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y="5143500" cx="9144000"/>
  <p:notesSz cx="6858000" cy="9144000"/>
  <p:embeddedFontLst>
    <p:embeddedFont>
      <p:font typeface="Abril Fatface"/>
      <p:regular r:id="rId37"/>
    </p:embeddedFont>
    <p:embeddedFont>
      <p:font typeface="Inter"/>
      <p:regular r:id="rId38"/>
      <p:bold r:id="rId39"/>
    </p:embeddedFont>
    <p:embeddedFont>
      <p:font typeface="Anaheim"/>
      <p:regular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1" roundtripDataSignature="AMtx7mjGWjmajbEia3YOMVhbMIUW4wVk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naheim-regular.fntdata"/><Relationship Id="rId20" Type="http://schemas.openxmlformats.org/officeDocument/2006/relationships/slide" Target="slides/slide16.xml"/><Relationship Id="rId41" Type="http://customschemas.google.com/relationships/presentationmetadata" Target="meta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AbrilFatface-regular.fntdata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Inter-bold.fntdata"/><Relationship Id="rId16" Type="http://schemas.openxmlformats.org/officeDocument/2006/relationships/slide" Target="slides/slide12.xml"/><Relationship Id="rId38" Type="http://schemas.openxmlformats.org/officeDocument/2006/relationships/font" Target="fonts/Inter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4" name="Google Shape;81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0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" name="Google Shape;224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2" name="Google Shape;22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1" name="Shape 2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" name="Google Shape;26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3" name="Google Shape;2643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0" name="Shape 2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1" name="Google Shape;296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2" name="Google Shape;2962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8" name="Shape 3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" name="Google Shape;327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0" name="Google Shape;32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6" name="Shape 3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7" name="Google Shape;357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8" name="Google Shape;357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7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8" name="Google Shape;373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9" name="Google Shape;373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3" name="Shape 3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4" name="Google Shape;377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5" name="Google Shape;377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9" name="Shape 3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0" name="Google Shape;3810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1" name="Google Shape;381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5" name="Shape 3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6" name="Google Shape;384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7" name="Google Shape;384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1" name="Shape 3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2" name="Google Shape;3882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3" name="Google Shape;388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2" name="Shape 4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3" name="Google Shape;4023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4" name="Google Shape;402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8" name="Shape 4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9" name="Google Shape;4119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0" name="Google Shape;412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7" name="Shape 4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8" name="Google Shape;4278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9" name="Google Shape;427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6" name="Shape 4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7" name="Google Shape;4367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8" name="Google Shape;436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5" name="Shape 4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6" name="Google Shape;4616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7" name="Google Shape;461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7" name="Shape 4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8" name="Google Shape;4698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99" name="Google Shape;469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2" name="Shape 4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" name="Google Shape;4853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54" name="Google Shape;485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7" name="Shape 4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8" name="Google Shape;4948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9" name="Google Shape;494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8" name="Shape 5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9" name="Google Shape;5279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0" name="Google Shape;528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8" name="Shape 5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9" name="Google Shape;5679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0" name="Google Shape;568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8" name="Google Shape;102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7" name="Shape 5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8" name="Google Shape;5798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99" name="Google Shape;579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5" name="Shape 5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6" name="Google Shape;5856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57" name="Google Shape;585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7" name="Shape 5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8" name="Google Shape;5978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79" name="Google Shape;597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3" name="Google Shape;135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7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9" name="Google Shape;16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200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Note: you can add between 3 and 6 sections, the structure can vary. The numbers have to be kept </a:t>
            </a:r>
            <a:endParaRPr i="1" sz="120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8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0" name="Google Shape;18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6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8" name="Google Shape;19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2" name="Google Shape;20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8" name="Google Shape;212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4"/>
          <p:cNvSpPr txBox="1"/>
          <p:nvPr>
            <p:ph type="title"/>
          </p:nvPr>
        </p:nvSpPr>
        <p:spPr>
          <a:xfrm>
            <a:off x="1719100" y="2141113"/>
            <a:ext cx="57153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" name="Google Shape;10;p34"/>
          <p:cNvSpPr txBox="1"/>
          <p:nvPr>
            <p:ph idx="1" type="subTitle"/>
          </p:nvPr>
        </p:nvSpPr>
        <p:spPr>
          <a:xfrm>
            <a:off x="2140300" y="3331638"/>
            <a:ext cx="48729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34"/>
          <p:cNvSpPr/>
          <p:nvPr/>
        </p:nvSpPr>
        <p:spPr>
          <a:xfrm>
            <a:off x="169868" y="454400"/>
            <a:ext cx="8807154" cy="855436"/>
          </a:xfrm>
          <a:custGeom>
            <a:rect b="b" l="l" r="r" t="t"/>
            <a:pathLst>
              <a:path extrusionOk="0" h="40289" w="27675">
                <a:moveTo>
                  <a:pt x="1" y="0"/>
                </a:moveTo>
                <a:lnTo>
                  <a:pt x="1" y="40289"/>
                </a:lnTo>
                <a:lnTo>
                  <a:pt x="27674" y="40289"/>
                </a:lnTo>
                <a:lnTo>
                  <a:pt x="2767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2;p34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3" name="Google Shape;13;p34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4" name="Google Shape;14;p34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15" name="Google Shape;15;p34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16" name="Google Shape;16;p34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rect b="b" l="l" r="r" t="t"/>
                    <a:pathLst>
                      <a:path extrusionOk="0" h="3178" w="27171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" name="Google Shape;17;p34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rect b="b" l="l" r="r" t="t"/>
                    <a:pathLst>
                      <a:path extrusionOk="0" h="3178" w="20848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215"/>
                    </a:srgbClr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34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rect b="b" l="l" r="r" t="t"/>
                    <a:pathLst>
                      <a:path extrusionOk="0" h="578" w="691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" name="Google Shape;19;p34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rect b="b" l="l" r="r" t="t"/>
                  <a:pathLst>
                    <a:path extrusionOk="0" h="1658" w="30138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20;p34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rect b="b" l="l" r="r" t="t"/>
                  <a:pathLst>
                    <a:path extrusionOk="0" h="1689" w="32749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21;p34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rect b="b" l="l" r="r" t="t"/>
                  <a:pathLst>
                    <a:path extrusionOk="0" h="315" w="32739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22;p34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rect b="b" l="l" r="r" t="t"/>
                  <a:pathLst>
                    <a:path extrusionOk="0" h="672" w="23187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21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23;p34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rect b="b" l="l" r="r" t="t"/>
                  <a:pathLst>
                    <a:path extrusionOk="0" h="221" w="3146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24;p34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rect b="b" l="l" r="r" t="t"/>
                  <a:pathLst>
                    <a:path extrusionOk="0" h="1312" w="30842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25;p34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rect b="b" l="l" r="r" t="t"/>
                  <a:pathLst>
                    <a:path extrusionOk="0" h="935" w="3232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26;p34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rect b="b" l="l" r="r" t="t"/>
                  <a:pathLst>
                    <a:path extrusionOk="0" h="935" w="11777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21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27;p34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rect b="b" l="l" r="r" t="t"/>
                  <a:pathLst>
                    <a:path extrusionOk="0" h="935" w="6062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21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28;p34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rect b="b" l="l" r="r" t="t"/>
                  <a:pathLst>
                    <a:path extrusionOk="0" h="38738" w="86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9" name="Google Shape;29;p34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30" name="Google Shape;30;p34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rect b="b" l="l" r="r" t="t"/>
                    <a:pathLst>
                      <a:path extrusionOk="0" h="5758" w="3021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" name="Google Shape;31;p34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rect b="b" l="l" r="r" t="t"/>
                    <a:pathLst>
                      <a:path extrusionOk="0" h="405" w="494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" name="Google Shape;32;p34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rect b="b" l="l" r="r" t="t"/>
                    <a:pathLst>
                      <a:path extrusionOk="0" h="1370" w="1238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3" name="Google Shape;33;p34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rect b="b" l="l" r="r" t="t"/>
                  <a:pathLst>
                    <a:path extrusionOk="0" h="38738" w="85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4" name="Google Shape;34;p34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35" name="Google Shape;35;p34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rect b="b" l="l" r="r" t="t"/>
                    <a:pathLst>
                      <a:path extrusionOk="0" h="5758" w="3021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" name="Google Shape;36;p34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rect b="b" l="l" r="r" t="t"/>
                    <a:pathLst>
                      <a:path extrusionOk="0" h="1369" w="126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" name="Google Shape;37;p34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rect b="b" l="l" r="r" t="t"/>
                    <a:pathLst>
                      <a:path extrusionOk="0" h="381" w="475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38" name="Google Shape;38;p34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rect b="b" l="l" r="r" t="t"/>
                <a:pathLst>
                  <a:path extrusionOk="0" h="798" w="28723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" name="Google Shape;39;p34"/>
            <p:cNvSpPr/>
            <p:nvPr/>
          </p:nvSpPr>
          <p:spPr>
            <a:xfrm>
              <a:off x="384093" y="4954718"/>
              <a:ext cx="219363" cy="57966"/>
            </a:xfrm>
            <a:custGeom>
              <a:rect b="b" l="l" r="r" t="t"/>
              <a:pathLst>
                <a:path extrusionOk="0" h="578" w="691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4"/>
            <p:cNvSpPr/>
            <p:nvPr/>
          </p:nvSpPr>
          <p:spPr>
            <a:xfrm>
              <a:off x="8540543" y="4954718"/>
              <a:ext cx="219363" cy="57966"/>
            </a:xfrm>
            <a:custGeom>
              <a:rect b="b" l="l" r="r" t="t"/>
              <a:pathLst>
                <a:path extrusionOk="0" h="578" w="691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1_1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43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324" name="Google Shape;324;p43"/>
            <p:cNvGrpSpPr/>
            <p:nvPr/>
          </p:nvGrpSpPr>
          <p:grpSpPr>
            <a:xfrm>
              <a:off x="-375736" y="5125200"/>
              <a:ext cx="9889274" cy="318725"/>
              <a:chOff x="-375736" y="5125200"/>
              <a:chExt cx="9889274" cy="318725"/>
            </a:xfrm>
          </p:grpSpPr>
          <p:sp>
            <p:nvSpPr>
              <p:cNvPr id="325" name="Google Shape;325;p43"/>
              <p:cNvSpPr/>
              <p:nvPr/>
            </p:nvSpPr>
            <p:spPr>
              <a:xfrm flipH="1">
                <a:off x="-135238" y="51252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43"/>
              <p:cNvSpPr/>
              <p:nvPr/>
            </p:nvSpPr>
            <p:spPr>
              <a:xfrm flipH="1">
                <a:off x="-375736" y="52967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43"/>
              <p:cNvSpPr/>
              <p:nvPr/>
            </p:nvSpPr>
            <p:spPr>
              <a:xfrm flipH="1">
                <a:off x="4369693" y="52967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215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43"/>
              <p:cNvSpPr/>
              <p:nvPr/>
            </p:nvSpPr>
            <p:spPr>
              <a:xfrm flipH="1">
                <a:off x="1764230" y="52967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215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9" name="Google Shape;329;p43"/>
            <p:cNvGrpSpPr/>
            <p:nvPr/>
          </p:nvGrpSpPr>
          <p:grpSpPr>
            <a:xfrm>
              <a:off x="-540125" y="-190500"/>
              <a:ext cx="10224238" cy="644300"/>
              <a:chOff x="-540125" y="-190500"/>
              <a:chExt cx="10224238" cy="644300"/>
            </a:xfrm>
          </p:grpSpPr>
          <p:sp>
            <p:nvSpPr>
              <p:cNvPr id="330" name="Google Shape;330;p43"/>
              <p:cNvSpPr/>
              <p:nvPr/>
            </p:nvSpPr>
            <p:spPr>
              <a:xfrm flipH="1">
                <a:off x="-130835" y="34637"/>
                <a:ext cx="9409084" cy="261761"/>
              </a:xfrm>
              <a:custGeom>
                <a:rect b="b" l="l" r="r" t="t"/>
                <a:pathLst>
                  <a:path extrusionOk="0" h="1658" w="30138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43"/>
              <p:cNvSpPr/>
              <p:nvPr/>
            </p:nvSpPr>
            <p:spPr>
              <a:xfrm flipH="1">
                <a:off x="-540125" y="-190500"/>
                <a:ext cx="10224238" cy="266655"/>
              </a:xfrm>
              <a:custGeom>
                <a:rect b="b" l="l" r="r" t="t"/>
                <a:pathLst>
                  <a:path extrusionOk="0" h="1689" w="32749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43"/>
              <p:cNvSpPr/>
              <p:nvPr/>
            </p:nvSpPr>
            <p:spPr>
              <a:xfrm flipH="1">
                <a:off x="-537003" y="-190500"/>
                <a:ext cx="10221116" cy="49731"/>
              </a:xfrm>
              <a:custGeom>
                <a:rect b="b" l="l" r="r" t="t"/>
                <a:pathLst>
                  <a:path extrusionOk="0" h="315" w="32739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43"/>
              <p:cNvSpPr/>
              <p:nvPr/>
            </p:nvSpPr>
            <p:spPr>
              <a:xfrm flipH="1">
                <a:off x="4985805" y="111806"/>
                <a:ext cx="3444951" cy="99841"/>
              </a:xfrm>
              <a:custGeom>
                <a:rect b="b" l="l" r="r" t="t"/>
                <a:pathLst>
                  <a:path extrusionOk="0" h="672" w="23187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215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43"/>
              <p:cNvSpPr/>
              <p:nvPr/>
            </p:nvSpPr>
            <p:spPr>
              <a:xfrm flipH="1">
                <a:off x="-337197" y="-59775"/>
                <a:ext cx="9821812" cy="34891"/>
              </a:xfrm>
              <a:custGeom>
                <a:rect b="b" l="l" r="r" t="t"/>
                <a:pathLst>
                  <a:path extrusionOk="0" h="221" w="3146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43"/>
              <p:cNvSpPr/>
              <p:nvPr/>
            </p:nvSpPr>
            <p:spPr>
              <a:xfrm flipH="1">
                <a:off x="-45733" y="247300"/>
                <a:ext cx="9230208" cy="206500"/>
              </a:xfrm>
              <a:custGeom>
                <a:rect b="b" l="l" r="r" t="t"/>
                <a:pathLst>
                  <a:path extrusionOk="0" h="798" w="28723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36" name="Google Shape;336;p43"/>
          <p:cNvSpPr txBox="1"/>
          <p:nvPr>
            <p:ph type="title"/>
          </p:nvPr>
        </p:nvSpPr>
        <p:spPr>
          <a:xfrm>
            <a:off x="2368400" y="1407100"/>
            <a:ext cx="5265000" cy="9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7" name="Google Shape;337;p43"/>
          <p:cNvSpPr txBox="1"/>
          <p:nvPr>
            <p:ph idx="1" type="subTitle"/>
          </p:nvPr>
        </p:nvSpPr>
        <p:spPr>
          <a:xfrm>
            <a:off x="2368475" y="2378200"/>
            <a:ext cx="5265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4"/>
          <p:cNvSpPr txBox="1"/>
          <p:nvPr>
            <p:ph hasCustomPrompt="1" type="title"/>
          </p:nvPr>
        </p:nvSpPr>
        <p:spPr>
          <a:xfrm>
            <a:off x="1284000" y="1219025"/>
            <a:ext cx="6576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40" name="Google Shape;340;p44"/>
          <p:cNvSpPr txBox="1"/>
          <p:nvPr>
            <p:ph idx="1" type="subTitle"/>
          </p:nvPr>
        </p:nvSpPr>
        <p:spPr>
          <a:xfrm>
            <a:off x="1284000" y="3679225"/>
            <a:ext cx="65760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341" name="Google Shape;341;p44"/>
          <p:cNvGrpSpPr/>
          <p:nvPr/>
        </p:nvGrpSpPr>
        <p:grpSpPr>
          <a:xfrm flipH="1"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342" name="Google Shape;342;p44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343" name="Google Shape;343;p44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215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44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5" name="Google Shape;345;p44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346" name="Google Shape;346;p44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347" name="Google Shape;347;p44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rect b="b" l="l" r="r" t="t"/>
                  <a:pathLst>
                    <a:path extrusionOk="0" h="3178" w="27171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" name="Google Shape;348;p44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rect b="b" l="l" r="r" t="t"/>
                  <a:pathLst>
                    <a:path extrusionOk="0" h="3178" w="20848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21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" name="Google Shape;349;p44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50" name="Google Shape;350;p44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rect b="b" l="l" r="r" t="t"/>
                <a:pathLst>
                  <a:path extrusionOk="0" h="1658" w="30138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44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rect b="b" l="l" r="r" t="t"/>
                <a:pathLst>
                  <a:path extrusionOk="0" h="1689" w="32749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44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rect b="b" l="l" r="r" t="t"/>
                <a:pathLst>
                  <a:path extrusionOk="0" h="315" w="32739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44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rect b="b" l="l" r="r" t="t"/>
                <a:pathLst>
                  <a:path extrusionOk="0" h="672" w="23187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215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44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rect b="b" l="l" r="r" t="t"/>
                <a:pathLst>
                  <a:path extrusionOk="0" h="221" w="3146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44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44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44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215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44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215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44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rect b="b" l="l" r="r" t="t"/>
                <a:pathLst>
                  <a:path extrusionOk="0" h="38738" w="86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0" name="Google Shape;360;p44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361" name="Google Shape;361;p44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" name="Google Shape;362;p44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rect b="b" l="l" r="r" t="t"/>
                  <a:pathLst>
                    <a:path extrusionOk="0" h="405" w="494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" name="Google Shape;363;p44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rect b="b" l="l" r="r" t="t"/>
                  <a:pathLst>
                    <a:path extrusionOk="0" h="1370" w="1238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64" name="Google Shape;364;p44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rect b="b" l="l" r="r" t="t"/>
                <a:pathLst>
                  <a:path extrusionOk="0" h="38738" w="85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5" name="Google Shape;365;p44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366" name="Google Shape;366;p44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" name="Google Shape;367;p44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" name="Google Shape;368;p44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69" name="Google Shape;369;p44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5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372" name="Google Shape;372;p45"/>
          <p:cNvGrpSpPr/>
          <p:nvPr/>
        </p:nvGrpSpPr>
        <p:grpSpPr>
          <a:xfrm flipH="1"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373" name="Google Shape;373;p45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374" name="Google Shape;374;p45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215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45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6" name="Google Shape;376;p45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377" name="Google Shape;377;p45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378" name="Google Shape;378;p45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rect b="b" l="l" r="r" t="t"/>
                  <a:pathLst>
                    <a:path extrusionOk="0" h="3178" w="27171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9" name="Google Shape;379;p45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rect b="b" l="l" r="r" t="t"/>
                  <a:pathLst>
                    <a:path extrusionOk="0" h="3178" w="20848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21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" name="Google Shape;380;p45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81" name="Google Shape;381;p45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rect b="b" l="l" r="r" t="t"/>
                <a:pathLst>
                  <a:path extrusionOk="0" h="1658" w="30138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45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rect b="b" l="l" r="r" t="t"/>
                <a:pathLst>
                  <a:path extrusionOk="0" h="1689" w="32749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45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rect b="b" l="l" r="r" t="t"/>
                <a:pathLst>
                  <a:path extrusionOk="0" h="315" w="32739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45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rect b="b" l="l" r="r" t="t"/>
                <a:pathLst>
                  <a:path extrusionOk="0" h="672" w="23187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215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45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rect b="b" l="l" r="r" t="t"/>
                <a:pathLst>
                  <a:path extrusionOk="0" h="221" w="3146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45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45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45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215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45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215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45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rect b="b" l="l" r="r" t="t"/>
                <a:pathLst>
                  <a:path extrusionOk="0" h="38738" w="86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91" name="Google Shape;391;p45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392" name="Google Shape;392;p45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3" name="Google Shape;393;p45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rect b="b" l="l" r="r" t="t"/>
                  <a:pathLst>
                    <a:path extrusionOk="0" h="405" w="494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4" name="Google Shape;394;p45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rect b="b" l="l" r="r" t="t"/>
                  <a:pathLst>
                    <a:path extrusionOk="0" h="1370" w="1238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95" name="Google Shape;395;p45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rect b="b" l="l" r="r" t="t"/>
                <a:pathLst>
                  <a:path extrusionOk="0" h="38738" w="85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96" name="Google Shape;396;p45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397" name="Google Shape;397;p45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8" name="Google Shape;398;p45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9" name="Google Shape;399;p45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400" name="Google Shape;400;p45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p46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403" name="Google Shape;403;p46"/>
            <p:cNvGrpSpPr/>
            <p:nvPr/>
          </p:nvGrpSpPr>
          <p:grpSpPr>
            <a:xfrm flipH="1"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404" name="Google Shape;404;p46"/>
              <p:cNvGrpSpPr/>
              <p:nvPr/>
            </p:nvGrpSpPr>
            <p:grpSpPr>
              <a:xfrm>
                <a:off x="123156" y="409580"/>
                <a:ext cx="262232" cy="352736"/>
                <a:chOff x="694982" y="773654"/>
                <a:chExt cx="262232" cy="350632"/>
              </a:xfrm>
            </p:grpSpPr>
            <p:sp>
              <p:nvSpPr>
                <p:cNvPr id="405" name="Google Shape;405;p46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21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6" name="Google Shape;406;p46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07" name="Google Shape;407;p46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408" name="Google Shape;408;p46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409" name="Google Shape;409;p46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rect b="b" l="l" r="r" t="t"/>
                    <a:pathLst>
                      <a:path extrusionOk="0" h="3178" w="27171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0" name="Google Shape;410;p46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rect b="b" l="l" r="r" t="t"/>
                    <a:pathLst>
                      <a:path extrusionOk="0" h="3178" w="20848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215"/>
                    </a:srgbClr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1" name="Google Shape;411;p46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rect b="b" l="l" r="r" t="t"/>
                    <a:pathLst>
                      <a:path extrusionOk="0" h="578" w="691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12" name="Google Shape;412;p46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rect b="b" l="l" r="r" t="t"/>
                  <a:pathLst>
                    <a:path extrusionOk="0" h="1658" w="30138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" name="Google Shape;413;p46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rect b="b" l="l" r="r" t="t"/>
                  <a:pathLst>
                    <a:path extrusionOk="0" h="1689" w="32749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4" name="Google Shape;414;p46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rect b="b" l="l" r="r" t="t"/>
                  <a:pathLst>
                    <a:path extrusionOk="0" h="315" w="32739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" name="Google Shape;415;p46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rect b="b" l="l" r="r" t="t"/>
                  <a:pathLst>
                    <a:path extrusionOk="0" h="672" w="23187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21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" name="Google Shape;416;p46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rect b="b" l="l" r="r" t="t"/>
                  <a:pathLst>
                    <a:path extrusionOk="0" h="221" w="3146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" name="Google Shape;417;p46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rect b="b" l="l" r="r" t="t"/>
                  <a:pathLst>
                    <a:path extrusionOk="0" h="1312" w="30842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" name="Google Shape;418;p46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rect b="b" l="l" r="r" t="t"/>
                  <a:pathLst>
                    <a:path extrusionOk="0" h="935" w="3232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9" name="Google Shape;419;p46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rect b="b" l="l" r="r" t="t"/>
                  <a:pathLst>
                    <a:path extrusionOk="0" h="935" w="11777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21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420;p46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rect b="b" l="l" r="r" t="t"/>
                  <a:pathLst>
                    <a:path extrusionOk="0" h="935" w="6062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21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" name="Google Shape;421;p46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rect b="b" l="l" r="r" t="t"/>
                  <a:pathLst>
                    <a:path extrusionOk="0" h="38738" w="86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22" name="Google Shape;422;p46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423" name="Google Shape;423;p46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rect b="b" l="l" r="r" t="t"/>
                    <a:pathLst>
                      <a:path extrusionOk="0" h="5758" w="3021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4" name="Google Shape;424;p46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rect b="b" l="l" r="r" t="t"/>
                    <a:pathLst>
                      <a:path extrusionOk="0" h="405" w="494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5" name="Google Shape;425;p46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rect b="b" l="l" r="r" t="t"/>
                    <a:pathLst>
                      <a:path extrusionOk="0" h="1370" w="1238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26" name="Google Shape;426;p46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rect b="b" l="l" r="r" t="t"/>
                  <a:pathLst>
                    <a:path extrusionOk="0" h="38738" w="85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27" name="Google Shape;427;p46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428" name="Google Shape;428;p46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rect b="b" l="l" r="r" t="t"/>
                    <a:pathLst>
                      <a:path extrusionOk="0" h="5758" w="3021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46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rect b="b" l="l" r="r" t="t"/>
                    <a:pathLst>
                      <a:path extrusionOk="0" h="1369" w="126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46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rect b="b" l="l" r="r" t="t"/>
                    <a:pathLst>
                      <a:path extrusionOk="0" h="381" w="475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431" name="Google Shape;431;p46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rect b="b" l="l" r="r" t="t"/>
                <a:pathLst>
                  <a:path extrusionOk="0" h="798" w="28723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2" name="Google Shape;432;p46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433" name="Google Shape;433;p46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46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35" name="Google Shape;435;p46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7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8" name="Google Shape;438;p47"/>
          <p:cNvSpPr txBox="1"/>
          <p:nvPr>
            <p:ph idx="2" type="title"/>
          </p:nvPr>
        </p:nvSpPr>
        <p:spPr>
          <a:xfrm>
            <a:off x="1095263" y="2712821"/>
            <a:ext cx="33243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9" name="Google Shape;439;p47"/>
          <p:cNvSpPr txBox="1"/>
          <p:nvPr>
            <p:ph idx="3" type="title"/>
          </p:nvPr>
        </p:nvSpPr>
        <p:spPr>
          <a:xfrm>
            <a:off x="4724437" y="2712821"/>
            <a:ext cx="33243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0" name="Google Shape;440;p47"/>
          <p:cNvSpPr txBox="1"/>
          <p:nvPr>
            <p:ph idx="1" type="subTitle"/>
          </p:nvPr>
        </p:nvSpPr>
        <p:spPr>
          <a:xfrm>
            <a:off x="4724437" y="3023525"/>
            <a:ext cx="3324300" cy="85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1" name="Google Shape;441;p47"/>
          <p:cNvSpPr txBox="1"/>
          <p:nvPr>
            <p:ph idx="4" type="subTitle"/>
          </p:nvPr>
        </p:nvSpPr>
        <p:spPr>
          <a:xfrm>
            <a:off x="1095263" y="3023525"/>
            <a:ext cx="3324300" cy="85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442" name="Google Shape;442;p47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sp>
          <p:nvSpPr>
            <p:cNvPr id="443" name="Google Shape;443;p47"/>
            <p:cNvSpPr/>
            <p:nvPr/>
          </p:nvSpPr>
          <p:spPr>
            <a:xfrm>
              <a:off x="8868499" y="258010"/>
              <a:ext cx="274226" cy="5038749"/>
            </a:xfrm>
            <a:custGeom>
              <a:rect b="b" l="l" r="r" t="t"/>
              <a:pathLst>
                <a:path extrusionOk="0" h="38738" w="86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47"/>
            <p:cNvSpPr/>
            <p:nvPr/>
          </p:nvSpPr>
          <p:spPr>
            <a:xfrm>
              <a:off x="100" y="247650"/>
              <a:ext cx="274225" cy="5049014"/>
            </a:xfrm>
            <a:custGeom>
              <a:rect b="b" l="l" r="r" t="t"/>
              <a:pathLst>
                <a:path extrusionOk="0" h="38738" w="85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5" name="Google Shape;445;p47"/>
            <p:cNvGrpSpPr/>
            <p:nvPr/>
          </p:nvGrpSpPr>
          <p:grpSpPr>
            <a:xfrm>
              <a:off x="243846" y="4810252"/>
              <a:ext cx="8625625" cy="318713"/>
              <a:chOff x="188112" y="4401147"/>
              <a:chExt cx="8663745" cy="305867"/>
            </a:xfrm>
          </p:grpSpPr>
          <p:sp>
            <p:nvSpPr>
              <p:cNvPr id="446" name="Google Shape;446;p47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rect b="b" l="l" r="r" t="t"/>
                <a:pathLst>
                  <a:path extrusionOk="0" h="3178" w="27171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47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rect b="b" l="l" r="r" t="t"/>
                <a:pathLst>
                  <a:path extrusionOk="0" h="3178" w="20848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47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9" name="Google Shape;449;p47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7"/>
            <p:cNvSpPr/>
            <p:nvPr/>
          </p:nvSpPr>
          <p:spPr>
            <a:xfrm>
              <a:off x="-134261" y="34637"/>
              <a:ext cx="9409084" cy="261761"/>
            </a:xfrm>
            <a:custGeom>
              <a:rect b="b" l="l" r="r" t="t"/>
              <a:pathLst>
                <a:path extrusionOk="0" h="1658" w="30138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47"/>
            <p:cNvSpPr/>
            <p:nvPr/>
          </p:nvSpPr>
          <p:spPr>
            <a:xfrm>
              <a:off x="-540125" y="-190500"/>
              <a:ext cx="10224238" cy="266655"/>
            </a:xfrm>
            <a:custGeom>
              <a:rect b="b" l="l" r="r" t="t"/>
              <a:pathLst>
                <a:path extrusionOk="0" h="1689" w="32749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47"/>
            <p:cNvSpPr/>
            <p:nvPr/>
          </p:nvSpPr>
          <p:spPr>
            <a:xfrm>
              <a:off x="-540125" y="-190500"/>
              <a:ext cx="10221116" cy="49731"/>
            </a:xfrm>
            <a:custGeom>
              <a:rect b="b" l="l" r="r" t="t"/>
              <a:pathLst>
                <a:path extrusionOk="0" h="315" w="32739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47"/>
            <p:cNvSpPr/>
            <p:nvPr/>
          </p:nvSpPr>
          <p:spPr>
            <a:xfrm>
              <a:off x="710332" y="194931"/>
              <a:ext cx="3444951" cy="99841"/>
            </a:xfrm>
            <a:custGeom>
              <a:rect b="b" l="l" r="r" t="t"/>
              <a:pathLst>
                <a:path extrusionOk="0" h="672" w="23187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21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47"/>
            <p:cNvSpPr/>
            <p:nvPr/>
          </p:nvSpPr>
          <p:spPr>
            <a:xfrm>
              <a:off x="-340627" y="-59775"/>
              <a:ext cx="9821812" cy="34891"/>
            </a:xfrm>
            <a:custGeom>
              <a:rect b="b" l="l" r="r" t="t"/>
              <a:pathLst>
                <a:path extrusionOk="0" h="221" w="3146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47"/>
            <p:cNvSpPr/>
            <p:nvPr/>
          </p:nvSpPr>
          <p:spPr>
            <a:xfrm>
              <a:off x="-157810" y="5125200"/>
              <a:ext cx="9437035" cy="206502"/>
            </a:xfrm>
            <a:custGeom>
              <a:rect b="b" l="l" r="r" t="t"/>
              <a:pathLst>
                <a:path extrusionOk="0" h="1312" w="30842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47"/>
            <p:cNvSpPr/>
            <p:nvPr/>
          </p:nvSpPr>
          <p:spPr>
            <a:xfrm>
              <a:off x="-369550" y="5296761"/>
              <a:ext cx="9889274" cy="147164"/>
            </a:xfrm>
            <a:custGeom>
              <a:rect b="b" l="l" r="r" t="t"/>
              <a:pathLst>
                <a:path extrusionOk="0" h="935" w="3232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47"/>
            <p:cNvSpPr/>
            <p:nvPr/>
          </p:nvSpPr>
          <p:spPr>
            <a:xfrm>
              <a:off x="1170769" y="5296761"/>
              <a:ext cx="3603526" cy="147164"/>
            </a:xfrm>
            <a:custGeom>
              <a:rect b="b" l="l" r="r" t="t"/>
              <a:pathLst>
                <a:path extrusionOk="0" h="935" w="11777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21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47"/>
            <p:cNvSpPr/>
            <p:nvPr/>
          </p:nvSpPr>
          <p:spPr>
            <a:xfrm>
              <a:off x="5524907" y="5296761"/>
              <a:ext cx="1854851" cy="147164"/>
            </a:xfrm>
            <a:custGeom>
              <a:rect b="b" l="l" r="r" t="t"/>
              <a:pathLst>
                <a:path extrusionOk="0" h="935" w="6062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21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9" name="Google Shape;459;p47"/>
            <p:cNvGrpSpPr/>
            <p:nvPr/>
          </p:nvGrpSpPr>
          <p:grpSpPr>
            <a:xfrm>
              <a:off x="-10709" y="263403"/>
              <a:ext cx="448838" cy="860613"/>
              <a:chOff x="561117" y="628348"/>
              <a:chExt cx="448838" cy="855480"/>
            </a:xfrm>
          </p:grpSpPr>
          <p:sp>
            <p:nvSpPr>
              <p:cNvPr id="460" name="Google Shape;460;p47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47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47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3" name="Google Shape;463;p47"/>
            <p:cNvGrpSpPr/>
            <p:nvPr/>
          </p:nvGrpSpPr>
          <p:grpSpPr>
            <a:xfrm>
              <a:off x="8694552" y="263386"/>
              <a:ext cx="448838" cy="855480"/>
              <a:chOff x="4189590" y="628348"/>
              <a:chExt cx="448838" cy="855480"/>
            </a:xfrm>
          </p:grpSpPr>
          <p:sp>
            <p:nvSpPr>
              <p:cNvPr id="464" name="Google Shape;464;p47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47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rect b="b" l="l" r="r" t="t"/>
                <a:pathLst>
                  <a:path extrusionOk="0" h="405" w="494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47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rect b="b" l="l" r="r" t="t"/>
                <a:pathLst>
                  <a:path extrusionOk="0" h="1370" w="1238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1_1_1">
    <p:bg>
      <p:bgPr>
        <a:solidFill>
          <a:schemeClr val="lt1"/>
        </a:solid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8"/>
          <p:cNvSpPr txBox="1"/>
          <p:nvPr>
            <p:ph type="title"/>
          </p:nvPr>
        </p:nvSpPr>
        <p:spPr>
          <a:xfrm>
            <a:off x="941837" y="2585547"/>
            <a:ext cx="27672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69" name="Google Shape;469;p48"/>
          <p:cNvSpPr txBox="1"/>
          <p:nvPr>
            <p:ph idx="2" type="title"/>
          </p:nvPr>
        </p:nvSpPr>
        <p:spPr>
          <a:xfrm>
            <a:off x="5432256" y="2585550"/>
            <a:ext cx="27699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70" name="Google Shape;470;p48"/>
          <p:cNvSpPr txBox="1"/>
          <p:nvPr>
            <p:ph idx="1" type="subTitle"/>
          </p:nvPr>
        </p:nvSpPr>
        <p:spPr>
          <a:xfrm>
            <a:off x="5432256" y="2888703"/>
            <a:ext cx="27699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b="0"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1" name="Google Shape;471;p48"/>
          <p:cNvSpPr txBox="1"/>
          <p:nvPr>
            <p:ph idx="3" type="subTitle"/>
          </p:nvPr>
        </p:nvSpPr>
        <p:spPr>
          <a:xfrm>
            <a:off x="941837" y="2888703"/>
            <a:ext cx="27672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b="0"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2" name="Google Shape;472;p48"/>
          <p:cNvSpPr txBox="1"/>
          <p:nvPr>
            <p:ph idx="4"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473" name="Google Shape;473;p48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sp>
          <p:nvSpPr>
            <p:cNvPr id="474" name="Google Shape;474;p48"/>
            <p:cNvSpPr/>
            <p:nvPr/>
          </p:nvSpPr>
          <p:spPr>
            <a:xfrm>
              <a:off x="8868499" y="258010"/>
              <a:ext cx="274226" cy="5038749"/>
            </a:xfrm>
            <a:custGeom>
              <a:rect b="b" l="l" r="r" t="t"/>
              <a:pathLst>
                <a:path extrusionOk="0" h="38738" w="86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8"/>
            <p:cNvSpPr/>
            <p:nvPr/>
          </p:nvSpPr>
          <p:spPr>
            <a:xfrm>
              <a:off x="100" y="247650"/>
              <a:ext cx="274225" cy="5049014"/>
            </a:xfrm>
            <a:custGeom>
              <a:rect b="b" l="l" r="r" t="t"/>
              <a:pathLst>
                <a:path extrusionOk="0" h="38738" w="85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6" name="Google Shape;476;p48"/>
            <p:cNvGrpSpPr/>
            <p:nvPr/>
          </p:nvGrpSpPr>
          <p:grpSpPr>
            <a:xfrm>
              <a:off x="243846" y="4810252"/>
              <a:ext cx="8625625" cy="318713"/>
              <a:chOff x="188112" y="4401147"/>
              <a:chExt cx="8663745" cy="305867"/>
            </a:xfrm>
          </p:grpSpPr>
          <p:sp>
            <p:nvSpPr>
              <p:cNvPr id="477" name="Google Shape;477;p48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rect b="b" l="l" r="r" t="t"/>
                <a:pathLst>
                  <a:path extrusionOk="0" h="3178" w="27171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48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rect b="b" l="l" r="r" t="t"/>
                <a:pathLst>
                  <a:path extrusionOk="0" h="3178" w="20848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48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48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8"/>
            <p:cNvSpPr/>
            <p:nvPr/>
          </p:nvSpPr>
          <p:spPr>
            <a:xfrm>
              <a:off x="-134261" y="34637"/>
              <a:ext cx="9409084" cy="261761"/>
            </a:xfrm>
            <a:custGeom>
              <a:rect b="b" l="l" r="r" t="t"/>
              <a:pathLst>
                <a:path extrusionOk="0" h="1658" w="30138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8"/>
            <p:cNvSpPr/>
            <p:nvPr/>
          </p:nvSpPr>
          <p:spPr>
            <a:xfrm>
              <a:off x="-540125" y="-190500"/>
              <a:ext cx="10224238" cy="266655"/>
            </a:xfrm>
            <a:custGeom>
              <a:rect b="b" l="l" r="r" t="t"/>
              <a:pathLst>
                <a:path extrusionOk="0" h="1689" w="32749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48"/>
            <p:cNvSpPr/>
            <p:nvPr/>
          </p:nvSpPr>
          <p:spPr>
            <a:xfrm>
              <a:off x="-540125" y="-190500"/>
              <a:ext cx="10221116" cy="49731"/>
            </a:xfrm>
            <a:custGeom>
              <a:rect b="b" l="l" r="r" t="t"/>
              <a:pathLst>
                <a:path extrusionOk="0" h="315" w="32739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48"/>
            <p:cNvSpPr/>
            <p:nvPr/>
          </p:nvSpPr>
          <p:spPr>
            <a:xfrm>
              <a:off x="710332" y="194931"/>
              <a:ext cx="3444951" cy="99841"/>
            </a:xfrm>
            <a:custGeom>
              <a:rect b="b" l="l" r="r" t="t"/>
              <a:pathLst>
                <a:path extrusionOk="0" h="672" w="23187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21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48"/>
            <p:cNvSpPr/>
            <p:nvPr/>
          </p:nvSpPr>
          <p:spPr>
            <a:xfrm>
              <a:off x="-340627" y="-59775"/>
              <a:ext cx="9821812" cy="34891"/>
            </a:xfrm>
            <a:custGeom>
              <a:rect b="b" l="l" r="r" t="t"/>
              <a:pathLst>
                <a:path extrusionOk="0" h="221" w="3146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48"/>
            <p:cNvSpPr/>
            <p:nvPr/>
          </p:nvSpPr>
          <p:spPr>
            <a:xfrm>
              <a:off x="-157810" y="5125200"/>
              <a:ext cx="9437035" cy="206502"/>
            </a:xfrm>
            <a:custGeom>
              <a:rect b="b" l="l" r="r" t="t"/>
              <a:pathLst>
                <a:path extrusionOk="0" h="1312" w="30842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8"/>
            <p:cNvSpPr/>
            <p:nvPr/>
          </p:nvSpPr>
          <p:spPr>
            <a:xfrm>
              <a:off x="-369550" y="5296761"/>
              <a:ext cx="9889274" cy="147164"/>
            </a:xfrm>
            <a:custGeom>
              <a:rect b="b" l="l" r="r" t="t"/>
              <a:pathLst>
                <a:path extrusionOk="0" h="935" w="3232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8"/>
            <p:cNvSpPr/>
            <p:nvPr/>
          </p:nvSpPr>
          <p:spPr>
            <a:xfrm>
              <a:off x="1170769" y="5296761"/>
              <a:ext cx="3603526" cy="147164"/>
            </a:xfrm>
            <a:custGeom>
              <a:rect b="b" l="l" r="r" t="t"/>
              <a:pathLst>
                <a:path extrusionOk="0" h="935" w="11777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21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48"/>
            <p:cNvSpPr/>
            <p:nvPr/>
          </p:nvSpPr>
          <p:spPr>
            <a:xfrm>
              <a:off x="5524907" y="5296761"/>
              <a:ext cx="1854851" cy="147164"/>
            </a:xfrm>
            <a:custGeom>
              <a:rect b="b" l="l" r="r" t="t"/>
              <a:pathLst>
                <a:path extrusionOk="0" h="935" w="6062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21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0" name="Google Shape;490;p48"/>
            <p:cNvGrpSpPr/>
            <p:nvPr/>
          </p:nvGrpSpPr>
          <p:grpSpPr>
            <a:xfrm>
              <a:off x="-10709" y="263403"/>
              <a:ext cx="448838" cy="860613"/>
              <a:chOff x="561117" y="628348"/>
              <a:chExt cx="448838" cy="855480"/>
            </a:xfrm>
          </p:grpSpPr>
          <p:sp>
            <p:nvSpPr>
              <p:cNvPr id="491" name="Google Shape;491;p48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48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48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4" name="Google Shape;494;p48"/>
            <p:cNvGrpSpPr/>
            <p:nvPr/>
          </p:nvGrpSpPr>
          <p:grpSpPr>
            <a:xfrm>
              <a:off x="8694552" y="263386"/>
              <a:ext cx="448838" cy="855480"/>
              <a:chOff x="4189590" y="628348"/>
              <a:chExt cx="448838" cy="855480"/>
            </a:xfrm>
          </p:grpSpPr>
          <p:sp>
            <p:nvSpPr>
              <p:cNvPr id="495" name="Google Shape;495;p48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48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rect b="b" l="l" r="r" t="t"/>
                <a:pathLst>
                  <a:path extrusionOk="0" h="405" w="494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48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rect b="b" l="l" r="r" t="t"/>
                <a:pathLst>
                  <a:path extrusionOk="0" h="1370" w="1238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oogle Shape;499;p49"/>
          <p:cNvGrpSpPr/>
          <p:nvPr/>
        </p:nvGrpSpPr>
        <p:grpSpPr>
          <a:xfrm>
            <a:off x="-540125" y="-9525"/>
            <a:ext cx="10224238" cy="5148650"/>
            <a:chOff x="-540125" y="-9525"/>
            <a:chExt cx="10224238" cy="5148650"/>
          </a:xfrm>
        </p:grpSpPr>
        <p:sp>
          <p:nvSpPr>
            <p:cNvPr id="500" name="Google Shape;500;p49"/>
            <p:cNvSpPr/>
            <p:nvPr/>
          </p:nvSpPr>
          <p:spPr>
            <a:xfrm>
              <a:off x="169868" y="454400"/>
              <a:ext cx="8807154" cy="855436"/>
            </a:xfrm>
            <a:custGeom>
              <a:rect b="b" l="l" r="r" t="t"/>
              <a:pathLst>
                <a:path extrusionOk="0" h="40289" w="27675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1" name="Google Shape;501;p49"/>
            <p:cNvGrpSpPr/>
            <p:nvPr/>
          </p:nvGrpSpPr>
          <p:grpSpPr>
            <a:xfrm>
              <a:off x="-540125" y="-9525"/>
              <a:ext cx="10224238" cy="5148650"/>
              <a:chOff x="-540125" y="-9525"/>
              <a:chExt cx="10224238" cy="5148650"/>
            </a:xfrm>
          </p:grpSpPr>
          <p:sp>
            <p:nvSpPr>
              <p:cNvPr id="502" name="Google Shape;502;p49"/>
              <p:cNvSpPr/>
              <p:nvPr/>
            </p:nvSpPr>
            <p:spPr>
              <a:xfrm>
                <a:off x="-9525" y="438375"/>
                <a:ext cx="9153523" cy="302799"/>
              </a:xfrm>
              <a:custGeom>
                <a:rect b="b" l="l" r="r" t="t"/>
                <a:pathLst>
                  <a:path extrusionOk="0" h="1375" w="27423">
                    <a:moveTo>
                      <a:pt x="1" y="1"/>
                    </a:moveTo>
                    <a:lnTo>
                      <a:pt x="1" y="1374"/>
                    </a:lnTo>
                    <a:lnTo>
                      <a:pt x="27422" y="1374"/>
                    </a:lnTo>
                    <a:lnTo>
                      <a:pt x="2742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49"/>
              <p:cNvSpPr/>
              <p:nvPr/>
            </p:nvSpPr>
            <p:spPr>
              <a:xfrm>
                <a:off x="-134261" y="215612"/>
                <a:ext cx="9409084" cy="261761"/>
              </a:xfrm>
              <a:custGeom>
                <a:rect b="b" l="l" r="r" t="t"/>
                <a:pathLst>
                  <a:path extrusionOk="0" h="1658" w="30138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49"/>
              <p:cNvSpPr/>
              <p:nvPr/>
            </p:nvSpPr>
            <p:spPr>
              <a:xfrm>
                <a:off x="-540125" y="-9525"/>
                <a:ext cx="10224238" cy="266655"/>
              </a:xfrm>
              <a:custGeom>
                <a:rect b="b" l="l" r="r" t="t"/>
                <a:pathLst>
                  <a:path extrusionOk="0" h="1689" w="32749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49"/>
              <p:cNvSpPr/>
              <p:nvPr/>
            </p:nvSpPr>
            <p:spPr>
              <a:xfrm>
                <a:off x="-540125" y="-9525"/>
                <a:ext cx="10221116" cy="49731"/>
              </a:xfrm>
              <a:custGeom>
                <a:rect b="b" l="l" r="r" t="t"/>
                <a:pathLst>
                  <a:path extrusionOk="0" h="315" w="32739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49"/>
              <p:cNvSpPr/>
              <p:nvPr/>
            </p:nvSpPr>
            <p:spPr>
              <a:xfrm>
                <a:off x="710332" y="375906"/>
                <a:ext cx="3444951" cy="99841"/>
              </a:xfrm>
              <a:custGeom>
                <a:rect b="b" l="l" r="r" t="t"/>
                <a:pathLst>
                  <a:path extrusionOk="0" h="672" w="23187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215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49"/>
              <p:cNvSpPr/>
              <p:nvPr/>
            </p:nvSpPr>
            <p:spPr>
              <a:xfrm>
                <a:off x="-340627" y="121200"/>
                <a:ext cx="9821812" cy="34891"/>
              </a:xfrm>
              <a:custGeom>
                <a:rect b="b" l="l" r="r" t="t"/>
                <a:pathLst>
                  <a:path extrusionOk="0" h="221" w="3146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08" name="Google Shape;508;p49"/>
              <p:cNvGrpSpPr/>
              <p:nvPr/>
            </p:nvGrpSpPr>
            <p:grpSpPr>
              <a:xfrm>
                <a:off x="-369550" y="247648"/>
                <a:ext cx="9889274" cy="4891477"/>
                <a:chOff x="-369550" y="247648"/>
                <a:chExt cx="9889274" cy="4891477"/>
              </a:xfrm>
            </p:grpSpPr>
            <p:sp>
              <p:nvSpPr>
                <p:cNvPr id="509" name="Google Shape;509;p49"/>
                <p:cNvSpPr/>
                <p:nvPr/>
              </p:nvSpPr>
              <p:spPr>
                <a:xfrm>
                  <a:off x="5025" y="1299850"/>
                  <a:ext cx="9140707" cy="3522165"/>
                </a:xfrm>
                <a:custGeom>
                  <a:rect b="b" l="l" r="r" t="t"/>
                  <a:pathLst>
                    <a:path extrusionOk="0" h="40289" w="27675">
                      <a:moveTo>
                        <a:pt x="1" y="0"/>
                      </a:moveTo>
                      <a:lnTo>
                        <a:pt x="1" y="40289"/>
                      </a:lnTo>
                      <a:lnTo>
                        <a:pt x="27674" y="40289"/>
                      </a:lnTo>
                      <a:lnTo>
                        <a:pt x="2767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0" name="Google Shape;510;p49"/>
                <p:cNvSpPr/>
                <p:nvPr/>
              </p:nvSpPr>
              <p:spPr>
                <a:xfrm>
                  <a:off x="243846" y="4505452"/>
                  <a:ext cx="8625638" cy="318714"/>
                </a:xfrm>
                <a:custGeom>
                  <a:rect b="b" l="l" r="r" t="t"/>
                  <a:pathLst>
                    <a:path extrusionOk="0" h="3178" w="27171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11" name="Google Shape;511;p49"/>
                <p:cNvGrpSpPr/>
                <p:nvPr/>
              </p:nvGrpSpPr>
              <p:grpSpPr>
                <a:xfrm>
                  <a:off x="700362" y="4505452"/>
                  <a:ext cx="7743276" cy="318714"/>
                  <a:chOff x="700362" y="4505452"/>
                  <a:chExt cx="7743276" cy="318714"/>
                </a:xfrm>
              </p:grpSpPr>
              <p:sp>
                <p:nvSpPr>
                  <p:cNvPr id="512" name="Google Shape;512;p49"/>
                  <p:cNvSpPr/>
                  <p:nvPr/>
                </p:nvSpPr>
                <p:spPr>
                  <a:xfrm>
                    <a:off x="1252412" y="4505452"/>
                    <a:ext cx="6618354" cy="318714"/>
                  </a:xfrm>
                  <a:custGeom>
                    <a:rect b="b" l="l" r="r" t="t"/>
                    <a:pathLst>
                      <a:path extrusionOk="0" h="3178" w="20848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3" name="Google Shape;513;p49"/>
                  <p:cNvSpPr/>
                  <p:nvPr/>
                </p:nvSpPr>
                <p:spPr>
                  <a:xfrm>
                    <a:off x="700362" y="4658898"/>
                    <a:ext cx="219363" cy="57966"/>
                  </a:xfrm>
                  <a:custGeom>
                    <a:rect b="b" l="l" r="r" t="t"/>
                    <a:pathLst>
                      <a:path extrusionOk="0" h="578" w="691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4" name="Google Shape;514;p49"/>
                  <p:cNvSpPr/>
                  <p:nvPr/>
                </p:nvSpPr>
                <p:spPr>
                  <a:xfrm>
                    <a:off x="8224275" y="4658898"/>
                    <a:ext cx="219363" cy="57966"/>
                  </a:xfrm>
                  <a:custGeom>
                    <a:rect b="b" l="l" r="r" t="t"/>
                    <a:pathLst>
                      <a:path extrusionOk="0" h="578" w="691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15" name="Google Shape;515;p49"/>
                <p:cNvSpPr/>
                <p:nvPr/>
              </p:nvSpPr>
              <p:spPr>
                <a:xfrm>
                  <a:off x="8868500" y="257125"/>
                  <a:ext cx="274226" cy="4609241"/>
                </a:xfrm>
                <a:custGeom>
                  <a:rect b="b" l="l" r="r" t="t"/>
                  <a:pathLst>
                    <a:path extrusionOk="0" h="38738" w="86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" name="Google Shape;516;p49"/>
                <p:cNvSpPr/>
                <p:nvPr/>
              </p:nvSpPr>
              <p:spPr>
                <a:xfrm>
                  <a:off x="100" y="247648"/>
                  <a:ext cx="274225" cy="4618635"/>
                </a:xfrm>
                <a:custGeom>
                  <a:rect b="b" l="l" r="r" t="t"/>
                  <a:pathLst>
                    <a:path extrusionOk="0" h="38738" w="85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" name="Google Shape;517;p49"/>
                <p:cNvSpPr/>
                <p:nvPr/>
              </p:nvSpPr>
              <p:spPr>
                <a:xfrm>
                  <a:off x="-157810" y="4820400"/>
                  <a:ext cx="9437035" cy="206502"/>
                </a:xfrm>
                <a:custGeom>
                  <a:rect b="b" l="l" r="r" t="t"/>
                  <a:pathLst>
                    <a:path extrusionOk="0" h="1312" w="30842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" name="Google Shape;518;p49"/>
                <p:cNvSpPr/>
                <p:nvPr/>
              </p:nvSpPr>
              <p:spPr>
                <a:xfrm>
                  <a:off x="-369550" y="4991961"/>
                  <a:ext cx="9889274" cy="147164"/>
                </a:xfrm>
                <a:custGeom>
                  <a:rect b="b" l="l" r="r" t="t"/>
                  <a:pathLst>
                    <a:path extrusionOk="0" h="935" w="3232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" name="Google Shape;519;p49"/>
                <p:cNvSpPr/>
                <p:nvPr/>
              </p:nvSpPr>
              <p:spPr>
                <a:xfrm>
                  <a:off x="1170769" y="4991961"/>
                  <a:ext cx="3603526" cy="147164"/>
                </a:xfrm>
                <a:custGeom>
                  <a:rect b="b" l="l" r="r" t="t"/>
                  <a:pathLst>
                    <a:path extrusionOk="0" h="935" w="11777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21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520;p49"/>
                <p:cNvSpPr/>
                <p:nvPr/>
              </p:nvSpPr>
              <p:spPr>
                <a:xfrm>
                  <a:off x="5524907" y="4991961"/>
                  <a:ext cx="1854851" cy="147164"/>
                </a:xfrm>
                <a:custGeom>
                  <a:rect b="b" l="l" r="r" t="t"/>
                  <a:pathLst>
                    <a:path extrusionOk="0" h="935" w="6062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21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21" name="Google Shape;521;p49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522" name="Google Shape;522;p49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" name="Google Shape;523;p49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" name="Google Shape;524;p49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25" name="Google Shape;525;p49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526" name="Google Shape;526;p49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Google Shape;527;p49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rect b="b" l="l" r="r" t="t"/>
                  <a:pathLst>
                    <a:path extrusionOk="0" h="405" w="494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" name="Google Shape;528;p49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rect b="b" l="l" r="r" t="t"/>
                  <a:pathLst>
                    <a:path extrusionOk="0" h="1370" w="1238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529" name="Google Shape;529;p49"/>
            <p:cNvSpPr/>
            <p:nvPr/>
          </p:nvSpPr>
          <p:spPr>
            <a:xfrm>
              <a:off x="14452" y="504162"/>
              <a:ext cx="9120845" cy="130625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0" name="Google Shape;530;p49"/>
          <p:cNvSpPr txBox="1"/>
          <p:nvPr>
            <p:ph type="title"/>
          </p:nvPr>
        </p:nvSpPr>
        <p:spPr>
          <a:xfrm>
            <a:off x="713225" y="3037772"/>
            <a:ext cx="43614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31" name="Google Shape;531;p49"/>
          <p:cNvSpPr txBox="1"/>
          <p:nvPr>
            <p:ph idx="2" type="title"/>
          </p:nvPr>
        </p:nvSpPr>
        <p:spPr>
          <a:xfrm>
            <a:off x="748132" y="1829068"/>
            <a:ext cx="1306500" cy="7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32" name="Google Shape;532;p49"/>
          <p:cNvSpPr txBox="1"/>
          <p:nvPr>
            <p:ph idx="1" type="subTitle"/>
          </p:nvPr>
        </p:nvSpPr>
        <p:spPr>
          <a:xfrm>
            <a:off x="713225" y="3879575"/>
            <a:ext cx="43614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0"/>
          <p:cNvSpPr txBox="1"/>
          <p:nvPr>
            <p:ph type="title"/>
          </p:nvPr>
        </p:nvSpPr>
        <p:spPr>
          <a:xfrm>
            <a:off x="720002" y="2055200"/>
            <a:ext cx="22083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35" name="Google Shape;535;p50"/>
          <p:cNvSpPr txBox="1"/>
          <p:nvPr>
            <p:ph idx="1" type="subTitle"/>
          </p:nvPr>
        </p:nvSpPr>
        <p:spPr>
          <a:xfrm>
            <a:off x="720002" y="2450750"/>
            <a:ext cx="22083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36" name="Google Shape;536;p50"/>
          <p:cNvSpPr txBox="1"/>
          <p:nvPr>
            <p:ph idx="2" type="title"/>
          </p:nvPr>
        </p:nvSpPr>
        <p:spPr>
          <a:xfrm>
            <a:off x="3148198" y="2055200"/>
            <a:ext cx="22083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37" name="Google Shape;537;p50"/>
          <p:cNvSpPr txBox="1"/>
          <p:nvPr>
            <p:ph idx="3" type="subTitle"/>
          </p:nvPr>
        </p:nvSpPr>
        <p:spPr>
          <a:xfrm>
            <a:off x="3148198" y="2450750"/>
            <a:ext cx="22083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38" name="Google Shape;538;p50"/>
          <p:cNvSpPr txBox="1"/>
          <p:nvPr>
            <p:ph idx="4" type="title"/>
          </p:nvPr>
        </p:nvSpPr>
        <p:spPr>
          <a:xfrm>
            <a:off x="720002" y="3777920"/>
            <a:ext cx="22083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39" name="Google Shape;539;p50"/>
          <p:cNvSpPr txBox="1"/>
          <p:nvPr>
            <p:ph idx="5" type="subTitle"/>
          </p:nvPr>
        </p:nvSpPr>
        <p:spPr>
          <a:xfrm>
            <a:off x="720002" y="4162395"/>
            <a:ext cx="22083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40" name="Google Shape;540;p50"/>
          <p:cNvSpPr txBox="1"/>
          <p:nvPr>
            <p:ph idx="6" type="title"/>
          </p:nvPr>
        </p:nvSpPr>
        <p:spPr>
          <a:xfrm>
            <a:off x="3148198" y="3777920"/>
            <a:ext cx="22083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41" name="Google Shape;541;p50"/>
          <p:cNvSpPr txBox="1"/>
          <p:nvPr>
            <p:ph idx="7" type="subTitle"/>
          </p:nvPr>
        </p:nvSpPr>
        <p:spPr>
          <a:xfrm>
            <a:off x="3148198" y="4162395"/>
            <a:ext cx="22083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42" name="Google Shape;542;p50"/>
          <p:cNvSpPr txBox="1"/>
          <p:nvPr>
            <p:ph idx="8"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543" name="Google Shape;543;p50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544" name="Google Shape;544;p50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545" name="Google Shape;545;p50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215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50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Google Shape;547;p50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548" name="Google Shape;548;p50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549" name="Google Shape;549;p50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rect b="b" l="l" r="r" t="t"/>
                  <a:pathLst>
                    <a:path extrusionOk="0" h="3178" w="27171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0" name="Google Shape;550;p50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rect b="b" l="l" r="r" t="t"/>
                  <a:pathLst>
                    <a:path extrusionOk="0" h="3178" w="20848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21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1" name="Google Shape;551;p50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52" name="Google Shape;552;p50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rect b="b" l="l" r="r" t="t"/>
                <a:pathLst>
                  <a:path extrusionOk="0" h="1658" w="30138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50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rect b="b" l="l" r="r" t="t"/>
                <a:pathLst>
                  <a:path extrusionOk="0" h="1689" w="32749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50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rect b="b" l="l" r="r" t="t"/>
                <a:pathLst>
                  <a:path extrusionOk="0" h="315" w="32739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50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rect b="b" l="l" r="r" t="t"/>
                <a:pathLst>
                  <a:path extrusionOk="0" h="672" w="23187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215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50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rect b="b" l="l" r="r" t="t"/>
                <a:pathLst>
                  <a:path extrusionOk="0" h="221" w="3146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50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50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50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215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50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215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50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rect b="b" l="l" r="r" t="t"/>
                <a:pathLst>
                  <a:path extrusionOk="0" h="38738" w="86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62" name="Google Shape;562;p50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563" name="Google Shape;563;p50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4" name="Google Shape;564;p50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rect b="b" l="l" r="r" t="t"/>
                  <a:pathLst>
                    <a:path extrusionOk="0" h="405" w="494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5" name="Google Shape;565;p50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rect b="b" l="l" r="r" t="t"/>
                  <a:pathLst>
                    <a:path extrusionOk="0" h="1370" w="1238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66" name="Google Shape;566;p50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rect b="b" l="l" r="r" t="t"/>
                <a:pathLst>
                  <a:path extrusionOk="0" h="38738" w="85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67" name="Google Shape;567;p50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568" name="Google Shape;568;p50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9" name="Google Shape;569;p50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0" name="Google Shape;570;p50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571" name="Google Shape;571;p50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CUSTOM_12"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51"/>
          <p:cNvSpPr txBox="1"/>
          <p:nvPr>
            <p:ph type="title"/>
          </p:nvPr>
        </p:nvSpPr>
        <p:spPr>
          <a:xfrm>
            <a:off x="402600" y="985650"/>
            <a:ext cx="5080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574" name="Google Shape;574;p51"/>
          <p:cNvSpPr txBox="1"/>
          <p:nvPr>
            <p:ph idx="1" type="subTitle"/>
          </p:nvPr>
        </p:nvSpPr>
        <p:spPr>
          <a:xfrm>
            <a:off x="793350" y="2467400"/>
            <a:ext cx="42993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575" name="Google Shape;575;p51"/>
          <p:cNvGrpSpPr/>
          <p:nvPr/>
        </p:nvGrpSpPr>
        <p:grpSpPr>
          <a:xfrm flipH="1"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576" name="Google Shape;576;p51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577" name="Google Shape;577;p51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215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51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9" name="Google Shape;579;p51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580" name="Google Shape;580;p51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581" name="Google Shape;581;p51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rect b="b" l="l" r="r" t="t"/>
                  <a:pathLst>
                    <a:path extrusionOk="0" h="3178" w="27171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2" name="Google Shape;582;p51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rect b="b" l="l" r="r" t="t"/>
                  <a:pathLst>
                    <a:path extrusionOk="0" h="3178" w="20848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21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3" name="Google Shape;583;p51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84" name="Google Shape;584;p51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rect b="b" l="l" r="r" t="t"/>
                <a:pathLst>
                  <a:path extrusionOk="0" h="1658" w="30138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51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rect b="b" l="l" r="r" t="t"/>
                <a:pathLst>
                  <a:path extrusionOk="0" h="1689" w="32749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51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rect b="b" l="l" r="r" t="t"/>
                <a:pathLst>
                  <a:path extrusionOk="0" h="315" w="32739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51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rect b="b" l="l" r="r" t="t"/>
                <a:pathLst>
                  <a:path extrusionOk="0" h="672" w="23187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215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51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rect b="b" l="l" r="r" t="t"/>
                <a:pathLst>
                  <a:path extrusionOk="0" h="221" w="3146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51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51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51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215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51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215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51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rect b="b" l="l" r="r" t="t"/>
                <a:pathLst>
                  <a:path extrusionOk="0" h="38738" w="86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94" name="Google Shape;594;p51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595" name="Google Shape;595;p51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6" name="Google Shape;596;p51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rect b="b" l="l" r="r" t="t"/>
                  <a:pathLst>
                    <a:path extrusionOk="0" h="405" w="494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7" name="Google Shape;597;p51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rect b="b" l="l" r="r" t="t"/>
                  <a:pathLst>
                    <a:path extrusionOk="0" h="1370" w="1238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98" name="Google Shape;598;p51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rect b="b" l="l" r="r" t="t"/>
                <a:pathLst>
                  <a:path extrusionOk="0" h="38738" w="85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99" name="Google Shape;599;p51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600" name="Google Shape;600;p51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1" name="Google Shape;601;p51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2" name="Google Shape;602;p51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603" name="Google Shape;603;p51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 txBox="1"/>
          <p:nvPr>
            <p:ph type="title"/>
          </p:nvPr>
        </p:nvSpPr>
        <p:spPr>
          <a:xfrm>
            <a:off x="1289700" y="1652300"/>
            <a:ext cx="65646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43" name="Google Shape;43;p35"/>
          <p:cNvGrpSpPr/>
          <p:nvPr/>
        </p:nvGrpSpPr>
        <p:grpSpPr>
          <a:xfrm>
            <a:off x="-540125" y="-9525"/>
            <a:ext cx="10224238" cy="5148650"/>
            <a:chOff x="-540125" y="-9525"/>
            <a:chExt cx="10224238" cy="5148650"/>
          </a:xfrm>
        </p:grpSpPr>
        <p:sp>
          <p:nvSpPr>
            <p:cNvPr id="44" name="Google Shape;44;p35"/>
            <p:cNvSpPr/>
            <p:nvPr/>
          </p:nvSpPr>
          <p:spPr>
            <a:xfrm>
              <a:off x="169868" y="454400"/>
              <a:ext cx="8807154" cy="855436"/>
            </a:xfrm>
            <a:custGeom>
              <a:rect b="b" l="l" r="r" t="t"/>
              <a:pathLst>
                <a:path extrusionOk="0" h="40289" w="27675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5"/>
            <p:cNvSpPr/>
            <p:nvPr/>
          </p:nvSpPr>
          <p:spPr>
            <a:xfrm>
              <a:off x="-9525" y="438375"/>
              <a:ext cx="9153523" cy="302799"/>
            </a:xfrm>
            <a:custGeom>
              <a:rect b="b" l="l" r="r" t="t"/>
              <a:pathLst>
                <a:path extrusionOk="0" h="1375" w="27423">
                  <a:moveTo>
                    <a:pt x="1" y="1"/>
                  </a:moveTo>
                  <a:lnTo>
                    <a:pt x="1" y="1374"/>
                  </a:lnTo>
                  <a:lnTo>
                    <a:pt x="27422" y="1374"/>
                  </a:lnTo>
                  <a:lnTo>
                    <a:pt x="274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35"/>
            <p:cNvSpPr/>
            <p:nvPr/>
          </p:nvSpPr>
          <p:spPr>
            <a:xfrm>
              <a:off x="14452" y="504162"/>
              <a:ext cx="9120845" cy="130625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35"/>
            <p:cNvSpPr/>
            <p:nvPr/>
          </p:nvSpPr>
          <p:spPr>
            <a:xfrm>
              <a:off x="-134261" y="215612"/>
              <a:ext cx="9409084" cy="261761"/>
            </a:xfrm>
            <a:custGeom>
              <a:rect b="b" l="l" r="r" t="t"/>
              <a:pathLst>
                <a:path extrusionOk="0" h="1658" w="30138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5"/>
            <p:cNvSpPr/>
            <p:nvPr/>
          </p:nvSpPr>
          <p:spPr>
            <a:xfrm>
              <a:off x="-540125" y="-9525"/>
              <a:ext cx="10224238" cy="266655"/>
            </a:xfrm>
            <a:custGeom>
              <a:rect b="b" l="l" r="r" t="t"/>
              <a:pathLst>
                <a:path extrusionOk="0" h="1689" w="32749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5"/>
            <p:cNvSpPr/>
            <p:nvPr/>
          </p:nvSpPr>
          <p:spPr>
            <a:xfrm>
              <a:off x="-540125" y="-9525"/>
              <a:ext cx="10221116" cy="49731"/>
            </a:xfrm>
            <a:custGeom>
              <a:rect b="b" l="l" r="r" t="t"/>
              <a:pathLst>
                <a:path extrusionOk="0" h="315" w="32739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5"/>
            <p:cNvSpPr/>
            <p:nvPr/>
          </p:nvSpPr>
          <p:spPr>
            <a:xfrm>
              <a:off x="710332" y="375906"/>
              <a:ext cx="3444951" cy="99841"/>
            </a:xfrm>
            <a:custGeom>
              <a:rect b="b" l="l" r="r" t="t"/>
              <a:pathLst>
                <a:path extrusionOk="0" h="672" w="23187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21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35"/>
            <p:cNvSpPr/>
            <p:nvPr/>
          </p:nvSpPr>
          <p:spPr>
            <a:xfrm>
              <a:off x="-340627" y="121200"/>
              <a:ext cx="9821812" cy="34891"/>
            </a:xfrm>
            <a:custGeom>
              <a:rect b="b" l="l" r="r" t="t"/>
              <a:pathLst>
                <a:path extrusionOk="0" h="221" w="3146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" name="Google Shape;52;p35"/>
            <p:cNvGrpSpPr/>
            <p:nvPr/>
          </p:nvGrpSpPr>
          <p:grpSpPr>
            <a:xfrm>
              <a:off x="-369550" y="247648"/>
              <a:ext cx="9889274" cy="4891477"/>
              <a:chOff x="-369550" y="247648"/>
              <a:chExt cx="9889274" cy="4891477"/>
            </a:xfrm>
          </p:grpSpPr>
          <p:sp>
            <p:nvSpPr>
              <p:cNvPr id="53" name="Google Shape;53;p35"/>
              <p:cNvSpPr/>
              <p:nvPr/>
            </p:nvSpPr>
            <p:spPr>
              <a:xfrm>
                <a:off x="243846" y="4505452"/>
                <a:ext cx="8625638" cy="318714"/>
              </a:xfrm>
              <a:custGeom>
                <a:rect b="b" l="l" r="r" t="t"/>
                <a:pathLst>
                  <a:path extrusionOk="0" h="3178" w="27171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4" name="Google Shape;54;p35"/>
              <p:cNvGrpSpPr/>
              <p:nvPr/>
            </p:nvGrpSpPr>
            <p:grpSpPr>
              <a:xfrm>
                <a:off x="700362" y="4505452"/>
                <a:ext cx="7743276" cy="318714"/>
                <a:chOff x="700362" y="4505452"/>
                <a:chExt cx="7743276" cy="318714"/>
              </a:xfrm>
            </p:grpSpPr>
            <p:sp>
              <p:nvSpPr>
                <p:cNvPr id="55" name="Google Shape;55;p35"/>
                <p:cNvSpPr/>
                <p:nvPr/>
              </p:nvSpPr>
              <p:spPr>
                <a:xfrm>
                  <a:off x="1252412" y="4505452"/>
                  <a:ext cx="6618354" cy="318714"/>
                </a:xfrm>
                <a:custGeom>
                  <a:rect b="b" l="l" r="r" t="t"/>
                  <a:pathLst>
                    <a:path extrusionOk="0" h="3178" w="20848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56;p35"/>
                <p:cNvSpPr/>
                <p:nvPr/>
              </p:nvSpPr>
              <p:spPr>
                <a:xfrm>
                  <a:off x="700362" y="4658898"/>
                  <a:ext cx="219363" cy="57966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57;p35"/>
                <p:cNvSpPr/>
                <p:nvPr/>
              </p:nvSpPr>
              <p:spPr>
                <a:xfrm>
                  <a:off x="8224275" y="4658898"/>
                  <a:ext cx="219363" cy="57966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8" name="Google Shape;58;p35"/>
              <p:cNvSpPr/>
              <p:nvPr/>
            </p:nvSpPr>
            <p:spPr>
              <a:xfrm>
                <a:off x="8868500" y="257125"/>
                <a:ext cx="274226" cy="4609241"/>
              </a:xfrm>
              <a:custGeom>
                <a:rect b="b" l="l" r="r" t="t"/>
                <a:pathLst>
                  <a:path extrusionOk="0" h="38738" w="86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35"/>
              <p:cNvSpPr/>
              <p:nvPr/>
            </p:nvSpPr>
            <p:spPr>
              <a:xfrm>
                <a:off x="100" y="247648"/>
                <a:ext cx="274225" cy="4618635"/>
              </a:xfrm>
              <a:custGeom>
                <a:rect b="b" l="l" r="r" t="t"/>
                <a:pathLst>
                  <a:path extrusionOk="0" h="38738" w="85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35"/>
              <p:cNvSpPr/>
              <p:nvPr/>
            </p:nvSpPr>
            <p:spPr>
              <a:xfrm>
                <a:off x="-157810" y="48204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35"/>
              <p:cNvSpPr/>
              <p:nvPr/>
            </p:nvSpPr>
            <p:spPr>
              <a:xfrm>
                <a:off x="-369550" y="49919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35"/>
              <p:cNvSpPr/>
              <p:nvPr/>
            </p:nvSpPr>
            <p:spPr>
              <a:xfrm>
                <a:off x="1170769" y="49919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215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35"/>
              <p:cNvSpPr/>
              <p:nvPr/>
            </p:nvSpPr>
            <p:spPr>
              <a:xfrm>
                <a:off x="5524907" y="49919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215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" name="Google Shape;64;p35"/>
            <p:cNvGrpSpPr/>
            <p:nvPr/>
          </p:nvGrpSpPr>
          <p:grpSpPr>
            <a:xfrm>
              <a:off x="-10709" y="444378"/>
              <a:ext cx="448838" cy="860613"/>
              <a:chOff x="561117" y="628348"/>
              <a:chExt cx="448838" cy="855480"/>
            </a:xfrm>
          </p:grpSpPr>
          <p:sp>
            <p:nvSpPr>
              <p:cNvPr id="65" name="Google Shape;65;p35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35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35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" name="Google Shape;68;p35"/>
            <p:cNvGrpSpPr/>
            <p:nvPr/>
          </p:nvGrpSpPr>
          <p:grpSpPr>
            <a:xfrm>
              <a:off x="8694552" y="444361"/>
              <a:ext cx="448838" cy="855480"/>
              <a:chOff x="4189590" y="628348"/>
              <a:chExt cx="448838" cy="855480"/>
            </a:xfrm>
          </p:grpSpPr>
          <p:sp>
            <p:nvSpPr>
              <p:cNvPr id="69" name="Google Shape;69;p35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35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rect b="b" l="l" r="r" t="t"/>
                <a:pathLst>
                  <a:path extrusionOk="0" h="405" w="494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35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rect b="b" l="l" r="r" t="t"/>
                <a:pathLst>
                  <a:path extrusionOk="0" h="1370" w="1238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oogle Shape;606;p53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607" name="Google Shape;607;p53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608" name="Google Shape;608;p53"/>
              <p:cNvGrpSpPr/>
              <p:nvPr/>
            </p:nvGrpSpPr>
            <p:grpSpPr>
              <a:xfrm>
                <a:off x="123156" y="409580"/>
                <a:ext cx="262232" cy="352736"/>
                <a:chOff x="694982" y="773654"/>
                <a:chExt cx="262232" cy="350632"/>
              </a:xfrm>
            </p:grpSpPr>
            <p:sp>
              <p:nvSpPr>
                <p:cNvPr id="609" name="Google Shape;609;p53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21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0" name="Google Shape;610;p53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11" name="Google Shape;611;p53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612" name="Google Shape;612;p53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613" name="Google Shape;613;p53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rect b="b" l="l" r="r" t="t"/>
                    <a:pathLst>
                      <a:path extrusionOk="0" h="3178" w="27171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4" name="Google Shape;614;p53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rect b="b" l="l" r="r" t="t"/>
                    <a:pathLst>
                      <a:path extrusionOk="0" h="3178" w="20848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215"/>
                    </a:srgbClr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5" name="Google Shape;615;p53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rect b="b" l="l" r="r" t="t"/>
                    <a:pathLst>
                      <a:path extrusionOk="0" h="578" w="691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16" name="Google Shape;616;p53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rect b="b" l="l" r="r" t="t"/>
                  <a:pathLst>
                    <a:path extrusionOk="0" h="1658" w="30138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7" name="Google Shape;617;p53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rect b="b" l="l" r="r" t="t"/>
                  <a:pathLst>
                    <a:path extrusionOk="0" h="1689" w="32749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8" name="Google Shape;618;p53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rect b="b" l="l" r="r" t="t"/>
                  <a:pathLst>
                    <a:path extrusionOk="0" h="315" w="32739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9" name="Google Shape;619;p53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rect b="b" l="l" r="r" t="t"/>
                  <a:pathLst>
                    <a:path extrusionOk="0" h="672" w="23187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21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0" name="Google Shape;620;p53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rect b="b" l="l" r="r" t="t"/>
                  <a:pathLst>
                    <a:path extrusionOk="0" h="221" w="3146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1" name="Google Shape;621;p53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rect b="b" l="l" r="r" t="t"/>
                  <a:pathLst>
                    <a:path extrusionOk="0" h="1312" w="30842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2" name="Google Shape;622;p53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rect b="b" l="l" r="r" t="t"/>
                  <a:pathLst>
                    <a:path extrusionOk="0" h="935" w="3232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3" name="Google Shape;623;p53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rect b="b" l="l" r="r" t="t"/>
                  <a:pathLst>
                    <a:path extrusionOk="0" h="935" w="11777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21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" name="Google Shape;624;p53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rect b="b" l="l" r="r" t="t"/>
                  <a:pathLst>
                    <a:path extrusionOk="0" h="935" w="6062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21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" name="Google Shape;625;p53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rect b="b" l="l" r="r" t="t"/>
                  <a:pathLst>
                    <a:path extrusionOk="0" h="38738" w="86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26" name="Google Shape;626;p53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627" name="Google Shape;627;p53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rect b="b" l="l" r="r" t="t"/>
                    <a:pathLst>
                      <a:path extrusionOk="0" h="5758" w="3021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8" name="Google Shape;628;p53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rect b="b" l="l" r="r" t="t"/>
                    <a:pathLst>
                      <a:path extrusionOk="0" h="405" w="494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9" name="Google Shape;629;p53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rect b="b" l="l" r="r" t="t"/>
                    <a:pathLst>
                      <a:path extrusionOk="0" h="1370" w="1238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30" name="Google Shape;630;p53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rect b="b" l="l" r="r" t="t"/>
                  <a:pathLst>
                    <a:path extrusionOk="0" h="38738" w="85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31" name="Google Shape;631;p53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632" name="Google Shape;632;p53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rect b="b" l="l" r="r" t="t"/>
                    <a:pathLst>
                      <a:path extrusionOk="0" h="5758" w="3021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3" name="Google Shape;633;p53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rect b="b" l="l" r="r" t="t"/>
                    <a:pathLst>
                      <a:path extrusionOk="0" h="1369" w="126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4" name="Google Shape;634;p53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rect b="b" l="l" r="r" t="t"/>
                    <a:pathLst>
                      <a:path extrusionOk="0" h="381" w="475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635" name="Google Shape;635;p53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rect b="b" l="l" r="r" t="t"/>
                <a:pathLst>
                  <a:path extrusionOk="0" h="798" w="28723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6" name="Google Shape;636;p53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637" name="Google Shape;637;p53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53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39" name="Google Shape;639;p53"/>
          <p:cNvGrpSpPr/>
          <p:nvPr/>
        </p:nvGrpSpPr>
        <p:grpSpPr>
          <a:xfrm>
            <a:off x="8106581" y="1095706"/>
            <a:ext cx="648376" cy="880878"/>
            <a:chOff x="638276" y="3526008"/>
            <a:chExt cx="714936" cy="971200"/>
          </a:xfrm>
        </p:grpSpPr>
        <p:sp>
          <p:nvSpPr>
            <p:cNvPr id="640" name="Google Shape;640;p53"/>
            <p:cNvSpPr/>
            <p:nvPr/>
          </p:nvSpPr>
          <p:spPr>
            <a:xfrm>
              <a:off x="801537" y="3817400"/>
              <a:ext cx="388460" cy="388464"/>
            </a:xfrm>
            <a:custGeom>
              <a:rect b="b" l="l" r="r" t="t"/>
              <a:pathLst>
                <a:path extrusionOk="0" h="91296" w="91295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568"/>
                  </a:srgbClr>
                </a:gs>
                <a:gs pos="41000">
                  <a:srgbClr val="F9EBAB">
                    <a:alpha val="21568"/>
                  </a:srgbClr>
                </a:gs>
                <a:gs pos="100000">
                  <a:srgbClr val="F9EBAB">
                    <a:alpha val="21568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1" name="Google Shape;641;p53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642" name="Google Shape;642;p53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rect b="b" l="l" r="r" t="t"/>
                <a:pathLst>
                  <a:path extrusionOk="0" h="1579" w="111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53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rect b="b" l="l" r="r" t="t"/>
                <a:pathLst>
                  <a:path extrusionOk="0" h="5837" w="3423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53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rect b="b" l="l" r="r" t="t"/>
                <a:pathLst>
                  <a:path extrusionOk="0" h="7175" w="3328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53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rect b="b" l="l" r="r" t="t"/>
                <a:pathLst>
                  <a:path extrusionOk="0" h="3413" w="11562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53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rect b="b" l="l" r="r" t="t"/>
                <a:pathLst>
                  <a:path extrusionOk="0" h="18047" w="939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53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53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53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rect b="b" l="l" r="r" t="t"/>
                <a:pathLst>
                  <a:path extrusionOk="0" h="1110" w="14761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53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rect b="b" l="l" r="r" t="t"/>
                <a:pathLst>
                  <a:path extrusionOk="0" h="1879" w="14761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53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rect b="b" l="l" r="r" t="t"/>
                <a:pathLst>
                  <a:path extrusionOk="0" h="4268" w="15828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53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rect b="b" l="l" r="r" t="t"/>
                <a:pathLst>
                  <a:path extrusionOk="0" h="2220" w="1281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53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rect b="b" l="l" r="r" t="t"/>
                <a:pathLst>
                  <a:path extrusionOk="0" h="1793" w="19881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53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rect b="b" l="l" r="r" t="t"/>
                <a:pathLst>
                  <a:path extrusionOk="0" h="1878" w="18771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53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rect b="b" l="l" r="r" t="t"/>
                <a:pathLst>
                  <a:path extrusionOk="0" h="2652" w="1233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53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rect b="b" l="l" r="r" t="t"/>
                <a:pathLst>
                  <a:path extrusionOk="0" h="904" w="18729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53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rect b="b" l="l" r="r" t="t"/>
                <a:pathLst>
                  <a:path extrusionOk="0" h="861" w="18003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53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rect b="b" l="l" r="r" t="t"/>
                <a:pathLst>
                  <a:path extrusionOk="0" h="854" w="495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53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rect b="b" l="l" r="r" t="t"/>
                <a:pathLst>
                  <a:path extrusionOk="0" h="4993" w="2518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53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rect b="b" l="l" r="r" t="t"/>
                <a:pathLst>
                  <a:path extrusionOk="0" h="2983" w="2518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53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rect b="b" l="l" r="r" t="t"/>
                <a:pathLst>
                  <a:path extrusionOk="0" h="1780" w="1537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53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rect b="b" l="l" r="r" t="t"/>
                <a:pathLst>
                  <a:path extrusionOk="0" h="1195" w="1665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53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rect b="b" l="l" r="r" t="t"/>
                <a:pathLst>
                  <a:path extrusionOk="0" h="1282" w="1622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53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rect b="b" l="l" r="r" t="t"/>
                <a:pathLst>
                  <a:path extrusionOk="0" h="897" w="5334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53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rect b="b" l="l" r="r" t="t"/>
                <a:pathLst>
                  <a:path extrusionOk="0" h="897" w="3286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53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rect b="b" l="l" r="r" t="t"/>
                <a:pathLst>
                  <a:path extrusionOk="0" h="1085" w="2945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53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rect b="b" l="l" r="r" t="t"/>
                <a:pathLst>
                  <a:path extrusionOk="0" h="641" w="1921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68" name="Google Shape;668;p53"/>
          <p:cNvSpPr/>
          <p:nvPr/>
        </p:nvSpPr>
        <p:spPr>
          <a:xfrm>
            <a:off x="4" y="1017700"/>
            <a:ext cx="9143992" cy="78001"/>
          </a:xfrm>
          <a:custGeom>
            <a:rect b="b" l="l" r="r" t="t"/>
            <a:pathLst>
              <a:path extrusionOk="0" h="525" w="27171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9" name="Google Shape;669;p53"/>
          <p:cNvGrpSpPr/>
          <p:nvPr/>
        </p:nvGrpSpPr>
        <p:grpSpPr>
          <a:xfrm>
            <a:off x="389043" y="1095706"/>
            <a:ext cx="648376" cy="880878"/>
            <a:chOff x="638276" y="3526008"/>
            <a:chExt cx="714936" cy="971200"/>
          </a:xfrm>
        </p:grpSpPr>
        <p:sp>
          <p:nvSpPr>
            <p:cNvPr id="670" name="Google Shape;670;p53"/>
            <p:cNvSpPr/>
            <p:nvPr/>
          </p:nvSpPr>
          <p:spPr>
            <a:xfrm>
              <a:off x="801537" y="3817400"/>
              <a:ext cx="388460" cy="388464"/>
            </a:xfrm>
            <a:custGeom>
              <a:rect b="b" l="l" r="r" t="t"/>
              <a:pathLst>
                <a:path extrusionOk="0" h="91296" w="91295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568"/>
                  </a:srgbClr>
                </a:gs>
                <a:gs pos="41000">
                  <a:srgbClr val="F9EBAB">
                    <a:alpha val="21568"/>
                  </a:srgbClr>
                </a:gs>
                <a:gs pos="100000">
                  <a:srgbClr val="F9EBAB">
                    <a:alpha val="21568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1" name="Google Shape;671;p53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672" name="Google Shape;672;p53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rect b="b" l="l" r="r" t="t"/>
                <a:pathLst>
                  <a:path extrusionOk="0" h="1579" w="111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53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rect b="b" l="l" r="r" t="t"/>
                <a:pathLst>
                  <a:path extrusionOk="0" h="5837" w="3423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53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rect b="b" l="l" r="r" t="t"/>
                <a:pathLst>
                  <a:path extrusionOk="0" h="7175" w="3328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53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rect b="b" l="l" r="r" t="t"/>
                <a:pathLst>
                  <a:path extrusionOk="0" h="3413" w="11562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53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rect b="b" l="l" r="r" t="t"/>
                <a:pathLst>
                  <a:path extrusionOk="0" h="18047" w="939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53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53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53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rect b="b" l="l" r="r" t="t"/>
                <a:pathLst>
                  <a:path extrusionOk="0" h="1110" w="14761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53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rect b="b" l="l" r="r" t="t"/>
                <a:pathLst>
                  <a:path extrusionOk="0" h="1879" w="14761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53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rect b="b" l="l" r="r" t="t"/>
                <a:pathLst>
                  <a:path extrusionOk="0" h="4268" w="15828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53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rect b="b" l="l" r="r" t="t"/>
                <a:pathLst>
                  <a:path extrusionOk="0" h="2220" w="1281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53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rect b="b" l="l" r="r" t="t"/>
                <a:pathLst>
                  <a:path extrusionOk="0" h="1793" w="19881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53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rect b="b" l="l" r="r" t="t"/>
                <a:pathLst>
                  <a:path extrusionOk="0" h="1878" w="18771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53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rect b="b" l="l" r="r" t="t"/>
                <a:pathLst>
                  <a:path extrusionOk="0" h="2652" w="1233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53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rect b="b" l="l" r="r" t="t"/>
                <a:pathLst>
                  <a:path extrusionOk="0" h="904" w="18729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53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rect b="b" l="l" r="r" t="t"/>
                <a:pathLst>
                  <a:path extrusionOk="0" h="861" w="18003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53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rect b="b" l="l" r="r" t="t"/>
                <a:pathLst>
                  <a:path extrusionOk="0" h="854" w="495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53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rect b="b" l="l" r="r" t="t"/>
                <a:pathLst>
                  <a:path extrusionOk="0" h="4993" w="2518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53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rect b="b" l="l" r="r" t="t"/>
                <a:pathLst>
                  <a:path extrusionOk="0" h="2983" w="2518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53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rect b="b" l="l" r="r" t="t"/>
                <a:pathLst>
                  <a:path extrusionOk="0" h="1780" w="1537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53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rect b="b" l="l" r="r" t="t"/>
                <a:pathLst>
                  <a:path extrusionOk="0" h="1195" w="1665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53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rect b="b" l="l" r="r" t="t"/>
                <a:pathLst>
                  <a:path extrusionOk="0" h="1282" w="1622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53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rect b="b" l="l" r="r" t="t"/>
                <a:pathLst>
                  <a:path extrusionOk="0" h="897" w="5334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53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rect b="b" l="l" r="r" t="t"/>
                <a:pathLst>
                  <a:path extrusionOk="0" h="897" w="3286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53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rect b="b" l="l" r="r" t="t"/>
                <a:pathLst>
                  <a:path extrusionOk="0" h="1085" w="2945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53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rect b="b" l="l" r="r" t="t"/>
                <a:pathLst>
                  <a:path extrusionOk="0" h="641" w="1921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98" name="Google Shape;698;p53"/>
          <p:cNvGrpSpPr/>
          <p:nvPr/>
        </p:nvGrpSpPr>
        <p:grpSpPr>
          <a:xfrm flipH="1" rot="1321491">
            <a:off x="8028423" y="3186133"/>
            <a:ext cx="714934" cy="378491"/>
            <a:chOff x="-1074225" y="4512538"/>
            <a:chExt cx="714950" cy="378500"/>
          </a:xfrm>
        </p:grpSpPr>
        <p:sp>
          <p:nvSpPr>
            <p:cNvPr id="699" name="Google Shape;699;p53"/>
            <p:cNvSpPr/>
            <p:nvPr/>
          </p:nvSpPr>
          <p:spPr>
            <a:xfrm>
              <a:off x="-962825" y="4548088"/>
              <a:ext cx="188375" cy="120175"/>
            </a:xfrm>
            <a:custGeom>
              <a:rect b="b" l="l" r="r" t="t"/>
              <a:pathLst>
                <a:path extrusionOk="0" h="4807" w="7535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53"/>
            <p:cNvSpPr/>
            <p:nvPr/>
          </p:nvSpPr>
          <p:spPr>
            <a:xfrm>
              <a:off x="-1064100" y="4512538"/>
              <a:ext cx="642725" cy="266450"/>
            </a:xfrm>
            <a:custGeom>
              <a:rect b="b" l="l" r="r" t="t"/>
              <a:pathLst>
                <a:path extrusionOk="0" h="10658" w="25709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53"/>
            <p:cNvSpPr/>
            <p:nvPr/>
          </p:nvSpPr>
          <p:spPr>
            <a:xfrm>
              <a:off x="-1053975" y="4564288"/>
              <a:ext cx="81050" cy="60775"/>
            </a:xfrm>
            <a:custGeom>
              <a:rect b="b" l="l" r="r" t="t"/>
              <a:pathLst>
                <a:path extrusionOk="0" h="2431" w="3242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53"/>
            <p:cNvSpPr/>
            <p:nvPr/>
          </p:nvSpPr>
          <p:spPr>
            <a:xfrm>
              <a:off x="-997925" y="4570088"/>
              <a:ext cx="98575" cy="24600"/>
            </a:xfrm>
            <a:custGeom>
              <a:rect b="b" l="l" r="r" t="t"/>
              <a:pathLst>
                <a:path extrusionOk="0" h="984" w="3943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53"/>
            <p:cNvSpPr/>
            <p:nvPr/>
          </p:nvSpPr>
          <p:spPr>
            <a:xfrm>
              <a:off x="-837950" y="4525788"/>
              <a:ext cx="162050" cy="93200"/>
            </a:xfrm>
            <a:custGeom>
              <a:rect b="b" l="l" r="r" t="t"/>
              <a:pathLst>
                <a:path extrusionOk="0" h="3728" w="6482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53"/>
            <p:cNvSpPr/>
            <p:nvPr/>
          </p:nvSpPr>
          <p:spPr>
            <a:xfrm>
              <a:off x="-742750" y="4536413"/>
              <a:ext cx="151925" cy="23850"/>
            </a:xfrm>
            <a:custGeom>
              <a:rect b="b" l="l" r="r" t="t"/>
              <a:pathLst>
                <a:path extrusionOk="0" h="954" w="6077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53"/>
            <p:cNvSpPr/>
            <p:nvPr/>
          </p:nvSpPr>
          <p:spPr>
            <a:xfrm>
              <a:off x="-877100" y="4605913"/>
              <a:ext cx="40525" cy="25475"/>
            </a:xfrm>
            <a:custGeom>
              <a:rect b="b" l="l" r="r" t="t"/>
              <a:pathLst>
                <a:path extrusionOk="0" h="1019" w="1621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53"/>
            <p:cNvSpPr/>
            <p:nvPr/>
          </p:nvSpPr>
          <p:spPr>
            <a:xfrm>
              <a:off x="-1074225" y="4544038"/>
              <a:ext cx="714950" cy="347000"/>
            </a:xfrm>
            <a:custGeom>
              <a:rect b="b" l="l" r="r" t="t"/>
              <a:pathLst>
                <a:path extrusionOk="0" h="13880" w="28598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53"/>
            <p:cNvSpPr/>
            <p:nvPr/>
          </p:nvSpPr>
          <p:spPr>
            <a:xfrm>
              <a:off x="-815650" y="4565638"/>
              <a:ext cx="407775" cy="318650"/>
            </a:xfrm>
            <a:custGeom>
              <a:rect b="b" l="l" r="r" t="t"/>
              <a:pathLst>
                <a:path extrusionOk="0" h="12746" w="16311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53"/>
            <p:cNvSpPr/>
            <p:nvPr/>
          </p:nvSpPr>
          <p:spPr>
            <a:xfrm>
              <a:off x="-1074225" y="4627063"/>
              <a:ext cx="411150" cy="263975"/>
            </a:xfrm>
            <a:custGeom>
              <a:rect b="b" l="l" r="r" t="t"/>
              <a:pathLst>
                <a:path extrusionOk="0" h="10559" w="16446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53"/>
            <p:cNvSpPr/>
            <p:nvPr/>
          </p:nvSpPr>
          <p:spPr>
            <a:xfrm>
              <a:off x="-1049250" y="4639888"/>
              <a:ext cx="346350" cy="230900"/>
            </a:xfrm>
            <a:custGeom>
              <a:rect b="b" l="l" r="r" t="t"/>
              <a:pathLst>
                <a:path extrusionOk="0" h="9236" w="13854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0" name="Google Shape;710;p53"/>
          <p:cNvGrpSpPr/>
          <p:nvPr/>
        </p:nvGrpSpPr>
        <p:grpSpPr>
          <a:xfrm flipH="1">
            <a:off x="310883" y="4091175"/>
            <a:ext cx="714950" cy="378500"/>
            <a:chOff x="-1074225" y="4512538"/>
            <a:chExt cx="714950" cy="378500"/>
          </a:xfrm>
        </p:grpSpPr>
        <p:sp>
          <p:nvSpPr>
            <p:cNvPr id="711" name="Google Shape;711;p53"/>
            <p:cNvSpPr/>
            <p:nvPr/>
          </p:nvSpPr>
          <p:spPr>
            <a:xfrm>
              <a:off x="-962825" y="4548088"/>
              <a:ext cx="188375" cy="120175"/>
            </a:xfrm>
            <a:custGeom>
              <a:rect b="b" l="l" r="r" t="t"/>
              <a:pathLst>
                <a:path extrusionOk="0" h="4807" w="7535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53"/>
            <p:cNvSpPr/>
            <p:nvPr/>
          </p:nvSpPr>
          <p:spPr>
            <a:xfrm>
              <a:off x="-1064100" y="4512538"/>
              <a:ext cx="642725" cy="266450"/>
            </a:xfrm>
            <a:custGeom>
              <a:rect b="b" l="l" r="r" t="t"/>
              <a:pathLst>
                <a:path extrusionOk="0" h="10658" w="25709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53"/>
            <p:cNvSpPr/>
            <p:nvPr/>
          </p:nvSpPr>
          <p:spPr>
            <a:xfrm>
              <a:off x="-1053975" y="4564288"/>
              <a:ext cx="81050" cy="60775"/>
            </a:xfrm>
            <a:custGeom>
              <a:rect b="b" l="l" r="r" t="t"/>
              <a:pathLst>
                <a:path extrusionOk="0" h="2431" w="3242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53"/>
            <p:cNvSpPr/>
            <p:nvPr/>
          </p:nvSpPr>
          <p:spPr>
            <a:xfrm>
              <a:off x="-997925" y="4570088"/>
              <a:ext cx="98575" cy="24600"/>
            </a:xfrm>
            <a:custGeom>
              <a:rect b="b" l="l" r="r" t="t"/>
              <a:pathLst>
                <a:path extrusionOk="0" h="984" w="3943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53"/>
            <p:cNvSpPr/>
            <p:nvPr/>
          </p:nvSpPr>
          <p:spPr>
            <a:xfrm>
              <a:off x="-837950" y="4525788"/>
              <a:ext cx="162050" cy="93200"/>
            </a:xfrm>
            <a:custGeom>
              <a:rect b="b" l="l" r="r" t="t"/>
              <a:pathLst>
                <a:path extrusionOk="0" h="3728" w="6482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53"/>
            <p:cNvSpPr/>
            <p:nvPr/>
          </p:nvSpPr>
          <p:spPr>
            <a:xfrm>
              <a:off x="-742750" y="4536413"/>
              <a:ext cx="151925" cy="23850"/>
            </a:xfrm>
            <a:custGeom>
              <a:rect b="b" l="l" r="r" t="t"/>
              <a:pathLst>
                <a:path extrusionOk="0" h="954" w="6077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53"/>
            <p:cNvSpPr/>
            <p:nvPr/>
          </p:nvSpPr>
          <p:spPr>
            <a:xfrm>
              <a:off x="-877100" y="4605913"/>
              <a:ext cx="40525" cy="25475"/>
            </a:xfrm>
            <a:custGeom>
              <a:rect b="b" l="l" r="r" t="t"/>
              <a:pathLst>
                <a:path extrusionOk="0" h="1019" w="1621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53"/>
            <p:cNvSpPr/>
            <p:nvPr/>
          </p:nvSpPr>
          <p:spPr>
            <a:xfrm>
              <a:off x="-1074225" y="4544038"/>
              <a:ext cx="714950" cy="347000"/>
            </a:xfrm>
            <a:custGeom>
              <a:rect b="b" l="l" r="r" t="t"/>
              <a:pathLst>
                <a:path extrusionOk="0" h="13880" w="28598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53"/>
            <p:cNvSpPr/>
            <p:nvPr/>
          </p:nvSpPr>
          <p:spPr>
            <a:xfrm>
              <a:off x="-836575" y="4548088"/>
              <a:ext cx="382800" cy="253850"/>
            </a:xfrm>
            <a:custGeom>
              <a:rect b="b" l="l" r="r" t="t"/>
              <a:pathLst>
                <a:path extrusionOk="0" h="10154" w="15312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53"/>
            <p:cNvSpPr/>
            <p:nvPr/>
          </p:nvSpPr>
          <p:spPr>
            <a:xfrm>
              <a:off x="-815650" y="4565638"/>
              <a:ext cx="407775" cy="318650"/>
            </a:xfrm>
            <a:custGeom>
              <a:rect b="b" l="l" r="r" t="t"/>
              <a:pathLst>
                <a:path extrusionOk="0" h="12746" w="16311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53"/>
            <p:cNvSpPr/>
            <p:nvPr/>
          </p:nvSpPr>
          <p:spPr>
            <a:xfrm>
              <a:off x="-1074225" y="4627063"/>
              <a:ext cx="411150" cy="263975"/>
            </a:xfrm>
            <a:custGeom>
              <a:rect b="b" l="l" r="r" t="t"/>
              <a:pathLst>
                <a:path extrusionOk="0" h="10559" w="16446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53"/>
            <p:cNvSpPr/>
            <p:nvPr/>
          </p:nvSpPr>
          <p:spPr>
            <a:xfrm>
              <a:off x="-1049250" y="4639888"/>
              <a:ext cx="346350" cy="230900"/>
            </a:xfrm>
            <a:custGeom>
              <a:rect b="b" l="l" r="r" t="t"/>
              <a:pathLst>
                <a:path extrusionOk="0" h="9236" w="13854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bg>
      <p:bgPr>
        <a:solidFill>
          <a:schemeClr val="dk1"/>
        </a:solidFill>
      </p:bgPr>
    </p:bg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4" name="Google Shape;724;p54"/>
          <p:cNvGrpSpPr/>
          <p:nvPr/>
        </p:nvGrpSpPr>
        <p:grpSpPr>
          <a:xfrm flipH="1"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725" name="Google Shape;725;p54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726" name="Google Shape;726;p54"/>
              <p:cNvGrpSpPr/>
              <p:nvPr/>
            </p:nvGrpSpPr>
            <p:grpSpPr>
              <a:xfrm>
                <a:off x="123156" y="409580"/>
                <a:ext cx="262232" cy="352736"/>
                <a:chOff x="694982" y="773654"/>
                <a:chExt cx="262232" cy="350632"/>
              </a:xfrm>
            </p:grpSpPr>
            <p:sp>
              <p:nvSpPr>
                <p:cNvPr id="727" name="Google Shape;727;p54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21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8" name="Google Shape;728;p54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29" name="Google Shape;729;p54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730" name="Google Shape;730;p54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731" name="Google Shape;731;p54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rect b="b" l="l" r="r" t="t"/>
                    <a:pathLst>
                      <a:path extrusionOk="0" h="3178" w="27171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2" name="Google Shape;732;p54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rect b="b" l="l" r="r" t="t"/>
                    <a:pathLst>
                      <a:path extrusionOk="0" h="3178" w="20848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215"/>
                    </a:srgbClr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3" name="Google Shape;733;p54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rect b="b" l="l" r="r" t="t"/>
                    <a:pathLst>
                      <a:path extrusionOk="0" h="578" w="691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34" name="Google Shape;734;p54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rect b="b" l="l" r="r" t="t"/>
                  <a:pathLst>
                    <a:path extrusionOk="0" h="1658" w="30138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5" name="Google Shape;735;p54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rect b="b" l="l" r="r" t="t"/>
                  <a:pathLst>
                    <a:path extrusionOk="0" h="1689" w="32749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6" name="Google Shape;736;p54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rect b="b" l="l" r="r" t="t"/>
                  <a:pathLst>
                    <a:path extrusionOk="0" h="315" w="32739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7" name="Google Shape;737;p54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rect b="b" l="l" r="r" t="t"/>
                  <a:pathLst>
                    <a:path extrusionOk="0" h="672" w="23187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21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8" name="Google Shape;738;p54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rect b="b" l="l" r="r" t="t"/>
                  <a:pathLst>
                    <a:path extrusionOk="0" h="221" w="3146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9" name="Google Shape;739;p54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rect b="b" l="l" r="r" t="t"/>
                  <a:pathLst>
                    <a:path extrusionOk="0" h="1312" w="30842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0" name="Google Shape;740;p54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rect b="b" l="l" r="r" t="t"/>
                  <a:pathLst>
                    <a:path extrusionOk="0" h="935" w="3232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1" name="Google Shape;741;p54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rect b="b" l="l" r="r" t="t"/>
                  <a:pathLst>
                    <a:path extrusionOk="0" h="935" w="11777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21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2" name="Google Shape;742;p54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rect b="b" l="l" r="r" t="t"/>
                  <a:pathLst>
                    <a:path extrusionOk="0" h="935" w="6062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21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3" name="Google Shape;743;p54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rect b="b" l="l" r="r" t="t"/>
                  <a:pathLst>
                    <a:path extrusionOk="0" h="38738" w="86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44" name="Google Shape;744;p54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745" name="Google Shape;745;p54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rect b="b" l="l" r="r" t="t"/>
                    <a:pathLst>
                      <a:path extrusionOk="0" h="5758" w="3021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6" name="Google Shape;746;p54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rect b="b" l="l" r="r" t="t"/>
                    <a:pathLst>
                      <a:path extrusionOk="0" h="405" w="494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7" name="Google Shape;747;p54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rect b="b" l="l" r="r" t="t"/>
                    <a:pathLst>
                      <a:path extrusionOk="0" h="1370" w="1238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48" name="Google Shape;748;p54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rect b="b" l="l" r="r" t="t"/>
                  <a:pathLst>
                    <a:path extrusionOk="0" h="38738" w="85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49" name="Google Shape;749;p54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750" name="Google Shape;750;p54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rect b="b" l="l" r="r" t="t"/>
                    <a:pathLst>
                      <a:path extrusionOk="0" h="5758" w="3021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54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rect b="b" l="l" r="r" t="t"/>
                    <a:pathLst>
                      <a:path extrusionOk="0" h="1369" w="126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54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rect b="b" l="l" r="r" t="t"/>
                    <a:pathLst>
                      <a:path extrusionOk="0" h="381" w="475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753" name="Google Shape;753;p54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rect b="b" l="l" r="r" t="t"/>
                <a:pathLst>
                  <a:path extrusionOk="0" h="798" w="28723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4" name="Google Shape;754;p54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755" name="Google Shape;755;p54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54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57" name="Google Shape;757;p54"/>
          <p:cNvGrpSpPr/>
          <p:nvPr/>
        </p:nvGrpSpPr>
        <p:grpSpPr>
          <a:xfrm>
            <a:off x="8106580" y="1095706"/>
            <a:ext cx="648376" cy="880878"/>
            <a:chOff x="638276" y="3526008"/>
            <a:chExt cx="714936" cy="971200"/>
          </a:xfrm>
        </p:grpSpPr>
        <p:sp>
          <p:nvSpPr>
            <p:cNvPr id="758" name="Google Shape;758;p54"/>
            <p:cNvSpPr/>
            <p:nvPr/>
          </p:nvSpPr>
          <p:spPr>
            <a:xfrm>
              <a:off x="801537" y="3817400"/>
              <a:ext cx="388460" cy="388464"/>
            </a:xfrm>
            <a:custGeom>
              <a:rect b="b" l="l" r="r" t="t"/>
              <a:pathLst>
                <a:path extrusionOk="0" h="91296" w="91295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568"/>
                  </a:srgbClr>
                </a:gs>
                <a:gs pos="41000">
                  <a:srgbClr val="F9EBAB">
                    <a:alpha val="21568"/>
                  </a:srgbClr>
                </a:gs>
                <a:gs pos="100000">
                  <a:srgbClr val="F9EBAB">
                    <a:alpha val="21568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9" name="Google Shape;759;p54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760" name="Google Shape;760;p54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rect b="b" l="l" r="r" t="t"/>
                <a:pathLst>
                  <a:path extrusionOk="0" h="1579" w="111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54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rect b="b" l="l" r="r" t="t"/>
                <a:pathLst>
                  <a:path extrusionOk="0" h="5837" w="3423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54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rect b="b" l="l" r="r" t="t"/>
                <a:pathLst>
                  <a:path extrusionOk="0" h="7175" w="3328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54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rect b="b" l="l" r="r" t="t"/>
                <a:pathLst>
                  <a:path extrusionOk="0" h="3413" w="11562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54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rect b="b" l="l" r="r" t="t"/>
                <a:pathLst>
                  <a:path extrusionOk="0" h="18047" w="939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54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54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54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rect b="b" l="l" r="r" t="t"/>
                <a:pathLst>
                  <a:path extrusionOk="0" h="1110" w="14761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54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rect b="b" l="l" r="r" t="t"/>
                <a:pathLst>
                  <a:path extrusionOk="0" h="1879" w="14761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54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rect b="b" l="l" r="r" t="t"/>
                <a:pathLst>
                  <a:path extrusionOk="0" h="4268" w="15828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54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rect b="b" l="l" r="r" t="t"/>
                <a:pathLst>
                  <a:path extrusionOk="0" h="2220" w="1281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54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rect b="b" l="l" r="r" t="t"/>
                <a:pathLst>
                  <a:path extrusionOk="0" h="1793" w="19881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54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rect b="b" l="l" r="r" t="t"/>
                <a:pathLst>
                  <a:path extrusionOk="0" h="1878" w="18771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54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rect b="b" l="l" r="r" t="t"/>
                <a:pathLst>
                  <a:path extrusionOk="0" h="2652" w="1233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54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rect b="b" l="l" r="r" t="t"/>
                <a:pathLst>
                  <a:path extrusionOk="0" h="904" w="18729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54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rect b="b" l="l" r="r" t="t"/>
                <a:pathLst>
                  <a:path extrusionOk="0" h="861" w="18003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54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rect b="b" l="l" r="r" t="t"/>
                <a:pathLst>
                  <a:path extrusionOk="0" h="854" w="495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54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rect b="b" l="l" r="r" t="t"/>
                <a:pathLst>
                  <a:path extrusionOk="0" h="4993" w="2518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54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rect b="b" l="l" r="r" t="t"/>
                <a:pathLst>
                  <a:path extrusionOk="0" h="2983" w="2518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54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rect b="b" l="l" r="r" t="t"/>
                <a:pathLst>
                  <a:path extrusionOk="0" h="1780" w="1537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54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rect b="b" l="l" r="r" t="t"/>
                <a:pathLst>
                  <a:path extrusionOk="0" h="1195" w="1665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54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rect b="b" l="l" r="r" t="t"/>
                <a:pathLst>
                  <a:path extrusionOk="0" h="1282" w="1622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54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rect b="b" l="l" r="r" t="t"/>
                <a:pathLst>
                  <a:path extrusionOk="0" h="897" w="5334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54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rect b="b" l="l" r="r" t="t"/>
                <a:pathLst>
                  <a:path extrusionOk="0" h="897" w="3286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54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rect b="b" l="l" r="r" t="t"/>
                <a:pathLst>
                  <a:path extrusionOk="0" h="1085" w="2945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54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rect b="b" l="l" r="r" t="t"/>
                <a:pathLst>
                  <a:path extrusionOk="0" h="641" w="1921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86" name="Google Shape;786;p54"/>
          <p:cNvGrpSpPr/>
          <p:nvPr/>
        </p:nvGrpSpPr>
        <p:grpSpPr>
          <a:xfrm flipH="1" rot="1321491">
            <a:off x="355764" y="3186133"/>
            <a:ext cx="714934" cy="378491"/>
            <a:chOff x="-1074225" y="4512538"/>
            <a:chExt cx="714950" cy="378500"/>
          </a:xfrm>
        </p:grpSpPr>
        <p:sp>
          <p:nvSpPr>
            <p:cNvPr id="787" name="Google Shape;787;p54"/>
            <p:cNvSpPr/>
            <p:nvPr/>
          </p:nvSpPr>
          <p:spPr>
            <a:xfrm>
              <a:off x="-962825" y="4548088"/>
              <a:ext cx="188375" cy="120175"/>
            </a:xfrm>
            <a:custGeom>
              <a:rect b="b" l="l" r="r" t="t"/>
              <a:pathLst>
                <a:path extrusionOk="0" h="4807" w="7535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54"/>
            <p:cNvSpPr/>
            <p:nvPr/>
          </p:nvSpPr>
          <p:spPr>
            <a:xfrm>
              <a:off x="-1064100" y="4512538"/>
              <a:ext cx="642725" cy="266450"/>
            </a:xfrm>
            <a:custGeom>
              <a:rect b="b" l="l" r="r" t="t"/>
              <a:pathLst>
                <a:path extrusionOk="0" h="10658" w="25709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54"/>
            <p:cNvSpPr/>
            <p:nvPr/>
          </p:nvSpPr>
          <p:spPr>
            <a:xfrm>
              <a:off x="-1053975" y="4564288"/>
              <a:ext cx="81050" cy="60775"/>
            </a:xfrm>
            <a:custGeom>
              <a:rect b="b" l="l" r="r" t="t"/>
              <a:pathLst>
                <a:path extrusionOk="0" h="2431" w="3242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54"/>
            <p:cNvSpPr/>
            <p:nvPr/>
          </p:nvSpPr>
          <p:spPr>
            <a:xfrm>
              <a:off x="-997925" y="4570088"/>
              <a:ext cx="98575" cy="24600"/>
            </a:xfrm>
            <a:custGeom>
              <a:rect b="b" l="l" r="r" t="t"/>
              <a:pathLst>
                <a:path extrusionOk="0" h="984" w="3943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54"/>
            <p:cNvSpPr/>
            <p:nvPr/>
          </p:nvSpPr>
          <p:spPr>
            <a:xfrm>
              <a:off x="-837950" y="4525788"/>
              <a:ext cx="162050" cy="93200"/>
            </a:xfrm>
            <a:custGeom>
              <a:rect b="b" l="l" r="r" t="t"/>
              <a:pathLst>
                <a:path extrusionOk="0" h="3728" w="6482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54"/>
            <p:cNvSpPr/>
            <p:nvPr/>
          </p:nvSpPr>
          <p:spPr>
            <a:xfrm>
              <a:off x="-742750" y="4536413"/>
              <a:ext cx="151925" cy="23850"/>
            </a:xfrm>
            <a:custGeom>
              <a:rect b="b" l="l" r="r" t="t"/>
              <a:pathLst>
                <a:path extrusionOk="0" h="954" w="6077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54"/>
            <p:cNvSpPr/>
            <p:nvPr/>
          </p:nvSpPr>
          <p:spPr>
            <a:xfrm>
              <a:off x="-877100" y="4605913"/>
              <a:ext cx="40525" cy="25475"/>
            </a:xfrm>
            <a:custGeom>
              <a:rect b="b" l="l" r="r" t="t"/>
              <a:pathLst>
                <a:path extrusionOk="0" h="1019" w="1621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54"/>
            <p:cNvSpPr/>
            <p:nvPr/>
          </p:nvSpPr>
          <p:spPr>
            <a:xfrm>
              <a:off x="-1074225" y="4544038"/>
              <a:ext cx="714950" cy="347000"/>
            </a:xfrm>
            <a:custGeom>
              <a:rect b="b" l="l" r="r" t="t"/>
              <a:pathLst>
                <a:path extrusionOk="0" h="13880" w="28598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54"/>
            <p:cNvSpPr/>
            <p:nvPr/>
          </p:nvSpPr>
          <p:spPr>
            <a:xfrm>
              <a:off x="-815650" y="4565638"/>
              <a:ext cx="407775" cy="318650"/>
            </a:xfrm>
            <a:custGeom>
              <a:rect b="b" l="l" r="r" t="t"/>
              <a:pathLst>
                <a:path extrusionOk="0" h="12746" w="16311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54"/>
            <p:cNvSpPr/>
            <p:nvPr/>
          </p:nvSpPr>
          <p:spPr>
            <a:xfrm>
              <a:off x="-1074225" y="4627063"/>
              <a:ext cx="411150" cy="263975"/>
            </a:xfrm>
            <a:custGeom>
              <a:rect b="b" l="l" r="r" t="t"/>
              <a:pathLst>
                <a:path extrusionOk="0" h="10559" w="16446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54"/>
            <p:cNvSpPr/>
            <p:nvPr/>
          </p:nvSpPr>
          <p:spPr>
            <a:xfrm>
              <a:off x="-1049250" y="4639888"/>
              <a:ext cx="346350" cy="230900"/>
            </a:xfrm>
            <a:custGeom>
              <a:rect b="b" l="l" r="r" t="t"/>
              <a:pathLst>
                <a:path extrusionOk="0" h="9236" w="13854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8" name="Google Shape;798;p54"/>
          <p:cNvGrpSpPr/>
          <p:nvPr/>
        </p:nvGrpSpPr>
        <p:grpSpPr>
          <a:xfrm>
            <a:off x="8073288" y="4091175"/>
            <a:ext cx="714950" cy="378500"/>
            <a:chOff x="-1074225" y="4512538"/>
            <a:chExt cx="714950" cy="378500"/>
          </a:xfrm>
        </p:grpSpPr>
        <p:sp>
          <p:nvSpPr>
            <p:cNvPr id="799" name="Google Shape;799;p54"/>
            <p:cNvSpPr/>
            <p:nvPr/>
          </p:nvSpPr>
          <p:spPr>
            <a:xfrm>
              <a:off x="-962825" y="4548088"/>
              <a:ext cx="188375" cy="120175"/>
            </a:xfrm>
            <a:custGeom>
              <a:rect b="b" l="l" r="r" t="t"/>
              <a:pathLst>
                <a:path extrusionOk="0" h="4807" w="7535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54"/>
            <p:cNvSpPr/>
            <p:nvPr/>
          </p:nvSpPr>
          <p:spPr>
            <a:xfrm>
              <a:off x="-1064100" y="4512538"/>
              <a:ext cx="642725" cy="266450"/>
            </a:xfrm>
            <a:custGeom>
              <a:rect b="b" l="l" r="r" t="t"/>
              <a:pathLst>
                <a:path extrusionOk="0" h="10658" w="25709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54"/>
            <p:cNvSpPr/>
            <p:nvPr/>
          </p:nvSpPr>
          <p:spPr>
            <a:xfrm>
              <a:off x="-1053975" y="4564288"/>
              <a:ext cx="81050" cy="60775"/>
            </a:xfrm>
            <a:custGeom>
              <a:rect b="b" l="l" r="r" t="t"/>
              <a:pathLst>
                <a:path extrusionOk="0" h="2431" w="3242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54"/>
            <p:cNvSpPr/>
            <p:nvPr/>
          </p:nvSpPr>
          <p:spPr>
            <a:xfrm>
              <a:off x="-997925" y="4570088"/>
              <a:ext cx="98575" cy="24600"/>
            </a:xfrm>
            <a:custGeom>
              <a:rect b="b" l="l" r="r" t="t"/>
              <a:pathLst>
                <a:path extrusionOk="0" h="984" w="3943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54"/>
            <p:cNvSpPr/>
            <p:nvPr/>
          </p:nvSpPr>
          <p:spPr>
            <a:xfrm>
              <a:off x="-837950" y="4525788"/>
              <a:ext cx="162050" cy="93200"/>
            </a:xfrm>
            <a:custGeom>
              <a:rect b="b" l="l" r="r" t="t"/>
              <a:pathLst>
                <a:path extrusionOk="0" h="3728" w="6482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54"/>
            <p:cNvSpPr/>
            <p:nvPr/>
          </p:nvSpPr>
          <p:spPr>
            <a:xfrm>
              <a:off x="-742750" y="4536413"/>
              <a:ext cx="151925" cy="23850"/>
            </a:xfrm>
            <a:custGeom>
              <a:rect b="b" l="l" r="r" t="t"/>
              <a:pathLst>
                <a:path extrusionOk="0" h="954" w="6077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54"/>
            <p:cNvSpPr/>
            <p:nvPr/>
          </p:nvSpPr>
          <p:spPr>
            <a:xfrm>
              <a:off x="-877100" y="4605913"/>
              <a:ext cx="40525" cy="25475"/>
            </a:xfrm>
            <a:custGeom>
              <a:rect b="b" l="l" r="r" t="t"/>
              <a:pathLst>
                <a:path extrusionOk="0" h="1019" w="1621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54"/>
            <p:cNvSpPr/>
            <p:nvPr/>
          </p:nvSpPr>
          <p:spPr>
            <a:xfrm>
              <a:off x="-1074225" y="4544038"/>
              <a:ext cx="714950" cy="347000"/>
            </a:xfrm>
            <a:custGeom>
              <a:rect b="b" l="l" r="r" t="t"/>
              <a:pathLst>
                <a:path extrusionOk="0" h="13880" w="28598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54"/>
            <p:cNvSpPr/>
            <p:nvPr/>
          </p:nvSpPr>
          <p:spPr>
            <a:xfrm>
              <a:off x="-836575" y="4548088"/>
              <a:ext cx="382800" cy="253850"/>
            </a:xfrm>
            <a:custGeom>
              <a:rect b="b" l="l" r="r" t="t"/>
              <a:pathLst>
                <a:path extrusionOk="0" h="10154" w="15312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54"/>
            <p:cNvSpPr/>
            <p:nvPr/>
          </p:nvSpPr>
          <p:spPr>
            <a:xfrm>
              <a:off x="-815650" y="4565638"/>
              <a:ext cx="407775" cy="318650"/>
            </a:xfrm>
            <a:custGeom>
              <a:rect b="b" l="l" r="r" t="t"/>
              <a:pathLst>
                <a:path extrusionOk="0" h="12746" w="16311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54"/>
            <p:cNvSpPr/>
            <p:nvPr/>
          </p:nvSpPr>
          <p:spPr>
            <a:xfrm>
              <a:off x="-1074225" y="4627063"/>
              <a:ext cx="411150" cy="263975"/>
            </a:xfrm>
            <a:custGeom>
              <a:rect b="b" l="l" r="r" t="t"/>
              <a:pathLst>
                <a:path extrusionOk="0" h="10559" w="16446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54"/>
            <p:cNvSpPr/>
            <p:nvPr/>
          </p:nvSpPr>
          <p:spPr>
            <a:xfrm>
              <a:off x="-1049250" y="4639888"/>
              <a:ext cx="346350" cy="230900"/>
            </a:xfrm>
            <a:custGeom>
              <a:rect b="b" l="l" r="r" t="t"/>
              <a:pathLst>
                <a:path extrusionOk="0" h="9236" w="13854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1" name="Google Shape;811;p54"/>
          <p:cNvSpPr/>
          <p:nvPr/>
        </p:nvSpPr>
        <p:spPr>
          <a:xfrm>
            <a:off x="4" y="1017700"/>
            <a:ext cx="9143992" cy="78001"/>
          </a:xfrm>
          <a:custGeom>
            <a:rect b="b" l="l" r="r" t="t"/>
            <a:pathLst>
              <a:path extrusionOk="0" h="525" w="27171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36"/>
          <p:cNvGrpSpPr/>
          <p:nvPr/>
        </p:nvGrpSpPr>
        <p:grpSpPr>
          <a:xfrm>
            <a:off x="-540125" y="-9525"/>
            <a:ext cx="10224238" cy="5148650"/>
            <a:chOff x="-540125" y="-9525"/>
            <a:chExt cx="10224238" cy="5148650"/>
          </a:xfrm>
        </p:grpSpPr>
        <p:sp>
          <p:nvSpPr>
            <p:cNvPr id="74" name="Google Shape;74;p36"/>
            <p:cNvSpPr/>
            <p:nvPr/>
          </p:nvSpPr>
          <p:spPr>
            <a:xfrm>
              <a:off x="5025" y="1299850"/>
              <a:ext cx="9140707" cy="3522165"/>
            </a:xfrm>
            <a:custGeom>
              <a:rect b="b" l="l" r="r" t="t"/>
              <a:pathLst>
                <a:path extrusionOk="0" h="40289" w="27675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6"/>
            <p:cNvSpPr/>
            <p:nvPr/>
          </p:nvSpPr>
          <p:spPr>
            <a:xfrm>
              <a:off x="8972950" y="257125"/>
              <a:ext cx="169775" cy="4609241"/>
            </a:xfrm>
            <a:custGeom>
              <a:rect b="b" l="l" r="r" t="t"/>
              <a:pathLst>
                <a:path extrusionOk="0" h="38738" w="86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6"/>
            <p:cNvSpPr/>
            <p:nvPr/>
          </p:nvSpPr>
          <p:spPr>
            <a:xfrm>
              <a:off x="100" y="247650"/>
              <a:ext cx="169775" cy="4618635"/>
            </a:xfrm>
            <a:custGeom>
              <a:rect b="b" l="l" r="r" t="t"/>
              <a:pathLst>
                <a:path extrusionOk="0" h="38738" w="85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" name="Google Shape;77;p36"/>
            <p:cNvGrpSpPr/>
            <p:nvPr/>
          </p:nvGrpSpPr>
          <p:grpSpPr>
            <a:xfrm>
              <a:off x="169884" y="4505102"/>
              <a:ext cx="8807563" cy="318713"/>
              <a:chOff x="188112" y="4401147"/>
              <a:chExt cx="8663745" cy="305867"/>
            </a:xfrm>
          </p:grpSpPr>
          <p:sp>
            <p:nvSpPr>
              <p:cNvPr id="78" name="Google Shape;78;p36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rect b="b" l="l" r="r" t="t"/>
                <a:pathLst>
                  <a:path extrusionOk="0" h="3178" w="27171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36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rect b="b" l="l" r="r" t="t"/>
                <a:pathLst>
                  <a:path extrusionOk="0" h="3178" w="20848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rgbClr val="FFFCF7">
                  <a:alpha val="19215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36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1" name="Google Shape;81;p36"/>
            <p:cNvSpPr/>
            <p:nvPr/>
          </p:nvSpPr>
          <p:spPr>
            <a:xfrm>
              <a:off x="169868" y="454400"/>
              <a:ext cx="8807154" cy="855436"/>
            </a:xfrm>
            <a:custGeom>
              <a:rect b="b" l="l" r="r" t="t"/>
              <a:pathLst>
                <a:path extrusionOk="0" h="40289" w="27675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6"/>
            <p:cNvSpPr/>
            <p:nvPr/>
          </p:nvSpPr>
          <p:spPr>
            <a:xfrm>
              <a:off x="-9525" y="438375"/>
              <a:ext cx="9153523" cy="302799"/>
            </a:xfrm>
            <a:custGeom>
              <a:rect b="b" l="l" r="r" t="t"/>
              <a:pathLst>
                <a:path extrusionOk="0" h="1375" w="27423">
                  <a:moveTo>
                    <a:pt x="1" y="1"/>
                  </a:moveTo>
                  <a:lnTo>
                    <a:pt x="1" y="1374"/>
                  </a:lnTo>
                  <a:lnTo>
                    <a:pt x="27422" y="1374"/>
                  </a:lnTo>
                  <a:lnTo>
                    <a:pt x="274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6"/>
            <p:cNvSpPr/>
            <p:nvPr/>
          </p:nvSpPr>
          <p:spPr>
            <a:xfrm>
              <a:off x="14452" y="504162"/>
              <a:ext cx="9120845" cy="130625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6"/>
            <p:cNvSpPr/>
            <p:nvPr/>
          </p:nvSpPr>
          <p:spPr>
            <a:xfrm>
              <a:off x="-134261" y="215612"/>
              <a:ext cx="9409084" cy="261761"/>
            </a:xfrm>
            <a:custGeom>
              <a:rect b="b" l="l" r="r" t="t"/>
              <a:pathLst>
                <a:path extrusionOk="0" h="1658" w="30138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6"/>
            <p:cNvSpPr/>
            <p:nvPr/>
          </p:nvSpPr>
          <p:spPr>
            <a:xfrm>
              <a:off x="-540125" y="-9525"/>
              <a:ext cx="10224238" cy="266655"/>
            </a:xfrm>
            <a:custGeom>
              <a:rect b="b" l="l" r="r" t="t"/>
              <a:pathLst>
                <a:path extrusionOk="0" h="1689" w="32749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6"/>
            <p:cNvSpPr/>
            <p:nvPr/>
          </p:nvSpPr>
          <p:spPr>
            <a:xfrm>
              <a:off x="-540125" y="-9525"/>
              <a:ext cx="10221116" cy="49731"/>
            </a:xfrm>
            <a:custGeom>
              <a:rect b="b" l="l" r="r" t="t"/>
              <a:pathLst>
                <a:path extrusionOk="0" h="315" w="32739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6"/>
            <p:cNvSpPr/>
            <p:nvPr/>
          </p:nvSpPr>
          <p:spPr>
            <a:xfrm>
              <a:off x="710332" y="375906"/>
              <a:ext cx="3444951" cy="99841"/>
            </a:xfrm>
            <a:custGeom>
              <a:rect b="b" l="l" r="r" t="t"/>
              <a:pathLst>
                <a:path extrusionOk="0" h="672" w="23187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21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6"/>
            <p:cNvSpPr/>
            <p:nvPr/>
          </p:nvSpPr>
          <p:spPr>
            <a:xfrm>
              <a:off x="-340627" y="121200"/>
              <a:ext cx="9821812" cy="34891"/>
            </a:xfrm>
            <a:custGeom>
              <a:rect b="b" l="l" r="r" t="t"/>
              <a:pathLst>
                <a:path extrusionOk="0" h="221" w="3146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6"/>
            <p:cNvSpPr/>
            <p:nvPr/>
          </p:nvSpPr>
          <p:spPr>
            <a:xfrm>
              <a:off x="-157810" y="4820400"/>
              <a:ext cx="9437035" cy="206502"/>
            </a:xfrm>
            <a:custGeom>
              <a:rect b="b" l="l" r="r" t="t"/>
              <a:pathLst>
                <a:path extrusionOk="0" h="1312" w="30842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6"/>
            <p:cNvSpPr/>
            <p:nvPr/>
          </p:nvSpPr>
          <p:spPr>
            <a:xfrm>
              <a:off x="-369550" y="4991961"/>
              <a:ext cx="9889274" cy="147164"/>
            </a:xfrm>
            <a:custGeom>
              <a:rect b="b" l="l" r="r" t="t"/>
              <a:pathLst>
                <a:path extrusionOk="0" h="935" w="3232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6"/>
            <p:cNvSpPr/>
            <p:nvPr/>
          </p:nvSpPr>
          <p:spPr>
            <a:xfrm>
              <a:off x="1170769" y="4991961"/>
              <a:ext cx="3603526" cy="147164"/>
            </a:xfrm>
            <a:custGeom>
              <a:rect b="b" l="l" r="r" t="t"/>
              <a:pathLst>
                <a:path extrusionOk="0" h="935" w="11777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21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6"/>
            <p:cNvSpPr/>
            <p:nvPr/>
          </p:nvSpPr>
          <p:spPr>
            <a:xfrm>
              <a:off x="5524907" y="4991961"/>
              <a:ext cx="1854851" cy="147164"/>
            </a:xfrm>
            <a:custGeom>
              <a:rect b="b" l="l" r="r" t="t"/>
              <a:pathLst>
                <a:path extrusionOk="0" h="935" w="6062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21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3" name="Google Shape;93;p36"/>
            <p:cNvGrpSpPr/>
            <p:nvPr/>
          </p:nvGrpSpPr>
          <p:grpSpPr>
            <a:xfrm>
              <a:off x="-10709" y="444378"/>
              <a:ext cx="448838" cy="860613"/>
              <a:chOff x="561117" y="628348"/>
              <a:chExt cx="448838" cy="855480"/>
            </a:xfrm>
          </p:grpSpPr>
          <p:sp>
            <p:nvSpPr>
              <p:cNvPr id="94" name="Google Shape;94;p36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36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36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" name="Google Shape;97;p36"/>
            <p:cNvGrpSpPr/>
            <p:nvPr/>
          </p:nvGrpSpPr>
          <p:grpSpPr>
            <a:xfrm>
              <a:off x="8694552" y="444361"/>
              <a:ext cx="448838" cy="855480"/>
              <a:chOff x="4189590" y="628348"/>
              <a:chExt cx="448838" cy="855480"/>
            </a:xfrm>
          </p:grpSpPr>
          <p:sp>
            <p:nvSpPr>
              <p:cNvPr id="98" name="Google Shape;98;p36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36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rect b="b" l="l" r="r" t="t"/>
                <a:pathLst>
                  <a:path extrusionOk="0" h="405" w="494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36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rect b="b" l="l" r="r" t="t"/>
                <a:pathLst>
                  <a:path extrusionOk="0" h="1370" w="1238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" name="Google Shape;101;p36"/>
            <p:cNvSpPr/>
            <p:nvPr/>
          </p:nvSpPr>
          <p:spPr>
            <a:xfrm>
              <a:off x="384093" y="4634587"/>
              <a:ext cx="219363" cy="57966"/>
            </a:xfrm>
            <a:custGeom>
              <a:rect b="b" l="l" r="r" t="t"/>
              <a:pathLst>
                <a:path extrusionOk="0" h="578" w="691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6"/>
            <p:cNvSpPr/>
            <p:nvPr/>
          </p:nvSpPr>
          <p:spPr>
            <a:xfrm>
              <a:off x="8540543" y="4634587"/>
              <a:ext cx="219363" cy="57966"/>
            </a:xfrm>
            <a:custGeom>
              <a:rect b="b" l="l" r="r" t="t"/>
              <a:pathLst>
                <a:path extrusionOk="0" h="578" w="691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36"/>
          <p:cNvSpPr txBox="1"/>
          <p:nvPr>
            <p:ph type="ctrTitle"/>
          </p:nvPr>
        </p:nvSpPr>
        <p:spPr>
          <a:xfrm>
            <a:off x="1181700" y="1784775"/>
            <a:ext cx="6780600" cy="17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" name="Google Shape;104;p36"/>
          <p:cNvSpPr txBox="1"/>
          <p:nvPr>
            <p:ph idx="1" type="subTitle"/>
          </p:nvPr>
        </p:nvSpPr>
        <p:spPr>
          <a:xfrm>
            <a:off x="2307600" y="3618619"/>
            <a:ext cx="45288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2">
  <p:cSld name="BLANK_1_1_1_1_1_1_1">
    <p:bg>
      <p:bgPr>
        <a:solidFill>
          <a:schemeClr val="dk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7"/>
          <p:cNvSpPr txBox="1"/>
          <p:nvPr>
            <p:ph type="title"/>
          </p:nvPr>
        </p:nvSpPr>
        <p:spPr>
          <a:xfrm>
            <a:off x="1254725" y="1315925"/>
            <a:ext cx="2247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7" name="Google Shape;107;p37"/>
          <p:cNvSpPr txBox="1"/>
          <p:nvPr>
            <p:ph idx="1" type="subTitle"/>
          </p:nvPr>
        </p:nvSpPr>
        <p:spPr>
          <a:xfrm>
            <a:off x="1254725" y="1635950"/>
            <a:ext cx="2247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7"/>
          <p:cNvSpPr txBox="1"/>
          <p:nvPr>
            <p:ph idx="2" type="title"/>
          </p:nvPr>
        </p:nvSpPr>
        <p:spPr>
          <a:xfrm>
            <a:off x="710475" y="1245886"/>
            <a:ext cx="5841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9" name="Google Shape;109;p37"/>
          <p:cNvSpPr txBox="1"/>
          <p:nvPr>
            <p:ph idx="3" type="title"/>
          </p:nvPr>
        </p:nvSpPr>
        <p:spPr>
          <a:xfrm>
            <a:off x="1254725" y="3803750"/>
            <a:ext cx="2247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0" name="Google Shape;110;p37"/>
          <p:cNvSpPr txBox="1"/>
          <p:nvPr>
            <p:ph idx="4" type="subTitle"/>
          </p:nvPr>
        </p:nvSpPr>
        <p:spPr>
          <a:xfrm>
            <a:off x="1254725" y="4123775"/>
            <a:ext cx="2247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7"/>
          <p:cNvSpPr txBox="1"/>
          <p:nvPr>
            <p:ph idx="5" type="title"/>
          </p:nvPr>
        </p:nvSpPr>
        <p:spPr>
          <a:xfrm>
            <a:off x="710475" y="3733711"/>
            <a:ext cx="5841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2" name="Google Shape;112;p37"/>
          <p:cNvSpPr txBox="1"/>
          <p:nvPr>
            <p:ph idx="6" type="title"/>
          </p:nvPr>
        </p:nvSpPr>
        <p:spPr>
          <a:xfrm>
            <a:off x="1254725" y="2559838"/>
            <a:ext cx="2247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3" name="Google Shape;113;p37"/>
          <p:cNvSpPr txBox="1"/>
          <p:nvPr>
            <p:ph idx="7" type="subTitle"/>
          </p:nvPr>
        </p:nvSpPr>
        <p:spPr>
          <a:xfrm>
            <a:off x="1254725" y="2879863"/>
            <a:ext cx="2247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7"/>
          <p:cNvSpPr txBox="1"/>
          <p:nvPr>
            <p:ph idx="8" type="title"/>
          </p:nvPr>
        </p:nvSpPr>
        <p:spPr>
          <a:xfrm>
            <a:off x="710475" y="2489799"/>
            <a:ext cx="5841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5" name="Google Shape;115;p37"/>
          <p:cNvSpPr txBox="1"/>
          <p:nvPr>
            <p:ph idx="9" type="title"/>
          </p:nvPr>
        </p:nvSpPr>
        <p:spPr>
          <a:xfrm>
            <a:off x="4326525" y="1315925"/>
            <a:ext cx="2247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6" name="Google Shape;116;p37"/>
          <p:cNvSpPr txBox="1"/>
          <p:nvPr>
            <p:ph idx="13" type="subTitle"/>
          </p:nvPr>
        </p:nvSpPr>
        <p:spPr>
          <a:xfrm>
            <a:off x="4326525" y="1635950"/>
            <a:ext cx="2247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7"/>
          <p:cNvSpPr txBox="1"/>
          <p:nvPr>
            <p:ph idx="14" type="title"/>
          </p:nvPr>
        </p:nvSpPr>
        <p:spPr>
          <a:xfrm>
            <a:off x="3782275" y="1245886"/>
            <a:ext cx="5841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8" name="Google Shape;118;p37"/>
          <p:cNvSpPr txBox="1"/>
          <p:nvPr>
            <p:ph idx="15" type="title"/>
          </p:nvPr>
        </p:nvSpPr>
        <p:spPr>
          <a:xfrm>
            <a:off x="4326525" y="3803750"/>
            <a:ext cx="2247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9" name="Google Shape;119;p37"/>
          <p:cNvSpPr txBox="1"/>
          <p:nvPr>
            <p:ph idx="16" type="subTitle"/>
          </p:nvPr>
        </p:nvSpPr>
        <p:spPr>
          <a:xfrm>
            <a:off x="4326525" y="4123775"/>
            <a:ext cx="2247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7"/>
          <p:cNvSpPr txBox="1"/>
          <p:nvPr>
            <p:ph idx="17" type="title"/>
          </p:nvPr>
        </p:nvSpPr>
        <p:spPr>
          <a:xfrm>
            <a:off x="3782275" y="3733711"/>
            <a:ext cx="5841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1" name="Google Shape;121;p37"/>
          <p:cNvSpPr txBox="1"/>
          <p:nvPr>
            <p:ph idx="18" type="title"/>
          </p:nvPr>
        </p:nvSpPr>
        <p:spPr>
          <a:xfrm>
            <a:off x="4326525" y="2559838"/>
            <a:ext cx="2247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2" name="Google Shape;122;p37"/>
          <p:cNvSpPr txBox="1"/>
          <p:nvPr>
            <p:ph idx="19" type="subTitle"/>
          </p:nvPr>
        </p:nvSpPr>
        <p:spPr>
          <a:xfrm>
            <a:off x="4326525" y="2879863"/>
            <a:ext cx="2247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7"/>
          <p:cNvSpPr txBox="1"/>
          <p:nvPr>
            <p:ph idx="20" type="title"/>
          </p:nvPr>
        </p:nvSpPr>
        <p:spPr>
          <a:xfrm>
            <a:off x="3782275" y="2489799"/>
            <a:ext cx="5841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124" name="Google Shape;124;p37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25" name="Google Shape;125;p37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26" name="Google Shape;126;p37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127" name="Google Shape;127;p37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128" name="Google Shape;128;p37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rect b="b" l="l" r="r" t="t"/>
                    <a:pathLst>
                      <a:path extrusionOk="0" h="3178" w="27171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9" name="Google Shape;129;p37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rect b="b" l="l" r="r" t="t"/>
                    <a:pathLst>
                      <a:path extrusionOk="0" h="3178" w="20848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215"/>
                    </a:srgbClr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" name="Google Shape;130;p37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rect b="b" l="l" r="r" t="t"/>
                    <a:pathLst>
                      <a:path extrusionOk="0" h="578" w="691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1" name="Google Shape;131;p37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rect b="b" l="l" r="r" t="t"/>
                  <a:pathLst>
                    <a:path extrusionOk="0" h="1658" w="30138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" name="Google Shape;132;p37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rect b="b" l="l" r="r" t="t"/>
                  <a:pathLst>
                    <a:path extrusionOk="0" h="1689" w="32749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" name="Google Shape;133;p37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rect b="b" l="l" r="r" t="t"/>
                  <a:pathLst>
                    <a:path extrusionOk="0" h="315" w="32739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" name="Google Shape;134;p37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rect b="b" l="l" r="r" t="t"/>
                  <a:pathLst>
                    <a:path extrusionOk="0" h="672" w="23187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21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135;p37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rect b="b" l="l" r="r" t="t"/>
                  <a:pathLst>
                    <a:path extrusionOk="0" h="221" w="3146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136;p37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rect b="b" l="l" r="r" t="t"/>
                  <a:pathLst>
                    <a:path extrusionOk="0" h="1312" w="30842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" name="Google Shape;137;p37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rect b="b" l="l" r="r" t="t"/>
                  <a:pathLst>
                    <a:path extrusionOk="0" h="935" w="3232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" name="Google Shape;138;p37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rect b="b" l="l" r="r" t="t"/>
                  <a:pathLst>
                    <a:path extrusionOk="0" h="935" w="11777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21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Google Shape;139;p37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rect b="b" l="l" r="r" t="t"/>
                  <a:pathLst>
                    <a:path extrusionOk="0" h="935" w="6062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21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" name="Google Shape;140;p37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rect b="b" l="l" r="r" t="t"/>
                  <a:pathLst>
                    <a:path extrusionOk="0" h="38738" w="86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41" name="Google Shape;141;p37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142" name="Google Shape;142;p37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rect b="b" l="l" r="r" t="t"/>
                    <a:pathLst>
                      <a:path extrusionOk="0" h="5758" w="3021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" name="Google Shape;143;p37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rect b="b" l="l" r="r" t="t"/>
                    <a:pathLst>
                      <a:path extrusionOk="0" h="405" w="494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" name="Google Shape;144;p37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rect b="b" l="l" r="r" t="t"/>
                    <a:pathLst>
                      <a:path extrusionOk="0" h="1370" w="1238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45" name="Google Shape;145;p37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rect b="b" l="l" r="r" t="t"/>
                  <a:pathLst>
                    <a:path extrusionOk="0" h="38738" w="85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46" name="Google Shape;146;p37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147" name="Google Shape;147;p37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rect b="b" l="l" r="r" t="t"/>
                    <a:pathLst>
                      <a:path extrusionOk="0" h="5758" w="3021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8" name="Google Shape;148;p37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rect b="b" l="l" r="r" t="t"/>
                    <a:pathLst>
                      <a:path extrusionOk="0" h="1369" w="126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9" name="Google Shape;149;p37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rect b="b" l="l" r="r" t="t"/>
                    <a:pathLst>
                      <a:path extrusionOk="0" h="381" w="475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150" name="Google Shape;150;p37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rect b="b" l="l" r="r" t="t"/>
                <a:pathLst>
                  <a:path extrusionOk="0" h="798" w="28723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" name="Google Shape;151;p37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152" name="Google Shape;152;p37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37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4" name="Google Shape;154;p37"/>
          <p:cNvSpPr txBox="1"/>
          <p:nvPr>
            <p:ph idx="21"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SECTION_HEADER_1_4_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8"/>
          <p:cNvSpPr txBox="1"/>
          <p:nvPr>
            <p:ph type="title"/>
          </p:nvPr>
        </p:nvSpPr>
        <p:spPr>
          <a:xfrm>
            <a:off x="2064925" y="2557100"/>
            <a:ext cx="33792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7" name="Google Shape;157;p38"/>
          <p:cNvSpPr txBox="1"/>
          <p:nvPr>
            <p:ph idx="2" type="title"/>
          </p:nvPr>
        </p:nvSpPr>
        <p:spPr>
          <a:xfrm>
            <a:off x="692937" y="2557091"/>
            <a:ext cx="1251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58" name="Google Shape;158;p38"/>
          <p:cNvSpPr txBox="1"/>
          <p:nvPr>
            <p:ph idx="1" type="subTitle"/>
          </p:nvPr>
        </p:nvSpPr>
        <p:spPr>
          <a:xfrm>
            <a:off x="2064925" y="3457700"/>
            <a:ext cx="25638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59" name="Google Shape;159;p38"/>
          <p:cNvGrpSpPr/>
          <p:nvPr/>
        </p:nvGrpSpPr>
        <p:grpSpPr>
          <a:xfrm>
            <a:off x="-540125" y="-9525"/>
            <a:ext cx="10224238" cy="5148650"/>
            <a:chOff x="-540125" y="-9525"/>
            <a:chExt cx="10224238" cy="5148650"/>
          </a:xfrm>
        </p:grpSpPr>
        <p:sp>
          <p:nvSpPr>
            <p:cNvPr id="160" name="Google Shape;160;p38"/>
            <p:cNvSpPr/>
            <p:nvPr/>
          </p:nvSpPr>
          <p:spPr>
            <a:xfrm>
              <a:off x="169868" y="454400"/>
              <a:ext cx="8807154" cy="855436"/>
            </a:xfrm>
            <a:custGeom>
              <a:rect b="b" l="l" r="r" t="t"/>
              <a:pathLst>
                <a:path extrusionOk="0" h="40289" w="27675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8"/>
            <p:cNvSpPr/>
            <p:nvPr/>
          </p:nvSpPr>
          <p:spPr>
            <a:xfrm>
              <a:off x="-9525" y="438375"/>
              <a:ext cx="9153523" cy="302799"/>
            </a:xfrm>
            <a:custGeom>
              <a:rect b="b" l="l" r="r" t="t"/>
              <a:pathLst>
                <a:path extrusionOk="0" h="1375" w="27423">
                  <a:moveTo>
                    <a:pt x="1" y="1"/>
                  </a:moveTo>
                  <a:lnTo>
                    <a:pt x="1" y="1374"/>
                  </a:lnTo>
                  <a:lnTo>
                    <a:pt x="27422" y="1374"/>
                  </a:lnTo>
                  <a:lnTo>
                    <a:pt x="274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8"/>
            <p:cNvSpPr/>
            <p:nvPr/>
          </p:nvSpPr>
          <p:spPr>
            <a:xfrm>
              <a:off x="14452" y="504162"/>
              <a:ext cx="9120845" cy="130625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8"/>
            <p:cNvSpPr/>
            <p:nvPr/>
          </p:nvSpPr>
          <p:spPr>
            <a:xfrm>
              <a:off x="-134261" y="215612"/>
              <a:ext cx="9409084" cy="261761"/>
            </a:xfrm>
            <a:custGeom>
              <a:rect b="b" l="l" r="r" t="t"/>
              <a:pathLst>
                <a:path extrusionOk="0" h="1658" w="30138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8"/>
            <p:cNvSpPr/>
            <p:nvPr/>
          </p:nvSpPr>
          <p:spPr>
            <a:xfrm>
              <a:off x="-540125" y="-9525"/>
              <a:ext cx="10224238" cy="266655"/>
            </a:xfrm>
            <a:custGeom>
              <a:rect b="b" l="l" r="r" t="t"/>
              <a:pathLst>
                <a:path extrusionOk="0" h="1689" w="32749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8"/>
            <p:cNvSpPr/>
            <p:nvPr/>
          </p:nvSpPr>
          <p:spPr>
            <a:xfrm>
              <a:off x="-540125" y="-9525"/>
              <a:ext cx="10221116" cy="49731"/>
            </a:xfrm>
            <a:custGeom>
              <a:rect b="b" l="l" r="r" t="t"/>
              <a:pathLst>
                <a:path extrusionOk="0" h="315" w="32739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8"/>
            <p:cNvSpPr/>
            <p:nvPr/>
          </p:nvSpPr>
          <p:spPr>
            <a:xfrm>
              <a:off x="-340627" y="121200"/>
              <a:ext cx="9821812" cy="34891"/>
            </a:xfrm>
            <a:custGeom>
              <a:rect b="b" l="l" r="r" t="t"/>
              <a:pathLst>
                <a:path extrusionOk="0" h="221" w="3146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" name="Google Shape;167;p38"/>
            <p:cNvGrpSpPr/>
            <p:nvPr/>
          </p:nvGrpSpPr>
          <p:grpSpPr>
            <a:xfrm>
              <a:off x="-369550" y="247648"/>
              <a:ext cx="9889274" cy="4891477"/>
              <a:chOff x="-369550" y="247648"/>
              <a:chExt cx="9889274" cy="4891477"/>
            </a:xfrm>
          </p:grpSpPr>
          <p:sp>
            <p:nvSpPr>
              <p:cNvPr id="168" name="Google Shape;168;p38"/>
              <p:cNvSpPr/>
              <p:nvPr/>
            </p:nvSpPr>
            <p:spPr>
              <a:xfrm>
                <a:off x="5025" y="1299850"/>
                <a:ext cx="9140707" cy="3522165"/>
              </a:xfrm>
              <a:custGeom>
                <a:rect b="b" l="l" r="r" t="t"/>
                <a:pathLst>
                  <a:path extrusionOk="0" h="40289" w="27675">
                    <a:moveTo>
                      <a:pt x="1" y="0"/>
                    </a:moveTo>
                    <a:lnTo>
                      <a:pt x="1" y="40289"/>
                    </a:lnTo>
                    <a:lnTo>
                      <a:pt x="27674" y="40289"/>
                    </a:lnTo>
                    <a:lnTo>
                      <a:pt x="2767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38"/>
              <p:cNvSpPr/>
              <p:nvPr/>
            </p:nvSpPr>
            <p:spPr>
              <a:xfrm>
                <a:off x="243846" y="4505452"/>
                <a:ext cx="8625638" cy="318714"/>
              </a:xfrm>
              <a:custGeom>
                <a:rect b="b" l="l" r="r" t="t"/>
                <a:pathLst>
                  <a:path extrusionOk="0" h="3178" w="27171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38"/>
              <p:cNvGrpSpPr/>
              <p:nvPr/>
            </p:nvGrpSpPr>
            <p:grpSpPr>
              <a:xfrm>
                <a:off x="700362" y="4505452"/>
                <a:ext cx="7743276" cy="318714"/>
                <a:chOff x="700362" y="4505452"/>
                <a:chExt cx="7743276" cy="318714"/>
              </a:xfrm>
            </p:grpSpPr>
            <p:sp>
              <p:nvSpPr>
                <p:cNvPr id="171" name="Google Shape;171;p38"/>
                <p:cNvSpPr/>
                <p:nvPr/>
              </p:nvSpPr>
              <p:spPr>
                <a:xfrm>
                  <a:off x="1252412" y="4505452"/>
                  <a:ext cx="6618354" cy="318714"/>
                </a:xfrm>
                <a:custGeom>
                  <a:rect b="b" l="l" r="r" t="t"/>
                  <a:pathLst>
                    <a:path extrusionOk="0" h="3178" w="20848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38"/>
                <p:cNvSpPr/>
                <p:nvPr/>
              </p:nvSpPr>
              <p:spPr>
                <a:xfrm>
                  <a:off x="700362" y="4658898"/>
                  <a:ext cx="219363" cy="57966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38"/>
                <p:cNvSpPr/>
                <p:nvPr/>
              </p:nvSpPr>
              <p:spPr>
                <a:xfrm>
                  <a:off x="8224275" y="4658898"/>
                  <a:ext cx="219363" cy="57966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4" name="Google Shape;174;p38"/>
              <p:cNvSpPr/>
              <p:nvPr/>
            </p:nvSpPr>
            <p:spPr>
              <a:xfrm>
                <a:off x="8868500" y="257125"/>
                <a:ext cx="274226" cy="4609241"/>
              </a:xfrm>
              <a:custGeom>
                <a:rect b="b" l="l" r="r" t="t"/>
                <a:pathLst>
                  <a:path extrusionOk="0" h="38738" w="86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38"/>
              <p:cNvSpPr/>
              <p:nvPr/>
            </p:nvSpPr>
            <p:spPr>
              <a:xfrm>
                <a:off x="100" y="247648"/>
                <a:ext cx="274225" cy="4618635"/>
              </a:xfrm>
              <a:custGeom>
                <a:rect b="b" l="l" r="r" t="t"/>
                <a:pathLst>
                  <a:path extrusionOk="0" h="38738" w="85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38"/>
              <p:cNvSpPr/>
              <p:nvPr/>
            </p:nvSpPr>
            <p:spPr>
              <a:xfrm>
                <a:off x="-157810" y="48204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38"/>
              <p:cNvSpPr/>
              <p:nvPr/>
            </p:nvSpPr>
            <p:spPr>
              <a:xfrm>
                <a:off x="-369550" y="49919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38"/>
              <p:cNvSpPr/>
              <p:nvPr/>
            </p:nvSpPr>
            <p:spPr>
              <a:xfrm>
                <a:off x="1170769" y="49919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215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38"/>
              <p:cNvSpPr/>
              <p:nvPr/>
            </p:nvSpPr>
            <p:spPr>
              <a:xfrm>
                <a:off x="5524907" y="49919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215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0" name="Google Shape;180;p38"/>
            <p:cNvGrpSpPr/>
            <p:nvPr/>
          </p:nvGrpSpPr>
          <p:grpSpPr>
            <a:xfrm>
              <a:off x="-10709" y="444378"/>
              <a:ext cx="448838" cy="860613"/>
              <a:chOff x="561117" y="628348"/>
              <a:chExt cx="448838" cy="855480"/>
            </a:xfrm>
          </p:grpSpPr>
          <p:sp>
            <p:nvSpPr>
              <p:cNvPr id="181" name="Google Shape;181;p38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38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38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" name="Google Shape;184;p38"/>
            <p:cNvSpPr/>
            <p:nvPr/>
          </p:nvSpPr>
          <p:spPr>
            <a:xfrm>
              <a:off x="710332" y="375906"/>
              <a:ext cx="3444951" cy="99841"/>
            </a:xfrm>
            <a:custGeom>
              <a:rect b="b" l="l" r="r" t="t"/>
              <a:pathLst>
                <a:path extrusionOk="0" h="672" w="23187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21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5" name="Google Shape;185;p38"/>
            <p:cNvGrpSpPr/>
            <p:nvPr/>
          </p:nvGrpSpPr>
          <p:grpSpPr>
            <a:xfrm>
              <a:off x="8694552" y="444361"/>
              <a:ext cx="448838" cy="855480"/>
              <a:chOff x="4189590" y="628348"/>
              <a:chExt cx="448838" cy="855480"/>
            </a:xfrm>
          </p:grpSpPr>
          <p:sp>
            <p:nvSpPr>
              <p:cNvPr id="186" name="Google Shape;186;p38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38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rect b="b" l="l" r="r" t="t"/>
                <a:pathLst>
                  <a:path extrusionOk="0" h="405" w="494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38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rect b="b" l="l" r="r" t="t"/>
                <a:pathLst>
                  <a:path extrusionOk="0" h="1370" w="1238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6_1_1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/>
          <p:nvPr>
            <p:ph type="title"/>
          </p:nvPr>
        </p:nvSpPr>
        <p:spPr>
          <a:xfrm>
            <a:off x="1387608" y="1896510"/>
            <a:ext cx="3246600" cy="3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1" name="Google Shape;191;p39"/>
          <p:cNvSpPr txBox="1"/>
          <p:nvPr>
            <p:ph idx="1" type="subTitle"/>
          </p:nvPr>
        </p:nvSpPr>
        <p:spPr>
          <a:xfrm>
            <a:off x="1387608" y="2193549"/>
            <a:ext cx="32466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9"/>
          <p:cNvSpPr txBox="1"/>
          <p:nvPr>
            <p:ph idx="2" type="title"/>
          </p:nvPr>
        </p:nvSpPr>
        <p:spPr>
          <a:xfrm>
            <a:off x="1387608" y="3705798"/>
            <a:ext cx="32466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3" name="Google Shape;193;p39"/>
          <p:cNvSpPr txBox="1"/>
          <p:nvPr>
            <p:ph idx="3" type="subTitle"/>
          </p:nvPr>
        </p:nvSpPr>
        <p:spPr>
          <a:xfrm>
            <a:off x="1387608" y="4012776"/>
            <a:ext cx="32466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9"/>
          <p:cNvSpPr txBox="1"/>
          <p:nvPr>
            <p:ph idx="4" type="title"/>
          </p:nvPr>
        </p:nvSpPr>
        <p:spPr>
          <a:xfrm>
            <a:off x="4807023" y="1834424"/>
            <a:ext cx="32466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5" name="Google Shape;195;p39"/>
          <p:cNvSpPr txBox="1"/>
          <p:nvPr>
            <p:ph idx="5" type="subTitle"/>
          </p:nvPr>
        </p:nvSpPr>
        <p:spPr>
          <a:xfrm>
            <a:off x="4807023" y="2193549"/>
            <a:ext cx="32466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9"/>
          <p:cNvSpPr txBox="1"/>
          <p:nvPr>
            <p:ph idx="6"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97" name="Google Shape;197;p39"/>
          <p:cNvGrpSpPr/>
          <p:nvPr/>
        </p:nvGrpSpPr>
        <p:grpSpPr>
          <a:xfrm flipH="1">
            <a:off x="-540119" y="-190500"/>
            <a:ext cx="10224238" cy="5634425"/>
            <a:chOff x="-540125" y="-190500"/>
            <a:chExt cx="10224238" cy="5634425"/>
          </a:xfrm>
        </p:grpSpPr>
        <p:sp>
          <p:nvSpPr>
            <p:cNvPr id="198" name="Google Shape;198;p39"/>
            <p:cNvSpPr/>
            <p:nvPr/>
          </p:nvSpPr>
          <p:spPr>
            <a:xfrm>
              <a:off x="8868499" y="258010"/>
              <a:ext cx="274226" cy="5038749"/>
            </a:xfrm>
            <a:custGeom>
              <a:rect b="b" l="l" r="r" t="t"/>
              <a:pathLst>
                <a:path extrusionOk="0" h="38738" w="86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9"/>
            <p:cNvSpPr/>
            <p:nvPr/>
          </p:nvSpPr>
          <p:spPr>
            <a:xfrm>
              <a:off x="100" y="247650"/>
              <a:ext cx="274225" cy="5049014"/>
            </a:xfrm>
            <a:custGeom>
              <a:rect b="b" l="l" r="r" t="t"/>
              <a:pathLst>
                <a:path extrusionOk="0" h="38738" w="85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0" name="Google Shape;200;p39"/>
            <p:cNvGrpSpPr/>
            <p:nvPr/>
          </p:nvGrpSpPr>
          <p:grpSpPr>
            <a:xfrm>
              <a:off x="243846" y="4810252"/>
              <a:ext cx="8625625" cy="318713"/>
              <a:chOff x="188112" y="4401147"/>
              <a:chExt cx="8663745" cy="305867"/>
            </a:xfrm>
          </p:grpSpPr>
          <p:sp>
            <p:nvSpPr>
              <p:cNvPr id="201" name="Google Shape;201;p39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rect b="b" l="l" r="r" t="t"/>
                <a:pathLst>
                  <a:path extrusionOk="0" h="3178" w="27171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39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rect b="b" l="l" r="r" t="t"/>
                <a:pathLst>
                  <a:path extrusionOk="0" h="3178" w="20848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39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" name="Google Shape;204;p39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9"/>
            <p:cNvSpPr/>
            <p:nvPr/>
          </p:nvSpPr>
          <p:spPr>
            <a:xfrm>
              <a:off x="-134261" y="34637"/>
              <a:ext cx="9409084" cy="261761"/>
            </a:xfrm>
            <a:custGeom>
              <a:rect b="b" l="l" r="r" t="t"/>
              <a:pathLst>
                <a:path extrusionOk="0" h="1658" w="30138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9"/>
            <p:cNvSpPr/>
            <p:nvPr/>
          </p:nvSpPr>
          <p:spPr>
            <a:xfrm>
              <a:off x="-540125" y="-190500"/>
              <a:ext cx="10224238" cy="266655"/>
            </a:xfrm>
            <a:custGeom>
              <a:rect b="b" l="l" r="r" t="t"/>
              <a:pathLst>
                <a:path extrusionOk="0" h="1689" w="32749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9"/>
            <p:cNvSpPr/>
            <p:nvPr/>
          </p:nvSpPr>
          <p:spPr>
            <a:xfrm>
              <a:off x="-540125" y="-190500"/>
              <a:ext cx="10221116" cy="49731"/>
            </a:xfrm>
            <a:custGeom>
              <a:rect b="b" l="l" r="r" t="t"/>
              <a:pathLst>
                <a:path extrusionOk="0" h="315" w="32739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9"/>
            <p:cNvSpPr/>
            <p:nvPr/>
          </p:nvSpPr>
          <p:spPr>
            <a:xfrm>
              <a:off x="710332" y="194931"/>
              <a:ext cx="3444951" cy="99841"/>
            </a:xfrm>
            <a:custGeom>
              <a:rect b="b" l="l" r="r" t="t"/>
              <a:pathLst>
                <a:path extrusionOk="0" h="672" w="23187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21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9"/>
            <p:cNvSpPr/>
            <p:nvPr/>
          </p:nvSpPr>
          <p:spPr>
            <a:xfrm>
              <a:off x="-340627" y="-59775"/>
              <a:ext cx="9821812" cy="34891"/>
            </a:xfrm>
            <a:custGeom>
              <a:rect b="b" l="l" r="r" t="t"/>
              <a:pathLst>
                <a:path extrusionOk="0" h="221" w="3146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9"/>
            <p:cNvSpPr/>
            <p:nvPr/>
          </p:nvSpPr>
          <p:spPr>
            <a:xfrm>
              <a:off x="-157810" y="5125200"/>
              <a:ext cx="9437035" cy="206502"/>
            </a:xfrm>
            <a:custGeom>
              <a:rect b="b" l="l" r="r" t="t"/>
              <a:pathLst>
                <a:path extrusionOk="0" h="1312" w="30842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9"/>
            <p:cNvSpPr/>
            <p:nvPr/>
          </p:nvSpPr>
          <p:spPr>
            <a:xfrm>
              <a:off x="-369550" y="5296761"/>
              <a:ext cx="9889274" cy="147164"/>
            </a:xfrm>
            <a:custGeom>
              <a:rect b="b" l="l" r="r" t="t"/>
              <a:pathLst>
                <a:path extrusionOk="0" h="935" w="3232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9"/>
            <p:cNvSpPr/>
            <p:nvPr/>
          </p:nvSpPr>
          <p:spPr>
            <a:xfrm>
              <a:off x="1170769" y="5296761"/>
              <a:ext cx="3603526" cy="147164"/>
            </a:xfrm>
            <a:custGeom>
              <a:rect b="b" l="l" r="r" t="t"/>
              <a:pathLst>
                <a:path extrusionOk="0" h="935" w="11777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21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9"/>
            <p:cNvSpPr/>
            <p:nvPr/>
          </p:nvSpPr>
          <p:spPr>
            <a:xfrm>
              <a:off x="5524907" y="5296761"/>
              <a:ext cx="1854851" cy="147164"/>
            </a:xfrm>
            <a:custGeom>
              <a:rect b="b" l="l" r="r" t="t"/>
              <a:pathLst>
                <a:path extrusionOk="0" h="935" w="6062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21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" name="Google Shape;214;p39"/>
            <p:cNvGrpSpPr/>
            <p:nvPr/>
          </p:nvGrpSpPr>
          <p:grpSpPr>
            <a:xfrm>
              <a:off x="-10709" y="263403"/>
              <a:ext cx="448838" cy="860613"/>
              <a:chOff x="561117" y="628348"/>
              <a:chExt cx="448838" cy="855480"/>
            </a:xfrm>
          </p:grpSpPr>
          <p:sp>
            <p:nvSpPr>
              <p:cNvPr id="215" name="Google Shape;215;p39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39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39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8" name="Google Shape;218;p39"/>
            <p:cNvGrpSpPr/>
            <p:nvPr/>
          </p:nvGrpSpPr>
          <p:grpSpPr>
            <a:xfrm>
              <a:off x="8694552" y="263386"/>
              <a:ext cx="448838" cy="855480"/>
              <a:chOff x="4189590" y="628348"/>
              <a:chExt cx="448838" cy="855480"/>
            </a:xfrm>
          </p:grpSpPr>
          <p:sp>
            <p:nvSpPr>
              <p:cNvPr id="219" name="Google Shape;219;p39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39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rect b="b" l="l" r="r" t="t"/>
                <a:pathLst>
                  <a:path extrusionOk="0" h="405" w="494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39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rect b="b" l="l" r="r" t="t"/>
                <a:pathLst>
                  <a:path extrusionOk="0" h="1370" w="1238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/>
          <p:nvPr>
            <p:ph type="title"/>
          </p:nvPr>
        </p:nvSpPr>
        <p:spPr>
          <a:xfrm>
            <a:off x="711300" y="2690819"/>
            <a:ext cx="25470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24" name="Google Shape;224;p40"/>
          <p:cNvSpPr txBox="1"/>
          <p:nvPr>
            <p:ph idx="1" type="subTitle"/>
          </p:nvPr>
        </p:nvSpPr>
        <p:spPr>
          <a:xfrm>
            <a:off x="711306" y="3053418"/>
            <a:ext cx="25470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40"/>
          <p:cNvSpPr txBox="1"/>
          <p:nvPr>
            <p:ph idx="2" type="title"/>
          </p:nvPr>
        </p:nvSpPr>
        <p:spPr>
          <a:xfrm>
            <a:off x="3298461" y="2686231"/>
            <a:ext cx="25470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26" name="Google Shape;226;p40"/>
          <p:cNvSpPr txBox="1"/>
          <p:nvPr>
            <p:ph idx="3" type="subTitle"/>
          </p:nvPr>
        </p:nvSpPr>
        <p:spPr>
          <a:xfrm>
            <a:off x="3298464" y="3048831"/>
            <a:ext cx="25470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40"/>
          <p:cNvSpPr txBox="1"/>
          <p:nvPr>
            <p:ph idx="4" type="title"/>
          </p:nvPr>
        </p:nvSpPr>
        <p:spPr>
          <a:xfrm>
            <a:off x="5885622" y="2690819"/>
            <a:ext cx="25470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28" name="Google Shape;228;p40"/>
          <p:cNvSpPr txBox="1"/>
          <p:nvPr>
            <p:ph idx="5" type="subTitle"/>
          </p:nvPr>
        </p:nvSpPr>
        <p:spPr>
          <a:xfrm>
            <a:off x="5885622" y="3053418"/>
            <a:ext cx="25470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40"/>
          <p:cNvSpPr txBox="1"/>
          <p:nvPr>
            <p:ph idx="6"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230" name="Google Shape;230;p40"/>
          <p:cNvGrpSpPr/>
          <p:nvPr/>
        </p:nvGrpSpPr>
        <p:grpSpPr>
          <a:xfrm flipH="1">
            <a:off x="-540119" y="-190500"/>
            <a:ext cx="10224238" cy="5634425"/>
            <a:chOff x="-540125" y="-190500"/>
            <a:chExt cx="10224238" cy="5634425"/>
          </a:xfrm>
        </p:grpSpPr>
        <p:sp>
          <p:nvSpPr>
            <p:cNvPr id="231" name="Google Shape;231;p40"/>
            <p:cNvSpPr/>
            <p:nvPr/>
          </p:nvSpPr>
          <p:spPr>
            <a:xfrm>
              <a:off x="8868499" y="258010"/>
              <a:ext cx="274226" cy="5038749"/>
            </a:xfrm>
            <a:custGeom>
              <a:rect b="b" l="l" r="r" t="t"/>
              <a:pathLst>
                <a:path extrusionOk="0" h="38738" w="86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100" y="247650"/>
              <a:ext cx="274225" cy="5049014"/>
            </a:xfrm>
            <a:custGeom>
              <a:rect b="b" l="l" r="r" t="t"/>
              <a:pathLst>
                <a:path extrusionOk="0" h="38738" w="85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3" name="Google Shape;233;p40"/>
            <p:cNvGrpSpPr/>
            <p:nvPr/>
          </p:nvGrpSpPr>
          <p:grpSpPr>
            <a:xfrm>
              <a:off x="243846" y="4810252"/>
              <a:ext cx="8625625" cy="318713"/>
              <a:chOff x="188112" y="4401147"/>
              <a:chExt cx="8663745" cy="305867"/>
            </a:xfrm>
          </p:grpSpPr>
          <p:sp>
            <p:nvSpPr>
              <p:cNvPr id="234" name="Google Shape;234;p40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rect b="b" l="l" r="r" t="t"/>
                <a:pathLst>
                  <a:path extrusionOk="0" h="3178" w="27171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40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rect b="b" l="l" r="r" t="t"/>
                <a:pathLst>
                  <a:path extrusionOk="0" h="3178" w="20848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40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" name="Google Shape;237;p40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-134261" y="34637"/>
              <a:ext cx="9409084" cy="261761"/>
            </a:xfrm>
            <a:custGeom>
              <a:rect b="b" l="l" r="r" t="t"/>
              <a:pathLst>
                <a:path extrusionOk="0" h="1658" w="30138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-540125" y="-190500"/>
              <a:ext cx="10224238" cy="266655"/>
            </a:xfrm>
            <a:custGeom>
              <a:rect b="b" l="l" r="r" t="t"/>
              <a:pathLst>
                <a:path extrusionOk="0" h="1689" w="32749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-540125" y="-190500"/>
              <a:ext cx="10221116" cy="49731"/>
            </a:xfrm>
            <a:custGeom>
              <a:rect b="b" l="l" r="r" t="t"/>
              <a:pathLst>
                <a:path extrusionOk="0" h="315" w="32739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710332" y="194931"/>
              <a:ext cx="3444951" cy="99841"/>
            </a:xfrm>
            <a:custGeom>
              <a:rect b="b" l="l" r="r" t="t"/>
              <a:pathLst>
                <a:path extrusionOk="0" h="672" w="23187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21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-340627" y="-59775"/>
              <a:ext cx="9821812" cy="34891"/>
            </a:xfrm>
            <a:custGeom>
              <a:rect b="b" l="l" r="r" t="t"/>
              <a:pathLst>
                <a:path extrusionOk="0" h="221" w="3146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-157810" y="5125200"/>
              <a:ext cx="9437035" cy="206502"/>
            </a:xfrm>
            <a:custGeom>
              <a:rect b="b" l="l" r="r" t="t"/>
              <a:pathLst>
                <a:path extrusionOk="0" h="1312" w="30842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-369550" y="5296761"/>
              <a:ext cx="9889274" cy="147164"/>
            </a:xfrm>
            <a:custGeom>
              <a:rect b="b" l="l" r="r" t="t"/>
              <a:pathLst>
                <a:path extrusionOk="0" h="935" w="3232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1170769" y="5296761"/>
              <a:ext cx="3603526" cy="147164"/>
            </a:xfrm>
            <a:custGeom>
              <a:rect b="b" l="l" r="r" t="t"/>
              <a:pathLst>
                <a:path extrusionOk="0" h="935" w="11777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21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5524907" y="5296761"/>
              <a:ext cx="1854851" cy="147164"/>
            </a:xfrm>
            <a:custGeom>
              <a:rect b="b" l="l" r="r" t="t"/>
              <a:pathLst>
                <a:path extrusionOk="0" h="935" w="6062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21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7" name="Google Shape;247;p40"/>
            <p:cNvGrpSpPr/>
            <p:nvPr/>
          </p:nvGrpSpPr>
          <p:grpSpPr>
            <a:xfrm>
              <a:off x="-10709" y="263403"/>
              <a:ext cx="448838" cy="860613"/>
              <a:chOff x="561117" y="628348"/>
              <a:chExt cx="448838" cy="855480"/>
            </a:xfrm>
          </p:grpSpPr>
          <p:sp>
            <p:nvSpPr>
              <p:cNvPr id="248" name="Google Shape;248;p40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40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40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1" name="Google Shape;251;p40"/>
            <p:cNvGrpSpPr/>
            <p:nvPr/>
          </p:nvGrpSpPr>
          <p:grpSpPr>
            <a:xfrm>
              <a:off x="8694552" y="263386"/>
              <a:ext cx="448838" cy="855480"/>
              <a:chOff x="4189590" y="628348"/>
              <a:chExt cx="448838" cy="855480"/>
            </a:xfrm>
          </p:grpSpPr>
          <p:sp>
            <p:nvSpPr>
              <p:cNvPr id="252" name="Google Shape;252;p40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40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rect b="b" l="l" r="r" t="t"/>
                <a:pathLst>
                  <a:path extrusionOk="0" h="405" w="494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40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rect b="b" l="l" r="r" t="t"/>
                <a:pathLst>
                  <a:path extrusionOk="0" h="1370" w="1238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1"/>
          <p:cNvSpPr txBox="1"/>
          <p:nvPr>
            <p:ph type="title"/>
          </p:nvPr>
        </p:nvSpPr>
        <p:spPr>
          <a:xfrm>
            <a:off x="720000" y="454800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7" name="Google Shape;257;p41"/>
          <p:cNvSpPr txBox="1"/>
          <p:nvPr>
            <p:ph idx="1" type="subTitle"/>
          </p:nvPr>
        </p:nvSpPr>
        <p:spPr>
          <a:xfrm>
            <a:off x="720000" y="1307775"/>
            <a:ext cx="5675700" cy="3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●"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○"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unito Light"/>
              <a:buChar char="■"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unito Light"/>
              <a:buChar char="●"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Light"/>
              <a:buChar char="○"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Light"/>
              <a:buChar char="■"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 Light"/>
              <a:buChar char="●"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 Light"/>
              <a:buChar char="○"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Nunito Light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58" name="Google Shape;258;p41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259" name="Google Shape;259;p41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260" name="Google Shape;260;p41"/>
              <p:cNvGrpSpPr/>
              <p:nvPr/>
            </p:nvGrpSpPr>
            <p:grpSpPr>
              <a:xfrm>
                <a:off x="123156" y="409580"/>
                <a:ext cx="262232" cy="352736"/>
                <a:chOff x="694982" y="773654"/>
                <a:chExt cx="262232" cy="350632"/>
              </a:xfrm>
            </p:grpSpPr>
            <p:sp>
              <p:nvSpPr>
                <p:cNvPr id="261" name="Google Shape;261;p41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21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262;p41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3" name="Google Shape;263;p41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264" name="Google Shape;264;p41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265" name="Google Shape;265;p41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rect b="b" l="l" r="r" t="t"/>
                    <a:pathLst>
                      <a:path extrusionOk="0" h="3178" w="27171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6" name="Google Shape;266;p41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rect b="b" l="l" r="r" t="t"/>
                    <a:pathLst>
                      <a:path extrusionOk="0" h="3178" w="20848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215"/>
                    </a:srgbClr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" name="Google Shape;267;p41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rect b="b" l="l" r="r" t="t"/>
                    <a:pathLst>
                      <a:path extrusionOk="0" h="578" w="691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68" name="Google Shape;268;p41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rect b="b" l="l" r="r" t="t"/>
                  <a:pathLst>
                    <a:path extrusionOk="0" h="1658" w="30138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269;p41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rect b="b" l="l" r="r" t="t"/>
                  <a:pathLst>
                    <a:path extrusionOk="0" h="1689" w="32749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270;p41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rect b="b" l="l" r="r" t="t"/>
                  <a:pathLst>
                    <a:path extrusionOk="0" h="315" w="32739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271;p41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rect b="b" l="l" r="r" t="t"/>
                  <a:pathLst>
                    <a:path extrusionOk="0" h="672" w="23187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21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272;p41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rect b="b" l="l" r="r" t="t"/>
                  <a:pathLst>
                    <a:path extrusionOk="0" h="221" w="3146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273;p41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rect b="b" l="l" r="r" t="t"/>
                  <a:pathLst>
                    <a:path extrusionOk="0" h="1312" w="30842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274;p41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rect b="b" l="l" r="r" t="t"/>
                  <a:pathLst>
                    <a:path extrusionOk="0" h="935" w="3232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275;p41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rect b="b" l="l" r="r" t="t"/>
                  <a:pathLst>
                    <a:path extrusionOk="0" h="935" w="11777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21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276;p41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rect b="b" l="l" r="r" t="t"/>
                  <a:pathLst>
                    <a:path extrusionOk="0" h="935" w="6062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215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277;p41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rect b="b" l="l" r="r" t="t"/>
                  <a:pathLst>
                    <a:path extrusionOk="0" h="38738" w="86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78" name="Google Shape;278;p41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279" name="Google Shape;279;p41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rect b="b" l="l" r="r" t="t"/>
                    <a:pathLst>
                      <a:path extrusionOk="0" h="5758" w="3021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0" name="Google Shape;280;p41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rect b="b" l="l" r="r" t="t"/>
                    <a:pathLst>
                      <a:path extrusionOk="0" h="405" w="494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1" name="Google Shape;281;p41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rect b="b" l="l" r="r" t="t"/>
                    <a:pathLst>
                      <a:path extrusionOk="0" h="1370" w="1238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82" name="Google Shape;282;p41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rect b="b" l="l" r="r" t="t"/>
                  <a:pathLst>
                    <a:path extrusionOk="0" h="38738" w="85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83" name="Google Shape;283;p41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284" name="Google Shape;284;p41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rect b="b" l="l" r="r" t="t"/>
                    <a:pathLst>
                      <a:path extrusionOk="0" h="5758" w="3021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5" name="Google Shape;285;p41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rect b="b" l="l" r="r" t="t"/>
                    <a:pathLst>
                      <a:path extrusionOk="0" h="1369" w="126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6" name="Google Shape;286;p41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rect b="b" l="l" r="r" t="t"/>
                    <a:pathLst>
                      <a:path extrusionOk="0" h="381" w="475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287" name="Google Shape;287;p41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rect b="b" l="l" r="r" t="t"/>
                <a:pathLst>
                  <a:path extrusionOk="0" h="798" w="28723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8" name="Google Shape;288;p41"/>
            <p:cNvGrpSpPr/>
            <p:nvPr/>
          </p:nvGrpSpPr>
          <p:grpSpPr>
            <a:xfrm>
              <a:off x="700362" y="4963698"/>
              <a:ext cx="7743276" cy="57966"/>
              <a:chOff x="700362" y="4658898"/>
              <a:chExt cx="7743276" cy="57966"/>
            </a:xfrm>
          </p:grpSpPr>
          <p:sp>
            <p:nvSpPr>
              <p:cNvPr id="289" name="Google Shape;289;p41"/>
              <p:cNvSpPr/>
              <p:nvPr/>
            </p:nvSpPr>
            <p:spPr>
              <a:xfrm>
                <a:off x="700362" y="4658898"/>
                <a:ext cx="219363" cy="57966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41"/>
              <p:cNvSpPr/>
              <p:nvPr/>
            </p:nvSpPr>
            <p:spPr>
              <a:xfrm>
                <a:off x="8224275" y="4658898"/>
                <a:ext cx="219363" cy="57966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2"/>
          <p:cNvSpPr/>
          <p:nvPr/>
        </p:nvSpPr>
        <p:spPr>
          <a:xfrm>
            <a:off x="-9525" y="438375"/>
            <a:ext cx="9153523" cy="302799"/>
          </a:xfrm>
          <a:custGeom>
            <a:rect b="b" l="l" r="r" t="t"/>
            <a:pathLst>
              <a:path extrusionOk="0" h="1375" w="27423">
                <a:moveTo>
                  <a:pt x="1" y="1"/>
                </a:moveTo>
                <a:lnTo>
                  <a:pt x="1" y="1374"/>
                </a:lnTo>
                <a:lnTo>
                  <a:pt x="27422" y="1374"/>
                </a:lnTo>
                <a:lnTo>
                  <a:pt x="2742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2"/>
          <p:cNvSpPr/>
          <p:nvPr/>
        </p:nvSpPr>
        <p:spPr>
          <a:xfrm>
            <a:off x="14452" y="504162"/>
            <a:ext cx="9120845" cy="130625"/>
          </a:xfrm>
          <a:custGeom>
            <a:rect b="b" l="l" r="r" t="t"/>
            <a:pathLst>
              <a:path extrusionOk="0" h="798" w="28723">
                <a:moveTo>
                  <a:pt x="0" y="0"/>
                </a:moveTo>
                <a:lnTo>
                  <a:pt x="0" y="797"/>
                </a:lnTo>
                <a:lnTo>
                  <a:pt x="28722" y="797"/>
                </a:lnTo>
                <a:lnTo>
                  <a:pt x="287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2"/>
          <p:cNvSpPr/>
          <p:nvPr/>
        </p:nvSpPr>
        <p:spPr>
          <a:xfrm>
            <a:off x="-134261" y="215612"/>
            <a:ext cx="9409084" cy="261761"/>
          </a:xfrm>
          <a:custGeom>
            <a:rect b="b" l="l" r="r" t="t"/>
            <a:pathLst>
              <a:path extrusionOk="0" h="1658" w="30138">
                <a:moveTo>
                  <a:pt x="902" y="0"/>
                </a:moveTo>
                <a:cubicBezTo>
                  <a:pt x="0" y="0"/>
                  <a:pt x="0" y="1657"/>
                  <a:pt x="902" y="1657"/>
                </a:cubicBezTo>
                <a:lnTo>
                  <a:pt x="29247" y="1657"/>
                </a:lnTo>
                <a:cubicBezTo>
                  <a:pt x="30138" y="1657"/>
                  <a:pt x="30138" y="0"/>
                  <a:pt x="29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2"/>
          <p:cNvSpPr/>
          <p:nvPr/>
        </p:nvSpPr>
        <p:spPr>
          <a:xfrm>
            <a:off x="-540125" y="-9525"/>
            <a:ext cx="10224238" cy="266655"/>
          </a:xfrm>
          <a:custGeom>
            <a:rect b="b" l="l" r="r" t="t"/>
            <a:pathLst>
              <a:path extrusionOk="0" h="1689" w="32749">
                <a:moveTo>
                  <a:pt x="0" y="0"/>
                </a:moveTo>
                <a:lnTo>
                  <a:pt x="0" y="315"/>
                </a:lnTo>
                <a:lnTo>
                  <a:pt x="902" y="1028"/>
                </a:lnTo>
                <a:cubicBezTo>
                  <a:pt x="902" y="1395"/>
                  <a:pt x="1195" y="1688"/>
                  <a:pt x="1562" y="1688"/>
                </a:cubicBezTo>
                <a:lnTo>
                  <a:pt x="31186" y="1688"/>
                </a:lnTo>
                <a:cubicBezTo>
                  <a:pt x="31553" y="1688"/>
                  <a:pt x="31847" y="1395"/>
                  <a:pt x="31847" y="1028"/>
                </a:cubicBezTo>
                <a:lnTo>
                  <a:pt x="32749" y="315"/>
                </a:lnTo>
                <a:lnTo>
                  <a:pt x="327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2"/>
          <p:cNvSpPr/>
          <p:nvPr/>
        </p:nvSpPr>
        <p:spPr>
          <a:xfrm>
            <a:off x="-540125" y="-9525"/>
            <a:ext cx="10221116" cy="49731"/>
          </a:xfrm>
          <a:custGeom>
            <a:rect b="b" l="l" r="r" t="t"/>
            <a:pathLst>
              <a:path extrusionOk="0" h="315" w="32739">
                <a:moveTo>
                  <a:pt x="0" y="0"/>
                </a:moveTo>
                <a:lnTo>
                  <a:pt x="0" y="315"/>
                </a:lnTo>
                <a:lnTo>
                  <a:pt x="32738" y="315"/>
                </a:lnTo>
                <a:lnTo>
                  <a:pt x="32738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2"/>
          <p:cNvSpPr/>
          <p:nvPr/>
        </p:nvSpPr>
        <p:spPr>
          <a:xfrm>
            <a:off x="710332" y="375906"/>
            <a:ext cx="3444951" cy="99841"/>
          </a:xfrm>
          <a:custGeom>
            <a:rect b="b" l="l" r="r" t="t"/>
            <a:pathLst>
              <a:path extrusionOk="0" h="672" w="23187">
                <a:moveTo>
                  <a:pt x="441" y="0"/>
                </a:moveTo>
                <a:cubicBezTo>
                  <a:pt x="231" y="11"/>
                  <a:pt x="64" y="147"/>
                  <a:pt x="1" y="336"/>
                </a:cubicBezTo>
                <a:cubicBezTo>
                  <a:pt x="64" y="535"/>
                  <a:pt x="231" y="672"/>
                  <a:pt x="441" y="672"/>
                </a:cubicBezTo>
                <a:lnTo>
                  <a:pt x="22746" y="672"/>
                </a:lnTo>
                <a:cubicBezTo>
                  <a:pt x="22945" y="672"/>
                  <a:pt x="23123" y="535"/>
                  <a:pt x="23186" y="336"/>
                </a:cubicBezTo>
                <a:cubicBezTo>
                  <a:pt x="23123" y="147"/>
                  <a:pt x="22945" y="11"/>
                  <a:pt x="22746" y="0"/>
                </a:cubicBezTo>
                <a:close/>
              </a:path>
            </a:pathLst>
          </a:custGeom>
          <a:solidFill>
            <a:srgbClr val="FFFCF7">
              <a:alpha val="1921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2"/>
          <p:cNvSpPr/>
          <p:nvPr/>
        </p:nvSpPr>
        <p:spPr>
          <a:xfrm>
            <a:off x="-340627" y="121200"/>
            <a:ext cx="9821812" cy="34891"/>
          </a:xfrm>
          <a:custGeom>
            <a:rect b="b" l="l" r="r" t="t"/>
            <a:pathLst>
              <a:path extrusionOk="0" h="221" w="31460">
                <a:moveTo>
                  <a:pt x="1" y="0"/>
                </a:moveTo>
                <a:lnTo>
                  <a:pt x="263" y="200"/>
                </a:lnTo>
                <a:lnTo>
                  <a:pt x="263" y="221"/>
                </a:lnTo>
                <a:lnTo>
                  <a:pt x="31208" y="221"/>
                </a:lnTo>
                <a:lnTo>
                  <a:pt x="31208" y="200"/>
                </a:lnTo>
                <a:lnTo>
                  <a:pt x="3146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2"/>
          <p:cNvSpPr/>
          <p:nvPr/>
        </p:nvSpPr>
        <p:spPr>
          <a:xfrm>
            <a:off x="5025" y="1299850"/>
            <a:ext cx="9140707" cy="3522165"/>
          </a:xfrm>
          <a:custGeom>
            <a:rect b="b" l="l" r="r" t="t"/>
            <a:pathLst>
              <a:path extrusionOk="0" h="40289" w="27675">
                <a:moveTo>
                  <a:pt x="1" y="0"/>
                </a:moveTo>
                <a:lnTo>
                  <a:pt x="1" y="40289"/>
                </a:lnTo>
                <a:lnTo>
                  <a:pt x="27674" y="40289"/>
                </a:lnTo>
                <a:lnTo>
                  <a:pt x="2767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2"/>
          <p:cNvSpPr/>
          <p:nvPr/>
        </p:nvSpPr>
        <p:spPr>
          <a:xfrm>
            <a:off x="8868500" y="257125"/>
            <a:ext cx="274226" cy="4609241"/>
          </a:xfrm>
          <a:custGeom>
            <a:rect b="b" l="l" r="r" t="t"/>
            <a:pathLst>
              <a:path extrusionOk="0" h="38738" w="860">
                <a:moveTo>
                  <a:pt x="0" y="0"/>
                </a:moveTo>
                <a:lnTo>
                  <a:pt x="0" y="38737"/>
                </a:lnTo>
                <a:lnTo>
                  <a:pt x="860" y="38737"/>
                </a:lnTo>
                <a:lnTo>
                  <a:pt x="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2"/>
          <p:cNvSpPr/>
          <p:nvPr/>
        </p:nvSpPr>
        <p:spPr>
          <a:xfrm>
            <a:off x="100" y="247648"/>
            <a:ext cx="274225" cy="4618635"/>
          </a:xfrm>
          <a:custGeom>
            <a:rect b="b" l="l" r="r" t="t"/>
            <a:pathLst>
              <a:path extrusionOk="0" h="38738" w="850">
                <a:moveTo>
                  <a:pt x="0" y="0"/>
                </a:moveTo>
                <a:lnTo>
                  <a:pt x="0" y="38737"/>
                </a:lnTo>
                <a:lnTo>
                  <a:pt x="850" y="38737"/>
                </a:lnTo>
                <a:lnTo>
                  <a:pt x="8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2"/>
          <p:cNvSpPr/>
          <p:nvPr/>
        </p:nvSpPr>
        <p:spPr>
          <a:xfrm>
            <a:off x="-10709" y="444378"/>
            <a:ext cx="448838" cy="860613"/>
          </a:xfrm>
          <a:custGeom>
            <a:rect b="b" l="l" r="r" t="t"/>
            <a:pathLst>
              <a:path extrusionOk="0" h="5758" w="3021">
                <a:moveTo>
                  <a:pt x="3020" y="1"/>
                </a:moveTo>
                <a:lnTo>
                  <a:pt x="0" y="11"/>
                </a:lnTo>
                <a:lnTo>
                  <a:pt x="73" y="5758"/>
                </a:lnTo>
                <a:lnTo>
                  <a:pt x="1321" y="5758"/>
                </a:lnTo>
                <a:lnTo>
                  <a:pt x="1321" y="5422"/>
                </a:lnTo>
                <a:cubicBezTo>
                  <a:pt x="944" y="5422"/>
                  <a:pt x="828" y="4174"/>
                  <a:pt x="1573" y="4174"/>
                </a:cubicBezTo>
                <a:lnTo>
                  <a:pt x="1573" y="3723"/>
                </a:lnTo>
                <a:cubicBezTo>
                  <a:pt x="1825" y="3723"/>
                  <a:pt x="2380" y="3335"/>
                  <a:pt x="2380" y="2528"/>
                </a:cubicBezTo>
                <a:cubicBezTo>
                  <a:pt x="2380" y="2213"/>
                  <a:pt x="2318" y="2056"/>
                  <a:pt x="2244" y="1972"/>
                </a:cubicBezTo>
                <a:cubicBezTo>
                  <a:pt x="2108" y="1826"/>
                  <a:pt x="2189" y="1526"/>
                  <a:pt x="2344" y="1526"/>
                </a:cubicBezTo>
                <a:cubicBezTo>
                  <a:pt x="2355" y="1526"/>
                  <a:pt x="2368" y="1528"/>
                  <a:pt x="2380" y="1532"/>
                </a:cubicBezTo>
                <a:lnTo>
                  <a:pt x="2391" y="1532"/>
                </a:lnTo>
                <a:cubicBezTo>
                  <a:pt x="2437" y="1552"/>
                  <a:pt x="2485" y="1562"/>
                  <a:pt x="2532" y="1562"/>
                </a:cubicBezTo>
                <a:cubicBezTo>
                  <a:pt x="2701" y="1562"/>
                  <a:pt x="2861" y="1439"/>
                  <a:pt x="2894" y="1259"/>
                </a:cubicBezTo>
                <a:cubicBezTo>
                  <a:pt x="2914" y="1122"/>
                  <a:pt x="2888" y="867"/>
                  <a:pt x="2714" y="867"/>
                </a:cubicBezTo>
                <a:cubicBezTo>
                  <a:pt x="2702" y="867"/>
                  <a:pt x="2688" y="868"/>
                  <a:pt x="2674" y="871"/>
                </a:cubicBezTo>
                <a:lnTo>
                  <a:pt x="2674" y="703"/>
                </a:lnTo>
                <a:cubicBezTo>
                  <a:pt x="2863" y="703"/>
                  <a:pt x="3020" y="546"/>
                  <a:pt x="3020" y="357"/>
                </a:cubicBezTo>
                <a:lnTo>
                  <a:pt x="30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2"/>
          <p:cNvSpPr/>
          <p:nvPr/>
        </p:nvSpPr>
        <p:spPr>
          <a:xfrm>
            <a:off x="314816" y="590555"/>
            <a:ext cx="70572" cy="56946"/>
          </a:xfrm>
          <a:custGeom>
            <a:rect b="b" l="l" r="r" t="t"/>
            <a:pathLst>
              <a:path extrusionOk="0" h="381" w="475">
                <a:moveTo>
                  <a:pt x="229" y="0"/>
                </a:moveTo>
                <a:cubicBezTo>
                  <a:pt x="151" y="0"/>
                  <a:pt x="70" y="39"/>
                  <a:pt x="22" y="124"/>
                </a:cubicBezTo>
                <a:cubicBezTo>
                  <a:pt x="1" y="239"/>
                  <a:pt x="85" y="344"/>
                  <a:pt x="189" y="365"/>
                </a:cubicBezTo>
                <a:cubicBezTo>
                  <a:pt x="219" y="376"/>
                  <a:pt x="248" y="381"/>
                  <a:pt x="276" y="381"/>
                </a:cubicBezTo>
                <a:cubicBezTo>
                  <a:pt x="359" y="381"/>
                  <a:pt x="431" y="336"/>
                  <a:pt x="462" y="250"/>
                </a:cubicBezTo>
                <a:cubicBezTo>
                  <a:pt x="475" y="96"/>
                  <a:pt x="354" y="0"/>
                  <a:pt x="2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2"/>
          <p:cNvSpPr/>
          <p:nvPr/>
        </p:nvSpPr>
        <p:spPr>
          <a:xfrm>
            <a:off x="8694552" y="444361"/>
            <a:ext cx="448838" cy="855480"/>
          </a:xfrm>
          <a:custGeom>
            <a:rect b="b" l="l" r="r" t="t"/>
            <a:pathLst>
              <a:path extrusionOk="0" h="5758" w="3021">
                <a:moveTo>
                  <a:pt x="1" y="1"/>
                </a:moveTo>
                <a:lnTo>
                  <a:pt x="1" y="357"/>
                </a:lnTo>
                <a:cubicBezTo>
                  <a:pt x="1" y="546"/>
                  <a:pt x="148" y="703"/>
                  <a:pt x="336" y="703"/>
                </a:cubicBezTo>
                <a:lnTo>
                  <a:pt x="336" y="871"/>
                </a:lnTo>
                <a:cubicBezTo>
                  <a:pt x="323" y="868"/>
                  <a:pt x="310" y="867"/>
                  <a:pt x="298" y="867"/>
                </a:cubicBezTo>
                <a:cubicBezTo>
                  <a:pt x="132" y="867"/>
                  <a:pt x="97" y="1122"/>
                  <a:pt x="127" y="1259"/>
                </a:cubicBezTo>
                <a:cubicBezTo>
                  <a:pt x="151" y="1439"/>
                  <a:pt x="310" y="1562"/>
                  <a:pt x="484" y="1562"/>
                </a:cubicBezTo>
                <a:cubicBezTo>
                  <a:pt x="532" y="1562"/>
                  <a:pt x="582" y="1552"/>
                  <a:pt x="630" y="1532"/>
                </a:cubicBezTo>
                <a:lnTo>
                  <a:pt x="640" y="1532"/>
                </a:lnTo>
                <a:cubicBezTo>
                  <a:pt x="652" y="1528"/>
                  <a:pt x="664" y="1526"/>
                  <a:pt x="675" y="1526"/>
                </a:cubicBezTo>
                <a:cubicBezTo>
                  <a:pt x="822" y="1526"/>
                  <a:pt x="903" y="1826"/>
                  <a:pt x="777" y="1972"/>
                </a:cubicBezTo>
                <a:cubicBezTo>
                  <a:pt x="703" y="2056"/>
                  <a:pt x="640" y="2213"/>
                  <a:pt x="640" y="2528"/>
                </a:cubicBezTo>
                <a:cubicBezTo>
                  <a:pt x="640" y="3335"/>
                  <a:pt x="1196" y="3723"/>
                  <a:pt x="1448" y="3723"/>
                </a:cubicBezTo>
                <a:lnTo>
                  <a:pt x="1448" y="4174"/>
                </a:lnTo>
                <a:cubicBezTo>
                  <a:pt x="2192" y="4174"/>
                  <a:pt x="2077" y="5422"/>
                  <a:pt x="1699" y="5422"/>
                </a:cubicBezTo>
                <a:lnTo>
                  <a:pt x="1699" y="5758"/>
                </a:lnTo>
                <a:lnTo>
                  <a:pt x="2947" y="5758"/>
                </a:lnTo>
                <a:lnTo>
                  <a:pt x="3021" y="11"/>
                </a:ln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2"/>
          <p:cNvSpPr/>
          <p:nvPr/>
        </p:nvSpPr>
        <p:spPr>
          <a:xfrm>
            <a:off x="8736599" y="587586"/>
            <a:ext cx="73395" cy="60172"/>
          </a:xfrm>
          <a:custGeom>
            <a:rect b="b" l="l" r="r" t="t"/>
            <a:pathLst>
              <a:path extrusionOk="0" h="405" w="494">
                <a:moveTo>
                  <a:pt x="269" y="0"/>
                </a:moveTo>
                <a:cubicBezTo>
                  <a:pt x="230" y="0"/>
                  <a:pt x="192" y="11"/>
                  <a:pt x="158" y="33"/>
                </a:cubicBezTo>
                <a:cubicBezTo>
                  <a:pt x="53" y="85"/>
                  <a:pt x="1" y="201"/>
                  <a:pt x="53" y="316"/>
                </a:cubicBezTo>
                <a:cubicBezTo>
                  <a:pt x="92" y="374"/>
                  <a:pt x="155" y="405"/>
                  <a:pt x="219" y="405"/>
                </a:cubicBezTo>
                <a:cubicBezTo>
                  <a:pt x="259" y="405"/>
                  <a:pt x="300" y="393"/>
                  <a:pt x="336" y="369"/>
                </a:cubicBezTo>
                <a:cubicBezTo>
                  <a:pt x="441" y="316"/>
                  <a:pt x="494" y="201"/>
                  <a:pt x="452" y="96"/>
                </a:cubicBezTo>
                <a:cubicBezTo>
                  <a:pt x="411" y="35"/>
                  <a:pt x="340" y="0"/>
                  <a:pt x="2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2"/>
          <p:cNvSpPr txBox="1"/>
          <p:nvPr>
            <p:ph type="title"/>
          </p:nvPr>
        </p:nvSpPr>
        <p:spPr>
          <a:xfrm>
            <a:off x="2038200" y="3191825"/>
            <a:ext cx="50676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7" name="Google Shape;307;p42"/>
          <p:cNvSpPr txBox="1"/>
          <p:nvPr>
            <p:ph idx="2" type="title"/>
          </p:nvPr>
        </p:nvSpPr>
        <p:spPr>
          <a:xfrm>
            <a:off x="3950850" y="1909866"/>
            <a:ext cx="12423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08" name="Google Shape;308;p42"/>
          <p:cNvSpPr txBox="1"/>
          <p:nvPr>
            <p:ph idx="1" type="subTitle"/>
          </p:nvPr>
        </p:nvSpPr>
        <p:spPr>
          <a:xfrm>
            <a:off x="2038200" y="3816150"/>
            <a:ext cx="50676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42"/>
          <p:cNvSpPr/>
          <p:nvPr/>
        </p:nvSpPr>
        <p:spPr>
          <a:xfrm>
            <a:off x="713218" y="4662143"/>
            <a:ext cx="219363" cy="57966"/>
          </a:xfrm>
          <a:custGeom>
            <a:rect b="b" l="l" r="r" t="t"/>
            <a:pathLst>
              <a:path extrusionOk="0" h="578" w="691">
                <a:moveTo>
                  <a:pt x="366" y="0"/>
                </a:moveTo>
                <a:cubicBezTo>
                  <a:pt x="269" y="0"/>
                  <a:pt x="171" y="48"/>
                  <a:pt x="114" y="149"/>
                </a:cubicBezTo>
                <a:cubicBezTo>
                  <a:pt x="1" y="346"/>
                  <a:pt x="150" y="578"/>
                  <a:pt x="356" y="578"/>
                </a:cubicBezTo>
                <a:cubicBezTo>
                  <a:pt x="379" y="578"/>
                  <a:pt x="403" y="575"/>
                  <a:pt x="428" y="568"/>
                </a:cubicBezTo>
                <a:cubicBezTo>
                  <a:pt x="596" y="526"/>
                  <a:pt x="690" y="358"/>
                  <a:pt x="638" y="201"/>
                </a:cubicBezTo>
                <a:cubicBezTo>
                  <a:pt x="598" y="70"/>
                  <a:pt x="483" y="0"/>
                  <a:pt x="3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2"/>
          <p:cNvSpPr/>
          <p:nvPr/>
        </p:nvSpPr>
        <p:spPr>
          <a:xfrm>
            <a:off x="8238118" y="4662143"/>
            <a:ext cx="219363" cy="57966"/>
          </a:xfrm>
          <a:custGeom>
            <a:rect b="b" l="l" r="r" t="t"/>
            <a:pathLst>
              <a:path extrusionOk="0" h="578" w="691">
                <a:moveTo>
                  <a:pt x="366" y="0"/>
                </a:moveTo>
                <a:cubicBezTo>
                  <a:pt x="269" y="0"/>
                  <a:pt x="171" y="48"/>
                  <a:pt x="114" y="149"/>
                </a:cubicBezTo>
                <a:cubicBezTo>
                  <a:pt x="1" y="346"/>
                  <a:pt x="150" y="578"/>
                  <a:pt x="356" y="578"/>
                </a:cubicBezTo>
                <a:cubicBezTo>
                  <a:pt x="379" y="578"/>
                  <a:pt x="403" y="575"/>
                  <a:pt x="428" y="568"/>
                </a:cubicBezTo>
                <a:cubicBezTo>
                  <a:pt x="596" y="526"/>
                  <a:pt x="690" y="358"/>
                  <a:pt x="638" y="201"/>
                </a:cubicBezTo>
                <a:cubicBezTo>
                  <a:pt x="598" y="70"/>
                  <a:pt x="483" y="0"/>
                  <a:pt x="3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2"/>
          <p:cNvSpPr/>
          <p:nvPr/>
        </p:nvSpPr>
        <p:spPr>
          <a:xfrm>
            <a:off x="243846" y="4505452"/>
            <a:ext cx="8625638" cy="318714"/>
          </a:xfrm>
          <a:custGeom>
            <a:rect b="b" l="l" r="r" t="t"/>
            <a:pathLst>
              <a:path extrusionOk="0" h="3178" w="27171">
                <a:moveTo>
                  <a:pt x="1" y="0"/>
                </a:moveTo>
                <a:lnTo>
                  <a:pt x="1" y="3177"/>
                </a:lnTo>
                <a:lnTo>
                  <a:pt x="27171" y="3177"/>
                </a:lnTo>
                <a:lnTo>
                  <a:pt x="2717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2" name="Google Shape;312;p42"/>
          <p:cNvGrpSpPr/>
          <p:nvPr/>
        </p:nvGrpSpPr>
        <p:grpSpPr>
          <a:xfrm>
            <a:off x="700362" y="4505452"/>
            <a:ext cx="7743276" cy="318714"/>
            <a:chOff x="700362" y="4505452"/>
            <a:chExt cx="7743276" cy="318714"/>
          </a:xfrm>
        </p:grpSpPr>
        <p:sp>
          <p:nvSpPr>
            <p:cNvPr id="313" name="Google Shape;313;p42"/>
            <p:cNvSpPr/>
            <p:nvPr/>
          </p:nvSpPr>
          <p:spPr>
            <a:xfrm>
              <a:off x="1252412" y="4505452"/>
              <a:ext cx="6618354" cy="318714"/>
            </a:xfrm>
            <a:custGeom>
              <a:rect b="b" l="l" r="r" t="t"/>
              <a:pathLst>
                <a:path extrusionOk="0" h="3178" w="20848">
                  <a:moveTo>
                    <a:pt x="1" y="0"/>
                  </a:moveTo>
                  <a:lnTo>
                    <a:pt x="378" y="3177"/>
                  </a:lnTo>
                  <a:lnTo>
                    <a:pt x="20470" y="3177"/>
                  </a:lnTo>
                  <a:lnTo>
                    <a:pt x="20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2"/>
            <p:cNvSpPr/>
            <p:nvPr/>
          </p:nvSpPr>
          <p:spPr>
            <a:xfrm>
              <a:off x="700362" y="4658898"/>
              <a:ext cx="219363" cy="57966"/>
            </a:xfrm>
            <a:custGeom>
              <a:rect b="b" l="l" r="r" t="t"/>
              <a:pathLst>
                <a:path extrusionOk="0" h="578" w="691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2"/>
            <p:cNvSpPr/>
            <p:nvPr/>
          </p:nvSpPr>
          <p:spPr>
            <a:xfrm>
              <a:off x="8224275" y="4658898"/>
              <a:ext cx="219363" cy="57966"/>
            </a:xfrm>
            <a:custGeom>
              <a:rect b="b" l="l" r="r" t="t"/>
              <a:pathLst>
                <a:path extrusionOk="0" h="578" w="691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42"/>
          <p:cNvSpPr/>
          <p:nvPr/>
        </p:nvSpPr>
        <p:spPr>
          <a:xfrm>
            <a:off x="-157810" y="4820400"/>
            <a:ext cx="9437035" cy="206502"/>
          </a:xfrm>
          <a:custGeom>
            <a:rect b="b" l="l" r="r" t="t"/>
            <a:pathLst>
              <a:path extrusionOk="0" h="1312" w="30842">
                <a:moveTo>
                  <a:pt x="882" y="0"/>
                </a:moveTo>
                <a:cubicBezTo>
                  <a:pt x="1" y="0"/>
                  <a:pt x="1" y="1311"/>
                  <a:pt x="882" y="1311"/>
                </a:cubicBezTo>
                <a:lnTo>
                  <a:pt x="30191" y="1311"/>
                </a:lnTo>
                <a:cubicBezTo>
                  <a:pt x="30548" y="1311"/>
                  <a:pt x="30841" y="1018"/>
                  <a:pt x="30841" y="651"/>
                </a:cubicBezTo>
                <a:cubicBezTo>
                  <a:pt x="30841" y="294"/>
                  <a:pt x="30548" y="0"/>
                  <a:pt x="301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2"/>
          <p:cNvSpPr/>
          <p:nvPr/>
        </p:nvSpPr>
        <p:spPr>
          <a:xfrm>
            <a:off x="-369550" y="4991961"/>
            <a:ext cx="9889274" cy="147164"/>
          </a:xfrm>
          <a:custGeom>
            <a:rect b="b" l="l" r="r" t="t"/>
            <a:pathLst>
              <a:path extrusionOk="0" h="935" w="32320">
                <a:moveTo>
                  <a:pt x="945" y="1"/>
                </a:moveTo>
                <a:cubicBezTo>
                  <a:pt x="420" y="1"/>
                  <a:pt x="1" y="420"/>
                  <a:pt x="1" y="934"/>
                </a:cubicBezTo>
                <a:lnTo>
                  <a:pt x="32320" y="934"/>
                </a:lnTo>
                <a:cubicBezTo>
                  <a:pt x="32320" y="420"/>
                  <a:pt x="31900" y="1"/>
                  <a:pt x="313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2"/>
          <p:cNvSpPr/>
          <p:nvPr/>
        </p:nvSpPr>
        <p:spPr>
          <a:xfrm>
            <a:off x="1170769" y="4991961"/>
            <a:ext cx="3603526" cy="147164"/>
          </a:xfrm>
          <a:custGeom>
            <a:rect b="b" l="l" r="r" t="t"/>
            <a:pathLst>
              <a:path extrusionOk="0" h="935" w="11777">
                <a:moveTo>
                  <a:pt x="11758" y="1"/>
                </a:moveTo>
                <a:cubicBezTo>
                  <a:pt x="11752" y="1"/>
                  <a:pt x="11746" y="1"/>
                  <a:pt x="11739" y="1"/>
                </a:cubicBezTo>
                <a:lnTo>
                  <a:pt x="11776" y="1"/>
                </a:lnTo>
                <a:cubicBezTo>
                  <a:pt x="11770" y="1"/>
                  <a:pt x="11764" y="1"/>
                  <a:pt x="11758" y="1"/>
                </a:cubicBezTo>
                <a:close/>
                <a:moveTo>
                  <a:pt x="758" y="1"/>
                </a:moveTo>
                <a:cubicBezTo>
                  <a:pt x="336" y="1"/>
                  <a:pt x="0" y="353"/>
                  <a:pt x="0" y="777"/>
                </a:cubicBezTo>
                <a:lnTo>
                  <a:pt x="0" y="934"/>
                </a:lnTo>
                <a:lnTo>
                  <a:pt x="11000" y="934"/>
                </a:lnTo>
                <a:lnTo>
                  <a:pt x="11000" y="777"/>
                </a:lnTo>
                <a:cubicBezTo>
                  <a:pt x="11000" y="359"/>
                  <a:pt x="11327" y="11"/>
                  <a:pt x="11739" y="1"/>
                </a:cubicBezTo>
                <a:lnTo>
                  <a:pt x="776" y="1"/>
                </a:lnTo>
                <a:cubicBezTo>
                  <a:pt x="770" y="1"/>
                  <a:pt x="764" y="1"/>
                  <a:pt x="758" y="1"/>
                </a:cubicBezTo>
                <a:close/>
              </a:path>
            </a:pathLst>
          </a:custGeom>
          <a:solidFill>
            <a:srgbClr val="FFFCF7">
              <a:alpha val="1921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2"/>
          <p:cNvSpPr/>
          <p:nvPr/>
        </p:nvSpPr>
        <p:spPr>
          <a:xfrm>
            <a:off x="5524907" y="4991961"/>
            <a:ext cx="1854851" cy="147164"/>
          </a:xfrm>
          <a:custGeom>
            <a:rect b="b" l="l" r="r" t="t"/>
            <a:pathLst>
              <a:path extrusionOk="0" h="935" w="6062">
                <a:moveTo>
                  <a:pt x="776" y="1"/>
                </a:moveTo>
                <a:cubicBezTo>
                  <a:pt x="346" y="1"/>
                  <a:pt x="0" y="347"/>
                  <a:pt x="0" y="777"/>
                </a:cubicBezTo>
                <a:lnTo>
                  <a:pt x="0" y="934"/>
                </a:lnTo>
                <a:lnTo>
                  <a:pt x="5296" y="934"/>
                </a:lnTo>
                <a:lnTo>
                  <a:pt x="5296" y="777"/>
                </a:lnTo>
                <a:cubicBezTo>
                  <a:pt x="5296" y="347"/>
                  <a:pt x="5631" y="1"/>
                  <a:pt x="6061" y="1"/>
                </a:cubicBezTo>
                <a:close/>
              </a:path>
            </a:pathLst>
          </a:custGeom>
          <a:solidFill>
            <a:srgbClr val="FFFCF7">
              <a:alpha val="1921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2"/>
          <p:cNvSpPr/>
          <p:nvPr/>
        </p:nvSpPr>
        <p:spPr>
          <a:xfrm>
            <a:off x="123156" y="738675"/>
            <a:ext cx="187201" cy="204616"/>
          </a:xfrm>
          <a:custGeom>
            <a:rect b="b" l="l" r="r" t="t"/>
            <a:pathLst>
              <a:path extrusionOk="0" h="1369" w="1260">
                <a:moveTo>
                  <a:pt x="673" y="1"/>
                </a:moveTo>
                <a:cubicBezTo>
                  <a:pt x="413" y="1"/>
                  <a:pt x="159" y="235"/>
                  <a:pt x="85" y="559"/>
                </a:cubicBezTo>
                <a:cubicBezTo>
                  <a:pt x="1" y="926"/>
                  <a:pt x="179" y="1283"/>
                  <a:pt x="473" y="1356"/>
                </a:cubicBezTo>
                <a:cubicBezTo>
                  <a:pt x="508" y="1365"/>
                  <a:pt x="544" y="1369"/>
                  <a:pt x="580" y="1369"/>
                </a:cubicBezTo>
                <a:cubicBezTo>
                  <a:pt x="848" y="1369"/>
                  <a:pt x="1101" y="1135"/>
                  <a:pt x="1175" y="811"/>
                </a:cubicBezTo>
                <a:cubicBezTo>
                  <a:pt x="1259" y="433"/>
                  <a:pt x="1081" y="77"/>
                  <a:pt x="777" y="14"/>
                </a:cubicBezTo>
                <a:cubicBezTo>
                  <a:pt x="742" y="5"/>
                  <a:pt x="708" y="1"/>
                  <a:pt x="6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42"/>
          <p:cNvSpPr/>
          <p:nvPr/>
        </p:nvSpPr>
        <p:spPr>
          <a:xfrm>
            <a:off x="8827080" y="737497"/>
            <a:ext cx="183933" cy="203544"/>
          </a:xfrm>
          <a:custGeom>
            <a:rect b="b" l="l" r="r" t="t"/>
            <a:pathLst>
              <a:path extrusionOk="0" h="1370" w="1238">
                <a:moveTo>
                  <a:pt x="594" y="0"/>
                </a:moveTo>
                <a:cubicBezTo>
                  <a:pt x="564" y="0"/>
                  <a:pt x="534" y="3"/>
                  <a:pt x="503" y="10"/>
                </a:cubicBezTo>
                <a:cubicBezTo>
                  <a:pt x="199" y="62"/>
                  <a:pt x="0" y="398"/>
                  <a:pt x="63" y="775"/>
                </a:cubicBezTo>
                <a:cubicBezTo>
                  <a:pt x="130" y="1129"/>
                  <a:pt x="380" y="1369"/>
                  <a:pt x="662" y="1369"/>
                </a:cubicBezTo>
                <a:cubicBezTo>
                  <a:pt x="689" y="1369"/>
                  <a:pt x="717" y="1367"/>
                  <a:pt x="745" y="1362"/>
                </a:cubicBezTo>
                <a:cubicBezTo>
                  <a:pt x="1049" y="1310"/>
                  <a:pt x="1237" y="964"/>
                  <a:pt x="1174" y="586"/>
                </a:cubicBezTo>
                <a:cubicBezTo>
                  <a:pt x="1118" y="247"/>
                  <a:pt x="866" y="0"/>
                  <a:pt x="5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b="0" i="0" sz="30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b="0" i="0" sz="30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b="0" i="0" sz="30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b="0" i="0" sz="30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b="0" i="0" sz="30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b="0" i="0" sz="30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b="0" i="0" sz="30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b="0" i="0" sz="30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b="0" i="0" sz="30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7" name="Google Shape;7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"/>
          <p:cNvSpPr/>
          <p:nvPr/>
        </p:nvSpPr>
        <p:spPr>
          <a:xfrm>
            <a:off x="4" y="1247925"/>
            <a:ext cx="9143992" cy="78001"/>
          </a:xfrm>
          <a:custGeom>
            <a:rect b="b" l="l" r="r" t="t"/>
            <a:pathLst>
              <a:path extrusionOk="0" h="525" w="27171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1"/>
          <p:cNvSpPr txBox="1"/>
          <p:nvPr>
            <p:ph type="title"/>
          </p:nvPr>
        </p:nvSpPr>
        <p:spPr>
          <a:xfrm>
            <a:off x="1607595" y="2151786"/>
            <a:ext cx="6380068" cy="11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Cùng xem Video </a:t>
            </a:r>
            <a:endParaRPr/>
          </a:p>
        </p:txBody>
      </p:sp>
      <p:grpSp>
        <p:nvGrpSpPr>
          <p:cNvPr id="818" name="Google Shape;818;p1"/>
          <p:cNvGrpSpPr/>
          <p:nvPr/>
        </p:nvGrpSpPr>
        <p:grpSpPr>
          <a:xfrm>
            <a:off x="456051" y="3632808"/>
            <a:ext cx="714936" cy="971200"/>
            <a:chOff x="638276" y="3526008"/>
            <a:chExt cx="714936" cy="971200"/>
          </a:xfrm>
        </p:grpSpPr>
        <p:sp>
          <p:nvSpPr>
            <p:cNvPr id="819" name="Google Shape;819;p1"/>
            <p:cNvSpPr/>
            <p:nvPr/>
          </p:nvSpPr>
          <p:spPr>
            <a:xfrm>
              <a:off x="801537" y="3817400"/>
              <a:ext cx="388460" cy="388464"/>
            </a:xfrm>
            <a:custGeom>
              <a:rect b="b" l="l" r="r" t="t"/>
              <a:pathLst>
                <a:path extrusionOk="0" h="91296" w="91295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568"/>
                  </a:srgbClr>
                </a:gs>
                <a:gs pos="41000">
                  <a:srgbClr val="F9EBAB">
                    <a:alpha val="21568"/>
                  </a:srgbClr>
                </a:gs>
                <a:gs pos="100000">
                  <a:srgbClr val="F9EBAB">
                    <a:alpha val="21568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20" name="Google Shape;820;p1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821" name="Google Shape;821;p1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rect b="b" l="l" r="r" t="t"/>
                <a:pathLst>
                  <a:path extrusionOk="0" h="1579" w="111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rect b="b" l="l" r="r" t="t"/>
                <a:pathLst>
                  <a:path extrusionOk="0" h="5837" w="3423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1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rect b="b" l="l" r="r" t="t"/>
                <a:pathLst>
                  <a:path extrusionOk="0" h="7175" w="3328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1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rect b="b" l="l" r="r" t="t"/>
                <a:pathLst>
                  <a:path extrusionOk="0" h="3413" w="11562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1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rect b="b" l="l" r="r" t="t"/>
                <a:pathLst>
                  <a:path extrusionOk="0" h="18047" w="939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1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1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1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rect b="b" l="l" r="r" t="t"/>
                <a:pathLst>
                  <a:path extrusionOk="0" h="1110" w="14761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1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rect b="b" l="l" r="r" t="t"/>
                <a:pathLst>
                  <a:path extrusionOk="0" h="1879" w="14761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1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rect b="b" l="l" r="r" t="t"/>
                <a:pathLst>
                  <a:path extrusionOk="0" h="4268" w="15828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1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rect b="b" l="l" r="r" t="t"/>
                <a:pathLst>
                  <a:path extrusionOk="0" h="2220" w="1281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1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rect b="b" l="l" r="r" t="t"/>
                <a:pathLst>
                  <a:path extrusionOk="0" h="1793" w="19881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1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rect b="b" l="l" r="r" t="t"/>
                <a:pathLst>
                  <a:path extrusionOk="0" h="1878" w="18771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1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rect b="b" l="l" r="r" t="t"/>
                <a:pathLst>
                  <a:path extrusionOk="0" h="2652" w="1233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1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rect b="b" l="l" r="r" t="t"/>
                <a:pathLst>
                  <a:path extrusionOk="0" h="904" w="18729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1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rect b="b" l="l" r="r" t="t"/>
                <a:pathLst>
                  <a:path extrusionOk="0" h="861" w="18003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1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rect b="b" l="l" r="r" t="t"/>
                <a:pathLst>
                  <a:path extrusionOk="0" h="854" w="495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1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rect b="b" l="l" r="r" t="t"/>
                <a:pathLst>
                  <a:path extrusionOk="0" h="4993" w="2518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1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rect b="b" l="l" r="r" t="t"/>
                <a:pathLst>
                  <a:path extrusionOk="0" h="2983" w="2518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1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rect b="b" l="l" r="r" t="t"/>
                <a:pathLst>
                  <a:path extrusionOk="0" h="1780" w="1537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1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rect b="b" l="l" r="r" t="t"/>
                <a:pathLst>
                  <a:path extrusionOk="0" h="1195" w="1665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1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rect b="b" l="l" r="r" t="t"/>
                <a:pathLst>
                  <a:path extrusionOk="0" h="1282" w="1622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1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rect b="b" l="l" r="r" t="t"/>
                <a:pathLst>
                  <a:path extrusionOk="0" h="897" w="5334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1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rect b="b" l="l" r="r" t="t"/>
                <a:pathLst>
                  <a:path extrusionOk="0" h="897" w="3286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1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rect b="b" l="l" r="r" t="t"/>
                <a:pathLst>
                  <a:path extrusionOk="0" h="1085" w="2945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1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rect b="b" l="l" r="r" t="t"/>
                <a:pathLst>
                  <a:path extrusionOk="0" h="641" w="1921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7" name="Google Shape;847;p1"/>
          <p:cNvGrpSpPr/>
          <p:nvPr/>
        </p:nvGrpSpPr>
        <p:grpSpPr>
          <a:xfrm>
            <a:off x="7982551" y="1331121"/>
            <a:ext cx="714936" cy="971200"/>
            <a:chOff x="638276" y="3526008"/>
            <a:chExt cx="714936" cy="971200"/>
          </a:xfrm>
        </p:grpSpPr>
        <p:sp>
          <p:nvSpPr>
            <p:cNvPr id="848" name="Google Shape;848;p1"/>
            <p:cNvSpPr/>
            <p:nvPr/>
          </p:nvSpPr>
          <p:spPr>
            <a:xfrm>
              <a:off x="801537" y="3817400"/>
              <a:ext cx="388460" cy="388464"/>
            </a:xfrm>
            <a:custGeom>
              <a:rect b="b" l="l" r="r" t="t"/>
              <a:pathLst>
                <a:path extrusionOk="0" h="91296" w="91295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568"/>
                  </a:srgbClr>
                </a:gs>
                <a:gs pos="41000">
                  <a:srgbClr val="F9EBAB">
                    <a:alpha val="21568"/>
                  </a:srgbClr>
                </a:gs>
                <a:gs pos="100000">
                  <a:srgbClr val="F9EBAB">
                    <a:alpha val="21568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9" name="Google Shape;849;p1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850" name="Google Shape;850;p1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rect b="b" l="l" r="r" t="t"/>
                <a:pathLst>
                  <a:path extrusionOk="0" h="1579" w="111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1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rect b="b" l="l" r="r" t="t"/>
                <a:pathLst>
                  <a:path extrusionOk="0" h="5837" w="3423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1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rect b="b" l="l" r="r" t="t"/>
                <a:pathLst>
                  <a:path extrusionOk="0" h="7175" w="3328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1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rect b="b" l="l" r="r" t="t"/>
                <a:pathLst>
                  <a:path extrusionOk="0" h="3413" w="11562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1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rect b="b" l="l" r="r" t="t"/>
                <a:pathLst>
                  <a:path extrusionOk="0" h="18047" w="939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1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1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1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rect b="b" l="l" r="r" t="t"/>
                <a:pathLst>
                  <a:path extrusionOk="0" h="1110" w="14761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1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rect b="b" l="l" r="r" t="t"/>
                <a:pathLst>
                  <a:path extrusionOk="0" h="1879" w="14761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1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rect b="b" l="l" r="r" t="t"/>
                <a:pathLst>
                  <a:path extrusionOk="0" h="4268" w="15828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1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rect b="b" l="l" r="r" t="t"/>
                <a:pathLst>
                  <a:path extrusionOk="0" h="2220" w="1281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1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rect b="b" l="l" r="r" t="t"/>
                <a:pathLst>
                  <a:path extrusionOk="0" h="1793" w="19881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1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rect b="b" l="l" r="r" t="t"/>
                <a:pathLst>
                  <a:path extrusionOk="0" h="1878" w="18771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1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rect b="b" l="l" r="r" t="t"/>
                <a:pathLst>
                  <a:path extrusionOk="0" h="2652" w="1233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1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rect b="b" l="l" r="r" t="t"/>
                <a:pathLst>
                  <a:path extrusionOk="0" h="904" w="18729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1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rect b="b" l="l" r="r" t="t"/>
                <a:pathLst>
                  <a:path extrusionOk="0" h="861" w="18003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1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rect b="b" l="l" r="r" t="t"/>
                <a:pathLst>
                  <a:path extrusionOk="0" h="854" w="495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1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rect b="b" l="l" r="r" t="t"/>
                <a:pathLst>
                  <a:path extrusionOk="0" h="4993" w="2518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1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rect b="b" l="l" r="r" t="t"/>
                <a:pathLst>
                  <a:path extrusionOk="0" h="2983" w="2518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1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rect b="b" l="l" r="r" t="t"/>
                <a:pathLst>
                  <a:path extrusionOk="0" h="1780" w="1537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1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rect b="b" l="l" r="r" t="t"/>
                <a:pathLst>
                  <a:path extrusionOk="0" h="1195" w="1665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1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rect b="b" l="l" r="r" t="t"/>
                <a:pathLst>
                  <a:path extrusionOk="0" h="1282" w="1622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1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rect b="b" l="l" r="r" t="t"/>
                <a:pathLst>
                  <a:path extrusionOk="0" h="897" w="5334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1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rect b="b" l="l" r="r" t="t"/>
                <a:pathLst>
                  <a:path extrusionOk="0" h="897" w="3286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1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rect b="b" l="l" r="r" t="t"/>
                <a:pathLst>
                  <a:path extrusionOk="0" h="1085" w="2945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1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rect b="b" l="l" r="r" t="t"/>
                <a:pathLst>
                  <a:path extrusionOk="0" h="641" w="1921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76" name="Google Shape;876;p1"/>
          <p:cNvGrpSpPr/>
          <p:nvPr/>
        </p:nvGrpSpPr>
        <p:grpSpPr>
          <a:xfrm flipH="1" rot="1321491">
            <a:off x="7479289" y="4105258"/>
            <a:ext cx="714934" cy="378491"/>
            <a:chOff x="-1074225" y="4512538"/>
            <a:chExt cx="714950" cy="378500"/>
          </a:xfrm>
        </p:grpSpPr>
        <p:sp>
          <p:nvSpPr>
            <p:cNvPr id="877" name="Google Shape;877;p1"/>
            <p:cNvSpPr/>
            <p:nvPr/>
          </p:nvSpPr>
          <p:spPr>
            <a:xfrm>
              <a:off x="-962825" y="4548088"/>
              <a:ext cx="188375" cy="120175"/>
            </a:xfrm>
            <a:custGeom>
              <a:rect b="b" l="l" r="r" t="t"/>
              <a:pathLst>
                <a:path extrusionOk="0" h="4807" w="7535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"/>
            <p:cNvSpPr/>
            <p:nvPr/>
          </p:nvSpPr>
          <p:spPr>
            <a:xfrm>
              <a:off x="-1064100" y="4512538"/>
              <a:ext cx="642725" cy="266450"/>
            </a:xfrm>
            <a:custGeom>
              <a:rect b="b" l="l" r="r" t="t"/>
              <a:pathLst>
                <a:path extrusionOk="0" h="10658" w="25709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"/>
            <p:cNvSpPr/>
            <p:nvPr/>
          </p:nvSpPr>
          <p:spPr>
            <a:xfrm>
              <a:off x="-1053975" y="4564288"/>
              <a:ext cx="81050" cy="60775"/>
            </a:xfrm>
            <a:custGeom>
              <a:rect b="b" l="l" r="r" t="t"/>
              <a:pathLst>
                <a:path extrusionOk="0" h="2431" w="3242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"/>
            <p:cNvSpPr/>
            <p:nvPr/>
          </p:nvSpPr>
          <p:spPr>
            <a:xfrm>
              <a:off x="-997925" y="4570088"/>
              <a:ext cx="98575" cy="24600"/>
            </a:xfrm>
            <a:custGeom>
              <a:rect b="b" l="l" r="r" t="t"/>
              <a:pathLst>
                <a:path extrusionOk="0" h="984" w="3943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"/>
            <p:cNvSpPr/>
            <p:nvPr/>
          </p:nvSpPr>
          <p:spPr>
            <a:xfrm>
              <a:off x="-837950" y="4525788"/>
              <a:ext cx="162050" cy="93200"/>
            </a:xfrm>
            <a:custGeom>
              <a:rect b="b" l="l" r="r" t="t"/>
              <a:pathLst>
                <a:path extrusionOk="0" h="3728" w="6482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"/>
            <p:cNvSpPr/>
            <p:nvPr/>
          </p:nvSpPr>
          <p:spPr>
            <a:xfrm>
              <a:off x="-742750" y="4536413"/>
              <a:ext cx="151925" cy="23850"/>
            </a:xfrm>
            <a:custGeom>
              <a:rect b="b" l="l" r="r" t="t"/>
              <a:pathLst>
                <a:path extrusionOk="0" h="954" w="6077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"/>
            <p:cNvSpPr/>
            <p:nvPr/>
          </p:nvSpPr>
          <p:spPr>
            <a:xfrm>
              <a:off x="-877100" y="4605913"/>
              <a:ext cx="40525" cy="25475"/>
            </a:xfrm>
            <a:custGeom>
              <a:rect b="b" l="l" r="r" t="t"/>
              <a:pathLst>
                <a:path extrusionOk="0" h="1019" w="1621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"/>
            <p:cNvSpPr/>
            <p:nvPr/>
          </p:nvSpPr>
          <p:spPr>
            <a:xfrm>
              <a:off x="-1074225" y="4544038"/>
              <a:ext cx="714950" cy="347000"/>
            </a:xfrm>
            <a:custGeom>
              <a:rect b="b" l="l" r="r" t="t"/>
              <a:pathLst>
                <a:path extrusionOk="0" h="13880" w="28598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"/>
            <p:cNvSpPr/>
            <p:nvPr/>
          </p:nvSpPr>
          <p:spPr>
            <a:xfrm>
              <a:off x="-815650" y="4565638"/>
              <a:ext cx="407775" cy="318650"/>
            </a:xfrm>
            <a:custGeom>
              <a:rect b="b" l="l" r="r" t="t"/>
              <a:pathLst>
                <a:path extrusionOk="0" h="12746" w="16311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"/>
            <p:cNvSpPr/>
            <p:nvPr/>
          </p:nvSpPr>
          <p:spPr>
            <a:xfrm>
              <a:off x="-1074225" y="4627063"/>
              <a:ext cx="411150" cy="263975"/>
            </a:xfrm>
            <a:custGeom>
              <a:rect b="b" l="l" r="r" t="t"/>
              <a:pathLst>
                <a:path extrusionOk="0" h="10559" w="16446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"/>
            <p:cNvSpPr/>
            <p:nvPr/>
          </p:nvSpPr>
          <p:spPr>
            <a:xfrm>
              <a:off x="-1049250" y="4639888"/>
              <a:ext cx="346350" cy="230900"/>
            </a:xfrm>
            <a:custGeom>
              <a:rect b="b" l="l" r="r" t="t"/>
              <a:pathLst>
                <a:path extrusionOk="0" h="9236" w="13854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8" name="Google Shape;888;p1"/>
          <p:cNvGrpSpPr/>
          <p:nvPr/>
        </p:nvGrpSpPr>
        <p:grpSpPr>
          <a:xfrm>
            <a:off x="922775" y="1923825"/>
            <a:ext cx="714950" cy="378500"/>
            <a:chOff x="-1074225" y="4512538"/>
            <a:chExt cx="714950" cy="378500"/>
          </a:xfrm>
        </p:grpSpPr>
        <p:sp>
          <p:nvSpPr>
            <p:cNvPr id="889" name="Google Shape;889;p1"/>
            <p:cNvSpPr/>
            <p:nvPr/>
          </p:nvSpPr>
          <p:spPr>
            <a:xfrm>
              <a:off x="-962825" y="4548088"/>
              <a:ext cx="188375" cy="120175"/>
            </a:xfrm>
            <a:custGeom>
              <a:rect b="b" l="l" r="r" t="t"/>
              <a:pathLst>
                <a:path extrusionOk="0" h="4807" w="7535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"/>
            <p:cNvSpPr/>
            <p:nvPr/>
          </p:nvSpPr>
          <p:spPr>
            <a:xfrm>
              <a:off x="-1064100" y="4512538"/>
              <a:ext cx="642725" cy="266450"/>
            </a:xfrm>
            <a:custGeom>
              <a:rect b="b" l="l" r="r" t="t"/>
              <a:pathLst>
                <a:path extrusionOk="0" h="10658" w="25709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"/>
            <p:cNvSpPr/>
            <p:nvPr/>
          </p:nvSpPr>
          <p:spPr>
            <a:xfrm>
              <a:off x="-1053975" y="4564288"/>
              <a:ext cx="81050" cy="60775"/>
            </a:xfrm>
            <a:custGeom>
              <a:rect b="b" l="l" r="r" t="t"/>
              <a:pathLst>
                <a:path extrusionOk="0" h="2431" w="3242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"/>
            <p:cNvSpPr/>
            <p:nvPr/>
          </p:nvSpPr>
          <p:spPr>
            <a:xfrm>
              <a:off x="-997925" y="4570088"/>
              <a:ext cx="98575" cy="24600"/>
            </a:xfrm>
            <a:custGeom>
              <a:rect b="b" l="l" r="r" t="t"/>
              <a:pathLst>
                <a:path extrusionOk="0" h="984" w="3943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"/>
            <p:cNvSpPr/>
            <p:nvPr/>
          </p:nvSpPr>
          <p:spPr>
            <a:xfrm>
              <a:off x="-837950" y="4525788"/>
              <a:ext cx="162050" cy="93200"/>
            </a:xfrm>
            <a:custGeom>
              <a:rect b="b" l="l" r="r" t="t"/>
              <a:pathLst>
                <a:path extrusionOk="0" h="3728" w="6482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"/>
            <p:cNvSpPr/>
            <p:nvPr/>
          </p:nvSpPr>
          <p:spPr>
            <a:xfrm>
              <a:off x="-742750" y="4536413"/>
              <a:ext cx="151925" cy="23850"/>
            </a:xfrm>
            <a:custGeom>
              <a:rect b="b" l="l" r="r" t="t"/>
              <a:pathLst>
                <a:path extrusionOk="0" h="954" w="6077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"/>
            <p:cNvSpPr/>
            <p:nvPr/>
          </p:nvSpPr>
          <p:spPr>
            <a:xfrm>
              <a:off x="-877100" y="4605913"/>
              <a:ext cx="40525" cy="25475"/>
            </a:xfrm>
            <a:custGeom>
              <a:rect b="b" l="l" r="r" t="t"/>
              <a:pathLst>
                <a:path extrusionOk="0" h="1019" w="1621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"/>
            <p:cNvSpPr/>
            <p:nvPr/>
          </p:nvSpPr>
          <p:spPr>
            <a:xfrm>
              <a:off x="-1074225" y="4544038"/>
              <a:ext cx="714950" cy="347000"/>
            </a:xfrm>
            <a:custGeom>
              <a:rect b="b" l="l" r="r" t="t"/>
              <a:pathLst>
                <a:path extrusionOk="0" h="13880" w="28598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"/>
            <p:cNvSpPr/>
            <p:nvPr/>
          </p:nvSpPr>
          <p:spPr>
            <a:xfrm>
              <a:off x="-836575" y="4548088"/>
              <a:ext cx="382800" cy="253850"/>
            </a:xfrm>
            <a:custGeom>
              <a:rect b="b" l="l" r="r" t="t"/>
              <a:pathLst>
                <a:path extrusionOk="0" h="10154" w="15312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"/>
            <p:cNvSpPr/>
            <p:nvPr/>
          </p:nvSpPr>
          <p:spPr>
            <a:xfrm>
              <a:off x="-815650" y="4565638"/>
              <a:ext cx="407775" cy="318650"/>
            </a:xfrm>
            <a:custGeom>
              <a:rect b="b" l="l" r="r" t="t"/>
              <a:pathLst>
                <a:path extrusionOk="0" h="12746" w="16311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"/>
            <p:cNvSpPr/>
            <p:nvPr/>
          </p:nvSpPr>
          <p:spPr>
            <a:xfrm>
              <a:off x="-1074225" y="4627063"/>
              <a:ext cx="411150" cy="263975"/>
            </a:xfrm>
            <a:custGeom>
              <a:rect b="b" l="l" r="r" t="t"/>
              <a:pathLst>
                <a:path extrusionOk="0" h="10559" w="16446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1"/>
            <p:cNvSpPr/>
            <p:nvPr/>
          </p:nvSpPr>
          <p:spPr>
            <a:xfrm>
              <a:off x="-1049250" y="4639888"/>
              <a:ext cx="346350" cy="230900"/>
            </a:xfrm>
            <a:custGeom>
              <a:rect b="b" l="l" r="r" t="t"/>
              <a:pathLst>
                <a:path extrusionOk="0" h="9236" w="13854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1" name="Google Shape;901;p1"/>
          <p:cNvGrpSpPr/>
          <p:nvPr/>
        </p:nvGrpSpPr>
        <p:grpSpPr>
          <a:xfrm>
            <a:off x="2937613" y="867714"/>
            <a:ext cx="3268775" cy="380199"/>
            <a:chOff x="975489" y="863689"/>
            <a:chExt cx="3268775" cy="380199"/>
          </a:xfrm>
        </p:grpSpPr>
        <p:grpSp>
          <p:nvGrpSpPr>
            <p:cNvPr id="902" name="Google Shape;902;p1"/>
            <p:cNvGrpSpPr/>
            <p:nvPr/>
          </p:nvGrpSpPr>
          <p:grpSpPr>
            <a:xfrm>
              <a:off x="975489" y="863689"/>
              <a:ext cx="3268775" cy="380199"/>
              <a:chOff x="975489" y="863689"/>
              <a:chExt cx="3268775" cy="380199"/>
            </a:xfrm>
          </p:grpSpPr>
          <p:sp>
            <p:nvSpPr>
              <p:cNvPr id="903" name="Google Shape;903;p1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rect b="b" l="l" r="r" t="t"/>
                <a:pathLst>
                  <a:path extrusionOk="0" h="2276" w="1123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1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rect b="b" l="l" r="r" t="t"/>
                <a:pathLst>
                  <a:path extrusionOk="0" h="1396" w="913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1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rect b="b" l="l" r="r" t="t"/>
                <a:pathLst>
                  <a:path extrusionOk="0" h="305" w="368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1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rect b="b" l="l" r="r" t="t"/>
                <a:pathLst>
                  <a:path extrusionOk="0" h="306" w="347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1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rect b="b" l="l" r="r" t="t"/>
                <a:pathLst>
                  <a:path extrusionOk="0" h="221" w="95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1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rect b="b" l="l" r="r" t="t"/>
                <a:pathLst>
                  <a:path extrusionOk="0" h="2329" w="777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1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rect b="b" l="l" r="r" t="t"/>
                <a:pathLst>
                  <a:path extrusionOk="0" h="2329" w="1018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1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rect b="b" l="l" r="r" t="t"/>
                <a:pathLst>
                  <a:path extrusionOk="0" h="1689" w="735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1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rect b="b" l="l" r="r" t="t"/>
                <a:pathLst>
                  <a:path extrusionOk="0" h="2329" w="599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1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rect b="b" l="l" r="r" t="t"/>
                <a:pathLst>
                  <a:path extrusionOk="0" h="2109" w="987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1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rect b="b" l="l" r="r" t="t"/>
                <a:pathLst>
                  <a:path extrusionOk="0" h="2140" w="1018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1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rect b="b" l="l" r="r" t="t"/>
                <a:pathLst>
                  <a:path extrusionOk="0" h="850" w="756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1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rect b="b" l="l" r="r" t="t"/>
                <a:pathLst>
                  <a:path extrusionOk="0" h="1417" w="987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1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rect b="b" l="l" r="r" t="t"/>
                <a:pathLst>
                  <a:path extrusionOk="0" h="1311" w="735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1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rect b="b" l="l" r="r" t="t"/>
                <a:pathLst>
                  <a:path extrusionOk="0" h="1385" w="578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1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rect b="b" l="l" r="r" t="t"/>
                <a:pathLst>
                  <a:path extrusionOk="0" h="1417" w="987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1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rect b="b" l="l" r="r" t="t"/>
                <a:pathLst>
                  <a:path extrusionOk="0" h="1165" w="997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1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rect b="b" l="l" r="r" t="t"/>
                <a:pathLst>
                  <a:path extrusionOk="0" h="158" w="609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1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rect b="b" l="l" r="r" t="t"/>
                <a:pathLst>
                  <a:path extrusionOk="0" h="148" w="609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1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rect b="b" l="l" r="r" t="t"/>
                <a:pathLst>
                  <a:path extrusionOk="0" h="200" w="578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1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rect b="b" l="l" r="r" t="t"/>
                <a:pathLst>
                  <a:path extrusionOk="0" h="138" w="672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1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rect b="b" l="l" r="r" t="t"/>
                <a:pathLst>
                  <a:path extrusionOk="0" h="117" w="124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1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rect b="b" l="l" r="r" t="t"/>
                <a:pathLst>
                  <a:path extrusionOk="0" h="76" w="11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1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rect b="b" l="l" r="r" t="t"/>
                <a:pathLst>
                  <a:path extrusionOk="0" h="127" w="452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1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rect b="b" l="l" r="r" t="t"/>
                <a:pathLst>
                  <a:path extrusionOk="0" h="295" w="368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1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rect b="b" l="l" r="r" t="t"/>
                <a:pathLst>
                  <a:path extrusionOk="0" h="231" w="526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1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rect b="b" l="l" r="r" t="t"/>
                <a:pathLst>
                  <a:path extrusionOk="0" h="263" w="42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1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rect b="b" l="l" r="r" t="t"/>
                <a:pathLst>
                  <a:path extrusionOk="0" h="190" w="704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1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rect b="b" l="l" r="r" t="t"/>
                <a:pathLst>
                  <a:path extrusionOk="0" h="483" w="525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1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rect b="b" l="l" r="r" t="t"/>
                <a:pathLst>
                  <a:path extrusionOk="0" h="222" w="53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1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rect b="b" l="l" r="r" t="t"/>
                <a:pathLst>
                  <a:path extrusionOk="0" h="144" w="177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1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rect b="b" l="l" r="r" t="t"/>
                <a:pathLst>
                  <a:path extrusionOk="0" h="2549" w="504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1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rect b="b" l="l" r="r" t="t"/>
                <a:pathLst>
                  <a:path extrusionOk="0" h="2130" w="767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1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rect b="b" l="l" r="r" t="t"/>
                <a:pathLst>
                  <a:path extrusionOk="0" h="2130" w="662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1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rect b="b" l="l" r="r" t="t"/>
                <a:pathLst>
                  <a:path extrusionOk="0" h="1501" w="714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1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rect b="b" l="l" r="r" t="t"/>
                <a:pathLst>
                  <a:path extrusionOk="0" h="1469" w="662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1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rect b="b" l="l" r="r" t="t"/>
                <a:pathLst>
                  <a:path extrusionOk="0" h="168" w="452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1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rect b="b" l="l" r="r" t="t"/>
                <a:pathLst>
                  <a:path extrusionOk="0" h="243" w="389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1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rect b="b" l="l" r="r" t="t"/>
                <a:pathLst>
                  <a:path extrusionOk="0" h="148" w="473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1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rect b="b" l="l" r="r" t="t"/>
                <a:pathLst>
                  <a:path extrusionOk="0" h="95" w="75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1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rect b="b" l="l" r="r" t="t"/>
                <a:pathLst>
                  <a:path extrusionOk="0" h="95" w="74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1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rect b="b" l="l" r="r" t="t"/>
                <a:pathLst>
                  <a:path extrusionOk="0" h="117" w="85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1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rect b="b" l="l" r="r" t="t"/>
                <a:pathLst>
                  <a:path extrusionOk="0" h="1543" w="756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1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rect b="b" l="l" r="r" t="t"/>
                <a:pathLst>
                  <a:path extrusionOk="0" h="788" w="756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1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rect b="b" l="l" r="r" t="t"/>
                <a:pathLst>
                  <a:path extrusionOk="0" h="222" w="515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1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rect b="b" l="l" r="r" t="t"/>
                <a:pathLst>
                  <a:path extrusionOk="0" h="221" w="484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1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rect b="b" l="l" r="r" t="t"/>
                <a:pathLst>
                  <a:path extrusionOk="0" h="2549" w="683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1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rect b="b" l="l" r="r" t="t"/>
                <a:pathLst>
                  <a:path extrusionOk="0" h="2549" w="599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1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rect b="b" l="l" r="r" t="t"/>
                <a:pathLst>
                  <a:path extrusionOk="0" h="1804" w="641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1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rect b="b" l="l" r="r" t="t"/>
                <a:pathLst>
                  <a:path extrusionOk="0" h="1762" w="588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1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rect b="b" l="l" r="r" t="t"/>
                <a:pathLst>
                  <a:path extrusionOk="0" h="285" w="357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1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rect b="b" l="l" r="r" t="t"/>
                <a:pathLst>
                  <a:path extrusionOk="0" h="117" w="64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1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rect b="b" l="l" r="r" t="t"/>
                <a:pathLst>
                  <a:path extrusionOk="0" h="106" w="64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1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rect b="b" l="l" r="r" t="t"/>
                <a:pathLst>
                  <a:path extrusionOk="0" h="127" w="75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1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rect b="b" l="l" r="r" t="t"/>
                <a:pathLst>
                  <a:path extrusionOk="0" h="2549" w="756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1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rect b="b" l="l" r="r" t="t"/>
                <a:pathLst>
                  <a:path extrusionOk="0" h="2549" w="661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1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rect b="b" l="l" r="r" t="t"/>
                <a:pathLst>
                  <a:path extrusionOk="0" h="2340" w="651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1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rect b="b" l="l" r="r" t="t"/>
                <a:pathLst>
                  <a:path extrusionOk="0" h="1794" w="472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1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rect b="b" l="l" r="r" t="t"/>
                <a:pathLst>
                  <a:path extrusionOk="0" h="1804" w="704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1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rect b="b" l="l" r="r" t="t"/>
                <a:pathLst>
                  <a:path extrusionOk="0" h="1762" w="651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1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rect b="b" l="l" r="r" t="t"/>
                <a:pathLst>
                  <a:path extrusionOk="0" h="1553" w="63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1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rect b="b" l="l" r="r" t="t"/>
                <a:pathLst>
                  <a:path extrusionOk="0" h="159" w="431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1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rect b="b" l="l" r="r" t="t"/>
                <a:pathLst>
                  <a:path extrusionOk="0" h="159" w="421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1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rect b="b" l="l" r="r" t="t"/>
                <a:pathLst>
                  <a:path extrusionOk="0" h="138" w="473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1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rect b="b" l="l" r="r" t="t"/>
                <a:pathLst>
                  <a:path extrusionOk="0" h="117" w="74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1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rect b="b" l="l" r="r" t="t"/>
                <a:pathLst>
                  <a:path extrusionOk="0" h="285" w="399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1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rect b="b" l="l" r="r" t="t"/>
                <a:pathLst>
                  <a:path extrusionOk="0" h="117" w="74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1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rect b="b" l="l" r="r" t="t"/>
                <a:pathLst>
                  <a:path extrusionOk="0" h="106" w="85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1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rect b="b" l="l" r="r" t="t"/>
                <a:pathLst>
                  <a:path extrusionOk="0" h="127" w="95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1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rect b="b" l="l" r="r" t="t"/>
                <a:pathLst>
                  <a:path extrusionOk="0" h="2549" w="714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1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rect b="b" l="l" r="r" t="t"/>
                <a:pathLst>
                  <a:path extrusionOk="0" h="1847" w="756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1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rect b="b" l="l" r="r" t="t"/>
                <a:pathLst>
                  <a:path extrusionOk="0" h="2549" w="1081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1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rect b="b" l="l" r="r" t="t"/>
                <a:pathLst>
                  <a:path extrusionOk="0" h="2340" w="955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1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rect b="b" l="l" r="r" t="t"/>
                <a:pathLst>
                  <a:path extrusionOk="0" h="1794" w="672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1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rect b="b" l="l" r="r" t="t"/>
                <a:pathLst>
                  <a:path extrusionOk="0" h="945" w="756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1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rect b="b" l="l" r="r" t="t"/>
                <a:pathLst>
                  <a:path extrusionOk="0" h="1804" w="1018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1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rect b="b" l="l" r="r" t="t"/>
                <a:pathLst>
                  <a:path extrusionOk="0" h="1553" w="913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1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rect b="b" l="l" r="r" t="t"/>
                <a:pathLst>
                  <a:path extrusionOk="0" h="159" w="63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1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rect b="b" l="l" r="r" t="t"/>
                <a:pathLst>
                  <a:path extrusionOk="0" h="159" w="63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1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rect b="b" l="l" r="r" t="t"/>
                <a:pathLst>
                  <a:path extrusionOk="0" h="138" w="714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1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rect b="b" l="l" r="r" t="t"/>
                <a:pathLst>
                  <a:path extrusionOk="0" h="117" w="116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1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rect b="b" l="l" r="r" t="t"/>
                <a:pathLst>
                  <a:path extrusionOk="0" h="263" w="515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1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rect b="b" l="l" r="r" t="t"/>
                <a:pathLst>
                  <a:path extrusionOk="0" h="264" w="484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1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rect b="b" l="l" r="r" t="t"/>
                <a:pathLst>
                  <a:path extrusionOk="0" h="117" w="116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1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rect b="b" l="l" r="r" t="t"/>
                <a:pathLst>
                  <a:path extrusionOk="0" h="106" w="116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1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rect b="b" l="l" r="r" t="t"/>
                <a:pathLst>
                  <a:path extrusionOk="0" h="2549" w="745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1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rect b="b" l="l" r="r" t="t"/>
                <a:pathLst>
                  <a:path extrusionOk="0" h="1847" w="798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1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rect b="b" l="l" r="r" t="t"/>
                <a:pathLst>
                  <a:path extrusionOk="0" h="2549" w="1123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1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rect b="b" l="l" r="r" t="t"/>
                <a:pathLst>
                  <a:path extrusionOk="0" h="2549" w="976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1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rect b="b" l="l" r="r" t="t"/>
                <a:pathLst>
                  <a:path extrusionOk="0" h="2340" w="987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1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rect b="b" l="l" r="r" t="t"/>
                <a:pathLst>
                  <a:path extrusionOk="0" h="1794" w="703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1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rect b="b" l="l" r="r" t="t"/>
                <a:pathLst>
                  <a:path extrusionOk="0" h="945" w="777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1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rect b="b" l="l" r="r" t="t"/>
                <a:pathLst>
                  <a:path extrusionOk="0" h="1804" w="105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1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rect b="b" l="l" r="r" t="t"/>
                <a:pathLst>
                  <a:path extrusionOk="0" h="1762" w="976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1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rect b="b" l="l" r="r" t="t"/>
                <a:pathLst>
                  <a:path extrusionOk="0" h="1553" w="945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1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rect b="b" l="l" r="r" t="t"/>
                <a:pathLst>
                  <a:path extrusionOk="0" h="159" w="631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1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rect b="b" l="l" r="r" t="t"/>
                <a:pathLst>
                  <a:path extrusionOk="0" h="159" w="63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1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rect b="b" l="l" r="r" t="t"/>
                <a:pathLst>
                  <a:path extrusionOk="0" h="138" w="704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1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rect b="b" l="l" r="r" t="t"/>
                <a:pathLst>
                  <a:path extrusionOk="0" h="96" w="125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1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rect b="b" l="l" r="r" t="t"/>
                <a:pathLst>
                  <a:path extrusionOk="0" h="285" w="578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1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rect b="b" l="l" r="r" t="t"/>
                <a:pathLst>
                  <a:path extrusionOk="0" h="263" w="504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1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rect b="b" l="l" r="r" t="t"/>
                <a:pathLst>
                  <a:path extrusionOk="0" h="264" w="473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1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rect b="b" l="l" r="r" t="t"/>
                <a:pathLst>
                  <a:path extrusionOk="0" h="117" w="127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1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rect b="b" l="l" r="r" t="t"/>
                <a:pathLst>
                  <a:path extrusionOk="0" h="85" w="125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1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rect b="b" l="l" r="r" t="t"/>
                <a:pathLst>
                  <a:path extrusionOk="0" h="127" w="127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1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rect b="b" l="l" r="r" t="t"/>
                <a:pathLst>
                  <a:path extrusionOk="0" h="107" w="156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09" name="Google Shape;1009;p1"/>
            <p:cNvSpPr/>
            <p:nvPr/>
          </p:nvSpPr>
          <p:spPr>
            <a:xfrm>
              <a:off x="4058696" y="880775"/>
              <a:ext cx="59429" cy="28229"/>
            </a:xfrm>
            <a:custGeom>
              <a:rect b="b" l="l" r="r" t="t"/>
              <a:pathLst>
                <a:path extrusionOk="0" h="190" w="40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"/>
            <p:cNvSpPr/>
            <p:nvPr/>
          </p:nvSpPr>
          <p:spPr>
            <a:xfrm>
              <a:off x="4173989" y="880775"/>
              <a:ext cx="62549" cy="28229"/>
            </a:xfrm>
            <a:custGeom>
              <a:rect b="b" l="l" r="r" t="t"/>
              <a:pathLst>
                <a:path extrusionOk="0" h="190" w="421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"/>
            <p:cNvSpPr/>
            <p:nvPr/>
          </p:nvSpPr>
          <p:spPr>
            <a:xfrm>
              <a:off x="2787497" y="882410"/>
              <a:ext cx="37440" cy="18720"/>
            </a:xfrm>
            <a:custGeom>
              <a:rect b="b" l="l" r="r" t="t"/>
              <a:pathLst>
                <a:path extrusionOk="0" h="126" w="252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"/>
            <p:cNvSpPr/>
            <p:nvPr/>
          </p:nvSpPr>
          <p:spPr>
            <a:xfrm>
              <a:off x="2869956" y="880775"/>
              <a:ext cx="65669" cy="28229"/>
            </a:xfrm>
            <a:custGeom>
              <a:rect b="b" l="l" r="r" t="t"/>
              <a:pathLst>
                <a:path extrusionOk="0" h="190" w="442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"/>
            <p:cNvSpPr/>
            <p:nvPr/>
          </p:nvSpPr>
          <p:spPr>
            <a:xfrm>
              <a:off x="2999364" y="880775"/>
              <a:ext cx="68640" cy="28229"/>
            </a:xfrm>
            <a:custGeom>
              <a:rect b="b" l="l" r="r" t="t"/>
              <a:pathLst>
                <a:path extrusionOk="0" h="190" w="462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"/>
            <p:cNvSpPr/>
            <p:nvPr/>
          </p:nvSpPr>
          <p:spPr>
            <a:xfrm>
              <a:off x="3402891" y="882410"/>
              <a:ext cx="54675" cy="18720"/>
            </a:xfrm>
            <a:custGeom>
              <a:rect b="b" l="l" r="r" t="t"/>
              <a:pathLst>
                <a:path extrusionOk="0" h="126" w="368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"/>
            <p:cNvSpPr/>
            <p:nvPr/>
          </p:nvSpPr>
          <p:spPr>
            <a:xfrm>
              <a:off x="3524424" y="880775"/>
              <a:ext cx="96721" cy="28229"/>
            </a:xfrm>
            <a:custGeom>
              <a:rect b="b" l="l" r="r" t="t"/>
              <a:pathLst>
                <a:path extrusionOk="0" h="190" w="651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"/>
            <p:cNvSpPr/>
            <p:nvPr/>
          </p:nvSpPr>
          <p:spPr>
            <a:xfrm>
              <a:off x="2095737" y="882410"/>
              <a:ext cx="54675" cy="18720"/>
            </a:xfrm>
            <a:custGeom>
              <a:rect b="b" l="l" r="r" t="t"/>
              <a:pathLst>
                <a:path extrusionOk="0" h="126" w="368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"/>
            <p:cNvSpPr/>
            <p:nvPr/>
          </p:nvSpPr>
          <p:spPr>
            <a:xfrm>
              <a:off x="2217271" y="880775"/>
              <a:ext cx="96721" cy="28229"/>
            </a:xfrm>
            <a:custGeom>
              <a:rect b="b" l="l" r="r" t="t"/>
              <a:pathLst>
                <a:path extrusionOk="0" h="190" w="651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"/>
            <p:cNvSpPr/>
            <p:nvPr/>
          </p:nvSpPr>
          <p:spPr>
            <a:xfrm>
              <a:off x="2408782" y="880775"/>
              <a:ext cx="102961" cy="28229"/>
            </a:xfrm>
            <a:custGeom>
              <a:rect b="b" l="l" r="r" t="t"/>
              <a:pathLst>
                <a:path extrusionOk="0" h="190" w="693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3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4" name="Google Shape;2244;p10"/>
          <p:cNvGrpSpPr/>
          <p:nvPr/>
        </p:nvGrpSpPr>
        <p:grpSpPr>
          <a:xfrm>
            <a:off x="7191980" y="3720137"/>
            <a:ext cx="882091" cy="785318"/>
            <a:chOff x="7191980" y="3720137"/>
            <a:chExt cx="882091" cy="785318"/>
          </a:xfrm>
        </p:grpSpPr>
        <p:grpSp>
          <p:nvGrpSpPr>
            <p:cNvPr id="2245" name="Google Shape;2245;p10"/>
            <p:cNvGrpSpPr/>
            <p:nvPr/>
          </p:nvGrpSpPr>
          <p:grpSpPr>
            <a:xfrm>
              <a:off x="7278905" y="4103812"/>
              <a:ext cx="795166" cy="401643"/>
              <a:chOff x="760658" y="4632187"/>
              <a:chExt cx="795166" cy="401643"/>
            </a:xfrm>
          </p:grpSpPr>
          <p:sp>
            <p:nvSpPr>
              <p:cNvPr id="2246" name="Google Shape;2246;p10"/>
              <p:cNvSpPr/>
              <p:nvPr/>
            </p:nvSpPr>
            <p:spPr>
              <a:xfrm>
                <a:off x="932345" y="4784242"/>
                <a:ext cx="301263" cy="21157"/>
              </a:xfrm>
              <a:custGeom>
                <a:rect b="b" l="l" r="r" t="t"/>
                <a:pathLst>
                  <a:path extrusionOk="0" h="305" w="4343">
                    <a:moveTo>
                      <a:pt x="85" y="0"/>
                    </a:moveTo>
                    <a:cubicBezTo>
                      <a:pt x="43" y="0"/>
                      <a:pt x="1" y="63"/>
                      <a:pt x="1" y="147"/>
                    </a:cubicBezTo>
                    <a:cubicBezTo>
                      <a:pt x="1" y="231"/>
                      <a:pt x="43" y="304"/>
                      <a:pt x="85" y="304"/>
                    </a:cubicBezTo>
                    <a:lnTo>
                      <a:pt x="4342" y="304"/>
                    </a:lnTo>
                    <a:lnTo>
                      <a:pt x="43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247" name="Google Shape;2247;p10"/>
              <p:cNvGrpSpPr/>
              <p:nvPr/>
            </p:nvGrpSpPr>
            <p:grpSpPr>
              <a:xfrm>
                <a:off x="932345" y="4632187"/>
                <a:ext cx="623479" cy="173211"/>
                <a:chOff x="932345" y="4632187"/>
                <a:chExt cx="623479" cy="173211"/>
              </a:xfrm>
            </p:grpSpPr>
            <p:sp>
              <p:nvSpPr>
                <p:cNvPr id="2248" name="Google Shape;2248;p10"/>
                <p:cNvSpPr/>
                <p:nvPr/>
              </p:nvSpPr>
              <p:spPr>
                <a:xfrm>
                  <a:off x="949826" y="4642384"/>
                  <a:ext cx="312847" cy="153510"/>
                </a:xfrm>
                <a:custGeom>
                  <a:rect b="b" l="l" r="r" t="t"/>
                  <a:pathLst>
                    <a:path extrusionOk="0" h="2213" w="4510">
                      <a:moveTo>
                        <a:pt x="0" y="0"/>
                      </a:moveTo>
                      <a:cubicBezTo>
                        <a:pt x="483" y="588"/>
                        <a:pt x="462" y="1657"/>
                        <a:pt x="0" y="2213"/>
                      </a:cubicBezTo>
                      <a:lnTo>
                        <a:pt x="4237" y="2213"/>
                      </a:lnTo>
                      <a:cubicBezTo>
                        <a:pt x="4510" y="2213"/>
                        <a:pt x="4510" y="0"/>
                        <a:pt x="4237" y="0"/>
                      </a:cubicBezTo>
                      <a:close/>
                    </a:path>
                  </a:pathLst>
                </a:custGeom>
                <a:solidFill>
                  <a:srgbClr val="E2C19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9" name="Google Shape;2249;p10"/>
                <p:cNvSpPr/>
                <p:nvPr/>
              </p:nvSpPr>
              <p:spPr>
                <a:xfrm>
                  <a:off x="1194974" y="4632187"/>
                  <a:ext cx="360850" cy="173211"/>
                </a:xfrm>
                <a:custGeom>
                  <a:rect b="b" l="l" r="r" t="t"/>
                  <a:pathLst>
                    <a:path extrusionOk="0" h="2497" w="5202">
                      <a:moveTo>
                        <a:pt x="126" y="1"/>
                      </a:moveTo>
                      <a:cubicBezTo>
                        <a:pt x="53" y="1"/>
                        <a:pt x="0" y="74"/>
                        <a:pt x="11" y="147"/>
                      </a:cubicBezTo>
                      <a:cubicBezTo>
                        <a:pt x="0" y="221"/>
                        <a:pt x="53" y="284"/>
                        <a:pt x="126" y="294"/>
                      </a:cubicBezTo>
                      <a:lnTo>
                        <a:pt x="262" y="294"/>
                      </a:lnTo>
                      <a:cubicBezTo>
                        <a:pt x="619" y="294"/>
                        <a:pt x="619" y="2192"/>
                        <a:pt x="262" y="2192"/>
                      </a:cubicBezTo>
                      <a:lnTo>
                        <a:pt x="126" y="2192"/>
                      </a:lnTo>
                      <a:cubicBezTo>
                        <a:pt x="53" y="2203"/>
                        <a:pt x="0" y="2266"/>
                        <a:pt x="11" y="2339"/>
                      </a:cubicBezTo>
                      <a:cubicBezTo>
                        <a:pt x="0" y="2412"/>
                        <a:pt x="53" y="2486"/>
                        <a:pt x="126" y="2496"/>
                      </a:cubicBezTo>
                      <a:lnTo>
                        <a:pt x="4258" y="2496"/>
                      </a:lnTo>
                      <a:cubicBezTo>
                        <a:pt x="5202" y="2496"/>
                        <a:pt x="5202" y="1"/>
                        <a:pt x="42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0" name="Google Shape;2250;p10"/>
                <p:cNvSpPr/>
                <p:nvPr/>
              </p:nvSpPr>
              <p:spPr>
                <a:xfrm>
                  <a:off x="932345" y="4632187"/>
                  <a:ext cx="301263" cy="20463"/>
                </a:xfrm>
                <a:custGeom>
                  <a:rect b="b" l="l" r="r" t="t"/>
                  <a:pathLst>
                    <a:path extrusionOk="0" h="295" w="4343">
                      <a:moveTo>
                        <a:pt x="85" y="1"/>
                      </a:moveTo>
                      <a:cubicBezTo>
                        <a:pt x="43" y="1"/>
                        <a:pt x="1" y="63"/>
                        <a:pt x="1" y="147"/>
                      </a:cubicBezTo>
                      <a:cubicBezTo>
                        <a:pt x="1" y="231"/>
                        <a:pt x="43" y="294"/>
                        <a:pt x="85" y="294"/>
                      </a:cubicBezTo>
                      <a:lnTo>
                        <a:pt x="4342" y="294"/>
                      </a:lnTo>
                      <a:lnTo>
                        <a:pt x="434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1" name="Google Shape;2251;p10"/>
                <p:cNvSpPr/>
                <p:nvPr/>
              </p:nvSpPr>
              <p:spPr>
                <a:xfrm>
                  <a:off x="963630" y="4696214"/>
                  <a:ext cx="211016" cy="79773"/>
                </a:xfrm>
                <a:custGeom>
                  <a:rect b="b" l="l" r="r" t="t"/>
                  <a:pathLst>
                    <a:path extrusionOk="0" h="1150" w="3042">
                      <a:moveTo>
                        <a:pt x="127" y="0"/>
                      </a:moveTo>
                      <a:cubicBezTo>
                        <a:pt x="189" y="367"/>
                        <a:pt x="147" y="745"/>
                        <a:pt x="1" y="1091"/>
                      </a:cubicBezTo>
                      <a:lnTo>
                        <a:pt x="231" y="1112"/>
                      </a:lnTo>
                      <a:cubicBezTo>
                        <a:pt x="570" y="1138"/>
                        <a:pt x="896" y="1150"/>
                        <a:pt x="1197" y="1150"/>
                      </a:cubicBezTo>
                      <a:cubicBezTo>
                        <a:pt x="2247" y="1150"/>
                        <a:pt x="3004" y="1002"/>
                        <a:pt x="3021" y="766"/>
                      </a:cubicBezTo>
                      <a:cubicBezTo>
                        <a:pt x="3042" y="462"/>
                        <a:pt x="1836" y="126"/>
                        <a:pt x="315" y="11"/>
                      </a:cubicBezTo>
                      <a:lnTo>
                        <a:pt x="127" y="0"/>
                      </a:lnTo>
                      <a:close/>
                    </a:path>
                  </a:pathLst>
                </a:custGeom>
                <a:solidFill>
                  <a:srgbClr val="F4E4B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2" name="Google Shape;2252;p10"/>
                <p:cNvSpPr/>
                <p:nvPr/>
              </p:nvSpPr>
              <p:spPr>
                <a:xfrm>
                  <a:off x="1043681" y="4671449"/>
                  <a:ext cx="157187" cy="6659"/>
                </a:xfrm>
                <a:custGeom>
                  <a:rect b="b" l="l" r="r" t="t"/>
                  <a:pathLst>
                    <a:path extrusionOk="0" h="96" w="2266">
                      <a:moveTo>
                        <a:pt x="1133" y="1"/>
                      </a:moveTo>
                      <a:cubicBezTo>
                        <a:pt x="504" y="1"/>
                        <a:pt x="0" y="22"/>
                        <a:pt x="0" y="53"/>
                      </a:cubicBezTo>
                      <a:cubicBezTo>
                        <a:pt x="0" y="74"/>
                        <a:pt x="504" y="95"/>
                        <a:pt x="1133" y="95"/>
                      </a:cubicBezTo>
                      <a:cubicBezTo>
                        <a:pt x="1751" y="95"/>
                        <a:pt x="2265" y="74"/>
                        <a:pt x="2265" y="53"/>
                      </a:cubicBezTo>
                      <a:cubicBezTo>
                        <a:pt x="2265" y="22"/>
                        <a:pt x="1751" y="1"/>
                        <a:pt x="1133" y="1"/>
                      </a:cubicBezTo>
                      <a:close/>
                    </a:path>
                  </a:pathLst>
                </a:custGeom>
                <a:solidFill>
                  <a:srgbClr val="CEA97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3" name="Google Shape;2253;p10"/>
                <p:cNvSpPr/>
                <p:nvPr/>
              </p:nvSpPr>
              <p:spPr>
                <a:xfrm>
                  <a:off x="1008026" y="4730413"/>
                  <a:ext cx="203039" cy="4440"/>
                </a:xfrm>
                <a:custGeom>
                  <a:rect b="b" l="l" r="r" t="t"/>
                  <a:pathLst>
                    <a:path extrusionOk="0" h="64" w="2927">
                      <a:moveTo>
                        <a:pt x="1458" y="0"/>
                      </a:moveTo>
                      <a:cubicBezTo>
                        <a:pt x="650" y="0"/>
                        <a:pt x="0" y="11"/>
                        <a:pt x="0" y="32"/>
                      </a:cubicBezTo>
                      <a:cubicBezTo>
                        <a:pt x="0" y="42"/>
                        <a:pt x="650" y="63"/>
                        <a:pt x="1458" y="63"/>
                      </a:cubicBezTo>
                      <a:cubicBezTo>
                        <a:pt x="2265" y="63"/>
                        <a:pt x="2926" y="42"/>
                        <a:pt x="2926" y="32"/>
                      </a:cubicBezTo>
                      <a:cubicBezTo>
                        <a:pt x="2926" y="11"/>
                        <a:pt x="2265" y="0"/>
                        <a:pt x="1458" y="0"/>
                      </a:cubicBezTo>
                      <a:close/>
                    </a:path>
                  </a:pathLst>
                </a:custGeom>
                <a:solidFill>
                  <a:srgbClr val="CEA97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54" name="Google Shape;2254;p10"/>
              <p:cNvSpPr/>
              <p:nvPr/>
            </p:nvSpPr>
            <p:spPr>
              <a:xfrm>
                <a:off x="760658" y="4803874"/>
                <a:ext cx="271435" cy="17550"/>
              </a:xfrm>
              <a:custGeom>
                <a:rect b="b" l="l" r="r" t="t"/>
                <a:pathLst>
                  <a:path extrusionOk="0" h="253" w="3913">
                    <a:moveTo>
                      <a:pt x="116" y="0"/>
                    </a:moveTo>
                    <a:cubicBezTo>
                      <a:pt x="1" y="42"/>
                      <a:pt x="1" y="210"/>
                      <a:pt x="116" y="252"/>
                    </a:cubicBezTo>
                    <a:lnTo>
                      <a:pt x="3912" y="252"/>
                    </a:lnTo>
                    <a:lnTo>
                      <a:pt x="39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255" name="Google Shape;2255;p10"/>
              <p:cNvGrpSpPr/>
              <p:nvPr/>
            </p:nvGrpSpPr>
            <p:grpSpPr>
              <a:xfrm>
                <a:off x="760658" y="4803874"/>
                <a:ext cx="700615" cy="229956"/>
                <a:chOff x="760658" y="4803874"/>
                <a:chExt cx="700615" cy="229956"/>
              </a:xfrm>
            </p:grpSpPr>
            <p:sp>
              <p:nvSpPr>
                <p:cNvPr id="2256" name="Google Shape;2256;p10"/>
                <p:cNvSpPr/>
                <p:nvPr/>
              </p:nvSpPr>
              <p:spPr>
                <a:xfrm>
                  <a:off x="786186" y="4821355"/>
                  <a:ext cx="283019" cy="200819"/>
                </a:xfrm>
                <a:custGeom>
                  <a:rect b="b" l="l" r="r" t="t"/>
                  <a:pathLst>
                    <a:path extrusionOk="0" h="2895" w="4080">
                      <a:moveTo>
                        <a:pt x="0" y="0"/>
                      </a:moveTo>
                      <a:cubicBezTo>
                        <a:pt x="325" y="923"/>
                        <a:pt x="262" y="1898"/>
                        <a:pt x="0" y="2894"/>
                      </a:cubicBezTo>
                      <a:lnTo>
                        <a:pt x="3775" y="2894"/>
                      </a:lnTo>
                      <a:cubicBezTo>
                        <a:pt x="3776" y="2894"/>
                        <a:pt x="3776" y="2894"/>
                        <a:pt x="3777" y="2894"/>
                      </a:cubicBezTo>
                      <a:cubicBezTo>
                        <a:pt x="4079" y="2894"/>
                        <a:pt x="4079" y="0"/>
                        <a:pt x="3775" y="0"/>
                      </a:cubicBezTo>
                      <a:close/>
                    </a:path>
                  </a:pathLst>
                </a:custGeom>
                <a:solidFill>
                  <a:srgbClr val="F4E4B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7" name="Google Shape;2257;p10"/>
                <p:cNvSpPr/>
                <p:nvPr/>
              </p:nvSpPr>
              <p:spPr>
                <a:xfrm>
                  <a:off x="781052" y="4812614"/>
                  <a:ext cx="283019" cy="213166"/>
                </a:xfrm>
                <a:custGeom>
                  <a:rect b="b" l="l" r="r" t="t"/>
                  <a:pathLst>
                    <a:path extrusionOk="0" h="3073" w="4080">
                      <a:moveTo>
                        <a:pt x="1" y="0"/>
                      </a:moveTo>
                      <a:cubicBezTo>
                        <a:pt x="126" y="294"/>
                        <a:pt x="221" y="598"/>
                        <a:pt x="263" y="913"/>
                      </a:cubicBezTo>
                      <a:cubicBezTo>
                        <a:pt x="1825" y="1122"/>
                        <a:pt x="3000" y="1668"/>
                        <a:pt x="2947" y="2181"/>
                      </a:cubicBezTo>
                      <a:cubicBezTo>
                        <a:pt x="2901" y="2642"/>
                        <a:pt x="1925" y="2932"/>
                        <a:pt x="622" y="2932"/>
                      </a:cubicBezTo>
                      <a:cubicBezTo>
                        <a:pt x="442" y="2932"/>
                        <a:pt x="255" y="2927"/>
                        <a:pt x="64" y="2915"/>
                      </a:cubicBezTo>
                      <a:cubicBezTo>
                        <a:pt x="53" y="2968"/>
                        <a:pt x="32" y="3020"/>
                        <a:pt x="11" y="3073"/>
                      </a:cubicBezTo>
                      <a:lnTo>
                        <a:pt x="3786" y="3073"/>
                      </a:lnTo>
                      <a:cubicBezTo>
                        <a:pt x="4080" y="3073"/>
                        <a:pt x="4080" y="0"/>
                        <a:pt x="3776" y="0"/>
                      </a:cubicBezTo>
                      <a:close/>
                    </a:path>
                  </a:pathLst>
                </a:custGeom>
                <a:solidFill>
                  <a:srgbClr val="E2C19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8" name="Google Shape;2258;p10"/>
                <p:cNvSpPr/>
                <p:nvPr/>
              </p:nvSpPr>
              <p:spPr>
                <a:xfrm>
                  <a:off x="989088" y="4803874"/>
                  <a:ext cx="472185" cy="229953"/>
                </a:xfrm>
                <a:custGeom>
                  <a:rect b="b" l="l" r="r" t="t"/>
                  <a:pathLst>
                    <a:path extrusionOk="0" h="3315" w="6807">
                      <a:moveTo>
                        <a:pt x="137" y="0"/>
                      </a:moveTo>
                      <a:cubicBezTo>
                        <a:pt x="64" y="0"/>
                        <a:pt x="1" y="53"/>
                        <a:pt x="1" y="126"/>
                      </a:cubicBezTo>
                      <a:cubicBezTo>
                        <a:pt x="1" y="200"/>
                        <a:pt x="64" y="252"/>
                        <a:pt x="137" y="252"/>
                      </a:cubicBezTo>
                      <a:lnTo>
                        <a:pt x="284" y="252"/>
                      </a:lnTo>
                      <a:cubicBezTo>
                        <a:pt x="693" y="252"/>
                        <a:pt x="693" y="3062"/>
                        <a:pt x="284" y="3062"/>
                      </a:cubicBezTo>
                      <a:lnTo>
                        <a:pt x="137" y="3062"/>
                      </a:lnTo>
                      <a:cubicBezTo>
                        <a:pt x="64" y="3062"/>
                        <a:pt x="1" y="3115"/>
                        <a:pt x="1" y="3188"/>
                      </a:cubicBezTo>
                      <a:cubicBezTo>
                        <a:pt x="1" y="3262"/>
                        <a:pt x="64" y="3314"/>
                        <a:pt x="137" y="3314"/>
                      </a:cubicBezTo>
                      <a:lnTo>
                        <a:pt x="5737" y="3314"/>
                      </a:lnTo>
                      <a:cubicBezTo>
                        <a:pt x="6806" y="3304"/>
                        <a:pt x="6806" y="0"/>
                        <a:pt x="57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9" name="Google Shape;2259;p10"/>
                <p:cNvSpPr/>
                <p:nvPr/>
              </p:nvSpPr>
              <p:spPr>
                <a:xfrm>
                  <a:off x="761421" y="5016280"/>
                  <a:ext cx="270672" cy="17550"/>
                </a:xfrm>
                <a:custGeom>
                  <a:rect b="b" l="l" r="r" t="t"/>
                  <a:pathLst>
                    <a:path extrusionOk="0" h="253" w="3902">
                      <a:moveTo>
                        <a:pt x="105" y="0"/>
                      </a:moveTo>
                      <a:cubicBezTo>
                        <a:pt x="42" y="0"/>
                        <a:pt x="0" y="63"/>
                        <a:pt x="11" y="126"/>
                      </a:cubicBezTo>
                      <a:cubicBezTo>
                        <a:pt x="0" y="189"/>
                        <a:pt x="42" y="242"/>
                        <a:pt x="105" y="252"/>
                      </a:cubicBezTo>
                      <a:lnTo>
                        <a:pt x="3901" y="252"/>
                      </a:lnTo>
                      <a:lnTo>
                        <a:pt x="39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0" name="Google Shape;2260;p10"/>
                <p:cNvSpPr/>
                <p:nvPr/>
              </p:nvSpPr>
              <p:spPr>
                <a:xfrm>
                  <a:off x="760658" y="4803874"/>
                  <a:ext cx="483838" cy="149903"/>
                </a:xfrm>
                <a:custGeom>
                  <a:rect b="b" l="l" r="r" t="t"/>
                  <a:pathLst>
                    <a:path extrusionOk="0" h="2161" w="6975">
                      <a:moveTo>
                        <a:pt x="116" y="0"/>
                      </a:moveTo>
                      <a:cubicBezTo>
                        <a:pt x="1" y="42"/>
                        <a:pt x="1" y="210"/>
                        <a:pt x="116" y="252"/>
                      </a:cubicBezTo>
                      <a:lnTo>
                        <a:pt x="3577" y="252"/>
                      </a:lnTo>
                      <a:cubicBezTo>
                        <a:pt x="3828" y="252"/>
                        <a:pt x="3933" y="1343"/>
                        <a:pt x="3870" y="2161"/>
                      </a:cubicBezTo>
                      <a:cubicBezTo>
                        <a:pt x="5045" y="1888"/>
                        <a:pt x="6094" y="1206"/>
                        <a:pt x="6807" y="231"/>
                      </a:cubicBezTo>
                      <a:cubicBezTo>
                        <a:pt x="6870" y="158"/>
                        <a:pt x="6922" y="74"/>
                        <a:pt x="697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1" name="Google Shape;2261;p10"/>
                <p:cNvSpPr/>
                <p:nvPr/>
              </p:nvSpPr>
              <p:spPr>
                <a:xfrm>
                  <a:off x="1072053" y="4857704"/>
                  <a:ext cx="48072" cy="122295"/>
                </a:xfrm>
                <a:custGeom>
                  <a:rect b="b" l="l" r="r" t="t"/>
                  <a:pathLst>
                    <a:path extrusionOk="0" h="1763" w="693">
                      <a:moveTo>
                        <a:pt x="0" y="0"/>
                      </a:moveTo>
                      <a:cubicBezTo>
                        <a:pt x="84" y="0"/>
                        <a:pt x="84" y="1762"/>
                        <a:pt x="0" y="1762"/>
                      </a:cubicBezTo>
                      <a:lnTo>
                        <a:pt x="598" y="1762"/>
                      </a:lnTo>
                      <a:cubicBezTo>
                        <a:pt x="692" y="1762"/>
                        <a:pt x="692" y="0"/>
                        <a:pt x="598" y="0"/>
                      </a:cubicBezTo>
                      <a:close/>
                    </a:path>
                  </a:pathLst>
                </a:custGeom>
                <a:solidFill>
                  <a:srgbClr val="F4E4B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2" name="Google Shape;2262;p10"/>
                <p:cNvSpPr/>
                <p:nvPr/>
              </p:nvSpPr>
              <p:spPr>
                <a:xfrm>
                  <a:off x="1138230" y="4878792"/>
                  <a:ext cx="31354" cy="80050"/>
                </a:xfrm>
                <a:custGeom>
                  <a:rect b="b" l="l" r="r" t="t"/>
                  <a:pathLst>
                    <a:path extrusionOk="0" h="1154" w="452">
                      <a:moveTo>
                        <a:pt x="0" y="0"/>
                      </a:moveTo>
                      <a:cubicBezTo>
                        <a:pt x="53" y="0"/>
                        <a:pt x="53" y="1154"/>
                        <a:pt x="0" y="1154"/>
                      </a:cubicBezTo>
                      <a:lnTo>
                        <a:pt x="388" y="1154"/>
                      </a:lnTo>
                      <a:cubicBezTo>
                        <a:pt x="451" y="1154"/>
                        <a:pt x="451" y="0"/>
                        <a:pt x="388" y="0"/>
                      </a:cubicBezTo>
                      <a:close/>
                    </a:path>
                  </a:pathLst>
                </a:custGeom>
                <a:solidFill>
                  <a:srgbClr val="F4E4B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263" name="Google Shape;2263;p10"/>
            <p:cNvGrpSpPr/>
            <p:nvPr/>
          </p:nvGrpSpPr>
          <p:grpSpPr>
            <a:xfrm>
              <a:off x="7191980" y="3720137"/>
              <a:ext cx="795166" cy="401643"/>
              <a:chOff x="760658" y="4632187"/>
              <a:chExt cx="795166" cy="401643"/>
            </a:xfrm>
          </p:grpSpPr>
          <p:sp>
            <p:nvSpPr>
              <p:cNvPr id="2264" name="Google Shape;2264;p10"/>
              <p:cNvSpPr/>
              <p:nvPr/>
            </p:nvSpPr>
            <p:spPr>
              <a:xfrm>
                <a:off x="932345" y="4784242"/>
                <a:ext cx="301263" cy="21157"/>
              </a:xfrm>
              <a:custGeom>
                <a:rect b="b" l="l" r="r" t="t"/>
                <a:pathLst>
                  <a:path extrusionOk="0" h="305" w="4343">
                    <a:moveTo>
                      <a:pt x="85" y="0"/>
                    </a:moveTo>
                    <a:cubicBezTo>
                      <a:pt x="43" y="0"/>
                      <a:pt x="1" y="63"/>
                      <a:pt x="1" y="147"/>
                    </a:cubicBezTo>
                    <a:cubicBezTo>
                      <a:pt x="1" y="231"/>
                      <a:pt x="43" y="304"/>
                      <a:pt x="85" y="304"/>
                    </a:cubicBezTo>
                    <a:lnTo>
                      <a:pt x="4342" y="304"/>
                    </a:lnTo>
                    <a:lnTo>
                      <a:pt x="43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265" name="Google Shape;2265;p10"/>
              <p:cNvGrpSpPr/>
              <p:nvPr/>
            </p:nvGrpSpPr>
            <p:grpSpPr>
              <a:xfrm>
                <a:off x="932345" y="4632187"/>
                <a:ext cx="623479" cy="173211"/>
                <a:chOff x="932345" y="4632187"/>
                <a:chExt cx="623479" cy="173211"/>
              </a:xfrm>
            </p:grpSpPr>
            <p:sp>
              <p:nvSpPr>
                <p:cNvPr id="2266" name="Google Shape;2266;p10"/>
                <p:cNvSpPr/>
                <p:nvPr/>
              </p:nvSpPr>
              <p:spPr>
                <a:xfrm>
                  <a:off x="949826" y="4642384"/>
                  <a:ext cx="312847" cy="153510"/>
                </a:xfrm>
                <a:custGeom>
                  <a:rect b="b" l="l" r="r" t="t"/>
                  <a:pathLst>
                    <a:path extrusionOk="0" h="2213" w="4510">
                      <a:moveTo>
                        <a:pt x="0" y="0"/>
                      </a:moveTo>
                      <a:cubicBezTo>
                        <a:pt x="483" y="588"/>
                        <a:pt x="462" y="1657"/>
                        <a:pt x="0" y="2213"/>
                      </a:cubicBezTo>
                      <a:lnTo>
                        <a:pt x="4237" y="2213"/>
                      </a:lnTo>
                      <a:cubicBezTo>
                        <a:pt x="4510" y="2213"/>
                        <a:pt x="4510" y="0"/>
                        <a:pt x="4237" y="0"/>
                      </a:cubicBezTo>
                      <a:close/>
                    </a:path>
                  </a:pathLst>
                </a:custGeom>
                <a:solidFill>
                  <a:srgbClr val="E2C19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7" name="Google Shape;2267;p10"/>
                <p:cNvSpPr/>
                <p:nvPr/>
              </p:nvSpPr>
              <p:spPr>
                <a:xfrm>
                  <a:off x="1194974" y="4632187"/>
                  <a:ext cx="360850" cy="173211"/>
                </a:xfrm>
                <a:custGeom>
                  <a:rect b="b" l="l" r="r" t="t"/>
                  <a:pathLst>
                    <a:path extrusionOk="0" h="2497" w="5202">
                      <a:moveTo>
                        <a:pt x="126" y="1"/>
                      </a:moveTo>
                      <a:cubicBezTo>
                        <a:pt x="53" y="1"/>
                        <a:pt x="0" y="74"/>
                        <a:pt x="11" y="147"/>
                      </a:cubicBezTo>
                      <a:cubicBezTo>
                        <a:pt x="0" y="221"/>
                        <a:pt x="53" y="284"/>
                        <a:pt x="126" y="294"/>
                      </a:cubicBezTo>
                      <a:lnTo>
                        <a:pt x="262" y="294"/>
                      </a:lnTo>
                      <a:cubicBezTo>
                        <a:pt x="619" y="294"/>
                        <a:pt x="619" y="2192"/>
                        <a:pt x="262" y="2192"/>
                      </a:cubicBezTo>
                      <a:lnTo>
                        <a:pt x="126" y="2192"/>
                      </a:lnTo>
                      <a:cubicBezTo>
                        <a:pt x="53" y="2203"/>
                        <a:pt x="0" y="2266"/>
                        <a:pt x="11" y="2339"/>
                      </a:cubicBezTo>
                      <a:cubicBezTo>
                        <a:pt x="0" y="2412"/>
                        <a:pt x="53" y="2486"/>
                        <a:pt x="126" y="2496"/>
                      </a:cubicBezTo>
                      <a:lnTo>
                        <a:pt x="4258" y="2496"/>
                      </a:lnTo>
                      <a:cubicBezTo>
                        <a:pt x="5202" y="2496"/>
                        <a:pt x="5202" y="1"/>
                        <a:pt x="42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8" name="Google Shape;2268;p10"/>
                <p:cNvSpPr/>
                <p:nvPr/>
              </p:nvSpPr>
              <p:spPr>
                <a:xfrm>
                  <a:off x="932345" y="4632187"/>
                  <a:ext cx="301263" cy="20463"/>
                </a:xfrm>
                <a:custGeom>
                  <a:rect b="b" l="l" r="r" t="t"/>
                  <a:pathLst>
                    <a:path extrusionOk="0" h="295" w="4343">
                      <a:moveTo>
                        <a:pt x="85" y="1"/>
                      </a:moveTo>
                      <a:cubicBezTo>
                        <a:pt x="43" y="1"/>
                        <a:pt x="1" y="63"/>
                        <a:pt x="1" y="147"/>
                      </a:cubicBezTo>
                      <a:cubicBezTo>
                        <a:pt x="1" y="231"/>
                        <a:pt x="43" y="294"/>
                        <a:pt x="85" y="294"/>
                      </a:cubicBezTo>
                      <a:lnTo>
                        <a:pt x="4342" y="294"/>
                      </a:lnTo>
                      <a:lnTo>
                        <a:pt x="434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9" name="Google Shape;2269;p10"/>
                <p:cNvSpPr/>
                <p:nvPr/>
              </p:nvSpPr>
              <p:spPr>
                <a:xfrm>
                  <a:off x="963630" y="4696214"/>
                  <a:ext cx="211016" cy="79773"/>
                </a:xfrm>
                <a:custGeom>
                  <a:rect b="b" l="l" r="r" t="t"/>
                  <a:pathLst>
                    <a:path extrusionOk="0" h="1150" w="3042">
                      <a:moveTo>
                        <a:pt x="127" y="0"/>
                      </a:moveTo>
                      <a:cubicBezTo>
                        <a:pt x="189" y="367"/>
                        <a:pt x="147" y="745"/>
                        <a:pt x="1" y="1091"/>
                      </a:cubicBezTo>
                      <a:lnTo>
                        <a:pt x="231" y="1112"/>
                      </a:lnTo>
                      <a:cubicBezTo>
                        <a:pt x="570" y="1138"/>
                        <a:pt x="896" y="1150"/>
                        <a:pt x="1197" y="1150"/>
                      </a:cubicBezTo>
                      <a:cubicBezTo>
                        <a:pt x="2247" y="1150"/>
                        <a:pt x="3004" y="1002"/>
                        <a:pt x="3021" y="766"/>
                      </a:cubicBezTo>
                      <a:cubicBezTo>
                        <a:pt x="3042" y="462"/>
                        <a:pt x="1836" y="126"/>
                        <a:pt x="315" y="11"/>
                      </a:cubicBezTo>
                      <a:lnTo>
                        <a:pt x="127" y="0"/>
                      </a:lnTo>
                      <a:close/>
                    </a:path>
                  </a:pathLst>
                </a:custGeom>
                <a:solidFill>
                  <a:srgbClr val="F4E4B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0" name="Google Shape;2270;p10"/>
                <p:cNvSpPr/>
                <p:nvPr/>
              </p:nvSpPr>
              <p:spPr>
                <a:xfrm>
                  <a:off x="1043681" y="4671449"/>
                  <a:ext cx="157187" cy="6659"/>
                </a:xfrm>
                <a:custGeom>
                  <a:rect b="b" l="l" r="r" t="t"/>
                  <a:pathLst>
                    <a:path extrusionOk="0" h="96" w="2266">
                      <a:moveTo>
                        <a:pt x="1133" y="1"/>
                      </a:moveTo>
                      <a:cubicBezTo>
                        <a:pt x="504" y="1"/>
                        <a:pt x="0" y="22"/>
                        <a:pt x="0" y="53"/>
                      </a:cubicBezTo>
                      <a:cubicBezTo>
                        <a:pt x="0" y="74"/>
                        <a:pt x="504" y="95"/>
                        <a:pt x="1133" y="95"/>
                      </a:cubicBezTo>
                      <a:cubicBezTo>
                        <a:pt x="1751" y="95"/>
                        <a:pt x="2265" y="74"/>
                        <a:pt x="2265" y="53"/>
                      </a:cubicBezTo>
                      <a:cubicBezTo>
                        <a:pt x="2265" y="22"/>
                        <a:pt x="1751" y="1"/>
                        <a:pt x="1133" y="1"/>
                      </a:cubicBezTo>
                      <a:close/>
                    </a:path>
                  </a:pathLst>
                </a:custGeom>
                <a:solidFill>
                  <a:srgbClr val="CEA97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1" name="Google Shape;2271;p10"/>
                <p:cNvSpPr/>
                <p:nvPr/>
              </p:nvSpPr>
              <p:spPr>
                <a:xfrm>
                  <a:off x="1008026" y="4730413"/>
                  <a:ext cx="203039" cy="4440"/>
                </a:xfrm>
                <a:custGeom>
                  <a:rect b="b" l="l" r="r" t="t"/>
                  <a:pathLst>
                    <a:path extrusionOk="0" h="64" w="2927">
                      <a:moveTo>
                        <a:pt x="1458" y="0"/>
                      </a:moveTo>
                      <a:cubicBezTo>
                        <a:pt x="650" y="0"/>
                        <a:pt x="0" y="11"/>
                        <a:pt x="0" y="32"/>
                      </a:cubicBezTo>
                      <a:cubicBezTo>
                        <a:pt x="0" y="42"/>
                        <a:pt x="650" y="63"/>
                        <a:pt x="1458" y="63"/>
                      </a:cubicBezTo>
                      <a:cubicBezTo>
                        <a:pt x="2265" y="63"/>
                        <a:pt x="2926" y="42"/>
                        <a:pt x="2926" y="32"/>
                      </a:cubicBezTo>
                      <a:cubicBezTo>
                        <a:pt x="2926" y="11"/>
                        <a:pt x="2265" y="0"/>
                        <a:pt x="1458" y="0"/>
                      </a:cubicBezTo>
                      <a:close/>
                    </a:path>
                  </a:pathLst>
                </a:custGeom>
                <a:solidFill>
                  <a:srgbClr val="CEA97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72" name="Google Shape;2272;p10"/>
              <p:cNvSpPr/>
              <p:nvPr/>
            </p:nvSpPr>
            <p:spPr>
              <a:xfrm>
                <a:off x="760658" y="4803874"/>
                <a:ext cx="271435" cy="17550"/>
              </a:xfrm>
              <a:custGeom>
                <a:rect b="b" l="l" r="r" t="t"/>
                <a:pathLst>
                  <a:path extrusionOk="0" h="253" w="3913">
                    <a:moveTo>
                      <a:pt x="116" y="0"/>
                    </a:moveTo>
                    <a:cubicBezTo>
                      <a:pt x="1" y="42"/>
                      <a:pt x="1" y="210"/>
                      <a:pt x="116" y="252"/>
                    </a:cubicBezTo>
                    <a:lnTo>
                      <a:pt x="3912" y="252"/>
                    </a:lnTo>
                    <a:lnTo>
                      <a:pt x="39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273" name="Google Shape;2273;p10"/>
              <p:cNvGrpSpPr/>
              <p:nvPr/>
            </p:nvGrpSpPr>
            <p:grpSpPr>
              <a:xfrm>
                <a:off x="760658" y="4803874"/>
                <a:ext cx="700615" cy="229956"/>
                <a:chOff x="760658" y="4803874"/>
                <a:chExt cx="700615" cy="229956"/>
              </a:xfrm>
            </p:grpSpPr>
            <p:sp>
              <p:nvSpPr>
                <p:cNvPr id="2274" name="Google Shape;2274;p10"/>
                <p:cNvSpPr/>
                <p:nvPr/>
              </p:nvSpPr>
              <p:spPr>
                <a:xfrm>
                  <a:off x="786186" y="4821355"/>
                  <a:ext cx="283019" cy="200819"/>
                </a:xfrm>
                <a:custGeom>
                  <a:rect b="b" l="l" r="r" t="t"/>
                  <a:pathLst>
                    <a:path extrusionOk="0" h="2895" w="4080">
                      <a:moveTo>
                        <a:pt x="0" y="0"/>
                      </a:moveTo>
                      <a:cubicBezTo>
                        <a:pt x="325" y="923"/>
                        <a:pt x="262" y="1898"/>
                        <a:pt x="0" y="2894"/>
                      </a:cubicBezTo>
                      <a:lnTo>
                        <a:pt x="3775" y="2894"/>
                      </a:lnTo>
                      <a:cubicBezTo>
                        <a:pt x="3776" y="2894"/>
                        <a:pt x="3776" y="2894"/>
                        <a:pt x="3777" y="2894"/>
                      </a:cubicBezTo>
                      <a:cubicBezTo>
                        <a:pt x="4079" y="2894"/>
                        <a:pt x="4079" y="0"/>
                        <a:pt x="3775" y="0"/>
                      </a:cubicBezTo>
                      <a:close/>
                    </a:path>
                  </a:pathLst>
                </a:custGeom>
                <a:solidFill>
                  <a:srgbClr val="F4E4B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5" name="Google Shape;2275;p10"/>
                <p:cNvSpPr/>
                <p:nvPr/>
              </p:nvSpPr>
              <p:spPr>
                <a:xfrm>
                  <a:off x="781052" y="4812614"/>
                  <a:ext cx="283019" cy="213166"/>
                </a:xfrm>
                <a:custGeom>
                  <a:rect b="b" l="l" r="r" t="t"/>
                  <a:pathLst>
                    <a:path extrusionOk="0" h="3073" w="4080">
                      <a:moveTo>
                        <a:pt x="1" y="0"/>
                      </a:moveTo>
                      <a:cubicBezTo>
                        <a:pt x="126" y="294"/>
                        <a:pt x="221" y="598"/>
                        <a:pt x="263" y="913"/>
                      </a:cubicBezTo>
                      <a:cubicBezTo>
                        <a:pt x="1825" y="1122"/>
                        <a:pt x="3000" y="1668"/>
                        <a:pt x="2947" y="2181"/>
                      </a:cubicBezTo>
                      <a:cubicBezTo>
                        <a:pt x="2901" y="2642"/>
                        <a:pt x="1925" y="2932"/>
                        <a:pt x="622" y="2932"/>
                      </a:cubicBezTo>
                      <a:cubicBezTo>
                        <a:pt x="442" y="2932"/>
                        <a:pt x="255" y="2927"/>
                        <a:pt x="64" y="2915"/>
                      </a:cubicBezTo>
                      <a:cubicBezTo>
                        <a:pt x="53" y="2968"/>
                        <a:pt x="32" y="3020"/>
                        <a:pt x="11" y="3073"/>
                      </a:cubicBezTo>
                      <a:lnTo>
                        <a:pt x="3786" y="3073"/>
                      </a:lnTo>
                      <a:cubicBezTo>
                        <a:pt x="4080" y="3073"/>
                        <a:pt x="4080" y="0"/>
                        <a:pt x="3776" y="0"/>
                      </a:cubicBezTo>
                      <a:close/>
                    </a:path>
                  </a:pathLst>
                </a:custGeom>
                <a:solidFill>
                  <a:srgbClr val="E2C19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6" name="Google Shape;2276;p10"/>
                <p:cNvSpPr/>
                <p:nvPr/>
              </p:nvSpPr>
              <p:spPr>
                <a:xfrm>
                  <a:off x="989088" y="4803874"/>
                  <a:ext cx="472185" cy="229953"/>
                </a:xfrm>
                <a:custGeom>
                  <a:rect b="b" l="l" r="r" t="t"/>
                  <a:pathLst>
                    <a:path extrusionOk="0" h="3315" w="6807">
                      <a:moveTo>
                        <a:pt x="137" y="0"/>
                      </a:moveTo>
                      <a:cubicBezTo>
                        <a:pt x="64" y="0"/>
                        <a:pt x="1" y="53"/>
                        <a:pt x="1" y="126"/>
                      </a:cubicBezTo>
                      <a:cubicBezTo>
                        <a:pt x="1" y="200"/>
                        <a:pt x="64" y="252"/>
                        <a:pt x="137" y="252"/>
                      </a:cubicBezTo>
                      <a:lnTo>
                        <a:pt x="284" y="252"/>
                      </a:lnTo>
                      <a:cubicBezTo>
                        <a:pt x="693" y="252"/>
                        <a:pt x="693" y="3062"/>
                        <a:pt x="284" y="3062"/>
                      </a:cubicBezTo>
                      <a:lnTo>
                        <a:pt x="137" y="3062"/>
                      </a:lnTo>
                      <a:cubicBezTo>
                        <a:pt x="64" y="3062"/>
                        <a:pt x="1" y="3115"/>
                        <a:pt x="1" y="3188"/>
                      </a:cubicBezTo>
                      <a:cubicBezTo>
                        <a:pt x="1" y="3262"/>
                        <a:pt x="64" y="3314"/>
                        <a:pt x="137" y="3314"/>
                      </a:cubicBezTo>
                      <a:lnTo>
                        <a:pt x="5737" y="3314"/>
                      </a:lnTo>
                      <a:cubicBezTo>
                        <a:pt x="6806" y="3304"/>
                        <a:pt x="6806" y="0"/>
                        <a:pt x="57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7" name="Google Shape;2277;p10"/>
                <p:cNvSpPr/>
                <p:nvPr/>
              </p:nvSpPr>
              <p:spPr>
                <a:xfrm>
                  <a:off x="761421" y="5016280"/>
                  <a:ext cx="270672" cy="17550"/>
                </a:xfrm>
                <a:custGeom>
                  <a:rect b="b" l="l" r="r" t="t"/>
                  <a:pathLst>
                    <a:path extrusionOk="0" h="253" w="3902">
                      <a:moveTo>
                        <a:pt x="105" y="0"/>
                      </a:moveTo>
                      <a:cubicBezTo>
                        <a:pt x="42" y="0"/>
                        <a:pt x="0" y="63"/>
                        <a:pt x="11" y="126"/>
                      </a:cubicBezTo>
                      <a:cubicBezTo>
                        <a:pt x="0" y="189"/>
                        <a:pt x="42" y="242"/>
                        <a:pt x="105" y="252"/>
                      </a:cubicBezTo>
                      <a:lnTo>
                        <a:pt x="3901" y="252"/>
                      </a:lnTo>
                      <a:lnTo>
                        <a:pt x="39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8" name="Google Shape;2278;p10"/>
                <p:cNvSpPr/>
                <p:nvPr/>
              </p:nvSpPr>
              <p:spPr>
                <a:xfrm>
                  <a:off x="760658" y="4803874"/>
                  <a:ext cx="483838" cy="149903"/>
                </a:xfrm>
                <a:custGeom>
                  <a:rect b="b" l="l" r="r" t="t"/>
                  <a:pathLst>
                    <a:path extrusionOk="0" h="2161" w="6975">
                      <a:moveTo>
                        <a:pt x="116" y="0"/>
                      </a:moveTo>
                      <a:cubicBezTo>
                        <a:pt x="1" y="42"/>
                        <a:pt x="1" y="210"/>
                        <a:pt x="116" y="252"/>
                      </a:cubicBezTo>
                      <a:lnTo>
                        <a:pt x="3577" y="252"/>
                      </a:lnTo>
                      <a:cubicBezTo>
                        <a:pt x="3828" y="252"/>
                        <a:pt x="3933" y="1343"/>
                        <a:pt x="3870" y="2161"/>
                      </a:cubicBezTo>
                      <a:cubicBezTo>
                        <a:pt x="5045" y="1888"/>
                        <a:pt x="6094" y="1206"/>
                        <a:pt x="6807" y="231"/>
                      </a:cubicBezTo>
                      <a:cubicBezTo>
                        <a:pt x="6870" y="158"/>
                        <a:pt x="6922" y="74"/>
                        <a:pt x="697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9" name="Google Shape;2279;p10"/>
                <p:cNvSpPr/>
                <p:nvPr/>
              </p:nvSpPr>
              <p:spPr>
                <a:xfrm>
                  <a:off x="1072053" y="4857704"/>
                  <a:ext cx="48072" cy="122295"/>
                </a:xfrm>
                <a:custGeom>
                  <a:rect b="b" l="l" r="r" t="t"/>
                  <a:pathLst>
                    <a:path extrusionOk="0" h="1763" w="693">
                      <a:moveTo>
                        <a:pt x="0" y="0"/>
                      </a:moveTo>
                      <a:cubicBezTo>
                        <a:pt x="84" y="0"/>
                        <a:pt x="84" y="1762"/>
                        <a:pt x="0" y="1762"/>
                      </a:cubicBezTo>
                      <a:lnTo>
                        <a:pt x="598" y="1762"/>
                      </a:lnTo>
                      <a:cubicBezTo>
                        <a:pt x="692" y="1762"/>
                        <a:pt x="692" y="0"/>
                        <a:pt x="598" y="0"/>
                      </a:cubicBezTo>
                      <a:close/>
                    </a:path>
                  </a:pathLst>
                </a:custGeom>
                <a:solidFill>
                  <a:srgbClr val="F4E4B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0" name="Google Shape;2280;p10"/>
                <p:cNvSpPr/>
                <p:nvPr/>
              </p:nvSpPr>
              <p:spPr>
                <a:xfrm>
                  <a:off x="1138230" y="4878792"/>
                  <a:ext cx="31354" cy="80050"/>
                </a:xfrm>
                <a:custGeom>
                  <a:rect b="b" l="l" r="r" t="t"/>
                  <a:pathLst>
                    <a:path extrusionOk="0" h="1154" w="452">
                      <a:moveTo>
                        <a:pt x="0" y="0"/>
                      </a:moveTo>
                      <a:cubicBezTo>
                        <a:pt x="53" y="0"/>
                        <a:pt x="53" y="1154"/>
                        <a:pt x="0" y="1154"/>
                      </a:cubicBezTo>
                      <a:lnTo>
                        <a:pt x="388" y="1154"/>
                      </a:lnTo>
                      <a:cubicBezTo>
                        <a:pt x="451" y="1154"/>
                        <a:pt x="451" y="0"/>
                        <a:pt x="388" y="0"/>
                      </a:cubicBezTo>
                      <a:close/>
                    </a:path>
                  </a:pathLst>
                </a:custGeom>
                <a:solidFill>
                  <a:srgbClr val="F4E4B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281" name="Google Shape;2281;p10"/>
          <p:cNvSpPr txBox="1"/>
          <p:nvPr>
            <p:ph type="title"/>
          </p:nvPr>
        </p:nvSpPr>
        <p:spPr>
          <a:xfrm>
            <a:off x="2038200" y="3191825"/>
            <a:ext cx="5067600" cy="13055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ĐỌC – HIỂU CHI TIẾT VĂN BẢN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82" name="Google Shape;2282;p10"/>
          <p:cNvSpPr/>
          <p:nvPr/>
        </p:nvSpPr>
        <p:spPr>
          <a:xfrm>
            <a:off x="3815735" y="1574265"/>
            <a:ext cx="1512530" cy="1513003"/>
          </a:xfrm>
          <a:custGeom>
            <a:rect b="b" l="l" r="r" t="t"/>
            <a:pathLst>
              <a:path extrusionOk="0" h="91296" w="91295">
                <a:moveTo>
                  <a:pt x="75084" y="16212"/>
                </a:moveTo>
                <a:cubicBezTo>
                  <a:pt x="91295" y="32466"/>
                  <a:pt x="91295" y="58788"/>
                  <a:pt x="75084" y="75041"/>
                </a:cubicBezTo>
                <a:cubicBezTo>
                  <a:pt x="58830" y="91295"/>
                  <a:pt x="32466" y="91295"/>
                  <a:pt x="16255" y="75041"/>
                </a:cubicBezTo>
                <a:cubicBezTo>
                  <a:pt x="1" y="58788"/>
                  <a:pt x="1" y="32466"/>
                  <a:pt x="16255" y="16212"/>
                </a:cubicBezTo>
                <a:cubicBezTo>
                  <a:pt x="32466" y="1"/>
                  <a:pt x="58830" y="1"/>
                  <a:pt x="75084" y="16212"/>
                </a:cubicBezTo>
                <a:close/>
              </a:path>
            </a:pathLst>
          </a:custGeom>
          <a:gradFill>
            <a:gsLst>
              <a:gs pos="0">
                <a:srgbClr val="F9EBAB">
                  <a:alpha val="21568"/>
                </a:srgbClr>
              </a:gs>
              <a:gs pos="41000">
                <a:srgbClr val="F9EBAB">
                  <a:alpha val="21568"/>
                </a:srgbClr>
              </a:gs>
              <a:gs pos="100000">
                <a:srgbClr val="F9EBAB">
                  <a:alpha val="21568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10"/>
          <p:cNvSpPr txBox="1"/>
          <p:nvPr>
            <p:ph idx="2" type="title"/>
          </p:nvPr>
        </p:nvSpPr>
        <p:spPr>
          <a:xfrm>
            <a:off x="3950850" y="1909866"/>
            <a:ext cx="12423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II.</a:t>
            </a:r>
            <a:endParaRPr/>
          </a:p>
        </p:txBody>
      </p:sp>
      <p:grpSp>
        <p:nvGrpSpPr>
          <p:cNvPr id="2284" name="Google Shape;2284;p10"/>
          <p:cNvGrpSpPr/>
          <p:nvPr/>
        </p:nvGrpSpPr>
        <p:grpSpPr>
          <a:xfrm>
            <a:off x="1069929" y="3736012"/>
            <a:ext cx="882091" cy="785318"/>
            <a:chOff x="1069929" y="3736012"/>
            <a:chExt cx="882091" cy="785318"/>
          </a:xfrm>
        </p:grpSpPr>
        <p:grpSp>
          <p:nvGrpSpPr>
            <p:cNvPr id="2285" name="Google Shape;2285;p10"/>
            <p:cNvGrpSpPr/>
            <p:nvPr/>
          </p:nvGrpSpPr>
          <p:grpSpPr>
            <a:xfrm flipH="1">
              <a:off x="1069929" y="4119687"/>
              <a:ext cx="795166" cy="401643"/>
              <a:chOff x="760658" y="4632187"/>
              <a:chExt cx="795166" cy="401643"/>
            </a:xfrm>
          </p:grpSpPr>
          <p:sp>
            <p:nvSpPr>
              <p:cNvPr id="2286" name="Google Shape;2286;p10"/>
              <p:cNvSpPr/>
              <p:nvPr/>
            </p:nvSpPr>
            <p:spPr>
              <a:xfrm>
                <a:off x="932345" y="4784242"/>
                <a:ext cx="301263" cy="21157"/>
              </a:xfrm>
              <a:custGeom>
                <a:rect b="b" l="l" r="r" t="t"/>
                <a:pathLst>
                  <a:path extrusionOk="0" h="305" w="4343">
                    <a:moveTo>
                      <a:pt x="85" y="0"/>
                    </a:moveTo>
                    <a:cubicBezTo>
                      <a:pt x="43" y="0"/>
                      <a:pt x="1" y="63"/>
                      <a:pt x="1" y="147"/>
                    </a:cubicBezTo>
                    <a:cubicBezTo>
                      <a:pt x="1" y="231"/>
                      <a:pt x="43" y="304"/>
                      <a:pt x="85" y="304"/>
                    </a:cubicBezTo>
                    <a:lnTo>
                      <a:pt x="4342" y="304"/>
                    </a:lnTo>
                    <a:lnTo>
                      <a:pt x="43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287" name="Google Shape;2287;p10"/>
              <p:cNvGrpSpPr/>
              <p:nvPr/>
            </p:nvGrpSpPr>
            <p:grpSpPr>
              <a:xfrm>
                <a:off x="932345" y="4632187"/>
                <a:ext cx="623479" cy="173211"/>
                <a:chOff x="932345" y="4632187"/>
                <a:chExt cx="623479" cy="173211"/>
              </a:xfrm>
            </p:grpSpPr>
            <p:sp>
              <p:nvSpPr>
                <p:cNvPr id="2288" name="Google Shape;2288;p10"/>
                <p:cNvSpPr/>
                <p:nvPr/>
              </p:nvSpPr>
              <p:spPr>
                <a:xfrm>
                  <a:off x="949826" y="4642384"/>
                  <a:ext cx="312847" cy="153510"/>
                </a:xfrm>
                <a:custGeom>
                  <a:rect b="b" l="l" r="r" t="t"/>
                  <a:pathLst>
                    <a:path extrusionOk="0" h="2213" w="4510">
                      <a:moveTo>
                        <a:pt x="0" y="0"/>
                      </a:moveTo>
                      <a:cubicBezTo>
                        <a:pt x="483" y="588"/>
                        <a:pt x="462" y="1657"/>
                        <a:pt x="0" y="2213"/>
                      </a:cubicBezTo>
                      <a:lnTo>
                        <a:pt x="4237" y="2213"/>
                      </a:lnTo>
                      <a:cubicBezTo>
                        <a:pt x="4510" y="2213"/>
                        <a:pt x="4510" y="0"/>
                        <a:pt x="4237" y="0"/>
                      </a:cubicBezTo>
                      <a:close/>
                    </a:path>
                  </a:pathLst>
                </a:custGeom>
                <a:solidFill>
                  <a:srgbClr val="E2C19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9" name="Google Shape;2289;p10"/>
                <p:cNvSpPr/>
                <p:nvPr/>
              </p:nvSpPr>
              <p:spPr>
                <a:xfrm>
                  <a:off x="1194974" y="4632187"/>
                  <a:ext cx="360850" cy="173211"/>
                </a:xfrm>
                <a:custGeom>
                  <a:rect b="b" l="l" r="r" t="t"/>
                  <a:pathLst>
                    <a:path extrusionOk="0" h="2497" w="5202">
                      <a:moveTo>
                        <a:pt x="126" y="1"/>
                      </a:moveTo>
                      <a:cubicBezTo>
                        <a:pt x="53" y="1"/>
                        <a:pt x="0" y="74"/>
                        <a:pt x="11" y="147"/>
                      </a:cubicBezTo>
                      <a:cubicBezTo>
                        <a:pt x="0" y="221"/>
                        <a:pt x="53" y="284"/>
                        <a:pt x="126" y="294"/>
                      </a:cubicBezTo>
                      <a:lnTo>
                        <a:pt x="262" y="294"/>
                      </a:lnTo>
                      <a:cubicBezTo>
                        <a:pt x="619" y="294"/>
                        <a:pt x="619" y="2192"/>
                        <a:pt x="262" y="2192"/>
                      </a:cubicBezTo>
                      <a:lnTo>
                        <a:pt x="126" y="2192"/>
                      </a:lnTo>
                      <a:cubicBezTo>
                        <a:pt x="53" y="2203"/>
                        <a:pt x="0" y="2266"/>
                        <a:pt x="11" y="2339"/>
                      </a:cubicBezTo>
                      <a:cubicBezTo>
                        <a:pt x="0" y="2412"/>
                        <a:pt x="53" y="2486"/>
                        <a:pt x="126" y="2496"/>
                      </a:cubicBezTo>
                      <a:lnTo>
                        <a:pt x="4258" y="2496"/>
                      </a:lnTo>
                      <a:cubicBezTo>
                        <a:pt x="5202" y="2496"/>
                        <a:pt x="5202" y="1"/>
                        <a:pt x="42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0" name="Google Shape;2290;p10"/>
                <p:cNvSpPr/>
                <p:nvPr/>
              </p:nvSpPr>
              <p:spPr>
                <a:xfrm>
                  <a:off x="932345" y="4632187"/>
                  <a:ext cx="301263" cy="20463"/>
                </a:xfrm>
                <a:custGeom>
                  <a:rect b="b" l="l" r="r" t="t"/>
                  <a:pathLst>
                    <a:path extrusionOk="0" h="295" w="4343">
                      <a:moveTo>
                        <a:pt x="85" y="1"/>
                      </a:moveTo>
                      <a:cubicBezTo>
                        <a:pt x="43" y="1"/>
                        <a:pt x="1" y="63"/>
                        <a:pt x="1" y="147"/>
                      </a:cubicBezTo>
                      <a:cubicBezTo>
                        <a:pt x="1" y="231"/>
                        <a:pt x="43" y="294"/>
                        <a:pt x="85" y="294"/>
                      </a:cubicBezTo>
                      <a:lnTo>
                        <a:pt x="4342" y="294"/>
                      </a:lnTo>
                      <a:lnTo>
                        <a:pt x="434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1" name="Google Shape;2291;p10"/>
                <p:cNvSpPr/>
                <p:nvPr/>
              </p:nvSpPr>
              <p:spPr>
                <a:xfrm>
                  <a:off x="963630" y="4696214"/>
                  <a:ext cx="211016" cy="79773"/>
                </a:xfrm>
                <a:custGeom>
                  <a:rect b="b" l="l" r="r" t="t"/>
                  <a:pathLst>
                    <a:path extrusionOk="0" h="1150" w="3042">
                      <a:moveTo>
                        <a:pt x="127" y="0"/>
                      </a:moveTo>
                      <a:cubicBezTo>
                        <a:pt x="189" y="367"/>
                        <a:pt x="147" y="745"/>
                        <a:pt x="1" y="1091"/>
                      </a:cubicBezTo>
                      <a:lnTo>
                        <a:pt x="231" y="1112"/>
                      </a:lnTo>
                      <a:cubicBezTo>
                        <a:pt x="570" y="1138"/>
                        <a:pt x="896" y="1150"/>
                        <a:pt x="1197" y="1150"/>
                      </a:cubicBezTo>
                      <a:cubicBezTo>
                        <a:pt x="2247" y="1150"/>
                        <a:pt x="3004" y="1002"/>
                        <a:pt x="3021" y="766"/>
                      </a:cubicBezTo>
                      <a:cubicBezTo>
                        <a:pt x="3042" y="462"/>
                        <a:pt x="1836" y="126"/>
                        <a:pt x="315" y="11"/>
                      </a:cubicBezTo>
                      <a:lnTo>
                        <a:pt x="127" y="0"/>
                      </a:lnTo>
                      <a:close/>
                    </a:path>
                  </a:pathLst>
                </a:custGeom>
                <a:solidFill>
                  <a:srgbClr val="F4E4B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2" name="Google Shape;2292;p10"/>
                <p:cNvSpPr/>
                <p:nvPr/>
              </p:nvSpPr>
              <p:spPr>
                <a:xfrm>
                  <a:off x="1043681" y="4671449"/>
                  <a:ext cx="157187" cy="6659"/>
                </a:xfrm>
                <a:custGeom>
                  <a:rect b="b" l="l" r="r" t="t"/>
                  <a:pathLst>
                    <a:path extrusionOk="0" h="96" w="2266">
                      <a:moveTo>
                        <a:pt x="1133" y="1"/>
                      </a:moveTo>
                      <a:cubicBezTo>
                        <a:pt x="504" y="1"/>
                        <a:pt x="0" y="22"/>
                        <a:pt x="0" y="53"/>
                      </a:cubicBezTo>
                      <a:cubicBezTo>
                        <a:pt x="0" y="74"/>
                        <a:pt x="504" y="95"/>
                        <a:pt x="1133" y="95"/>
                      </a:cubicBezTo>
                      <a:cubicBezTo>
                        <a:pt x="1751" y="95"/>
                        <a:pt x="2265" y="74"/>
                        <a:pt x="2265" y="53"/>
                      </a:cubicBezTo>
                      <a:cubicBezTo>
                        <a:pt x="2265" y="22"/>
                        <a:pt x="1751" y="1"/>
                        <a:pt x="1133" y="1"/>
                      </a:cubicBezTo>
                      <a:close/>
                    </a:path>
                  </a:pathLst>
                </a:custGeom>
                <a:solidFill>
                  <a:srgbClr val="CEA97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3" name="Google Shape;2293;p10"/>
                <p:cNvSpPr/>
                <p:nvPr/>
              </p:nvSpPr>
              <p:spPr>
                <a:xfrm>
                  <a:off x="1008026" y="4730413"/>
                  <a:ext cx="203039" cy="4440"/>
                </a:xfrm>
                <a:custGeom>
                  <a:rect b="b" l="l" r="r" t="t"/>
                  <a:pathLst>
                    <a:path extrusionOk="0" h="64" w="2927">
                      <a:moveTo>
                        <a:pt x="1458" y="0"/>
                      </a:moveTo>
                      <a:cubicBezTo>
                        <a:pt x="650" y="0"/>
                        <a:pt x="0" y="11"/>
                        <a:pt x="0" y="32"/>
                      </a:cubicBezTo>
                      <a:cubicBezTo>
                        <a:pt x="0" y="42"/>
                        <a:pt x="650" y="63"/>
                        <a:pt x="1458" y="63"/>
                      </a:cubicBezTo>
                      <a:cubicBezTo>
                        <a:pt x="2265" y="63"/>
                        <a:pt x="2926" y="42"/>
                        <a:pt x="2926" y="32"/>
                      </a:cubicBezTo>
                      <a:cubicBezTo>
                        <a:pt x="2926" y="11"/>
                        <a:pt x="2265" y="0"/>
                        <a:pt x="1458" y="0"/>
                      </a:cubicBezTo>
                      <a:close/>
                    </a:path>
                  </a:pathLst>
                </a:custGeom>
                <a:solidFill>
                  <a:srgbClr val="CEA97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94" name="Google Shape;2294;p10"/>
              <p:cNvSpPr/>
              <p:nvPr/>
            </p:nvSpPr>
            <p:spPr>
              <a:xfrm>
                <a:off x="760658" y="4803874"/>
                <a:ext cx="271435" cy="17550"/>
              </a:xfrm>
              <a:custGeom>
                <a:rect b="b" l="l" r="r" t="t"/>
                <a:pathLst>
                  <a:path extrusionOk="0" h="253" w="3913">
                    <a:moveTo>
                      <a:pt x="116" y="0"/>
                    </a:moveTo>
                    <a:cubicBezTo>
                      <a:pt x="1" y="42"/>
                      <a:pt x="1" y="210"/>
                      <a:pt x="116" y="252"/>
                    </a:cubicBezTo>
                    <a:lnTo>
                      <a:pt x="3912" y="252"/>
                    </a:lnTo>
                    <a:lnTo>
                      <a:pt x="39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295" name="Google Shape;2295;p10"/>
              <p:cNvGrpSpPr/>
              <p:nvPr/>
            </p:nvGrpSpPr>
            <p:grpSpPr>
              <a:xfrm>
                <a:off x="760658" y="4803874"/>
                <a:ext cx="700615" cy="229956"/>
                <a:chOff x="760658" y="4803874"/>
                <a:chExt cx="700615" cy="229956"/>
              </a:xfrm>
            </p:grpSpPr>
            <p:sp>
              <p:nvSpPr>
                <p:cNvPr id="2296" name="Google Shape;2296;p10"/>
                <p:cNvSpPr/>
                <p:nvPr/>
              </p:nvSpPr>
              <p:spPr>
                <a:xfrm>
                  <a:off x="786186" y="4821355"/>
                  <a:ext cx="283019" cy="200819"/>
                </a:xfrm>
                <a:custGeom>
                  <a:rect b="b" l="l" r="r" t="t"/>
                  <a:pathLst>
                    <a:path extrusionOk="0" h="2895" w="4080">
                      <a:moveTo>
                        <a:pt x="0" y="0"/>
                      </a:moveTo>
                      <a:cubicBezTo>
                        <a:pt x="325" y="923"/>
                        <a:pt x="262" y="1898"/>
                        <a:pt x="0" y="2894"/>
                      </a:cubicBezTo>
                      <a:lnTo>
                        <a:pt x="3775" y="2894"/>
                      </a:lnTo>
                      <a:cubicBezTo>
                        <a:pt x="3776" y="2894"/>
                        <a:pt x="3776" y="2894"/>
                        <a:pt x="3777" y="2894"/>
                      </a:cubicBezTo>
                      <a:cubicBezTo>
                        <a:pt x="4079" y="2894"/>
                        <a:pt x="4079" y="0"/>
                        <a:pt x="3775" y="0"/>
                      </a:cubicBezTo>
                      <a:close/>
                    </a:path>
                  </a:pathLst>
                </a:custGeom>
                <a:solidFill>
                  <a:srgbClr val="F4E4B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7" name="Google Shape;2297;p10"/>
                <p:cNvSpPr/>
                <p:nvPr/>
              </p:nvSpPr>
              <p:spPr>
                <a:xfrm>
                  <a:off x="781052" y="4812614"/>
                  <a:ext cx="283019" cy="213166"/>
                </a:xfrm>
                <a:custGeom>
                  <a:rect b="b" l="l" r="r" t="t"/>
                  <a:pathLst>
                    <a:path extrusionOk="0" h="3073" w="4080">
                      <a:moveTo>
                        <a:pt x="1" y="0"/>
                      </a:moveTo>
                      <a:cubicBezTo>
                        <a:pt x="126" y="294"/>
                        <a:pt x="221" y="598"/>
                        <a:pt x="263" y="913"/>
                      </a:cubicBezTo>
                      <a:cubicBezTo>
                        <a:pt x="1825" y="1122"/>
                        <a:pt x="3000" y="1668"/>
                        <a:pt x="2947" y="2181"/>
                      </a:cubicBezTo>
                      <a:cubicBezTo>
                        <a:pt x="2901" y="2642"/>
                        <a:pt x="1925" y="2932"/>
                        <a:pt x="622" y="2932"/>
                      </a:cubicBezTo>
                      <a:cubicBezTo>
                        <a:pt x="442" y="2932"/>
                        <a:pt x="255" y="2927"/>
                        <a:pt x="64" y="2915"/>
                      </a:cubicBezTo>
                      <a:cubicBezTo>
                        <a:pt x="53" y="2968"/>
                        <a:pt x="32" y="3020"/>
                        <a:pt x="11" y="3073"/>
                      </a:cubicBezTo>
                      <a:lnTo>
                        <a:pt x="3786" y="3073"/>
                      </a:lnTo>
                      <a:cubicBezTo>
                        <a:pt x="4080" y="3073"/>
                        <a:pt x="4080" y="0"/>
                        <a:pt x="3776" y="0"/>
                      </a:cubicBezTo>
                      <a:close/>
                    </a:path>
                  </a:pathLst>
                </a:custGeom>
                <a:solidFill>
                  <a:srgbClr val="E2C19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8" name="Google Shape;2298;p10"/>
                <p:cNvSpPr/>
                <p:nvPr/>
              </p:nvSpPr>
              <p:spPr>
                <a:xfrm>
                  <a:off x="989088" y="4803874"/>
                  <a:ext cx="472185" cy="229953"/>
                </a:xfrm>
                <a:custGeom>
                  <a:rect b="b" l="l" r="r" t="t"/>
                  <a:pathLst>
                    <a:path extrusionOk="0" h="3315" w="6807">
                      <a:moveTo>
                        <a:pt x="137" y="0"/>
                      </a:moveTo>
                      <a:cubicBezTo>
                        <a:pt x="64" y="0"/>
                        <a:pt x="1" y="53"/>
                        <a:pt x="1" y="126"/>
                      </a:cubicBezTo>
                      <a:cubicBezTo>
                        <a:pt x="1" y="200"/>
                        <a:pt x="64" y="252"/>
                        <a:pt x="137" y="252"/>
                      </a:cubicBezTo>
                      <a:lnTo>
                        <a:pt x="284" y="252"/>
                      </a:lnTo>
                      <a:cubicBezTo>
                        <a:pt x="693" y="252"/>
                        <a:pt x="693" y="3062"/>
                        <a:pt x="284" y="3062"/>
                      </a:cubicBezTo>
                      <a:lnTo>
                        <a:pt x="137" y="3062"/>
                      </a:lnTo>
                      <a:cubicBezTo>
                        <a:pt x="64" y="3062"/>
                        <a:pt x="1" y="3115"/>
                        <a:pt x="1" y="3188"/>
                      </a:cubicBezTo>
                      <a:cubicBezTo>
                        <a:pt x="1" y="3262"/>
                        <a:pt x="64" y="3314"/>
                        <a:pt x="137" y="3314"/>
                      </a:cubicBezTo>
                      <a:lnTo>
                        <a:pt x="5737" y="3314"/>
                      </a:lnTo>
                      <a:cubicBezTo>
                        <a:pt x="6806" y="3304"/>
                        <a:pt x="6806" y="0"/>
                        <a:pt x="57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9" name="Google Shape;2299;p10"/>
                <p:cNvSpPr/>
                <p:nvPr/>
              </p:nvSpPr>
              <p:spPr>
                <a:xfrm>
                  <a:off x="761421" y="5016280"/>
                  <a:ext cx="270672" cy="17550"/>
                </a:xfrm>
                <a:custGeom>
                  <a:rect b="b" l="l" r="r" t="t"/>
                  <a:pathLst>
                    <a:path extrusionOk="0" h="253" w="3902">
                      <a:moveTo>
                        <a:pt x="105" y="0"/>
                      </a:moveTo>
                      <a:cubicBezTo>
                        <a:pt x="42" y="0"/>
                        <a:pt x="0" y="63"/>
                        <a:pt x="11" y="126"/>
                      </a:cubicBezTo>
                      <a:cubicBezTo>
                        <a:pt x="0" y="189"/>
                        <a:pt x="42" y="242"/>
                        <a:pt x="105" y="252"/>
                      </a:cubicBezTo>
                      <a:lnTo>
                        <a:pt x="3901" y="252"/>
                      </a:lnTo>
                      <a:lnTo>
                        <a:pt x="39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0" name="Google Shape;2300;p10"/>
                <p:cNvSpPr/>
                <p:nvPr/>
              </p:nvSpPr>
              <p:spPr>
                <a:xfrm>
                  <a:off x="760658" y="4803874"/>
                  <a:ext cx="483838" cy="149903"/>
                </a:xfrm>
                <a:custGeom>
                  <a:rect b="b" l="l" r="r" t="t"/>
                  <a:pathLst>
                    <a:path extrusionOk="0" h="2161" w="6975">
                      <a:moveTo>
                        <a:pt x="116" y="0"/>
                      </a:moveTo>
                      <a:cubicBezTo>
                        <a:pt x="1" y="42"/>
                        <a:pt x="1" y="210"/>
                        <a:pt x="116" y="252"/>
                      </a:cubicBezTo>
                      <a:lnTo>
                        <a:pt x="3577" y="252"/>
                      </a:lnTo>
                      <a:cubicBezTo>
                        <a:pt x="3828" y="252"/>
                        <a:pt x="3933" y="1343"/>
                        <a:pt x="3870" y="2161"/>
                      </a:cubicBezTo>
                      <a:cubicBezTo>
                        <a:pt x="5045" y="1888"/>
                        <a:pt x="6094" y="1206"/>
                        <a:pt x="6807" y="231"/>
                      </a:cubicBezTo>
                      <a:cubicBezTo>
                        <a:pt x="6870" y="158"/>
                        <a:pt x="6922" y="74"/>
                        <a:pt x="697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1" name="Google Shape;2301;p10"/>
                <p:cNvSpPr/>
                <p:nvPr/>
              </p:nvSpPr>
              <p:spPr>
                <a:xfrm>
                  <a:off x="1072053" y="4857704"/>
                  <a:ext cx="48072" cy="122295"/>
                </a:xfrm>
                <a:custGeom>
                  <a:rect b="b" l="l" r="r" t="t"/>
                  <a:pathLst>
                    <a:path extrusionOk="0" h="1763" w="693">
                      <a:moveTo>
                        <a:pt x="0" y="0"/>
                      </a:moveTo>
                      <a:cubicBezTo>
                        <a:pt x="84" y="0"/>
                        <a:pt x="84" y="1762"/>
                        <a:pt x="0" y="1762"/>
                      </a:cubicBezTo>
                      <a:lnTo>
                        <a:pt x="598" y="1762"/>
                      </a:lnTo>
                      <a:cubicBezTo>
                        <a:pt x="692" y="1762"/>
                        <a:pt x="692" y="0"/>
                        <a:pt x="598" y="0"/>
                      </a:cubicBezTo>
                      <a:close/>
                    </a:path>
                  </a:pathLst>
                </a:custGeom>
                <a:solidFill>
                  <a:srgbClr val="F4E4B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2" name="Google Shape;2302;p10"/>
                <p:cNvSpPr/>
                <p:nvPr/>
              </p:nvSpPr>
              <p:spPr>
                <a:xfrm>
                  <a:off x="1138230" y="4878792"/>
                  <a:ext cx="31354" cy="80050"/>
                </a:xfrm>
                <a:custGeom>
                  <a:rect b="b" l="l" r="r" t="t"/>
                  <a:pathLst>
                    <a:path extrusionOk="0" h="1154" w="452">
                      <a:moveTo>
                        <a:pt x="0" y="0"/>
                      </a:moveTo>
                      <a:cubicBezTo>
                        <a:pt x="53" y="0"/>
                        <a:pt x="53" y="1154"/>
                        <a:pt x="0" y="1154"/>
                      </a:cubicBezTo>
                      <a:lnTo>
                        <a:pt x="388" y="1154"/>
                      </a:lnTo>
                      <a:cubicBezTo>
                        <a:pt x="451" y="1154"/>
                        <a:pt x="451" y="0"/>
                        <a:pt x="388" y="0"/>
                      </a:cubicBezTo>
                      <a:close/>
                    </a:path>
                  </a:pathLst>
                </a:custGeom>
                <a:solidFill>
                  <a:srgbClr val="F4E4B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303" name="Google Shape;2303;p10"/>
            <p:cNvGrpSpPr/>
            <p:nvPr/>
          </p:nvGrpSpPr>
          <p:grpSpPr>
            <a:xfrm flipH="1">
              <a:off x="1156854" y="3736012"/>
              <a:ext cx="795166" cy="401643"/>
              <a:chOff x="760658" y="4632187"/>
              <a:chExt cx="795166" cy="401643"/>
            </a:xfrm>
          </p:grpSpPr>
          <p:sp>
            <p:nvSpPr>
              <p:cNvPr id="2304" name="Google Shape;2304;p10"/>
              <p:cNvSpPr/>
              <p:nvPr/>
            </p:nvSpPr>
            <p:spPr>
              <a:xfrm>
                <a:off x="932345" y="4784242"/>
                <a:ext cx="301263" cy="21157"/>
              </a:xfrm>
              <a:custGeom>
                <a:rect b="b" l="l" r="r" t="t"/>
                <a:pathLst>
                  <a:path extrusionOk="0" h="305" w="4343">
                    <a:moveTo>
                      <a:pt x="85" y="0"/>
                    </a:moveTo>
                    <a:cubicBezTo>
                      <a:pt x="43" y="0"/>
                      <a:pt x="1" y="63"/>
                      <a:pt x="1" y="147"/>
                    </a:cubicBezTo>
                    <a:cubicBezTo>
                      <a:pt x="1" y="231"/>
                      <a:pt x="43" y="304"/>
                      <a:pt x="85" y="304"/>
                    </a:cubicBezTo>
                    <a:lnTo>
                      <a:pt x="4342" y="304"/>
                    </a:lnTo>
                    <a:lnTo>
                      <a:pt x="43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05" name="Google Shape;2305;p10"/>
              <p:cNvGrpSpPr/>
              <p:nvPr/>
            </p:nvGrpSpPr>
            <p:grpSpPr>
              <a:xfrm>
                <a:off x="932345" y="4632187"/>
                <a:ext cx="623479" cy="173211"/>
                <a:chOff x="932345" y="4632187"/>
                <a:chExt cx="623479" cy="173211"/>
              </a:xfrm>
            </p:grpSpPr>
            <p:sp>
              <p:nvSpPr>
                <p:cNvPr id="2306" name="Google Shape;2306;p10"/>
                <p:cNvSpPr/>
                <p:nvPr/>
              </p:nvSpPr>
              <p:spPr>
                <a:xfrm>
                  <a:off x="949826" y="4642384"/>
                  <a:ext cx="312847" cy="153510"/>
                </a:xfrm>
                <a:custGeom>
                  <a:rect b="b" l="l" r="r" t="t"/>
                  <a:pathLst>
                    <a:path extrusionOk="0" h="2213" w="4510">
                      <a:moveTo>
                        <a:pt x="0" y="0"/>
                      </a:moveTo>
                      <a:cubicBezTo>
                        <a:pt x="483" y="588"/>
                        <a:pt x="462" y="1657"/>
                        <a:pt x="0" y="2213"/>
                      </a:cubicBezTo>
                      <a:lnTo>
                        <a:pt x="4237" y="2213"/>
                      </a:lnTo>
                      <a:cubicBezTo>
                        <a:pt x="4510" y="2213"/>
                        <a:pt x="4510" y="0"/>
                        <a:pt x="4237" y="0"/>
                      </a:cubicBezTo>
                      <a:close/>
                    </a:path>
                  </a:pathLst>
                </a:custGeom>
                <a:solidFill>
                  <a:srgbClr val="E2C19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7" name="Google Shape;2307;p10"/>
                <p:cNvSpPr/>
                <p:nvPr/>
              </p:nvSpPr>
              <p:spPr>
                <a:xfrm>
                  <a:off x="1194974" y="4632187"/>
                  <a:ext cx="360850" cy="173211"/>
                </a:xfrm>
                <a:custGeom>
                  <a:rect b="b" l="l" r="r" t="t"/>
                  <a:pathLst>
                    <a:path extrusionOk="0" h="2497" w="5202">
                      <a:moveTo>
                        <a:pt x="126" y="1"/>
                      </a:moveTo>
                      <a:cubicBezTo>
                        <a:pt x="53" y="1"/>
                        <a:pt x="0" y="74"/>
                        <a:pt x="11" y="147"/>
                      </a:cubicBezTo>
                      <a:cubicBezTo>
                        <a:pt x="0" y="221"/>
                        <a:pt x="53" y="284"/>
                        <a:pt x="126" y="294"/>
                      </a:cubicBezTo>
                      <a:lnTo>
                        <a:pt x="262" y="294"/>
                      </a:lnTo>
                      <a:cubicBezTo>
                        <a:pt x="619" y="294"/>
                        <a:pt x="619" y="2192"/>
                        <a:pt x="262" y="2192"/>
                      </a:cubicBezTo>
                      <a:lnTo>
                        <a:pt x="126" y="2192"/>
                      </a:lnTo>
                      <a:cubicBezTo>
                        <a:pt x="53" y="2203"/>
                        <a:pt x="0" y="2266"/>
                        <a:pt x="11" y="2339"/>
                      </a:cubicBezTo>
                      <a:cubicBezTo>
                        <a:pt x="0" y="2412"/>
                        <a:pt x="53" y="2486"/>
                        <a:pt x="126" y="2496"/>
                      </a:cubicBezTo>
                      <a:lnTo>
                        <a:pt x="4258" y="2496"/>
                      </a:lnTo>
                      <a:cubicBezTo>
                        <a:pt x="5202" y="2496"/>
                        <a:pt x="5202" y="1"/>
                        <a:pt x="42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8" name="Google Shape;2308;p10"/>
                <p:cNvSpPr/>
                <p:nvPr/>
              </p:nvSpPr>
              <p:spPr>
                <a:xfrm>
                  <a:off x="932345" y="4632187"/>
                  <a:ext cx="301263" cy="20463"/>
                </a:xfrm>
                <a:custGeom>
                  <a:rect b="b" l="l" r="r" t="t"/>
                  <a:pathLst>
                    <a:path extrusionOk="0" h="295" w="4343">
                      <a:moveTo>
                        <a:pt x="85" y="1"/>
                      </a:moveTo>
                      <a:cubicBezTo>
                        <a:pt x="43" y="1"/>
                        <a:pt x="1" y="63"/>
                        <a:pt x="1" y="147"/>
                      </a:cubicBezTo>
                      <a:cubicBezTo>
                        <a:pt x="1" y="231"/>
                        <a:pt x="43" y="294"/>
                        <a:pt x="85" y="294"/>
                      </a:cubicBezTo>
                      <a:lnTo>
                        <a:pt x="4342" y="294"/>
                      </a:lnTo>
                      <a:lnTo>
                        <a:pt x="434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9" name="Google Shape;2309;p10"/>
                <p:cNvSpPr/>
                <p:nvPr/>
              </p:nvSpPr>
              <p:spPr>
                <a:xfrm>
                  <a:off x="963630" y="4696214"/>
                  <a:ext cx="211016" cy="79773"/>
                </a:xfrm>
                <a:custGeom>
                  <a:rect b="b" l="l" r="r" t="t"/>
                  <a:pathLst>
                    <a:path extrusionOk="0" h="1150" w="3042">
                      <a:moveTo>
                        <a:pt x="127" y="0"/>
                      </a:moveTo>
                      <a:cubicBezTo>
                        <a:pt x="189" y="367"/>
                        <a:pt x="147" y="745"/>
                        <a:pt x="1" y="1091"/>
                      </a:cubicBezTo>
                      <a:lnTo>
                        <a:pt x="231" y="1112"/>
                      </a:lnTo>
                      <a:cubicBezTo>
                        <a:pt x="570" y="1138"/>
                        <a:pt x="896" y="1150"/>
                        <a:pt x="1197" y="1150"/>
                      </a:cubicBezTo>
                      <a:cubicBezTo>
                        <a:pt x="2247" y="1150"/>
                        <a:pt x="3004" y="1002"/>
                        <a:pt x="3021" y="766"/>
                      </a:cubicBezTo>
                      <a:cubicBezTo>
                        <a:pt x="3042" y="462"/>
                        <a:pt x="1836" y="126"/>
                        <a:pt x="315" y="11"/>
                      </a:cubicBezTo>
                      <a:lnTo>
                        <a:pt x="127" y="0"/>
                      </a:lnTo>
                      <a:close/>
                    </a:path>
                  </a:pathLst>
                </a:custGeom>
                <a:solidFill>
                  <a:srgbClr val="F4E4B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0" name="Google Shape;2310;p10"/>
                <p:cNvSpPr/>
                <p:nvPr/>
              </p:nvSpPr>
              <p:spPr>
                <a:xfrm>
                  <a:off x="1043681" y="4671449"/>
                  <a:ext cx="157187" cy="6659"/>
                </a:xfrm>
                <a:custGeom>
                  <a:rect b="b" l="l" r="r" t="t"/>
                  <a:pathLst>
                    <a:path extrusionOk="0" h="96" w="2266">
                      <a:moveTo>
                        <a:pt x="1133" y="1"/>
                      </a:moveTo>
                      <a:cubicBezTo>
                        <a:pt x="504" y="1"/>
                        <a:pt x="0" y="22"/>
                        <a:pt x="0" y="53"/>
                      </a:cubicBezTo>
                      <a:cubicBezTo>
                        <a:pt x="0" y="74"/>
                        <a:pt x="504" y="95"/>
                        <a:pt x="1133" y="95"/>
                      </a:cubicBezTo>
                      <a:cubicBezTo>
                        <a:pt x="1751" y="95"/>
                        <a:pt x="2265" y="74"/>
                        <a:pt x="2265" y="53"/>
                      </a:cubicBezTo>
                      <a:cubicBezTo>
                        <a:pt x="2265" y="22"/>
                        <a:pt x="1751" y="1"/>
                        <a:pt x="1133" y="1"/>
                      </a:cubicBezTo>
                      <a:close/>
                    </a:path>
                  </a:pathLst>
                </a:custGeom>
                <a:solidFill>
                  <a:srgbClr val="CEA97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1" name="Google Shape;2311;p10"/>
                <p:cNvSpPr/>
                <p:nvPr/>
              </p:nvSpPr>
              <p:spPr>
                <a:xfrm>
                  <a:off x="1008026" y="4730413"/>
                  <a:ext cx="203039" cy="4440"/>
                </a:xfrm>
                <a:custGeom>
                  <a:rect b="b" l="l" r="r" t="t"/>
                  <a:pathLst>
                    <a:path extrusionOk="0" h="64" w="2927">
                      <a:moveTo>
                        <a:pt x="1458" y="0"/>
                      </a:moveTo>
                      <a:cubicBezTo>
                        <a:pt x="650" y="0"/>
                        <a:pt x="0" y="11"/>
                        <a:pt x="0" y="32"/>
                      </a:cubicBezTo>
                      <a:cubicBezTo>
                        <a:pt x="0" y="42"/>
                        <a:pt x="650" y="63"/>
                        <a:pt x="1458" y="63"/>
                      </a:cubicBezTo>
                      <a:cubicBezTo>
                        <a:pt x="2265" y="63"/>
                        <a:pt x="2926" y="42"/>
                        <a:pt x="2926" y="32"/>
                      </a:cubicBezTo>
                      <a:cubicBezTo>
                        <a:pt x="2926" y="11"/>
                        <a:pt x="2265" y="0"/>
                        <a:pt x="1458" y="0"/>
                      </a:cubicBezTo>
                      <a:close/>
                    </a:path>
                  </a:pathLst>
                </a:custGeom>
                <a:solidFill>
                  <a:srgbClr val="CEA97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12" name="Google Shape;2312;p10"/>
              <p:cNvSpPr/>
              <p:nvPr/>
            </p:nvSpPr>
            <p:spPr>
              <a:xfrm>
                <a:off x="760658" y="4803874"/>
                <a:ext cx="271435" cy="17550"/>
              </a:xfrm>
              <a:custGeom>
                <a:rect b="b" l="l" r="r" t="t"/>
                <a:pathLst>
                  <a:path extrusionOk="0" h="253" w="3913">
                    <a:moveTo>
                      <a:pt x="116" y="0"/>
                    </a:moveTo>
                    <a:cubicBezTo>
                      <a:pt x="1" y="42"/>
                      <a:pt x="1" y="210"/>
                      <a:pt x="116" y="252"/>
                    </a:cubicBezTo>
                    <a:lnTo>
                      <a:pt x="3912" y="252"/>
                    </a:lnTo>
                    <a:lnTo>
                      <a:pt x="39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13" name="Google Shape;2313;p10"/>
              <p:cNvGrpSpPr/>
              <p:nvPr/>
            </p:nvGrpSpPr>
            <p:grpSpPr>
              <a:xfrm>
                <a:off x="760658" y="4803874"/>
                <a:ext cx="700615" cy="229956"/>
                <a:chOff x="760658" y="4803874"/>
                <a:chExt cx="700615" cy="229956"/>
              </a:xfrm>
            </p:grpSpPr>
            <p:sp>
              <p:nvSpPr>
                <p:cNvPr id="2314" name="Google Shape;2314;p10"/>
                <p:cNvSpPr/>
                <p:nvPr/>
              </p:nvSpPr>
              <p:spPr>
                <a:xfrm>
                  <a:off x="786186" y="4821355"/>
                  <a:ext cx="283019" cy="200819"/>
                </a:xfrm>
                <a:custGeom>
                  <a:rect b="b" l="l" r="r" t="t"/>
                  <a:pathLst>
                    <a:path extrusionOk="0" h="2895" w="4080">
                      <a:moveTo>
                        <a:pt x="0" y="0"/>
                      </a:moveTo>
                      <a:cubicBezTo>
                        <a:pt x="325" y="923"/>
                        <a:pt x="262" y="1898"/>
                        <a:pt x="0" y="2894"/>
                      </a:cubicBezTo>
                      <a:lnTo>
                        <a:pt x="3775" y="2894"/>
                      </a:lnTo>
                      <a:cubicBezTo>
                        <a:pt x="3776" y="2894"/>
                        <a:pt x="3776" y="2894"/>
                        <a:pt x="3777" y="2894"/>
                      </a:cubicBezTo>
                      <a:cubicBezTo>
                        <a:pt x="4079" y="2894"/>
                        <a:pt x="4079" y="0"/>
                        <a:pt x="3775" y="0"/>
                      </a:cubicBezTo>
                      <a:close/>
                    </a:path>
                  </a:pathLst>
                </a:custGeom>
                <a:solidFill>
                  <a:srgbClr val="F4E4B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5" name="Google Shape;2315;p10"/>
                <p:cNvSpPr/>
                <p:nvPr/>
              </p:nvSpPr>
              <p:spPr>
                <a:xfrm>
                  <a:off x="781052" y="4812614"/>
                  <a:ext cx="283019" cy="213166"/>
                </a:xfrm>
                <a:custGeom>
                  <a:rect b="b" l="l" r="r" t="t"/>
                  <a:pathLst>
                    <a:path extrusionOk="0" h="3073" w="4080">
                      <a:moveTo>
                        <a:pt x="1" y="0"/>
                      </a:moveTo>
                      <a:cubicBezTo>
                        <a:pt x="126" y="294"/>
                        <a:pt x="221" y="598"/>
                        <a:pt x="263" y="913"/>
                      </a:cubicBezTo>
                      <a:cubicBezTo>
                        <a:pt x="1825" y="1122"/>
                        <a:pt x="3000" y="1668"/>
                        <a:pt x="2947" y="2181"/>
                      </a:cubicBezTo>
                      <a:cubicBezTo>
                        <a:pt x="2901" y="2642"/>
                        <a:pt x="1925" y="2932"/>
                        <a:pt x="622" y="2932"/>
                      </a:cubicBezTo>
                      <a:cubicBezTo>
                        <a:pt x="442" y="2932"/>
                        <a:pt x="255" y="2927"/>
                        <a:pt x="64" y="2915"/>
                      </a:cubicBezTo>
                      <a:cubicBezTo>
                        <a:pt x="53" y="2968"/>
                        <a:pt x="32" y="3020"/>
                        <a:pt x="11" y="3073"/>
                      </a:cubicBezTo>
                      <a:lnTo>
                        <a:pt x="3786" y="3073"/>
                      </a:lnTo>
                      <a:cubicBezTo>
                        <a:pt x="4080" y="3073"/>
                        <a:pt x="4080" y="0"/>
                        <a:pt x="3776" y="0"/>
                      </a:cubicBezTo>
                      <a:close/>
                    </a:path>
                  </a:pathLst>
                </a:custGeom>
                <a:solidFill>
                  <a:srgbClr val="E2C19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6" name="Google Shape;2316;p10"/>
                <p:cNvSpPr/>
                <p:nvPr/>
              </p:nvSpPr>
              <p:spPr>
                <a:xfrm>
                  <a:off x="989088" y="4803874"/>
                  <a:ext cx="472185" cy="229953"/>
                </a:xfrm>
                <a:custGeom>
                  <a:rect b="b" l="l" r="r" t="t"/>
                  <a:pathLst>
                    <a:path extrusionOk="0" h="3315" w="6807">
                      <a:moveTo>
                        <a:pt x="137" y="0"/>
                      </a:moveTo>
                      <a:cubicBezTo>
                        <a:pt x="64" y="0"/>
                        <a:pt x="1" y="53"/>
                        <a:pt x="1" y="126"/>
                      </a:cubicBezTo>
                      <a:cubicBezTo>
                        <a:pt x="1" y="200"/>
                        <a:pt x="64" y="252"/>
                        <a:pt x="137" y="252"/>
                      </a:cubicBezTo>
                      <a:lnTo>
                        <a:pt x="284" y="252"/>
                      </a:lnTo>
                      <a:cubicBezTo>
                        <a:pt x="693" y="252"/>
                        <a:pt x="693" y="3062"/>
                        <a:pt x="284" y="3062"/>
                      </a:cubicBezTo>
                      <a:lnTo>
                        <a:pt x="137" y="3062"/>
                      </a:lnTo>
                      <a:cubicBezTo>
                        <a:pt x="64" y="3062"/>
                        <a:pt x="1" y="3115"/>
                        <a:pt x="1" y="3188"/>
                      </a:cubicBezTo>
                      <a:cubicBezTo>
                        <a:pt x="1" y="3262"/>
                        <a:pt x="64" y="3314"/>
                        <a:pt x="137" y="3314"/>
                      </a:cubicBezTo>
                      <a:lnTo>
                        <a:pt x="5737" y="3314"/>
                      </a:lnTo>
                      <a:cubicBezTo>
                        <a:pt x="6806" y="3304"/>
                        <a:pt x="6806" y="0"/>
                        <a:pt x="57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7" name="Google Shape;2317;p10"/>
                <p:cNvSpPr/>
                <p:nvPr/>
              </p:nvSpPr>
              <p:spPr>
                <a:xfrm>
                  <a:off x="761421" y="5016280"/>
                  <a:ext cx="270672" cy="17550"/>
                </a:xfrm>
                <a:custGeom>
                  <a:rect b="b" l="l" r="r" t="t"/>
                  <a:pathLst>
                    <a:path extrusionOk="0" h="253" w="3902">
                      <a:moveTo>
                        <a:pt x="105" y="0"/>
                      </a:moveTo>
                      <a:cubicBezTo>
                        <a:pt x="42" y="0"/>
                        <a:pt x="0" y="63"/>
                        <a:pt x="11" y="126"/>
                      </a:cubicBezTo>
                      <a:cubicBezTo>
                        <a:pt x="0" y="189"/>
                        <a:pt x="42" y="242"/>
                        <a:pt x="105" y="252"/>
                      </a:cubicBezTo>
                      <a:lnTo>
                        <a:pt x="3901" y="252"/>
                      </a:lnTo>
                      <a:lnTo>
                        <a:pt x="39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8" name="Google Shape;2318;p10"/>
                <p:cNvSpPr/>
                <p:nvPr/>
              </p:nvSpPr>
              <p:spPr>
                <a:xfrm>
                  <a:off x="760658" y="4803874"/>
                  <a:ext cx="483838" cy="149903"/>
                </a:xfrm>
                <a:custGeom>
                  <a:rect b="b" l="l" r="r" t="t"/>
                  <a:pathLst>
                    <a:path extrusionOk="0" h="2161" w="6975">
                      <a:moveTo>
                        <a:pt x="116" y="0"/>
                      </a:moveTo>
                      <a:cubicBezTo>
                        <a:pt x="1" y="42"/>
                        <a:pt x="1" y="210"/>
                        <a:pt x="116" y="252"/>
                      </a:cubicBezTo>
                      <a:lnTo>
                        <a:pt x="3577" y="252"/>
                      </a:lnTo>
                      <a:cubicBezTo>
                        <a:pt x="3828" y="252"/>
                        <a:pt x="3933" y="1343"/>
                        <a:pt x="3870" y="2161"/>
                      </a:cubicBezTo>
                      <a:cubicBezTo>
                        <a:pt x="5045" y="1888"/>
                        <a:pt x="6094" y="1206"/>
                        <a:pt x="6807" y="231"/>
                      </a:cubicBezTo>
                      <a:cubicBezTo>
                        <a:pt x="6870" y="158"/>
                        <a:pt x="6922" y="74"/>
                        <a:pt x="697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9" name="Google Shape;2319;p10"/>
                <p:cNvSpPr/>
                <p:nvPr/>
              </p:nvSpPr>
              <p:spPr>
                <a:xfrm>
                  <a:off x="1072053" y="4857704"/>
                  <a:ext cx="48072" cy="122295"/>
                </a:xfrm>
                <a:custGeom>
                  <a:rect b="b" l="l" r="r" t="t"/>
                  <a:pathLst>
                    <a:path extrusionOk="0" h="1763" w="693">
                      <a:moveTo>
                        <a:pt x="0" y="0"/>
                      </a:moveTo>
                      <a:cubicBezTo>
                        <a:pt x="84" y="0"/>
                        <a:pt x="84" y="1762"/>
                        <a:pt x="0" y="1762"/>
                      </a:cubicBezTo>
                      <a:lnTo>
                        <a:pt x="598" y="1762"/>
                      </a:lnTo>
                      <a:cubicBezTo>
                        <a:pt x="692" y="1762"/>
                        <a:pt x="692" y="0"/>
                        <a:pt x="598" y="0"/>
                      </a:cubicBezTo>
                      <a:close/>
                    </a:path>
                  </a:pathLst>
                </a:custGeom>
                <a:solidFill>
                  <a:srgbClr val="F4E4B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0" name="Google Shape;2320;p10"/>
                <p:cNvSpPr/>
                <p:nvPr/>
              </p:nvSpPr>
              <p:spPr>
                <a:xfrm>
                  <a:off x="1138230" y="4878792"/>
                  <a:ext cx="31354" cy="80050"/>
                </a:xfrm>
                <a:custGeom>
                  <a:rect b="b" l="l" r="r" t="t"/>
                  <a:pathLst>
                    <a:path extrusionOk="0" h="1154" w="452">
                      <a:moveTo>
                        <a:pt x="0" y="0"/>
                      </a:moveTo>
                      <a:cubicBezTo>
                        <a:pt x="53" y="0"/>
                        <a:pt x="53" y="1154"/>
                        <a:pt x="0" y="1154"/>
                      </a:cubicBezTo>
                      <a:lnTo>
                        <a:pt x="388" y="1154"/>
                      </a:lnTo>
                      <a:cubicBezTo>
                        <a:pt x="451" y="1154"/>
                        <a:pt x="451" y="0"/>
                        <a:pt x="388" y="0"/>
                      </a:cubicBezTo>
                      <a:close/>
                    </a:path>
                  </a:pathLst>
                </a:custGeom>
                <a:solidFill>
                  <a:srgbClr val="F4E4B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321" name="Google Shape;2321;p10"/>
          <p:cNvGrpSpPr/>
          <p:nvPr/>
        </p:nvGrpSpPr>
        <p:grpSpPr>
          <a:xfrm>
            <a:off x="713225" y="1317949"/>
            <a:ext cx="648376" cy="880878"/>
            <a:chOff x="638276" y="3526008"/>
            <a:chExt cx="714936" cy="971200"/>
          </a:xfrm>
        </p:grpSpPr>
        <p:sp>
          <p:nvSpPr>
            <p:cNvPr id="2322" name="Google Shape;2322;p10"/>
            <p:cNvSpPr/>
            <p:nvPr/>
          </p:nvSpPr>
          <p:spPr>
            <a:xfrm>
              <a:off x="801537" y="3817400"/>
              <a:ext cx="388460" cy="388464"/>
            </a:xfrm>
            <a:custGeom>
              <a:rect b="b" l="l" r="r" t="t"/>
              <a:pathLst>
                <a:path extrusionOk="0" h="91296" w="91295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568"/>
                  </a:srgbClr>
                </a:gs>
                <a:gs pos="41000">
                  <a:srgbClr val="F9EBAB">
                    <a:alpha val="21568"/>
                  </a:srgbClr>
                </a:gs>
                <a:gs pos="100000">
                  <a:srgbClr val="F9EBAB">
                    <a:alpha val="21568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3" name="Google Shape;2323;p10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2324" name="Google Shape;2324;p10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rect b="b" l="l" r="r" t="t"/>
                <a:pathLst>
                  <a:path extrusionOk="0" h="1579" w="111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10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rect b="b" l="l" r="r" t="t"/>
                <a:pathLst>
                  <a:path extrusionOk="0" h="5837" w="3423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6" name="Google Shape;2326;p10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rect b="b" l="l" r="r" t="t"/>
                <a:pathLst>
                  <a:path extrusionOk="0" h="7175" w="3328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10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rect b="b" l="l" r="r" t="t"/>
                <a:pathLst>
                  <a:path extrusionOk="0" h="3413" w="11562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10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rect b="b" l="l" r="r" t="t"/>
                <a:pathLst>
                  <a:path extrusionOk="0" h="18047" w="939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10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p10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10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rect b="b" l="l" r="r" t="t"/>
                <a:pathLst>
                  <a:path extrusionOk="0" h="1110" w="14761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10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rect b="b" l="l" r="r" t="t"/>
                <a:pathLst>
                  <a:path extrusionOk="0" h="1879" w="14761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10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rect b="b" l="l" r="r" t="t"/>
                <a:pathLst>
                  <a:path extrusionOk="0" h="4268" w="15828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10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rect b="b" l="l" r="r" t="t"/>
                <a:pathLst>
                  <a:path extrusionOk="0" h="2220" w="1281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10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rect b="b" l="l" r="r" t="t"/>
                <a:pathLst>
                  <a:path extrusionOk="0" h="1793" w="19881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6" name="Google Shape;2336;p10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rect b="b" l="l" r="r" t="t"/>
                <a:pathLst>
                  <a:path extrusionOk="0" h="1878" w="18771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p10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rect b="b" l="l" r="r" t="t"/>
                <a:pathLst>
                  <a:path extrusionOk="0" h="2652" w="1233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10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rect b="b" l="l" r="r" t="t"/>
                <a:pathLst>
                  <a:path extrusionOk="0" h="904" w="18729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9" name="Google Shape;2339;p10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rect b="b" l="l" r="r" t="t"/>
                <a:pathLst>
                  <a:path extrusionOk="0" h="861" w="18003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p10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rect b="b" l="l" r="r" t="t"/>
                <a:pathLst>
                  <a:path extrusionOk="0" h="854" w="495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10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rect b="b" l="l" r="r" t="t"/>
                <a:pathLst>
                  <a:path extrusionOk="0" h="4993" w="2518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10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rect b="b" l="l" r="r" t="t"/>
                <a:pathLst>
                  <a:path extrusionOk="0" h="2983" w="2518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10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rect b="b" l="l" r="r" t="t"/>
                <a:pathLst>
                  <a:path extrusionOk="0" h="1780" w="1537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10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rect b="b" l="l" r="r" t="t"/>
                <a:pathLst>
                  <a:path extrusionOk="0" h="1195" w="1665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10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rect b="b" l="l" r="r" t="t"/>
                <a:pathLst>
                  <a:path extrusionOk="0" h="1282" w="1622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10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rect b="b" l="l" r="r" t="t"/>
                <a:pathLst>
                  <a:path extrusionOk="0" h="897" w="5334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10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rect b="b" l="l" r="r" t="t"/>
                <a:pathLst>
                  <a:path extrusionOk="0" h="897" w="3286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10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rect b="b" l="l" r="r" t="t"/>
                <a:pathLst>
                  <a:path extrusionOk="0" h="1085" w="2945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10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rect b="b" l="l" r="r" t="t"/>
                <a:pathLst>
                  <a:path extrusionOk="0" h="641" w="1921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50" name="Google Shape;2350;p10"/>
          <p:cNvGrpSpPr/>
          <p:nvPr/>
        </p:nvGrpSpPr>
        <p:grpSpPr>
          <a:xfrm>
            <a:off x="7782400" y="1317949"/>
            <a:ext cx="648376" cy="880878"/>
            <a:chOff x="638276" y="3526008"/>
            <a:chExt cx="714936" cy="971200"/>
          </a:xfrm>
        </p:grpSpPr>
        <p:sp>
          <p:nvSpPr>
            <p:cNvPr id="2351" name="Google Shape;2351;p10"/>
            <p:cNvSpPr/>
            <p:nvPr/>
          </p:nvSpPr>
          <p:spPr>
            <a:xfrm>
              <a:off x="801537" y="3817400"/>
              <a:ext cx="388460" cy="388464"/>
            </a:xfrm>
            <a:custGeom>
              <a:rect b="b" l="l" r="r" t="t"/>
              <a:pathLst>
                <a:path extrusionOk="0" h="91296" w="91295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568"/>
                  </a:srgbClr>
                </a:gs>
                <a:gs pos="41000">
                  <a:srgbClr val="F9EBAB">
                    <a:alpha val="21568"/>
                  </a:srgbClr>
                </a:gs>
                <a:gs pos="100000">
                  <a:srgbClr val="F9EBAB">
                    <a:alpha val="21568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10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2353" name="Google Shape;2353;p10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rect b="b" l="l" r="r" t="t"/>
                <a:pathLst>
                  <a:path extrusionOk="0" h="1579" w="111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10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rect b="b" l="l" r="r" t="t"/>
                <a:pathLst>
                  <a:path extrusionOk="0" h="5837" w="3423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5" name="Google Shape;2355;p10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rect b="b" l="l" r="r" t="t"/>
                <a:pathLst>
                  <a:path extrusionOk="0" h="7175" w="3328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6" name="Google Shape;2356;p10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rect b="b" l="l" r="r" t="t"/>
                <a:pathLst>
                  <a:path extrusionOk="0" h="3413" w="11562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7" name="Google Shape;2357;p10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rect b="b" l="l" r="r" t="t"/>
                <a:pathLst>
                  <a:path extrusionOk="0" h="18047" w="939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10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9" name="Google Shape;2359;p10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0" name="Google Shape;2360;p10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rect b="b" l="l" r="r" t="t"/>
                <a:pathLst>
                  <a:path extrusionOk="0" h="1110" w="14761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10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rect b="b" l="l" r="r" t="t"/>
                <a:pathLst>
                  <a:path extrusionOk="0" h="1879" w="14761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2" name="Google Shape;2362;p10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rect b="b" l="l" r="r" t="t"/>
                <a:pathLst>
                  <a:path extrusionOk="0" h="4268" w="15828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3" name="Google Shape;2363;p10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rect b="b" l="l" r="r" t="t"/>
                <a:pathLst>
                  <a:path extrusionOk="0" h="2220" w="1281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10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rect b="b" l="l" r="r" t="t"/>
                <a:pathLst>
                  <a:path extrusionOk="0" h="1793" w="19881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5" name="Google Shape;2365;p10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rect b="b" l="l" r="r" t="t"/>
                <a:pathLst>
                  <a:path extrusionOk="0" h="1878" w="18771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6" name="Google Shape;2366;p10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rect b="b" l="l" r="r" t="t"/>
                <a:pathLst>
                  <a:path extrusionOk="0" h="2652" w="1233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10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rect b="b" l="l" r="r" t="t"/>
                <a:pathLst>
                  <a:path extrusionOk="0" h="904" w="18729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8" name="Google Shape;2368;p10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rect b="b" l="l" r="r" t="t"/>
                <a:pathLst>
                  <a:path extrusionOk="0" h="861" w="18003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9" name="Google Shape;2369;p10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rect b="b" l="l" r="r" t="t"/>
                <a:pathLst>
                  <a:path extrusionOk="0" h="854" w="495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10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rect b="b" l="l" r="r" t="t"/>
                <a:pathLst>
                  <a:path extrusionOk="0" h="4993" w="2518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1" name="Google Shape;2371;p10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rect b="b" l="l" r="r" t="t"/>
                <a:pathLst>
                  <a:path extrusionOk="0" h="2983" w="2518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2" name="Google Shape;2372;p10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rect b="b" l="l" r="r" t="t"/>
                <a:pathLst>
                  <a:path extrusionOk="0" h="1780" w="1537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3" name="Google Shape;2373;p10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rect b="b" l="l" r="r" t="t"/>
                <a:pathLst>
                  <a:path extrusionOk="0" h="1195" w="1665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4" name="Google Shape;2374;p10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rect b="b" l="l" r="r" t="t"/>
                <a:pathLst>
                  <a:path extrusionOk="0" h="1282" w="1622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5" name="Google Shape;2375;p10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rect b="b" l="l" r="r" t="t"/>
                <a:pathLst>
                  <a:path extrusionOk="0" h="897" w="5334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6" name="Google Shape;2376;p10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rect b="b" l="l" r="r" t="t"/>
                <a:pathLst>
                  <a:path extrusionOk="0" h="897" w="3286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7" name="Google Shape;2377;p10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rect b="b" l="l" r="r" t="t"/>
                <a:pathLst>
                  <a:path extrusionOk="0" h="1085" w="2945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8" name="Google Shape;2378;p10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rect b="b" l="l" r="r" t="t"/>
                <a:pathLst>
                  <a:path extrusionOk="0" h="641" w="1921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79" name="Google Shape;2379;p10"/>
          <p:cNvGrpSpPr/>
          <p:nvPr/>
        </p:nvGrpSpPr>
        <p:grpSpPr>
          <a:xfrm flipH="1" rot="1321491">
            <a:off x="6590639" y="1775883"/>
            <a:ext cx="714934" cy="378491"/>
            <a:chOff x="-1074225" y="4512538"/>
            <a:chExt cx="714950" cy="378500"/>
          </a:xfrm>
        </p:grpSpPr>
        <p:sp>
          <p:nvSpPr>
            <p:cNvPr id="2380" name="Google Shape;2380;p10"/>
            <p:cNvSpPr/>
            <p:nvPr/>
          </p:nvSpPr>
          <p:spPr>
            <a:xfrm>
              <a:off x="-962825" y="4548088"/>
              <a:ext cx="188375" cy="120175"/>
            </a:xfrm>
            <a:custGeom>
              <a:rect b="b" l="l" r="r" t="t"/>
              <a:pathLst>
                <a:path extrusionOk="0" h="4807" w="7535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10"/>
            <p:cNvSpPr/>
            <p:nvPr/>
          </p:nvSpPr>
          <p:spPr>
            <a:xfrm>
              <a:off x="-1064100" y="4512538"/>
              <a:ext cx="642725" cy="266450"/>
            </a:xfrm>
            <a:custGeom>
              <a:rect b="b" l="l" r="r" t="t"/>
              <a:pathLst>
                <a:path extrusionOk="0" h="10658" w="25709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10"/>
            <p:cNvSpPr/>
            <p:nvPr/>
          </p:nvSpPr>
          <p:spPr>
            <a:xfrm>
              <a:off x="-1053975" y="4564288"/>
              <a:ext cx="81050" cy="60775"/>
            </a:xfrm>
            <a:custGeom>
              <a:rect b="b" l="l" r="r" t="t"/>
              <a:pathLst>
                <a:path extrusionOk="0" h="2431" w="3242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10"/>
            <p:cNvSpPr/>
            <p:nvPr/>
          </p:nvSpPr>
          <p:spPr>
            <a:xfrm>
              <a:off x="-997925" y="4570088"/>
              <a:ext cx="98575" cy="24600"/>
            </a:xfrm>
            <a:custGeom>
              <a:rect b="b" l="l" r="r" t="t"/>
              <a:pathLst>
                <a:path extrusionOk="0" h="984" w="3943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10"/>
            <p:cNvSpPr/>
            <p:nvPr/>
          </p:nvSpPr>
          <p:spPr>
            <a:xfrm>
              <a:off x="-837950" y="4525788"/>
              <a:ext cx="162050" cy="93200"/>
            </a:xfrm>
            <a:custGeom>
              <a:rect b="b" l="l" r="r" t="t"/>
              <a:pathLst>
                <a:path extrusionOk="0" h="3728" w="6482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10"/>
            <p:cNvSpPr/>
            <p:nvPr/>
          </p:nvSpPr>
          <p:spPr>
            <a:xfrm>
              <a:off x="-742750" y="4536413"/>
              <a:ext cx="151925" cy="23850"/>
            </a:xfrm>
            <a:custGeom>
              <a:rect b="b" l="l" r="r" t="t"/>
              <a:pathLst>
                <a:path extrusionOk="0" h="954" w="6077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10"/>
            <p:cNvSpPr/>
            <p:nvPr/>
          </p:nvSpPr>
          <p:spPr>
            <a:xfrm>
              <a:off x="-877100" y="4605913"/>
              <a:ext cx="40525" cy="25475"/>
            </a:xfrm>
            <a:custGeom>
              <a:rect b="b" l="l" r="r" t="t"/>
              <a:pathLst>
                <a:path extrusionOk="0" h="1019" w="1621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10"/>
            <p:cNvSpPr/>
            <p:nvPr/>
          </p:nvSpPr>
          <p:spPr>
            <a:xfrm>
              <a:off x="-1074225" y="4544038"/>
              <a:ext cx="714950" cy="347000"/>
            </a:xfrm>
            <a:custGeom>
              <a:rect b="b" l="l" r="r" t="t"/>
              <a:pathLst>
                <a:path extrusionOk="0" h="13880" w="28598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10"/>
            <p:cNvSpPr/>
            <p:nvPr/>
          </p:nvSpPr>
          <p:spPr>
            <a:xfrm>
              <a:off x="-815650" y="4565638"/>
              <a:ext cx="407775" cy="318650"/>
            </a:xfrm>
            <a:custGeom>
              <a:rect b="b" l="l" r="r" t="t"/>
              <a:pathLst>
                <a:path extrusionOk="0" h="12746" w="16311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10"/>
            <p:cNvSpPr/>
            <p:nvPr/>
          </p:nvSpPr>
          <p:spPr>
            <a:xfrm>
              <a:off x="-1074225" y="4627063"/>
              <a:ext cx="411150" cy="263975"/>
            </a:xfrm>
            <a:custGeom>
              <a:rect b="b" l="l" r="r" t="t"/>
              <a:pathLst>
                <a:path extrusionOk="0" h="10559" w="16446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10"/>
            <p:cNvSpPr/>
            <p:nvPr/>
          </p:nvSpPr>
          <p:spPr>
            <a:xfrm>
              <a:off x="-1049250" y="4639888"/>
              <a:ext cx="346350" cy="230900"/>
            </a:xfrm>
            <a:custGeom>
              <a:rect b="b" l="l" r="r" t="t"/>
              <a:pathLst>
                <a:path extrusionOk="0" h="9236" w="13854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1" name="Google Shape;2391;p10"/>
          <p:cNvGrpSpPr/>
          <p:nvPr/>
        </p:nvGrpSpPr>
        <p:grpSpPr>
          <a:xfrm>
            <a:off x="1811225" y="2751675"/>
            <a:ext cx="714950" cy="378500"/>
            <a:chOff x="-1074225" y="4512538"/>
            <a:chExt cx="714950" cy="378500"/>
          </a:xfrm>
        </p:grpSpPr>
        <p:sp>
          <p:nvSpPr>
            <p:cNvPr id="2392" name="Google Shape;2392;p10"/>
            <p:cNvSpPr/>
            <p:nvPr/>
          </p:nvSpPr>
          <p:spPr>
            <a:xfrm>
              <a:off x="-962825" y="4548088"/>
              <a:ext cx="188375" cy="120175"/>
            </a:xfrm>
            <a:custGeom>
              <a:rect b="b" l="l" r="r" t="t"/>
              <a:pathLst>
                <a:path extrusionOk="0" h="4807" w="7535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10"/>
            <p:cNvSpPr/>
            <p:nvPr/>
          </p:nvSpPr>
          <p:spPr>
            <a:xfrm>
              <a:off x="-1064100" y="4512538"/>
              <a:ext cx="642725" cy="266450"/>
            </a:xfrm>
            <a:custGeom>
              <a:rect b="b" l="l" r="r" t="t"/>
              <a:pathLst>
                <a:path extrusionOk="0" h="10658" w="25709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10"/>
            <p:cNvSpPr/>
            <p:nvPr/>
          </p:nvSpPr>
          <p:spPr>
            <a:xfrm>
              <a:off x="-1053975" y="4564288"/>
              <a:ext cx="81050" cy="60775"/>
            </a:xfrm>
            <a:custGeom>
              <a:rect b="b" l="l" r="r" t="t"/>
              <a:pathLst>
                <a:path extrusionOk="0" h="2431" w="3242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10"/>
            <p:cNvSpPr/>
            <p:nvPr/>
          </p:nvSpPr>
          <p:spPr>
            <a:xfrm>
              <a:off x="-997925" y="4570088"/>
              <a:ext cx="98575" cy="24600"/>
            </a:xfrm>
            <a:custGeom>
              <a:rect b="b" l="l" r="r" t="t"/>
              <a:pathLst>
                <a:path extrusionOk="0" h="984" w="3943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10"/>
            <p:cNvSpPr/>
            <p:nvPr/>
          </p:nvSpPr>
          <p:spPr>
            <a:xfrm>
              <a:off x="-837950" y="4525788"/>
              <a:ext cx="162050" cy="93200"/>
            </a:xfrm>
            <a:custGeom>
              <a:rect b="b" l="l" r="r" t="t"/>
              <a:pathLst>
                <a:path extrusionOk="0" h="3728" w="6482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10"/>
            <p:cNvSpPr/>
            <p:nvPr/>
          </p:nvSpPr>
          <p:spPr>
            <a:xfrm>
              <a:off x="-742750" y="4536413"/>
              <a:ext cx="151925" cy="23850"/>
            </a:xfrm>
            <a:custGeom>
              <a:rect b="b" l="l" r="r" t="t"/>
              <a:pathLst>
                <a:path extrusionOk="0" h="954" w="6077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10"/>
            <p:cNvSpPr/>
            <p:nvPr/>
          </p:nvSpPr>
          <p:spPr>
            <a:xfrm>
              <a:off x="-877100" y="4605913"/>
              <a:ext cx="40525" cy="25475"/>
            </a:xfrm>
            <a:custGeom>
              <a:rect b="b" l="l" r="r" t="t"/>
              <a:pathLst>
                <a:path extrusionOk="0" h="1019" w="1621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10"/>
            <p:cNvSpPr/>
            <p:nvPr/>
          </p:nvSpPr>
          <p:spPr>
            <a:xfrm>
              <a:off x="-1074225" y="4544038"/>
              <a:ext cx="714950" cy="347000"/>
            </a:xfrm>
            <a:custGeom>
              <a:rect b="b" l="l" r="r" t="t"/>
              <a:pathLst>
                <a:path extrusionOk="0" h="13880" w="28598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10"/>
            <p:cNvSpPr/>
            <p:nvPr/>
          </p:nvSpPr>
          <p:spPr>
            <a:xfrm>
              <a:off x="-836575" y="4548088"/>
              <a:ext cx="382800" cy="253850"/>
            </a:xfrm>
            <a:custGeom>
              <a:rect b="b" l="l" r="r" t="t"/>
              <a:pathLst>
                <a:path extrusionOk="0" h="10154" w="15312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10"/>
            <p:cNvSpPr/>
            <p:nvPr/>
          </p:nvSpPr>
          <p:spPr>
            <a:xfrm>
              <a:off x="-815650" y="4565638"/>
              <a:ext cx="407775" cy="318650"/>
            </a:xfrm>
            <a:custGeom>
              <a:rect b="b" l="l" r="r" t="t"/>
              <a:pathLst>
                <a:path extrusionOk="0" h="12746" w="16311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10"/>
            <p:cNvSpPr/>
            <p:nvPr/>
          </p:nvSpPr>
          <p:spPr>
            <a:xfrm>
              <a:off x="-1074225" y="4627063"/>
              <a:ext cx="411150" cy="263975"/>
            </a:xfrm>
            <a:custGeom>
              <a:rect b="b" l="l" r="r" t="t"/>
              <a:pathLst>
                <a:path extrusionOk="0" h="10559" w="16446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10"/>
            <p:cNvSpPr/>
            <p:nvPr/>
          </p:nvSpPr>
          <p:spPr>
            <a:xfrm>
              <a:off x="-1049250" y="4639888"/>
              <a:ext cx="346350" cy="230900"/>
            </a:xfrm>
            <a:custGeom>
              <a:rect b="b" l="l" r="r" t="t"/>
              <a:pathLst>
                <a:path extrusionOk="0" h="9236" w="13854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4" name="Google Shape;2404;p10"/>
          <p:cNvGrpSpPr/>
          <p:nvPr/>
        </p:nvGrpSpPr>
        <p:grpSpPr>
          <a:xfrm>
            <a:off x="704716" y="859708"/>
            <a:ext cx="3268775" cy="380199"/>
            <a:chOff x="713263" y="859708"/>
            <a:chExt cx="3268775" cy="380199"/>
          </a:xfrm>
        </p:grpSpPr>
        <p:sp>
          <p:nvSpPr>
            <p:cNvPr id="2405" name="Google Shape;2405;p10"/>
            <p:cNvSpPr/>
            <p:nvPr/>
          </p:nvSpPr>
          <p:spPr>
            <a:xfrm>
              <a:off x="3796469" y="876794"/>
              <a:ext cx="59429" cy="28229"/>
            </a:xfrm>
            <a:custGeom>
              <a:rect b="b" l="l" r="r" t="t"/>
              <a:pathLst>
                <a:path extrusionOk="0" h="190" w="40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10"/>
            <p:cNvSpPr/>
            <p:nvPr/>
          </p:nvSpPr>
          <p:spPr>
            <a:xfrm>
              <a:off x="3911763" y="876794"/>
              <a:ext cx="62549" cy="28229"/>
            </a:xfrm>
            <a:custGeom>
              <a:rect b="b" l="l" r="r" t="t"/>
              <a:pathLst>
                <a:path extrusionOk="0" h="190" w="421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10"/>
            <p:cNvSpPr/>
            <p:nvPr/>
          </p:nvSpPr>
          <p:spPr>
            <a:xfrm>
              <a:off x="2525271" y="878428"/>
              <a:ext cx="37440" cy="18720"/>
            </a:xfrm>
            <a:custGeom>
              <a:rect b="b" l="l" r="r" t="t"/>
              <a:pathLst>
                <a:path extrusionOk="0" h="126" w="252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10"/>
            <p:cNvSpPr/>
            <p:nvPr/>
          </p:nvSpPr>
          <p:spPr>
            <a:xfrm>
              <a:off x="2607729" y="876794"/>
              <a:ext cx="65669" cy="28229"/>
            </a:xfrm>
            <a:custGeom>
              <a:rect b="b" l="l" r="r" t="t"/>
              <a:pathLst>
                <a:path extrusionOk="0" h="190" w="442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10"/>
            <p:cNvSpPr/>
            <p:nvPr/>
          </p:nvSpPr>
          <p:spPr>
            <a:xfrm>
              <a:off x="2737137" y="876794"/>
              <a:ext cx="68640" cy="28229"/>
            </a:xfrm>
            <a:custGeom>
              <a:rect b="b" l="l" r="r" t="t"/>
              <a:pathLst>
                <a:path extrusionOk="0" h="190" w="462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10"/>
            <p:cNvSpPr/>
            <p:nvPr/>
          </p:nvSpPr>
          <p:spPr>
            <a:xfrm>
              <a:off x="3140664" y="878428"/>
              <a:ext cx="54675" cy="18720"/>
            </a:xfrm>
            <a:custGeom>
              <a:rect b="b" l="l" r="r" t="t"/>
              <a:pathLst>
                <a:path extrusionOk="0" h="126" w="368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10"/>
            <p:cNvSpPr/>
            <p:nvPr/>
          </p:nvSpPr>
          <p:spPr>
            <a:xfrm>
              <a:off x="3262197" y="876794"/>
              <a:ext cx="96721" cy="28229"/>
            </a:xfrm>
            <a:custGeom>
              <a:rect b="b" l="l" r="r" t="t"/>
              <a:pathLst>
                <a:path extrusionOk="0" h="190" w="651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10"/>
            <p:cNvSpPr/>
            <p:nvPr/>
          </p:nvSpPr>
          <p:spPr>
            <a:xfrm>
              <a:off x="1833510" y="878428"/>
              <a:ext cx="54675" cy="18720"/>
            </a:xfrm>
            <a:custGeom>
              <a:rect b="b" l="l" r="r" t="t"/>
              <a:pathLst>
                <a:path extrusionOk="0" h="126" w="368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10"/>
            <p:cNvSpPr/>
            <p:nvPr/>
          </p:nvSpPr>
          <p:spPr>
            <a:xfrm>
              <a:off x="1955044" y="876794"/>
              <a:ext cx="96721" cy="28229"/>
            </a:xfrm>
            <a:custGeom>
              <a:rect b="b" l="l" r="r" t="t"/>
              <a:pathLst>
                <a:path extrusionOk="0" h="190" w="651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10"/>
            <p:cNvSpPr/>
            <p:nvPr/>
          </p:nvSpPr>
          <p:spPr>
            <a:xfrm>
              <a:off x="2146556" y="876794"/>
              <a:ext cx="102961" cy="28229"/>
            </a:xfrm>
            <a:custGeom>
              <a:rect b="b" l="l" r="r" t="t"/>
              <a:pathLst>
                <a:path extrusionOk="0" h="190" w="693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15" name="Google Shape;2415;p10"/>
            <p:cNvGrpSpPr/>
            <p:nvPr/>
          </p:nvGrpSpPr>
          <p:grpSpPr>
            <a:xfrm>
              <a:off x="713263" y="859708"/>
              <a:ext cx="3268775" cy="380199"/>
              <a:chOff x="975489" y="863689"/>
              <a:chExt cx="3268775" cy="380199"/>
            </a:xfrm>
          </p:grpSpPr>
          <p:sp>
            <p:nvSpPr>
              <p:cNvPr id="2416" name="Google Shape;2416;p10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rect b="b" l="l" r="r" t="t"/>
                <a:pathLst>
                  <a:path extrusionOk="0" h="2276" w="1123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7" name="Google Shape;2417;p10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rect b="b" l="l" r="r" t="t"/>
                <a:pathLst>
                  <a:path extrusionOk="0" h="1396" w="913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8" name="Google Shape;2418;p10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rect b="b" l="l" r="r" t="t"/>
                <a:pathLst>
                  <a:path extrusionOk="0" h="305" w="368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9" name="Google Shape;2419;p10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rect b="b" l="l" r="r" t="t"/>
                <a:pathLst>
                  <a:path extrusionOk="0" h="306" w="347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0" name="Google Shape;2420;p10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rect b="b" l="l" r="r" t="t"/>
                <a:pathLst>
                  <a:path extrusionOk="0" h="221" w="95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1" name="Google Shape;2421;p10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rect b="b" l="l" r="r" t="t"/>
                <a:pathLst>
                  <a:path extrusionOk="0" h="2329" w="777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2" name="Google Shape;2422;p10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rect b="b" l="l" r="r" t="t"/>
                <a:pathLst>
                  <a:path extrusionOk="0" h="2329" w="1018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3" name="Google Shape;2423;p10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rect b="b" l="l" r="r" t="t"/>
                <a:pathLst>
                  <a:path extrusionOk="0" h="1689" w="735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4" name="Google Shape;2424;p10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rect b="b" l="l" r="r" t="t"/>
                <a:pathLst>
                  <a:path extrusionOk="0" h="2329" w="599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5" name="Google Shape;2425;p10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rect b="b" l="l" r="r" t="t"/>
                <a:pathLst>
                  <a:path extrusionOk="0" h="2109" w="987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6" name="Google Shape;2426;p10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rect b="b" l="l" r="r" t="t"/>
                <a:pathLst>
                  <a:path extrusionOk="0" h="2140" w="1018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7" name="Google Shape;2427;p10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rect b="b" l="l" r="r" t="t"/>
                <a:pathLst>
                  <a:path extrusionOk="0" h="850" w="756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8" name="Google Shape;2428;p10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rect b="b" l="l" r="r" t="t"/>
                <a:pathLst>
                  <a:path extrusionOk="0" h="1417" w="987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9" name="Google Shape;2429;p10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rect b="b" l="l" r="r" t="t"/>
                <a:pathLst>
                  <a:path extrusionOk="0" h="1311" w="735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0" name="Google Shape;2430;p10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rect b="b" l="l" r="r" t="t"/>
                <a:pathLst>
                  <a:path extrusionOk="0" h="1385" w="578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1" name="Google Shape;2431;p10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rect b="b" l="l" r="r" t="t"/>
                <a:pathLst>
                  <a:path extrusionOk="0" h="1417" w="987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2" name="Google Shape;2432;p10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rect b="b" l="l" r="r" t="t"/>
                <a:pathLst>
                  <a:path extrusionOk="0" h="1165" w="997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3" name="Google Shape;2433;p10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rect b="b" l="l" r="r" t="t"/>
                <a:pathLst>
                  <a:path extrusionOk="0" h="158" w="609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4" name="Google Shape;2434;p10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rect b="b" l="l" r="r" t="t"/>
                <a:pathLst>
                  <a:path extrusionOk="0" h="148" w="609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5" name="Google Shape;2435;p10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rect b="b" l="l" r="r" t="t"/>
                <a:pathLst>
                  <a:path extrusionOk="0" h="200" w="578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6" name="Google Shape;2436;p10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rect b="b" l="l" r="r" t="t"/>
                <a:pathLst>
                  <a:path extrusionOk="0" h="138" w="672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7" name="Google Shape;2437;p10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rect b="b" l="l" r="r" t="t"/>
                <a:pathLst>
                  <a:path extrusionOk="0" h="117" w="124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8" name="Google Shape;2438;p10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rect b="b" l="l" r="r" t="t"/>
                <a:pathLst>
                  <a:path extrusionOk="0" h="76" w="11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9" name="Google Shape;2439;p10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rect b="b" l="l" r="r" t="t"/>
                <a:pathLst>
                  <a:path extrusionOk="0" h="127" w="452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0" name="Google Shape;2440;p10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rect b="b" l="l" r="r" t="t"/>
                <a:pathLst>
                  <a:path extrusionOk="0" h="295" w="368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1" name="Google Shape;2441;p10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rect b="b" l="l" r="r" t="t"/>
                <a:pathLst>
                  <a:path extrusionOk="0" h="231" w="526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2" name="Google Shape;2442;p10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rect b="b" l="l" r="r" t="t"/>
                <a:pathLst>
                  <a:path extrusionOk="0" h="263" w="42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3" name="Google Shape;2443;p10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rect b="b" l="l" r="r" t="t"/>
                <a:pathLst>
                  <a:path extrusionOk="0" h="190" w="704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4" name="Google Shape;2444;p10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rect b="b" l="l" r="r" t="t"/>
                <a:pathLst>
                  <a:path extrusionOk="0" h="483" w="525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5" name="Google Shape;2445;p10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rect b="b" l="l" r="r" t="t"/>
                <a:pathLst>
                  <a:path extrusionOk="0" h="222" w="53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6" name="Google Shape;2446;p10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rect b="b" l="l" r="r" t="t"/>
                <a:pathLst>
                  <a:path extrusionOk="0" h="144" w="177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7" name="Google Shape;2447;p10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rect b="b" l="l" r="r" t="t"/>
                <a:pathLst>
                  <a:path extrusionOk="0" h="2549" w="504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8" name="Google Shape;2448;p10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rect b="b" l="l" r="r" t="t"/>
                <a:pathLst>
                  <a:path extrusionOk="0" h="2130" w="767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9" name="Google Shape;2449;p10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rect b="b" l="l" r="r" t="t"/>
                <a:pathLst>
                  <a:path extrusionOk="0" h="2130" w="662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0" name="Google Shape;2450;p10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rect b="b" l="l" r="r" t="t"/>
                <a:pathLst>
                  <a:path extrusionOk="0" h="1501" w="714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1" name="Google Shape;2451;p10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rect b="b" l="l" r="r" t="t"/>
                <a:pathLst>
                  <a:path extrusionOk="0" h="1469" w="662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2" name="Google Shape;2452;p10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rect b="b" l="l" r="r" t="t"/>
                <a:pathLst>
                  <a:path extrusionOk="0" h="168" w="452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3" name="Google Shape;2453;p10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rect b="b" l="l" r="r" t="t"/>
                <a:pathLst>
                  <a:path extrusionOk="0" h="243" w="389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4" name="Google Shape;2454;p10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rect b="b" l="l" r="r" t="t"/>
                <a:pathLst>
                  <a:path extrusionOk="0" h="148" w="473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5" name="Google Shape;2455;p10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rect b="b" l="l" r="r" t="t"/>
                <a:pathLst>
                  <a:path extrusionOk="0" h="95" w="75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6" name="Google Shape;2456;p10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rect b="b" l="l" r="r" t="t"/>
                <a:pathLst>
                  <a:path extrusionOk="0" h="95" w="74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7" name="Google Shape;2457;p10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rect b="b" l="l" r="r" t="t"/>
                <a:pathLst>
                  <a:path extrusionOk="0" h="117" w="85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8" name="Google Shape;2458;p10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rect b="b" l="l" r="r" t="t"/>
                <a:pathLst>
                  <a:path extrusionOk="0" h="1543" w="756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9" name="Google Shape;2459;p10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rect b="b" l="l" r="r" t="t"/>
                <a:pathLst>
                  <a:path extrusionOk="0" h="788" w="756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0" name="Google Shape;2460;p10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rect b="b" l="l" r="r" t="t"/>
                <a:pathLst>
                  <a:path extrusionOk="0" h="222" w="515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1" name="Google Shape;2461;p10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rect b="b" l="l" r="r" t="t"/>
                <a:pathLst>
                  <a:path extrusionOk="0" h="221" w="484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10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rect b="b" l="l" r="r" t="t"/>
                <a:pathLst>
                  <a:path extrusionOk="0" h="2549" w="683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3" name="Google Shape;2463;p10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rect b="b" l="l" r="r" t="t"/>
                <a:pathLst>
                  <a:path extrusionOk="0" h="2549" w="599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4" name="Google Shape;2464;p10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rect b="b" l="l" r="r" t="t"/>
                <a:pathLst>
                  <a:path extrusionOk="0" h="1804" w="641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5" name="Google Shape;2465;p10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rect b="b" l="l" r="r" t="t"/>
                <a:pathLst>
                  <a:path extrusionOk="0" h="1762" w="588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10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rect b="b" l="l" r="r" t="t"/>
                <a:pathLst>
                  <a:path extrusionOk="0" h="285" w="357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7" name="Google Shape;2467;p10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rect b="b" l="l" r="r" t="t"/>
                <a:pathLst>
                  <a:path extrusionOk="0" h="117" w="64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8" name="Google Shape;2468;p10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rect b="b" l="l" r="r" t="t"/>
                <a:pathLst>
                  <a:path extrusionOk="0" h="106" w="64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10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rect b="b" l="l" r="r" t="t"/>
                <a:pathLst>
                  <a:path extrusionOk="0" h="127" w="75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0" name="Google Shape;2470;p10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rect b="b" l="l" r="r" t="t"/>
                <a:pathLst>
                  <a:path extrusionOk="0" h="2549" w="756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1" name="Google Shape;2471;p10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rect b="b" l="l" r="r" t="t"/>
                <a:pathLst>
                  <a:path extrusionOk="0" h="2549" w="661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10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rect b="b" l="l" r="r" t="t"/>
                <a:pathLst>
                  <a:path extrusionOk="0" h="2340" w="651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3" name="Google Shape;2473;p10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rect b="b" l="l" r="r" t="t"/>
                <a:pathLst>
                  <a:path extrusionOk="0" h="1794" w="472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4" name="Google Shape;2474;p10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rect b="b" l="l" r="r" t="t"/>
                <a:pathLst>
                  <a:path extrusionOk="0" h="1804" w="704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10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rect b="b" l="l" r="r" t="t"/>
                <a:pathLst>
                  <a:path extrusionOk="0" h="1762" w="651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6" name="Google Shape;2476;p10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rect b="b" l="l" r="r" t="t"/>
                <a:pathLst>
                  <a:path extrusionOk="0" h="1553" w="63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7" name="Google Shape;2477;p10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rect b="b" l="l" r="r" t="t"/>
                <a:pathLst>
                  <a:path extrusionOk="0" h="159" w="431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10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rect b="b" l="l" r="r" t="t"/>
                <a:pathLst>
                  <a:path extrusionOk="0" h="159" w="421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9" name="Google Shape;2479;p10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rect b="b" l="l" r="r" t="t"/>
                <a:pathLst>
                  <a:path extrusionOk="0" h="138" w="473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0" name="Google Shape;2480;p10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rect b="b" l="l" r="r" t="t"/>
                <a:pathLst>
                  <a:path extrusionOk="0" h="117" w="74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1" name="Google Shape;2481;p10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rect b="b" l="l" r="r" t="t"/>
                <a:pathLst>
                  <a:path extrusionOk="0" h="285" w="399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2" name="Google Shape;2482;p10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rect b="b" l="l" r="r" t="t"/>
                <a:pathLst>
                  <a:path extrusionOk="0" h="117" w="74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3" name="Google Shape;2483;p10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rect b="b" l="l" r="r" t="t"/>
                <a:pathLst>
                  <a:path extrusionOk="0" h="106" w="85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4" name="Google Shape;2484;p10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rect b="b" l="l" r="r" t="t"/>
                <a:pathLst>
                  <a:path extrusionOk="0" h="127" w="95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5" name="Google Shape;2485;p10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rect b="b" l="l" r="r" t="t"/>
                <a:pathLst>
                  <a:path extrusionOk="0" h="2549" w="714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6" name="Google Shape;2486;p10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rect b="b" l="l" r="r" t="t"/>
                <a:pathLst>
                  <a:path extrusionOk="0" h="1847" w="756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7" name="Google Shape;2487;p10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rect b="b" l="l" r="r" t="t"/>
                <a:pathLst>
                  <a:path extrusionOk="0" h="2549" w="1081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8" name="Google Shape;2488;p10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rect b="b" l="l" r="r" t="t"/>
                <a:pathLst>
                  <a:path extrusionOk="0" h="2340" w="955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9" name="Google Shape;2489;p10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rect b="b" l="l" r="r" t="t"/>
                <a:pathLst>
                  <a:path extrusionOk="0" h="1794" w="672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0" name="Google Shape;2490;p10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rect b="b" l="l" r="r" t="t"/>
                <a:pathLst>
                  <a:path extrusionOk="0" h="945" w="756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10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rect b="b" l="l" r="r" t="t"/>
                <a:pathLst>
                  <a:path extrusionOk="0" h="1804" w="1018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2" name="Google Shape;2492;p10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rect b="b" l="l" r="r" t="t"/>
                <a:pathLst>
                  <a:path extrusionOk="0" h="1553" w="913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3" name="Google Shape;2493;p10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rect b="b" l="l" r="r" t="t"/>
                <a:pathLst>
                  <a:path extrusionOk="0" h="159" w="63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4" name="Google Shape;2494;p10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rect b="b" l="l" r="r" t="t"/>
                <a:pathLst>
                  <a:path extrusionOk="0" h="159" w="63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10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rect b="b" l="l" r="r" t="t"/>
                <a:pathLst>
                  <a:path extrusionOk="0" h="138" w="714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6" name="Google Shape;2496;p10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rect b="b" l="l" r="r" t="t"/>
                <a:pathLst>
                  <a:path extrusionOk="0" h="117" w="116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7" name="Google Shape;2497;p10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rect b="b" l="l" r="r" t="t"/>
                <a:pathLst>
                  <a:path extrusionOk="0" h="263" w="515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10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rect b="b" l="l" r="r" t="t"/>
                <a:pathLst>
                  <a:path extrusionOk="0" h="264" w="484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9" name="Google Shape;2499;p10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rect b="b" l="l" r="r" t="t"/>
                <a:pathLst>
                  <a:path extrusionOk="0" h="117" w="116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0" name="Google Shape;2500;p10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rect b="b" l="l" r="r" t="t"/>
                <a:pathLst>
                  <a:path extrusionOk="0" h="106" w="116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10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rect b="b" l="l" r="r" t="t"/>
                <a:pathLst>
                  <a:path extrusionOk="0" h="2549" w="745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2" name="Google Shape;2502;p10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rect b="b" l="l" r="r" t="t"/>
                <a:pathLst>
                  <a:path extrusionOk="0" h="1847" w="798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3" name="Google Shape;2503;p10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rect b="b" l="l" r="r" t="t"/>
                <a:pathLst>
                  <a:path extrusionOk="0" h="2549" w="1123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10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rect b="b" l="l" r="r" t="t"/>
                <a:pathLst>
                  <a:path extrusionOk="0" h="2549" w="976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5" name="Google Shape;2505;p10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rect b="b" l="l" r="r" t="t"/>
                <a:pathLst>
                  <a:path extrusionOk="0" h="2340" w="987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6" name="Google Shape;2506;p10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rect b="b" l="l" r="r" t="t"/>
                <a:pathLst>
                  <a:path extrusionOk="0" h="1794" w="703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10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rect b="b" l="l" r="r" t="t"/>
                <a:pathLst>
                  <a:path extrusionOk="0" h="945" w="777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8" name="Google Shape;2508;p10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rect b="b" l="l" r="r" t="t"/>
                <a:pathLst>
                  <a:path extrusionOk="0" h="1804" w="105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9" name="Google Shape;2509;p10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rect b="b" l="l" r="r" t="t"/>
                <a:pathLst>
                  <a:path extrusionOk="0" h="1762" w="976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0" name="Google Shape;2510;p10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rect b="b" l="l" r="r" t="t"/>
                <a:pathLst>
                  <a:path extrusionOk="0" h="1553" w="945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1" name="Google Shape;2511;p10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rect b="b" l="l" r="r" t="t"/>
                <a:pathLst>
                  <a:path extrusionOk="0" h="159" w="631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2" name="Google Shape;2512;p10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rect b="b" l="l" r="r" t="t"/>
                <a:pathLst>
                  <a:path extrusionOk="0" h="159" w="63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3" name="Google Shape;2513;p10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rect b="b" l="l" r="r" t="t"/>
                <a:pathLst>
                  <a:path extrusionOk="0" h="138" w="704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4" name="Google Shape;2514;p10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rect b="b" l="l" r="r" t="t"/>
                <a:pathLst>
                  <a:path extrusionOk="0" h="96" w="125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5" name="Google Shape;2515;p10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rect b="b" l="l" r="r" t="t"/>
                <a:pathLst>
                  <a:path extrusionOk="0" h="285" w="578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6" name="Google Shape;2516;p10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rect b="b" l="l" r="r" t="t"/>
                <a:pathLst>
                  <a:path extrusionOk="0" h="263" w="504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7" name="Google Shape;2517;p10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rect b="b" l="l" r="r" t="t"/>
                <a:pathLst>
                  <a:path extrusionOk="0" h="264" w="473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8" name="Google Shape;2518;p10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rect b="b" l="l" r="r" t="t"/>
                <a:pathLst>
                  <a:path extrusionOk="0" h="117" w="127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9" name="Google Shape;2519;p10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rect b="b" l="l" r="r" t="t"/>
                <a:pathLst>
                  <a:path extrusionOk="0" h="85" w="125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0" name="Google Shape;2520;p10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rect b="b" l="l" r="r" t="t"/>
                <a:pathLst>
                  <a:path extrusionOk="0" h="127" w="127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1" name="Google Shape;2521;p10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rect b="b" l="l" r="r" t="t"/>
                <a:pathLst>
                  <a:path extrusionOk="0" h="107" w="156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22" name="Google Shape;2522;p10"/>
          <p:cNvGrpSpPr/>
          <p:nvPr/>
        </p:nvGrpSpPr>
        <p:grpSpPr>
          <a:xfrm>
            <a:off x="5153416" y="859708"/>
            <a:ext cx="3268775" cy="380199"/>
            <a:chOff x="5161963" y="859708"/>
            <a:chExt cx="3268775" cy="380199"/>
          </a:xfrm>
        </p:grpSpPr>
        <p:sp>
          <p:nvSpPr>
            <p:cNvPr id="2523" name="Google Shape;2523;p10"/>
            <p:cNvSpPr/>
            <p:nvPr/>
          </p:nvSpPr>
          <p:spPr>
            <a:xfrm flipH="1">
              <a:off x="5288102" y="876794"/>
              <a:ext cx="59429" cy="28229"/>
            </a:xfrm>
            <a:custGeom>
              <a:rect b="b" l="l" r="r" t="t"/>
              <a:pathLst>
                <a:path extrusionOk="0" h="190" w="40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10"/>
            <p:cNvSpPr/>
            <p:nvPr/>
          </p:nvSpPr>
          <p:spPr>
            <a:xfrm flipH="1">
              <a:off x="5169688" y="876794"/>
              <a:ext cx="62549" cy="28229"/>
            </a:xfrm>
            <a:custGeom>
              <a:rect b="b" l="l" r="r" t="t"/>
              <a:pathLst>
                <a:path extrusionOk="0" h="190" w="421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10"/>
            <p:cNvSpPr/>
            <p:nvPr/>
          </p:nvSpPr>
          <p:spPr>
            <a:xfrm flipH="1">
              <a:off x="6581289" y="878428"/>
              <a:ext cx="37440" cy="18720"/>
            </a:xfrm>
            <a:custGeom>
              <a:rect b="b" l="l" r="r" t="t"/>
              <a:pathLst>
                <a:path extrusionOk="0" h="126" w="252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10"/>
            <p:cNvSpPr/>
            <p:nvPr/>
          </p:nvSpPr>
          <p:spPr>
            <a:xfrm flipH="1">
              <a:off x="6470602" y="876794"/>
              <a:ext cx="65669" cy="28229"/>
            </a:xfrm>
            <a:custGeom>
              <a:rect b="b" l="l" r="r" t="t"/>
              <a:pathLst>
                <a:path extrusionOk="0" h="190" w="442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10"/>
            <p:cNvSpPr/>
            <p:nvPr/>
          </p:nvSpPr>
          <p:spPr>
            <a:xfrm flipH="1">
              <a:off x="6338222" y="876794"/>
              <a:ext cx="68640" cy="28229"/>
            </a:xfrm>
            <a:custGeom>
              <a:rect b="b" l="l" r="r" t="t"/>
              <a:pathLst>
                <a:path extrusionOk="0" h="190" w="462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10"/>
            <p:cNvSpPr/>
            <p:nvPr/>
          </p:nvSpPr>
          <p:spPr>
            <a:xfrm flipH="1">
              <a:off x="5948661" y="878428"/>
              <a:ext cx="54675" cy="18720"/>
            </a:xfrm>
            <a:custGeom>
              <a:rect b="b" l="l" r="r" t="t"/>
              <a:pathLst>
                <a:path extrusionOk="0" h="126" w="368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10"/>
            <p:cNvSpPr/>
            <p:nvPr/>
          </p:nvSpPr>
          <p:spPr>
            <a:xfrm flipH="1">
              <a:off x="5785082" y="876794"/>
              <a:ext cx="96721" cy="28229"/>
            </a:xfrm>
            <a:custGeom>
              <a:rect b="b" l="l" r="r" t="t"/>
              <a:pathLst>
                <a:path extrusionOk="0" h="190" w="651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10"/>
            <p:cNvSpPr/>
            <p:nvPr/>
          </p:nvSpPr>
          <p:spPr>
            <a:xfrm flipH="1">
              <a:off x="7255815" y="878428"/>
              <a:ext cx="54675" cy="18720"/>
            </a:xfrm>
            <a:custGeom>
              <a:rect b="b" l="l" r="r" t="t"/>
              <a:pathLst>
                <a:path extrusionOk="0" h="126" w="368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10"/>
            <p:cNvSpPr/>
            <p:nvPr/>
          </p:nvSpPr>
          <p:spPr>
            <a:xfrm flipH="1">
              <a:off x="7092236" y="876794"/>
              <a:ext cx="96721" cy="28229"/>
            </a:xfrm>
            <a:custGeom>
              <a:rect b="b" l="l" r="r" t="t"/>
              <a:pathLst>
                <a:path extrusionOk="0" h="190" w="651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10"/>
            <p:cNvSpPr/>
            <p:nvPr/>
          </p:nvSpPr>
          <p:spPr>
            <a:xfrm flipH="1">
              <a:off x="6894484" y="876794"/>
              <a:ext cx="102961" cy="28229"/>
            </a:xfrm>
            <a:custGeom>
              <a:rect b="b" l="l" r="r" t="t"/>
              <a:pathLst>
                <a:path extrusionOk="0" h="190" w="693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3" name="Google Shape;2533;p10"/>
            <p:cNvGrpSpPr/>
            <p:nvPr/>
          </p:nvGrpSpPr>
          <p:grpSpPr>
            <a:xfrm flipH="1">
              <a:off x="5161963" y="859708"/>
              <a:ext cx="3268775" cy="380199"/>
              <a:chOff x="975489" y="863689"/>
              <a:chExt cx="3268775" cy="380199"/>
            </a:xfrm>
          </p:grpSpPr>
          <p:sp>
            <p:nvSpPr>
              <p:cNvPr id="2534" name="Google Shape;2534;p10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rect b="b" l="l" r="r" t="t"/>
                <a:pathLst>
                  <a:path extrusionOk="0" h="2276" w="1123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5" name="Google Shape;2535;p10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rect b="b" l="l" r="r" t="t"/>
                <a:pathLst>
                  <a:path extrusionOk="0" h="1396" w="913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10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rect b="b" l="l" r="r" t="t"/>
                <a:pathLst>
                  <a:path extrusionOk="0" h="305" w="368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7" name="Google Shape;2537;p10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rect b="b" l="l" r="r" t="t"/>
                <a:pathLst>
                  <a:path extrusionOk="0" h="306" w="347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8" name="Google Shape;2538;p10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rect b="b" l="l" r="r" t="t"/>
                <a:pathLst>
                  <a:path extrusionOk="0" h="221" w="95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10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rect b="b" l="l" r="r" t="t"/>
                <a:pathLst>
                  <a:path extrusionOk="0" h="2329" w="777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0" name="Google Shape;2540;p10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rect b="b" l="l" r="r" t="t"/>
                <a:pathLst>
                  <a:path extrusionOk="0" h="2329" w="1018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1" name="Google Shape;2541;p10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rect b="b" l="l" r="r" t="t"/>
                <a:pathLst>
                  <a:path extrusionOk="0" h="1689" w="735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10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rect b="b" l="l" r="r" t="t"/>
                <a:pathLst>
                  <a:path extrusionOk="0" h="2329" w="599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3" name="Google Shape;2543;p10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rect b="b" l="l" r="r" t="t"/>
                <a:pathLst>
                  <a:path extrusionOk="0" h="2109" w="987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4" name="Google Shape;2544;p10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rect b="b" l="l" r="r" t="t"/>
                <a:pathLst>
                  <a:path extrusionOk="0" h="2140" w="1018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10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rect b="b" l="l" r="r" t="t"/>
                <a:pathLst>
                  <a:path extrusionOk="0" h="850" w="756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6" name="Google Shape;2546;p10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rect b="b" l="l" r="r" t="t"/>
                <a:pathLst>
                  <a:path extrusionOk="0" h="1417" w="987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7" name="Google Shape;2547;p10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rect b="b" l="l" r="r" t="t"/>
                <a:pathLst>
                  <a:path extrusionOk="0" h="1311" w="735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10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rect b="b" l="l" r="r" t="t"/>
                <a:pathLst>
                  <a:path extrusionOk="0" h="1385" w="578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9" name="Google Shape;2549;p10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rect b="b" l="l" r="r" t="t"/>
                <a:pathLst>
                  <a:path extrusionOk="0" h="1417" w="987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0" name="Google Shape;2550;p10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rect b="b" l="l" r="r" t="t"/>
                <a:pathLst>
                  <a:path extrusionOk="0" h="1165" w="997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1" name="Google Shape;2551;p10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rect b="b" l="l" r="r" t="t"/>
                <a:pathLst>
                  <a:path extrusionOk="0" h="158" w="609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2" name="Google Shape;2552;p10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rect b="b" l="l" r="r" t="t"/>
                <a:pathLst>
                  <a:path extrusionOk="0" h="148" w="609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3" name="Google Shape;2553;p10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rect b="b" l="l" r="r" t="t"/>
                <a:pathLst>
                  <a:path extrusionOk="0" h="200" w="578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4" name="Google Shape;2554;p10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rect b="b" l="l" r="r" t="t"/>
                <a:pathLst>
                  <a:path extrusionOk="0" h="138" w="672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5" name="Google Shape;2555;p10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rect b="b" l="l" r="r" t="t"/>
                <a:pathLst>
                  <a:path extrusionOk="0" h="117" w="124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6" name="Google Shape;2556;p10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rect b="b" l="l" r="r" t="t"/>
                <a:pathLst>
                  <a:path extrusionOk="0" h="76" w="11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7" name="Google Shape;2557;p10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rect b="b" l="l" r="r" t="t"/>
                <a:pathLst>
                  <a:path extrusionOk="0" h="127" w="452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8" name="Google Shape;2558;p10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rect b="b" l="l" r="r" t="t"/>
                <a:pathLst>
                  <a:path extrusionOk="0" h="295" w="368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9" name="Google Shape;2559;p10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rect b="b" l="l" r="r" t="t"/>
                <a:pathLst>
                  <a:path extrusionOk="0" h="231" w="526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0" name="Google Shape;2560;p10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rect b="b" l="l" r="r" t="t"/>
                <a:pathLst>
                  <a:path extrusionOk="0" h="263" w="42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1" name="Google Shape;2561;p10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rect b="b" l="l" r="r" t="t"/>
                <a:pathLst>
                  <a:path extrusionOk="0" h="190" w="704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2" name="Google Shape;2562;p10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rect b="b" l="l" r="r" t="t"/>
                <a:pathLst>
                  <a:path extrusionOk="0" h="483" w="525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3" name="Google Shape;2563;p10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rect b="b" l="l" r="r" t="t"/>
                <a:pathLst>
                  <a:path extrusionOk="0" h="222" w="53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4" name="Google Shape;2564;p10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rect b="b" l="l" r="r" t="t"/>
                <a:pathLst>
                  <a:path extrusionOk="0" h="144" w="177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5" name="Google Shape;2565;p10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rect b="b" l="l" r="r" t="t"/>
                <a:pathLst>
                  <a:path extrusionOk="0" h="2549" w="504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6" name="Google Shape;2566;p10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rect b="b" l="l" r="r" t="t"/>
                <a:pathLst>
                  <a:path extrusionOk="0" h="2130" w="767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7" name="Google Shape;2567;p10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rect b="b" l="l" r="r" t="t"/>
                <a:pathLst>
                  <a:path extrusionOk="0" h="2130" w="662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8" name="Google Shape;2568;p10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rect b="b" l="l" r="r" t="t"/>
                <a:pathLst>
                  <a:path extrusionOk="0" h="1501" w="714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9" name="Google Shape;2569;p10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rect b="b" l="l" r="r" t="t"/>
                <a:pathLst>
                  <a:path extrusionOk="0" h="1469" w="662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0" name="Google Shape;2570;p10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rect b="b" l="l" r="r" t="t"/>
                <a:pathLst>
                  <a:path extrusionOk="0" h="168" w="452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1" name="Google Shape;2571;p10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rect b="b" l="l" r="r" t="t"/>
                <a:pathLst>
                  <a:path extrusionOk="0" h="243" w="389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2" name="Google Shape;2572;p10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rect b="b" l="l" r="r" t="t"/>
                <a:pathLst>
                  <a:path extrusionOk="0" h="148" w="473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3" name="Google Shape;2573;p10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rect b="b" l="l" r="r" t="t"/>
                <a:pathLst>
                  <a:path extrusionOk="0" h="95" w="75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4" name="Google Shape;2574;p10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rect b="b" l="l" r="r" t="t"/>
                <a:pathLst>
                  <a:path extrusionOk="0" h="95" w="74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5" name="Google Shape;2575;p10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rect b="b" l="l" r="r" t="t"/>
                <a:pathLst>
                  <a:path extrusionOk="0" h="117" w="85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6" name="Google Shape;2576;p10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rect b="b" l="l" r="r" t="t"/>
                <a:pathLst>
                  <a:path extrusionOk="0" h="1543" w="756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7" name="Google Shape;2577;p10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rect b="b" l="l" r="r" t="t"/>
                <a:pathLst>
                  <a:path extrusionOk="0" h="788" w="756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8" name="Google Shape;2578;p10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rect b="b" l="l" r="r" t="t"/>
                <a:pathLst>
                  <a:path extrusionOk="0" h="222" w="515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9" name="Google Shape;2579;p10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rect b="b" l="l" r="r" t="t"/>
                <a:pathLst>
                  <a:path extrusionOk="0" h="221" w="484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0" name="Google Shape;2580;p10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rect b="b" l="l" r="r" t="t"/>
                <a:pathLst>
                  <a:path extrusionOk="0" h="2549" w="683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1" name="Google Shape;2581;p10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rect b="b" l="l" r="r" t="t"/>
                <a:pathLst>
                  <a:path extrusionOk="0" h="2549" w="599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2" name="Google Shape;2582;p10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rect b="b" l="l" r="r" t="t"/>
                <a:pathLst>
                  <a:path extrusionOk="0" h="1804" w="641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3" name="Google Shape;2583;p10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rect b="b" l="l" r="r" t="t"/>
                <a:pathLst>
                  <a:path extrusionOk="0" h="1762" w="588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4" name="Google Shape;2584;p10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rect b="b" l="l" r="r" t="t"/>
                <a:pathLst>
                  <a:path extrusionOk="0" h="285" w="357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5" name="Google Shape;2585;p10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rect b="b" l="l" r="r" t="t"/>
                <a:pathLst>
                  <a:path extrusionOk="0" h="117" w="64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6" name="Google Shape;2586;p10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rect b="b" l="l" r="r" t="t"/>
                <a:pathLst>
                  <a:path extrusionOk="0" h="106" w="64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7" name="Google Shape;2587;p10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rect b="b" l="l" r="r" t="t"/>
                <a:pathLst>
                  <a:path extrusionOk="0" h="127" w="75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8" name="Google Shape;2588;p10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rect b="b" l="l" r="r" t="t"/>
                <a:pathLst>
                  <a:path extrusionOk="0" h="2549" w="756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9" name="Google Shape;2589;p10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rect b="b" l="l" r="r" t="t"/>
                <a:pathLst>
                  <a:path extrusionOk="0" h="2549" w="661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0" name="Google Shape;2590;p10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rect b="b" l="l" r="r" t="t"/>
                <a:pathLst>
                  <a:path extrusionOk="0" h="2340" w="651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1" name="Google Shape;2591;p10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rect b="b" l="l" r="r" t="t"/>
                <a:pathLst>
                  <a:path extrusionOk="0" h="1794" w="472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2" name="Google Shape;2592;p10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rect b="b" l="l" r="r" t="t"/>
                <a:pathLst>
                  <a:path extrusionOk="0" h="1804" w="704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3" name="Google Shape;2593;p10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rect b="b" l="l" r="r" t="t"/>
                <a:pathLst>
                  <a:path extrusionOk="0" h="1762" w="651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4" name="Google Shape;2594;p10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rect b="b" l="l" r="r" t="t"/>
                <a:pathLst>
                  <a:path extrusionOk="0" h="1553" w="63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5" name="Google Shape;2595;p10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rect b="b" l="l" r="r" t="t"/>
                <a:pathLst>
                  <a:path extrusionOk="0" h="159" w="431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6" name="Google Shape;2596;p10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rect b="b" l="l" r="r" t="t"/>
                <a:pathLst>
                  <a:path extrusionOk="0" h="159" w="421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7" name="Google Shape;2597;p10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rect b="b" l="l" r="r" t="t"/>
                <a:pathLst>
                  <a:path extrusionOk="0" h="138" w="473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8" name="Google Shape;2598;p10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rect b="b" l="l" r="r" t="t"/>
                <a:pathLst>
                  <a:path extrusionOk="0" h="117" w="74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9" name="Google Shape;2599;p10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rect b="b" l="l" r="r" t="t"/>
                <a:pathLst>
                  <a:path extrusionOk="0" h="285" w="399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10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rect b="b" l="l" r="r" t="t"/>
                <a:pathLst>
                  <a:path extrusionOk="0" h="117" w="74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1" name="Google Shape;2601;p10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rect b="b" l="l" r="r" t="t"/>
                <a:pathLst>
                  <a:path extrusionOk="0" h="106" w="85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2" name="Google Shape;2602;p10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rect b="b" l="l" r="r" t="t"/>
                <a:pathLst>
                  <a:path extrusionOk="0" h="127" w="95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3" name="Google Shape;2603;p10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rect b="b" l="l" r="r" t="t"/>
                <a:pathLst>
                  <a:path extrusionOk="0" h="2549" w="714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10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rect b="b" l="l" r="r" t="t"/>
                <a:pathLst>
                  <a:path extrusionOk="0" h="1847" w="756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5" name="Google Shape;2605;p10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rect b="b" l="l" r="r" t="t"/>
                <a:pathLst>
                  <a:path extrusionOk="0" h="2549" w="1081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6" name="Google Shape;2606;p10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rect b="b" l="l" r="r" t="t"/>
                <a:pathLst>
                  <a:path extrusionOk="0" h="2340" w="955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7" name="Google Shape;2607;p10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rect b="b" l="l" r="r" t="t"/>
                <a:pathLst>
                  <a:path extrusionOk="0" h="1794" w="672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8" name="Google Shape;2608;p10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rect b="b" l="l" r="r" t="t"/>
                <a:pathLst>
                  <a:path extrusionOk="0" h="945" w="756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9" name="Google Shape;2609;p10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rect b="b" l="l" r="r" t="t"/>
                <a:pathLst>
                  <a:path extrusionOk="0" h="1804" w="1018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0" name="Google Shape;2610;p10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rect b="b" l="l" r="r" t="t"/>
                <a:pathLst>
                  <a:path extrusionOk="0" h="1553" w="913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1" name="Google Shape;2611;p10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rect b="b" l="l" r="r" t="t"/>
                <a:pathLst>
                  <a:path extrusionOk="0" h="159" w="63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2" name="Google Shape;2612;p10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rect b="b" l="l" r="r" t="t"/>
                <a:pathLst>
                  <a:path extrusionOk="0" h="159" w="63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3" name="Google Shape;2613;p10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rect b="b" l="l" r="r" t="t"/>
                <a:pathLst>
                  <a:path extrusionOk="0" h="138" w="714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4" name="Google Shape;2614;p10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rect b="b" l="l" r="r" t="t"/>
                <a:pathLst>
                  <a:path extrusionOk="0" h="117" w="116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5" name="Google Shape;2615;p10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rect b="b" l="l" r="r" t="t"/>
                <a:pathLst>
                  <a:path extrusionOk="0" h="263" w="515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6" name="Google Shape;2616;p10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rect b="b" l="l" r="r" t="t"/>
                <a:pathLst>
                  <a:path extrusionOk="0" h="264" w="484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7" name="Google Shape;2617;p10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rect b="b" l="l" r="r" t="t"/>
                <a:pathLst>
                  <a:path extrusionOk="0" h="117" w="116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8" name="Google Shape;2618;p10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rect b="b" l="l" r="r" t="t"/>
                <a:pathLst>
                  <a:path extrusionOk="0" h="106" w="116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9" name="Google Shape;2619;p10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rect b="b" l="l" r="r" t="t"/>
                <a:pathLst>
                  <a:path extrusionOk="0" h="2549" w="745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0" name="Google Shape;2620;p10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rect b="b" l="l" r="r" t="t"/>
                <a:pathLst>
                  <a:path extrusionOk="0" h="1847" w="798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1" name="Google Shape;2621;p10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rect b="b" l="l" r="r" t="t"/>
                <a:pathLst>
                  <a:path extrusionOk="0" h="2549" w="1123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2" name="Google Shape;2622;p10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rect b="b" l="l" r="r" t="t"/>
                <a:pathLst>
                  <a:path extrusionOk="0" h="2549" w="976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10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rect b="b" l="l" r="r" t="t"/>
                <a:pathLst>
                  <a:path extrusionOk="0" h="2340" w="987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4" name="Google Shape;2624;p10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rect b="b" l="l" r="r" t="t"/>
                <a:pathLst>
                  <a:path extrusionOk="0" h="1794" w="703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5" name="Google Shape;2625;p10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rect b="b" l="l" r="r" t="t"/>
                <a:pathLst>
                  <a:path extrusionOk="0" h="945" w="777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6" name="Google Shape;2626;p10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rect b="b" l="l" r="r" t="t"/>
                <a:pathLst>
                  <a:path extrusionOk="0" h="1804" w="105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7" name="Google Shape;2627;p10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rect b="b" l="l" r="r" t="t"/>
                <a:pathLst>
                  <a:path extrusionOk="0" h="1762" w="976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10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rect b="b" l="l" r="r" t="t"/>
                <a:pathLst>
                  <a:path extrusionOk="0" h="1553" w="945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9" name="Google Shape;2629;p10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rect b="b" l="l" r="r" t="t"/>
                <a:pathLst>
                  <a:path extrusionOk="0" h="159" w="631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0" name="Google Shape;2630;p10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rect b="b" l="l" r="r" t="t"/>
                <a:pathLst>
                  <a:path extrusionOk="0" h="159" w="63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1" name="Google Shape;2631;p10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rect b="b" l="l" r="r" t="t"/>
                <a:pathLst>
                  <a:path extrusionOk="0" h="138" w="704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2" name="Google Shape;2632;p10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rect b="b" l="l" r="r" t="t"/>
                <a:pathLst>
                  <a:path extrusionOk="0" h="96" w="125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10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rect b="b" l="l" r="r" t="t"/>
                <a:pathLst>
                  <a:path extrusionOk="0" h="285" w="578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4" name="Google Shape;2634;p10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rect b="b" l="l" r="r" t="t"/>
                <a:pathLst>
                  <a:path extrusionOk="0" h="263" w="504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5" name="Google Shape;2635;p10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rect b="b" l="l" r="r" t="t"/>
                <a:pathLst>
                  <a:path extrusionOk="0" h="264" w="473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6" name="Google Shape;2636;p10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rect b="b" l="l" r="r" t="t"/>
                <a:pathLst>
                  <a:path extrusionOk="0" h="117" w="127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7" name="Google Shape;2637;p10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rect b="b" l="l" r="r" t="t"/>
                <a:pathLst>
                  <a:path extrusionOk="0" h="85" w="125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10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rect b="b" l="l" r="r" t="t"/>
                <a:pathLst>
                  <a:path extrusionOk="0" h="127" w="127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9" name="Google Shape;2639;p10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rect b="b" l="l" r="r" t="t"/>
                <a:pathLst>
                  <a:path extrusionOk="0" h="107" w="156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40" name="Google Shape;2640;p10"/>
          <p:cNvSpPr/>
          <p:nvPr/>
        </p:nvSpPr>
        <p:spPr>
          <a:xfrm>
            <a:off x="4" y="1229775"/>
            <a:ext cx="9143992" cy="78001"/>
          </a:xfrm>
          <a:custGeom>
            <a:rect b="b" l="l" r="r" t="t"/>
            <a:pathLst>
              <a:path extrusionOk="0" h="525" w="27171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4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p11"/>
          <p:cNvSpPr txBox="1"/>
          <p:nvPr>
            <p:ph type="title"/>
          </p:nvPr>
        </p:nvSpPr>
        <p:spPr>
          <a:xfrm>
            <a:off x="613941" y="552173"/>
            <a:ext cx="7355464" cy="644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3200">
                <a:latin typeface="Cambria"/>
                <a:ea typeface="Cambria"/>
                <a:cs typeface="Cambria"/>
                <a:sym typeface="Cambria"/>
              </a:rPr>
              <a:t>1. Phần mở đầu</a:t>
            </a:r>
            <a:endParaRPr b="1" sz="3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46" name="Google Shape;2646;p11"/>
          <p:cNvSpPr txBox="1"/>
          <p:nvPr>
            <p:ph idx="1" type="subTitle"/>
          </p:nvPr>
        </p:nvSpPr>
        <p:spPr>
          <a:xfrm>
            <a:off x="205474" y="1538141"/>
            <a:ext cx="7173934" cy="1135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397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Câu chuyện về thánh Agustine nhờ nghe được câu nói </a:t>
            </a:r>
            <a:r>
              <a:rPr b="1" i="1" lang="en-US" sz="1800">
                <a:latin typeface="Cambria"/>
                <a:ea typeface="Cambria"/>
                <a:cs typeface="Cambria"/>
                <a:sym typeface="Cambria"/>
              </a:rPr>
              <a:t>Hãy cầm lấy và đọc </a:t>
            </a: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nên đã đi sâu nghiên cứu và trở thành nhà tư tưởng hàng đầu.</a:t>
            </a:r>
            <a:endParaRPr/>
          </a:p>
        </p:txBody>
      </p:sp>
      <p:grpSp>
        <p:nvGrpSpPr>
          <p:cNvPr id="2647" name="Google Shape;2647;p11"/>
          <p:cNvGrpSpPr/>
          <p:nvPr/>
        </p:nvGrpSpPr>
        <p:grpSpPr>
          <a:xfrm>
            <a:off x="7351037" y="1538141"/>
            <a:ext cx="1618500" cy="3587146"/>
            <a:chOff x="3581925" y="1225426"/>
            <a:chExt cx="1618500" cy="3587146"/>
          </a:xfrm>
        </p:grpSpPr>
        <p:grpSp>
          <p:nvGrpSpPr>
            <p:cNvPr id="2648" name="Google Shape;2648;p11"/>
            <p:cNvGrpSpPr/>
            <p:nvPr/>
          </p:nvGrpSpPr>
          <p:grpSpPr>
            <a:xfrm>
              <a:off x="3833087" y="1225426"/>
              <a:ext cx="1367338" cy="3587146"/>
              <a:chOff x="2458218" y="139012"/>
              <a:chExt cx="607787" cy="1594429"/>
            </a:xfrm>
          </p:grpSpPr>
          <p:sp>
            <p:nvSpPr>
              <p:cNvPr id="2649" name="Google Shape;2649;p11"/>
              <p:cNvSpPr/>
              <p:nvPr/>
            </p:nvSpPr>
            <p:spPr>
              <a:xfrm>
                <a:off x="2519575" y="199763"/>
                <a:ext cx="481403" cy="1501070"/>
              </a:xfrm>
              <a:custGeom>
                <a:rect b="b" l="l" r="r" t="t"/>
                <a:pathLst>
                  <a:path extrusionOk="0" h="44986" w="14185">
                    <a:moveTo>
                      <a:pt x="0" y="0"/>
                    </a:moveTo>
                    <a:lnTo>
                      <a:pt x="0" y="44985"/>
                    </a:lnTo>
                    <a:lnTo>
                      <a:pt x="14184" y="44985"/>
                    </a:lnTo>
                    <a:lnTo>
                      <a:pt x="141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650" name="Google Shape;2650;p11"/>
              <p:cNvGrpSpPr/>
              <p:nvPr/>
            </p:nvGrpSpPr>
            <p:grpSpPr>
              <a:xfrm>
                <a:off x="2783045" y="516049"/>
                <a:ext cx="175344" cy="96127"/>
                <a:chOff x="3262678" y="550088"/>
                <a:chExt cx="239509" cy="131303"/>
              </a:xfrm>
            </p:grpSpPr>
            <p:sp>
              <p:nvSpPr>
                <p:cNvPr id="2651" name="Google Shape;2651;p11"/>
                <p:cNvSpPr/>
                <p:nvPr/>
              </p:nvSpPr>
              <p:spPr>
                <a:xfrm>
                  <a:off x="3438826" y="571086"/>
                  <a:ext cx="45239" cy="110297"/>
                </a:xfrm>
                <a:custGeom>
                  <a:rect b="b" l="l" r="r" t="t"/>
                  <a:pathLst>
                    <a:path extrusionOk="0" h="3250" w="1333">
                      <a:moveTo>
                        <a:pt x="77" y="1"/>
                      </a:moveTo>
                      <a:lnTo>
                        <a:pt x="0" y="3250"/>
                      </a:lnTo>
                      <a:lnTo>
                        <a:pt x="1332" y="3250"/>
                      </a:lnTo>
                      <a:lnTo>
                        <a:pt x="1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652" name="Google Shape;2652;p11"/>
                <p:cNvGrpSpPr/>
                <p:nvPr/>
              </p:nvGrpSpPr>
              <p:grpSpPr>
                <a:xfrm>
                  <a:off x="3440251" y="598168"/>
                  <a:ext cx="35464" cy="83215"/>
                  <a:chOff x="4010214" y="1172156"/>
                  <a:chExt cx="35464" cy="83215"/>
                </a:xfrm>
              </p:grpSpPr>
              <p:sp>
                <p:nvSpPr>
                  <p:cNvPr id="2653" name="Google Shape;2653;p11"/>
                  <p:cNvSpPr/>
                  <p:nvPr/>
                </p:nvSpPr>
                <p:spPr>
                  <a:xfrm>
                    <a:off x="4010214" y="1172156"/>
                    <a:ext cx="18462" cy="83215"/>
                  </a:xfrm>
                  <a:custGeom>
                    <a:rect b="b" l="l" r="r" t="t"/>
                    <a:pathLst>
                      <a:path extrusionOk="0" h="2452" w="544">
                        <a:moveTo>
                          <a:pt x="1" y="0"/>
                        </a:moveTo>
                        <a:lnTo>
                          <a:pt x="52" y="2452"/>
                        </a:lnTo>
                        <a:lnTo>
                          <a:pt x="544" y="2452"/>
                        </a:lnTo>
                        <a:lnTo>
                          <a:pt x="518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4" name="Google Shape;2654;p11"/>
                  <p:cNvSpPr/>
                  <p:nvPr/>
                </p:nvSpPr>
                <p:spPr>
                  <a:xfrm>
                    <a:off x="4023483" y="1172156"/>
                    <a:ext cx="22195" cy="83215"/>
                  </a:xfrm>
                  <a:custGeom>
                    <a:rect b="b" l="l" r="r" t="t"/>
                    <a:pathLst>
                      <a:path extrusionOk="0" h="2452" w="654">
                        <a:moveTo>
                          <a:pt x="34" y="0"/>
                        </a:moveTo>
                        <a:lnTo>
                          <a:pt x="0" y="2452"/>
                        </a:lnTo>
                        <a:lnTo>
                          <a:pt x="585" y="2452"/>
                        </a:lnTo>
                        <a:lnTo>
                          <a:pt x="65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655" name="Google Shape;2655;p11"/>
                <p:cNvSpPr/>
                <p:nvPr/>
              </p:nvSpPr>
              <p:spPr>
                <a:xfrm>
                  <a:off x="3478838" y="571086"/>
                  <a:ext cx="23349" cy="110297"/>
                </a:xfrm>
                <a:custGeom>
                  <a:rect b="b" l="l" r="r" t="t"/>
                  <a:pathLst>
                    <a:path extrusionOk="0" h="3250" w="688">
                      <a:moveTo>
                        <a:pt x="68" y="1"/>
                      </a:moveTo>
                      <a:lnTo>
                        <a:pt x="1" y="3250"/>
                      </a:lnTo>
                      <a:lnTo>
                        <a:pt x="688" y="3250"/>
                      </a:lnTo>
                      <a:lnTo>
                        <a:pt x="688" y="86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6" name="Google Shape;2656;p11"/>
                <p:cNvSpPr/>
                <p:nvPr/>
              </p:nvSpPr>
              <p:spPr>
                <a:xfrm>
                  <a:off x="3431181" y="567398"/>
                  <a:ext cx="17580" cy="113148"/>
                </a:xfrm>
                <a:custGeom>
                  <a:rect b="b" l="l" r="r" t="t"/>
                  <a:pathLst>
                    <a:path extrusionOk="0" h="3334" w="518">
                      <a:moveTo>
                        <a:pt x="60" y="0"/>
                      </a:moveTo>
                      <a:lnTo>
                        <a:pt x="0" y="3334"/>
                      </a:lnTo>
                      <a:lnTo>
                        <a:pt x="501" y="3334"/>
                      </a:lnTo>
                      <a:lnTo>
                        <a:pt x="518" y="17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7" name="Google Shape;2657;p11"/>
                <p:cNvSpPr/>
                <p:nvPr/>
              </p:nvSpPr>
              <p:spPr>
                <a:xfrm>
                  <a:off x="3406585" y="674460"/>
                  <a:ext cx="7806" cy="4344"/>
                </a:xfrm>
                <a:custGeom>
                  <a:rect b="b" l="l" r="r" t="t"/>
                  <a:pathLst>
                    <a:path extrusionOk="0" h="128" w="230">
                      <a:moveTo>
                        <a:pt x="0" y="0"/>
                      </a:moveTo>
                      <a:lnTo>
                        <a:pt x="0" y="128"/>
                      </a:lnTo>
                      <a:lnTo>
                        <a:pt x="229" y="128"/>
                      </a:lnTo>
                      <a:lnTo>
                        <a:pt x="22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8" name="Google Shape;2658;p11"/>
                <p:cNvSpPr/>
                <p:nvPr/>
              </p:nvSpPr>
              <p:spPr>
                <a:xfrm>
                  <a:off x="3375488" y="550088"/>
                  <a:ext cx="46942" cy="131303"/>
                </a:xfrm>
                <a:custGeom>
                  <a:rect b="b" l="l" r="r" t="t"/>
                  <a:pathLst>
                    <a:path extrusionOk="0" h="3606" w="1383">
                      <a:moveTo>
                        <a:pt x="0" y="1"/>
                      </a:moveTo>
                      <a:lnTo>
                        <a:pt x="51" y="3606"/>
                      </a:lnTo>
                      <a:lnTo>
                        <a:pt x="1315" y="3606"/>
                      </a:lnTo>
                      <a:lnTo>
                        <a:pt x="138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9" name="Google Shape;2659;p11"/>
                <p:cNvSpPr/>
                <p:nvPr/>
              </p:nvSpPr>
              <p:spPr>
                <a:xfrm>
                  <a:off x="3418391" y="550088"/>
                  <a:ext cx="13272" cy="131303"/>
                </a:xfrm>
                <a:custGeom>
                  <a:rect b="b" l="l" r="r" t="t"/>
                  <a:pathLst>
                    <a:path extrusionOk="0" h="3606" w="391">
                      <a:moveTo>
                        <a:pt x="77" y="1"/>
                      </a:moveTo>
                      <a:lnTo>
                        <a:pt x="0" y="3606"/>
                      </a:lnTo>
                      <a:lnTo>
                        <a:pt x="373" y="3606"/>
                      </a:lnTo>
                      <a:lnTo>
                        <a:pt x="39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0" name="Google Shape;2660;p11"/>
                <p:cNvSpPr/>
                <p:nvPr/>
              </p:nvSpPr>
              <p:spPr>
                <a:xfrm>
                  <a:off x="3345837" y="562194"/>
                  <a:ext cx="50974" cy="119189"/>
                </a:xfrm>
                <a:custGeom>
                  <a:rect b="b" l="l" r="r" t="t"/>
                  <a:pathLst>
                    <a:path extrusionOk="0" h="3512" w="1502">
                      <a:moveTo>
                        <a:pt x="0" y="0"/>
                      </a:moveTo>
                      <a:lnTo>
                        <a:pt x="43" y="3512"/>
                      </a:lnTo>
                      <a:lnTo>
                        <a:pt x="1502" y="3512"/>
                      </a:lnTo>
                      <a:lnTo>
                        <a:pt x="134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1" name="Google Shape;2661;p11"/>
                <p:cNvSpPr/>
                <p:nvPr/>
              </p:nvSpPr>
              <p:spPr>
                <a:xfrm>
                  <a:off x="3388157" y="562194"/>
                  <a:ext cx="26811" cy="119189"/>
                </a:xfrm>
                <a:custGeom>
                  <a:rect b="b" l="l" r="r" t="t"/>
                  <a:pathLst>
                    <a:path extrusionOk="0" h="3512" w="790">
                      <a:moveTo>
                        <a:pt x="85" y="0"/>
                      </a:moveTo>
                      <a:lnTo>
                        <a:pt x="0" y="3512"/>
                      </a:lnTo>
                      <a:lnTo>
                        <a:pt x="764" y="3512"/>
                      </a:lnTo>
                      <a:lnTo>
                        <a:pt x="789" y="85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2" name="Google Shape;2662;p11"/>
                <p:cNvSpPr/>
                <p:nvPr/>
              </p:nvSpPr>
              <p:spPr>
                <a:xfrm>
                  <a:off x="3395081" y="659188"/>
                  <a:ext cx="17308" cy="4649"/>
                </a:xfrm>
                <a:custGeom>
                  <a:rect b="b" l="l" r="r" t="t"/>
                  <a:pathLst>
                    <a:path extrusionOk="0" h="137" w="510">
                      <a:moveTo>
                        <a:pt x="0" y="1"/>
                      </a:moveTo>
                      <a:lnTo>
                        <a:pt x="0" y="137"/>
                      </a:lnTo>
                      <a:lnTo>
                        <a:pt x="509" y="137"/>
                      </a:lnTo>
                      <a:lnTo>
                        <a:pt x="50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3" name="Google Shape;2663;p11"/>
                <p:cNvSpPr/>
                <p:nvPr/>
              </p:nvSpPr>
              <p:spPr>
                <a:xfrm>
                  <a:off x="3400239" y="567930"/>
                  <a:ext cx="12150" cy="4649"/>
                </a:xfrm>
                <a:custGeom>
                  <a:rect b="b" l="l" r="r" t="t"/>
                  <a:pathLst>
                    <a:path extrusionOk="0" h="137" w="358">
                      <a:moveTo>
                        <a:pt x="1" y="1"/>
                      </a:moveTo>
                      <a:lnTo>
                        <a:pt x="1" y="136"/>
                      </a:lnTo>
                      <a:lnTo>
                        <a:pt x="357" y="136"/>
                      </a:lnTo>
                      <a:lnTo>
                        <a:pt x="35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4" name="Google Shape;2664;p11"/>
                <p:cNvSpPr/>
                <p:nvPr/>
              </p:nvSpPr>
              <p:spPr>
                <a:xfrm>
                  <a:off x="3397931" y="578586"/>
                  <a:ext cx="14457" cy="4649"/>
                </a:xfrm>
                <a:custGeom>
                  <a:rect b="b" l="l" r="r" t="t"/>
                  <a:pathLst>
                    <a:path extrusionOk="0" h="137" w="426">
                      <a:moveTo>
                        <a:pt x="1" y="1"/>
                      </a:moveTo>
                      <a:lnTo>
                        <a:pt x="1" y="136"/>
                      </a:lnTo>
                      <a:lnTo>
                        <a:pt x="425" y="136"/>
                      </a:lnTo>
                      <a:lnTo>
                        <a:pt x="42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5" name="Google Shape;2665;p11"/>
                <p:cNvSpPr/>
                <p:nvPr/>
              </p:nvSpPr>
              <p:spPr>
                <a:xfrm>
                  <a:off x="3424131" y="666688"/>
                  <a:ext cx="3496" cy="4344"/>
                </a:xfrm>
                <a:custGeom>
                  <a:rect b="b" l="l" r="r" t="t"/>
                  <a:pathLst>
                    <a:path extrusionOk="0" h="128" w="103">
                      <a:moveTo>
                        <a:pt x="1" y="0"/>
                      </a:moveTo>
                      <a:lnTo>
                        <a:pt x="1" y="128"/>
                      </a:lnTo>
                      <a:lnTo>
                        <a:pt x="103" y="128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6" name="Google Shape;2666;p11"/>
                <p:cNvSpPr/>
                <p:nvPr/>
              </p:nvSpPr>
              <p:spPr>
                <a:xfrm>
                  <a:off x="3322794" y="561889"/>
                  <a:ext cx="40929" cy="119494"/>
                </a:xfrm>
                <a:custGeom>
                  <a:rect b="b" l="l" r="r" t="t"/>
                  <a:pathLst>
                    <a:path extrusionOk="0" h="3521" w="1206">
                      <a:moveTo>
                        <a:pt x="1" y="1"/>
                      </a:moveTo>
                      <a:lnTo>
                        <a:pt x="52" y="3521"/>
                      </a:lnTo>
                      <a:lnTo>
                        <a:pt x="1205" y="3521"/>
                      </a:lnTo>
                      <a:lnTo>
                        <a:pt x="117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7" name="Google Shape;2667;p11"/>
                <p:cNvSpPr/>
                <p:nvPr/>
              </p:nvSpPr>
              <p:spPr>
                <a:xfrm>
                  <a:off x="3357342" y="561889"/>
                  <a:ext cx="22195" cy="119494"/>
                </a:xfrm>
                <a:custGeom>
                  <a:rect b="b" l="l" r="r" t="t"/>
                  <a:pathLst>
                    <a:path extrusionOk="0" h="3521" w="654">
                      <a:moveTo>
                        <a:pt x="137" y="1"/>
                      </a:moveTo>
                      <a:lnTo>
                        <a:pt x="1" y="3521"/>
                      </a:lnTo>
                      <a:lnTo>
                        <a:pt x="629" y="3521"/>
                      </a:lnTo>
                      <a:lnTo>
                        <a:pt x="65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8" name="Google Shape;2668;p11"/>
                <p:cNvSpPr/>
                <p:nvPr/>
              </p:nvSpPr>
              <p:spPr>
                <a:xfrm>
                  <a:off x="3395081" y="671880"/>
                  <a:ext cx="17308" cy="6346"/>
                </a:xfrm>
                <a:custGeom>
                  <a:rect b="b" l="l" r="r" t="t"/>
                  <a:pathLst>
                    <a:path extrusionOk="0" h="187" w="510">
                      <a:moveTo>
                        <a:pt x="0" y="0"/>
                      </a:moveTo>
                      <a:lnTo>
                        <a:pt x="0" y="187"/>
                      </a:lnTo>
                      <a:lnTo>
                        <a:pt x="509" y="187"/>
                      </a:lnTo>
                      <a:lnTo>
                        <a:pt x="50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9" name="Google Shape;2669;p11"/>
                <p:cNvSpPr/>
                <p:nvPr/>
              </p:nvSpPr>
              <p:spPr>
                <a:xfrm>
                  <a:off x="3262678" y="598137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70" name="Google Shape;2670;p11"/>
              <p:cNvGrpSpPr/>
              <p:nvPr/>
            </p:nvGrpSpPr>
            <p:grpSpPr>
              <a:xfrm>
                <a:off x="2545762" y="320428"/>
                <a:ext cx="237278" cy="136395"/>
                <a:chOff x="3220874" y="332628"/>
                <a:chExt cx="237278" cy="136395"/>
              </a:xfrm>
            </p:grpSpPr>
            <p:sp>
              <p:nvSpPr>
                <p:cNvPr id="2671" name="Google Shape;2671;p11"/>
                <p:cNvSpPr/>
                <p:nvPr/>
              </p:nvSpPr>
              <p:spPr>
                <a:xfrm>
                  <a:off x="3408496" y="332628"/>
                  <a:ext cx="35866" cy="136395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2" name="Google Shape;2672;p11"/>
                <p:cNvSpPr/>
                <p:nvPr/>
              </p:nvSpPr>
              <p:spPr>
                <a:xfrm>
                  <a:off x="3381228" y="346070"/>
                  <a:ext cx="34201" cy="122953"/>
                </a:xfrm>
                <a:custGeom>
                  <a:rect b="b" l="l" r="r" t="t"/>
                  <a:pathLst>
                    <a:path extrusionOk="0" h="3174" w="883">
                      <a:moveTo>
                        <a:pt x="128" y="1"/>
                      </a:moveTo>
                      <a:lnTo>
                        <a:pt x="0" y="3174"/>
                      </a:lnTo>
                      <a:lnTo>
                        <a:pt x="883" y="3174"/>
                      </a:lnTo>
                      <a:lnTo>
                        <a:pt x="85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3" name="Google Shape;2673;p11"/>
                <p:cNvSpPr/>
                <p:nvPr/>
              </p:nvSpPr>
              <p:spPr>
                <a:xfrm>
                  <a:off x="3303995" y="332628"/>
                  <a:ext cx="76613" cy="136395"/>
                </a:xfrm>
                <a:custGeom>
                  <a:rect b="b" l="l" r="r" t="t"/>
                  <a:pathLst>
                    <a:path extrusionOk="0" h="3521" w="1978">
                      <a:moveTo>
                        <a:pt x="69" y="0"/>
                      </a:moveTo>
                      <a:lnTo>
                        <a:pt x="1" y="3521"/>
                      </a:lnTo>
                      <a:lnTo>
                        <a:pt x="1799" y="3521"/>
                      </a:lnTo>
                      <a:lnTo>
                        <a:pt x="197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4" name="Google Shape;2674;p11"/>
                <p:cNvSpPr/>
                <p:nvPr/>
              </p:nvSpPr>
              <p:spPr>
                <a:xfrm>
                  <a:off x="3254068" y="343126"/>
                  <a:ext cx="73321" cy="125897"/>
                </a:xfrm>
                <a:custGeom>
                  <a:rect b="b" l="l" r="r" t="t"/>
                  <a:pathLst>
                    <a:path extrusionOk="0" h="3250" w="1893">
                      <a:moveTo>
                        <a:pt x="85" y="1"/>
                      </a:moveTo>
                      <a:lnTo>
                        <a:pt x="1" y="3250"/>
                      </a:lnTo>
                      <a:lnTo>
                        <a:pt x="1892" y="3250"/>
                      </a:lnTo>
                      <a:lnTo>
                        <a:pt x="179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5" name="Google Shape;2675;p11"/>
                <p:cNvSpPr/>
                <p:nvPr/>
              </p:nvSpPr>
              <p:spPr>
                <a:xfrm>
                  <a:off x="3438747" y="332628"/>
                  <a:ext cx="19405" cy="136395"/>
                </a:xfrm>
                <a:custGeom>
                  <a:rect b="b" l="l" r="r" t="t"/>
                  <a:pathLst>
                    <a:path extrusionOk="0" h="3521" w="501">
                      <a:moveTo>
                        <a:pt x="102" y="0"/>
                      </a:moveTo>
                      <a:lnTo>
                        <a:pt x="0" y="3521"/>
                      </a:lnTo>
                      <a:lnTo>
                        <a:pt x="475" y="3521"/>
                      </a:lnTo>
                      <a:lnTo>
                        <a:pt x="5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6" name="Google Shape;2676;p11"/>
                <p:cNvSpPr/>
                <p:nvPr/>
              </p:nvSpPr>
              <p:spPr>
                <a:xfrm>
                  <a:off x="3411130" y="346070"/>
                  <a:ext cx="25331" cy="122953"/>
                </a:xfrm>
                <a:custGeom>
                  <a:rect b="b" l="l" r="r" t="t"/>
                  <a:pathLst>
                    <a:path extrusionOk="0" h="3174" w="654">
                      <a:moveTo>
                        <a:pt x="60" y="1"/>
                      </a:moveTo>
                      <a:lnTo>
                        <a:pt x="0" y="3174"/>
                      </a:lnTo>
                      <a:lnTo>
                        <a:pt x="628" y="3174"/>
                      </a:lnTo>
                      <a:lnTo>
                        <a:pt x="65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7" name="Google Shape;2677;p11"/>
                <p:cNvSpPr/>
                <p:nvPr/>
              </p:nvSpPr>
              <p:spPr>
                <a:xfrm>
                  <a:off x="3359887" y="332628"/>
                  <a:ext cx="40437" cy="136395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3" y="3521"/>
                      </a:lnTo>
                      <a:lnTo>
                        <a:pt x="1043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8" name="Google Shape;2678;p11"/>
                <p:cNvSpPr/>
                <p:nvPr/>
              </p:nvSpPr>
              <p:spPr>
                <a:xfrm>
                  <a:off x="3320457" y="343126"/>
                  <a:ext cx="31877" cy="125897"/>
                </a:xfrm>
                <a:custGeom>
                  <a:rect b="b" l="l" r="r" t="t"/>
                  <a:pathLst>
                    <a:path extrusionOk="0" h="3250" w="823">
                      <a:moveTo>
                        <a:pt x="76" y="1"/>
                      </a:moveTo>
                      <a:lnTo>
                        <a:pt x="0" y="3250"/>
                      </a:lnTo>
                      <a:lnTo>
                        <a:pt x="823" y="3250"/>
                      </a:lnTo>
                      <a:lnTo>
                        <a:pt x="823" y="85"/>
                      </a:lnTo>
                      <a:lnTo>
                        <a:pt x="7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9" name="Google Shape;2679;p11"/>
                <p:cNvSpPr/>
                <p:nvPr/>
              </p:nvSpPr>
              <p:spPr>
                <a:xfrm>
                  <a:off x="3220874" y="374347"/>
                  <a:ext cx="71694" cy="94674"/>
                </a:xfrm>
                <a:custGeom>
                  <a:rect b="b" l="l" r="r" t="t"/>
                  <a:pathLst>
                    <a:path extrusionOk="0" h="2444" w="1851">
                      <a:moveTo>
                        <a:pt x="60" y="1"/>
                      </a:moveTo>
                      <a:lnTo>
                        <a:pt x="1" y="2444"/>
                      </a:lnTo>
                      <a:lnTo>
                        <a:pt x="1850" y="2444"/>
                      </a:lnTo>
                      <a:lnTo>
                        <a:pt x="181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0" name="Google Shape;2680;p11"/>
                <p:cNvSpPr/>
                <p:nvPr/>
              </p:nvSpPr>
              <p:spPr>
                <a:xfrm>
                  <a:off x="3285597" y="374347"/>
                  <a:ext cx="27306" cy="94674"/>
                </a:xfrm>
                <a:custGeom>
                  <a:rect b="b" l="l" r="r" t="t"/>
                  <a:pathLst>
                    <a:path extrusionOk="0" h="2444" w="705">
                      <a:moveTo>
                        <a:pt x="35" y="1"/>
                      </a:moveTo>
                      <a:lnTo>
                        <a:pt x="1" y="2444"/>
                      </a:lnTo>
                      <a:lnTo>
                        <a:pt x="705" y="2444"/>
                      </a:lnTo>
                      <a:lnTo>
                        <a:pt x="70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1" name="Google Shape;2681;p11"/>
                <p:cNvSpPr/>
                <p:nvPr/>
              </p:nvSpPr>
              <p:spPr>
                <a:xfrm>
                  <a:off x="3414732" y="443027"/>
                  <a:ext cx="18785" cy="8251"/>
                </a:xfrm>
                <a:custGeom>
                  <a:rect b="b" l="l" r="r" t="t"/>
                  <a:pathLst>
                    <a:path extrusionOk="0" h="213" w="485">
                      <a:moveTo>
                        <a:pt x="1" y="0"/>
                      </a:moveTo>
                      <a:lnTo>
                        <a:pt x="1" y="213"/>
                      </a:lnTo>
                      <a:lnTo>
                        <a:pt x="484" y="213"/>
                      </a:lnTo>
                      <a:lnTo>
                        <a:pt x="48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2" name="Google Shape;2682;p11"/>
                <p:cNvSpPr/>
                <p:nvPr/>
              </p:nvSpPr>
              <p:spPr>
                <a:xfrm>
                  <a:off x="3365774" y="335572"/>
                  <a:ext cx="29630" cy="14178"/>
                </a:xfrm>
                <a:custGeom>
                  <a:rect b="b" l="l" r="r" t="t"/>
                  <a:pathLst>
                    <a:path extrusionOk="0" h="366" w="765">
                      <a:moveTo>
                        <a:pt x="764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64" y="348"/>
                      </a:lnTo>
                      <a:lnTo>
                        <a:pt x="76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3" name="Google Shape;2683;p11"/>
                <p:cNvSpPr/>
                <p:nvPr/>
              </p:nvSpPr>
              <p:spPr>
                <a:xfrm>
                  <a:off x="3369725" y="450270"/>
                  <a:ext cx="25990" cy="14139"/>
                </a:xfrm>
                <a:custGeom>
                  <a:rect b="b" l="l" r="r" t="t"/>
                  <a:pathLst>
                    <a:path extrusionOk="0" h="365" w="671">
                      <a:moveTo>
                        <a:pt x="671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71" y="348"/>
                      </a:lnTo>
                      <a:lnTo>
                        <a:pt x="67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4" name="Google Shape;2684;p11"/>
                <p:cNvSpPr/>
                <p:nvPr/>
              </p:nvSpPr>
              <p:spPr>
                <a:xfrm>
                  <a:off x="3420968" y="354321"/>
                  <a:ext cx="7282" cy="11505"/>
                </a:xfrm>
                <a:custGeom>
                  <a:rect b="b" l="l" r="r" t="t"/>
                  <a:pathLst>
                    <a:path extrusionOk="0" h="297" w="188">
                      <a:moveTo>
                        <a:pt x="94" y="0"/>
                      </a:moveTo>
                      <a:cubicBezTo>
                        <a:pt x="43" y="0"/>
                        <a:pt x="1" y="59"/>
                        <a:pt x="1" y="144"/>
                      </a:cubicBezTo>
                      <a:cubicBezTo>
                        <a:pt x="1" y="229"/>
                        <a:pt x="43" y="297"/>
                        <a:pt x="94" y="297"/>
                      </a:cubicBezTo>
                      <a:cubicBezTo>
                        <a:pt x="145" y="297"/>
                        <a:pt x="188" y="229"/>
                        <a:pt x="188" y="144"/>
                      </a:cubicBezTo>
                      <a:cubicBezTo>
                        <a:pt x="188" y="59"/>
                        <a:pt x="145" y="0"/>
                        <a:pt x="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85" name="Google Shape;2685;p11"/>
              <p:cNvGrpSpPr/>
              <p:nvPr/>
            </p:nvGrpSpPr>
            <p:grpSpPr>
              <a:xfrm>
                <a:off x="2783043" y="334496"/>
                <a:ext cx="201555" cy="121802"/>
                <a:chOff x="3410268" y="831871"/>
                <a:chExt cx="201555" cy="121802"/>
              </a:xfrm>
            </p:grpSpPr>
            <p:sp>
              <p:nvSpPr>
                <p:cNvPr id="2686" name="Google Shape;2686;p11"/>
                <p:cNvSpPr/>
                <p:nvPr/>
              </p:nvSpPr>
              <p:spPr>
                <a:xfrm>
                  <a:off x="3580397" y="831871"/>
                  <a:ext cx="31426" cy="119494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7" name="Google Shape;2687;p11"/>
                <p:cNvSpPr/>
                <p:nvPr/>
              </p:nvSpPr>
              <p:spPr>
                <a:xfrm>
                  <a:off x="3556233" y="845955"/>
                  <a:ext cx="30238" cy="107718"/>
                </a:xfrm>
                <a:custGeom>
                  <a:rect b="b" l="l" r="r" t="t"/>
                  <a:pathLst>
                    <a:path extrusionOk="0" h="3174" w="891">
                      <a:moveTo>
                        <a:pt x="136" y="1"/>
                      </a:moveTo>
                      <a:lnTo>
                        <a:pt x="0" y="3173"/>
                      </a:lnTo>
                      <a:lnTo>
                        <a:pt x="891" y="3173"/>
                      </a:lnTo>
                      <a:lnTo>
                        <a:pt x="86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8" name="Google Shape;2688;p11"/>
                <p:cNvSpPr/>
                <p:nvPr/>
              </p:nvSpPr>
              <p:spPr>
                <a:xfrm>
                  <a:off x="3473324" y="831871"/>
                  <a:ext cx="67094" cy="119494"/>
                </a:xfrm>
                <a:custGeom>
                  <a:rect b="b" l="l" r="r" t="t"/>
                  <a:pathLst>
                    <a:path extrusionOk="0" h="3521" w="1977">
                      <a:moveTo>
                        <a:pt x="68" y="0"/>
                      </a:moveTo>
                      <a:lnTo>
                        <a:pt x="0" y="3521"/>
                      </a:lnTo>
                      <a:lnTo>
                        <a:pt x="1798" y="3521"/>
                      </a:lnTo>
                      <a:lnTo>
                        <a:pt x="1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9" name="Google Shape;2689;p11"/>
                <p:cNvSpPr/>
                <p:nvPr/>
              </p:nvSpPr>
              <p:spPr>
                <a:xfrm>
                  <a:off x="3429273" y="841068"/>
                  <a:ext cx="64515" cy="110297"/>
                </a:xfrm>
                <a:custGeom>
                  <a:rect b="b" l="l" r="r" t="t"/>
                  <a:pathLst>
                    <a:path extrusionOk="0" h="3250" w="1901">
                      <a:moveTo>
                        <a:pt x="93" y="1"/>
                      </a:moveTo>
                      <a:lnTo>
                        <a:pt x="0" y="3250"/>
                      </a:lnTo>
                      <a:lnTo>
                        <a:pt x="1900" y="3250"/>
                      </a:lnTo>
                      <a:lnTo>
                        <a:pt x="180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0" name="Google Shape;2690;p11"/>
                <p:cNvSpPr/>
                <p:nvPr/>
              </p:nvSpPr>
              <p:spPr>
                <a:xfrm>
                  <a:off x="3522262" y="831871"/>
                  <a:ext cx="35431" cy="119494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4" y="3521"/>
                      </a:lnTo>
                      <a:lnTo>
                        <a:pt x="1044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1" name="Google Shape;2691;p11"/>
                <p:cNvSpPr/>
                <p:nvPr/>
              </p:nvSpPr>
              <p:spPr>
                <a:xfrm>
                  <a:off x="3487408" y="841068"/>
                  <a:ext cx="28270" cy="110297"/>
                </a:xfrm>
                <a:custGeom>
                  <a:rect b="b" l="l" r="r" t="t"/>
                  <a:pathLst>
                    <a:path extrusionOk="0" h="3250" w="833">
                      <a:moveTo>
                        <a:pt x="86" y="1"/>
                      </a:moveTo>
                      <a:lnTo>
                        <a:pt x="1" y="3250"/>
                      </a:lnTo>
                      <a:lnTo>
                        <a:pt x="832" y="3250"/>
                      </a:lnTo>
                      <a:lnTo>
                        <a:pt x="832" y="85"/>
                      </a:lnTo>
                      <a:lnTo>
                        <a:pt x="86" y="1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2" name="Google Shape;2692;p11"/>
                <p:cNvSpPr/>
                <p:nvPr/>
              </p:nvSpPr>
              <p:spPr>
                <a:xfrm>
                  <a:off x="3410268" y="868421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3" name="Google Shape;2693;p11"/>
                <p:cNvSpPr/>
                <p:nvPr/>
              </p:nvSpPr>
              <p:spPr>
                <a:xfrm>
                  <a:off x="3527421" y="834450"/>
                  <a:ext cx="25657" cy="12421"/>
                </a:xfrm>
                <a:custGeom>
                  <a:rect b="b" l="l" r="r" t="t"/>
                  <a:pathLst>
                    <a:path extrusionOk="0" h="366" w="756">
                      <a:moveTo>
                        <a:pt x="756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56" y="348"/>
                      </a:lnTo>
                      <a:lnTo>
                        <a:pt x="75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4" name="Google Shape;2694;p11"/>
                <p:cNvSpPr/>
                <p:nvPr/>
              </p:nvSpPr>
              <p:spPr>
                <a:xfrm>
                  <a:off x="3530882" y="934939"/>
                  <a:ext cx="22501" cy="12387"/>
                </a:xfrm>
                <a:custGeom>
                  <a:rect b="b" l="l" r="r" t="t"/>
                  <a:pathLst>
                    <a:path extrusionOk="0" h="365" w="663">
                      <a:moveTo>
                        <a:pt x="662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62" y="348"/>
                      </a:ln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95" name="Google Shape;2695;p11"/>
              <p:cNvGrpSpPr/>
              <p:nvPr/>
            </p:nvGrpSpPr>
            <p:grpSpPr>
              <a:xfrm>
                <a:off x="2544653" y="484563"/>
                <a:ext cx="239509" cy="131303"/>
                <a:chOff x="3262678" y="550088"/>
                <a:chExt cx="239509" cy="131303"/>
              </a:xfrm>
            </p:grpSpPr>
            <p:sp>
              <p:nvSpPr>
                <p:cNvPr id="2696" name="Google Shape;2696;p11"/>
                <p:cNvSpPr/>
                <p:nvPr/>
              </p:nvSpPr>
              <p:spPr>
                <a:xfrm>
                  <a:off x="3438826" y="571086"/>
                  <a:ext cx="45239" cy="110297"/>
                </a:xfrm>
                <a:custGeom>
                  <a:rect b="b" l="l" r="r" t="t"/>
                  <a:pathLst>
                    <a:path extrusionOk="0" h="3250" w="1333">
                      <a:moveTo>
                        <a:pt x="77" y="1"/>
                      </a:moveTo>
                      <a:lnTo>
                        <a:pt x="0" y="3250"/>
                      </a:lnTo>
                      <a:lnTo>
                        <a:pt x="1332" y="3250"/>
                      </a:lnTo>
                      <a:lnTo>
                        <a:pt x="1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697" name="Google Shape;2697;p11"/>
                <p:cNvGrpSpPr/>
                <p:nvPr/>
              </p:nvGrpSpPr>
              <p:grpSpPr>
                <a:xfrm>
                  <a:off x="3440251" y="598168"/>
                  <a:ext cx="35464" cy="83215"/>
                  <a:chOff x="4010214" y="1172156"/>
                  <a:chExt cx="35464" cy="83215"/>
                </a:xfrm>
              </p:grpSpPr>
              <p:sp>
                <p:nvSpPr>
                  <p:cNvPr id="2698" name="Google Shape;2698;p11"/>
                  <p:cNvSpPr/>
                  <p:nvPr/>
                </p:nvSpPr>
                <p:spPr>
                  <a:xfrm>
                    <a:off x="4010214" y="1172156"/>
                    <a:ext cx="18462" cy="83215"/>
                  </a:xfrm>
                  <a:custGeom>
                    <a:rect b="b" l="l" r="r" t="t"/>
                    <a:pathLst>
                      <a:path extrusionOk="0" h="2452" w="544">
                        <a:moveTo>
                          <a:pt x="1" y="0"/>
                        </a:moveTo>
                        <a:lnTo>
                          <a:pt x="52" y="2452"/>
                        </a:lnTo>
                        <a:lnTo>
                          <a:pt x="544" y="2452"/>
                        </a:lnTo>
                        <a:lnTo>
                          <a:pt x="518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99" name="Google Shape;2699;p11"/>
                  <p:cNvSpPr/>
                  <p:nvPr/>
                </p:nvSpPr>
                <p:spPr>
                  <a:xfrm>
                    <a:off x="4023483" y="1172156"/>
                    <a:ext cx="22195" cy="83215"/>
                  </a:xfrm>
                  <a:custGeom>
                    <a:rect b="b" l="l" r="r" t="t"/>
                    <a:pathLst>
                      <a:path extrusionOk="0" h="2452" w="654">
                        <a:moveTo>
                          <a:pt x="34" y="0"/>
                        </a:moveTo>
                        <a:lnTo>
                          <a:pt x="0" y="2452"/>
                        </a:lnTo>
                        <a:lnTo>
                          <a:pt x="585" y="2452"/>
                        </a:lnTo>
                        <a:lnTo>
                          <a:pt x="65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700" name="Google Shape;2700;p11"/>
                <p:cNvSpPr/>
                <p:nvPr/>
              </p:nvSpPr>
              <p:spPr>
                <a:xfrm>
                  <a:off x="3478838" y="571086"/>
                  <a:ext cx="23349" cy="110297"/>
                </a:xfrm>
                <a:custGeom>
                  <a:rect b="b" l="l" r="r" t="t"/>
                  <a:pathLst>
                    <a:path extrusionOk="0" h="3250" w="688">
                      <a:moveTo>
                        <a:pt x="68" y="1"/>
                      </a:moveTo>
                      <a:lnTo>
                        <a:pt x="1" y="3250"/>
                      </a:lnTo>
                      <a:lnTo>
                        <a:pt x="688" y="3250"/>
                      </a:lnTo>
                      <a:lnTo>
                        <a:pt x="688" y="86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1" name="Google Shape;2701;p11"/>
                <p:cNvSpPr/>
                <p:nvPr/>
              </p:nvSpPr>
              <p:spPr>
                <a:xfrm>
                  <a:off x="3431181" y="567398"/>
                  <a:ext cx="17580" cy="113148"/>
                </a:xfrm>
                <a:custGeom>
                  <a:rect b="b" l="l" r="r" t="t"/>
                  <a:pathLst>
                    <a:path extrusionOk="0" h="3334" w="518">
                      <a:moveTo>
                        <a:pt x="60" y="0"/>
                      </a:moveTo>
                      <a:lnTo>
                        <a:pt x="0" y="3334"/>
                      </a:lnTo>
                      <a:lnTo>
                        <a:pt x="501" y="3334"/>
                      </a:lnTo>
                      <a:lnTo>
                        <a:pt x="518" y="17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2" name="Google Shape;2702;p11"/>
                <p:cNvSpPr/>
                <p:nvPr/>
              </p:nvSpPr>
              <p:spPr>
                <a:xfrm>
                  <a:off x="3406585" y="674460"/>
                  <a:ext cx="7806" cy="4344"/>
                </a:xfrm>
                <a:custGeom>
                  <a:rect b="b" l="l" r="r" t="t"/>
                  <a:pathLst>
                    <a:path extrusionOk="0" h="128" w="230">
                      <a:moveTo>
                        <a:pt x="0" y="0"/>
                      </a:moveTo>
                      <a:lnTo>
                        <a:pt x="0" y="128"/>
                      </a:lnTo>
                      <a:lnTo>
                        <a:pt x="229" y="128"/>
                      </a:lnTo>
                      <a:lnTo>
                        <a:pt x="22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3" name="Google Shape;2703;p11"/>
                <p:cNvSpPr/>
                <p:nvPr/>
              </p:nvSpPr>
              <p:spPr>
                <a:xfrm>
                  <a:off x="3375488" y="550088"/>
                  <a:ext cx="46942" cy="131303"/>
                </a:xfrm>
                <a:custGeom>
                  <a:rect b="b" l="l" r="r" t="t"/>
                  <a:pathLst>
                    <a:path extrusionOk="0" h="3606" w="1383">
                      <a:moveTo>
                        <a:pt x="0" y="1"/>
                      </a:moveTo>
                      <a:lnTo>
                        <a:pt x="51" y="3606"/>
                      </a:lnTo>
                      <a:lnTo>
                        <a:pt x="1315" y="3606"/>
                      </a:lnTo>
                      <a:lnTo>
                        <a:pt x="138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4" name="Google Shape;2704;p11"/>
                <p:cNvSpPr/>
                <p:nvPr/>
              </p:nvSpPr>
              <p:spPr>
                <a:xfrm>
                  <a:off x="3418391" y="550088"/>
                  <a:ext cx="13272" cy="131303"/>
                </a:xfrm>
                <a:custGeom>
                  <a:rect b="b" l="l" r="r" t="t"/>
                  <a:pathLst>
                    <a:path extrusionOk="0" h="3606" w="391">
                      <a:moveTo>
                        <a:pt x="77" y="1"/>
                      </a:moveTo>
                      <a:lnTo>
                        <a:pt x="0" y="3606"/>
                      </a:lnTo>
                      <a:lnTo>
                        <a:pt x="373" y="3606"/>
                      </a:lnTo>
                      <a:lnTo>
                        <a:pt x="39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5" name="Google Shape;2705;p11"/>
                <p:cNvSpPr/>
                <p:nvPr/>
              </p:nvSpPr>
              <p:spPr>
                <a:xfrm>
                  <a:off x="3345837" y="562194"/>
                  <a:ext cx="50974" cy="119189"/>
                </a:xfrm>
                <a:custGeom>
                  <a:rect b="b" l="l" r="r" t="t"/>
                  <a:pathLst>
                    <a:path extrusionOk="0" h="3512" w="1502">
                      <a:moveTo>
                        <a:pt x="0" y="0"/>
                      </a:moveTo>
                      <a:lnTo>
                        <a:pt x="43" y="3512"/>
                      </a:lnTo>
                      <a:lnTo>
                        <a:pt x="1502" y="3512"/>
                      </a:lnTo>
                      <a:lnTo>
                        <a:pt x="134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6" name="Google Shape;2706;p11"/>
                <p:cNvSpPr/>
                <p:nvPr/>
              </p:nvSpPr>
              <p:spPr>
                <a:xfrm>
                  <a:off x="3388157" y="562194"/>
                  <a:ext cx="26811" cy="119189"/>
                </a:xfrm>
                <a:custGeom>
                  <a:rect b="b" l="l" r="r" t="t"/>
                  <a:pathLst>
                    <a:path extrusionOk="0" h="3512" w="790">
                      <a:moveTo>
                        <a:pt x="85" y="0"/>
                      </a:moveTo>
                      <a:lnTo>
                        <a:pt x="0" y="3512"/>
                      </a:lnTo>
                      <a:lnTo>
                        <a:pt x="764" y="3512"/>
                      </a:lnTo>
                      <a:lnTo>
                        <a:pt x="789" y="85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7" name="Google Shape;2707;p11"/>
                <p:cNvSpPr/>
                <p:nvPr/>
              </p:nvSpPr>
              <p:spPr>
                <a:xfrm>
                  <a:off x="3395081" y="659188"/>
                  <a:ext cx="17308" cy="4649"/>
                </a:xfrm>
                <a:custGeom>
                  <a:rect b="b" l="l" r="r" t="t"/>
                  <a:pathLst>
                    <a:path extrusionOk="0" h="137" w="510">
                      <a:moveTo>
                        <a:pt x="0" y="1"/>
                      </a:moveTo>
                      <a:lnTo>
                        <a:pt x="0" y="137"/>
                      </a:lnTo>
                      <a:lnTo>
                        <a:pt x="509" y="137"/>
                      </a:lnTo>
                      <a:lnTo>
                        <a:pt x="50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8" name="Google Shape;2708;p11"/>
                <p:cNvSpPr/>
                <p:nvPr/>
              </p:nvSpPr>
              <p:spPr>
                <a:xfrm>
                  <a:off x="3400239" y="567930"/>
                  <a:ext cx="12150" cy="4649"/>
                </a:xfrm>
                <a:custGeom>
                  <a:rect b="b" l="l" r="r" t="t"/>
                  <a:pathLst>
                    <a:path extrusionOk="0" h="137" w="358">
                      <a:moveTo>
                        <a:pt x="1" y="1"/>
                      </a:moveTo>
                      <a:lnTo>
                        <a:pt x="1" y="136"/>
                      </a:lnTo>
                      <a:lnTo>
                        <a:pt x="357" y="136"/>
                      </a:lnTo>
                      <a:lnTo>
                        <a:pt x="35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9" name="Google Shape;2709;p11"/>
                <p:cNvSpPr/>
                <p:nvPr/>
              </p:nvSpPr>
              <p:spPr>
                <a:xfrm>
                  <a:off x="3397931" y="578586"/>
                  <a:ext cx="14457" cy="4649"/>
                </a:xfrm>
                <a:custGeom>
                  <a:rect b="b" l="l" r="r" t="t"/>
                  <a:pathLst>
                    <a:path extrusionOk="0" h="137" w="426">
                      <a:moveTo>
                        <a:pt x="1" y="1"/>
                      </a:moveTo>
                      <a:lnTo>
                        <a:pt x="1" y="136"/>
                      </a:lnTo>
                      <a:lnTo>
                        <a:pt x="425" y="136"/>
                      </a:lnTo>
                      <a:lnTo>
                        <a:pt x="42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0" name="Google Shape;2710;p11"/>
                <p:cNvSpPr/>
                <p:nvPr/>
              </p:nvSpPr>
              <p:spPr>
                <a:xfrm>
                  <a:off x="3424131" y="666688"/>
                  <a:ext cx="3496" cy="4344"/>
                </a:xfrm>
                <a:custGeom>
                  <a:rect b="b" l="l" r="r" t="t"/>
                  <a:pathLst>
                    <a:path extrusionOk="0" h="128" w="103">
                      <a:moveTo>
                        <a:pt x="1" y="0"/>
                      </a:moveTo>
                      <a:lnTo>
                        <a:pt x="1" y="128"/>
                      </a:lnTo>
                      <a:lnTo>
                        <a:pt x="103" y="128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1" name="Google Shape;2711;p11"/>
                <p:cNvSpPr/>
                <p:nvPr/>
              </p:nvSpPr>
              <p:spPr>
                <a:xfrm>
                  <a:off x="3322794" y="561889"/>
                  <a:ext cx="40929" cy="119494"/>
                </a:xfrm>
                <a:custGeom>
                  <a:rect b="b" l="l" r="r" t="t"/>
                  <a:pathLst>
                    <a:path extrusionOk="0" h="3521" w="1206">
                      <a:moveTo>
                        <a:pt x="1" y="1"/>
                      </a:moveTo>
                      <a:lnTo>
                        <a:pt x="52" y="3521"/>
                      </a:lnTo>
                      <a:lnTo>
                        <a:pt x="1205" y="3521"/>
                      </a:lnTo>
                      <a:lnTo>
                        <a:pt x="117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2" name="Google Shape;2712;p11"/>
                <p:cNvSpPr/>
                <p:nvPr/>
              </p:nvSpPr>
              <p:spPr>
                <a:xfrm>
                  <a:off x="3357342" y="561889"/>
                  <a:ext cx="22195" cy="119494"/>
                </a:xfrm>
                <a:custGeom>
                  <a:rect b="b" l="l" r="r" t="t"/>
                  <a:pathLst>
                    <a:path extrusionOk="0" h="3521" w="654">
                      <a:moveTo>
                        <a:pt x="137" y="1"/>
                      </a:moveTo>
                      <a:lnTo>
                        <a:pt x="1" y="3521"/>
                      </a:lnTo>
                      <a:lnTo>
                        <a:pt x="629" y="3521"/>
                      </a:lnTo>
                      <a:lnTo>
                        <a:pt x="65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3" name="Google Shape;2713;p11"/>
                <p:cNvSpPr/>
                <p:nvPr/>
              </p:nvSpPr>
              <p:spPr>
                <a:xfrm>
                  <a:off x="3395081" y="671880"/>
                  <a:ext cx="17308" cy="6346"/>
                </a:xfrm>
                <a:custGeom>
                  <a:rect b="b" l="l" r="r" t="t"/>
                  <a:pathLst>
                    <a:path extrusionOk="0" h="187" w="510">
                      <a:moveTo>
                        <a:pt x="0" y="0"/>
                      </a:moveTo>
                      <a:lnTo>
                        <a:pt x="0" y="187"/>
                      </a:lnTo>
                      <a:lnTo>
                        <a:pt x="509" y="187"/>
                      </a:lnTo>
                      <a:lnTo>
                        <a:pt x="50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4" name="Google Shape;2714;p11"/>
                <p:cNvSpPr/>
                <p:nvPr/>
              </p:nvSpPr>
              <p:spPr>
                <a:xfrm>
                  <a:off x="3262678" y="598137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15" name="Google Shape;2715;p11"/>
              <p:cNvGrpSpPr/>
              <p:nvPr/>
            </p:nvGrpSpPr>
            <p:grpSpPr>
              <a:xfrm flipH="1">
                <a:off x="2758254" y="643619"/>
                <a:ext cx="239509" cy="131303"/>
                <a:chOff x="3262678" y="550088"/>
                <a:chExt cx="239509" cy="131303"/>
              </a:xfrm>
            </p:grpSpPr>
            <p:sp>
              <p:nvSpPr>
                <p:cNvPr id="2716" name="Google Shape;2716;p11"/>
                <p:cNvSpPr/>
                <p:nvPr/>
              </p:nvSpPr>
              <p:spPr>
                <a:xfrm>
                  <a:off x="3438826" y="571086"/>
                  <a:ext cx="45239" cy="110297"/>
                </a:xfrm>
                <a:custGeom>
                  <a:rect b="b" l="l" r="r" t="t"/>
                  <a:pathLst>
                    <a:path extrusionOk="0" h="3250" w="1333">
                      <a:moveTo>
                        <a:pt x="77" y="1"/>
                      </a:moveTo>
                      <a:lnTo>
                        <a:pt x="0" y="3250"/>
                      </a:lnTo>
                      <a:lnTo>
                        <a:pt x="1332" y="3250"/>
                      </a:lnTo>
                      <a:lnTo>
                        <a:pt x="1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717" name="Google Shape;2717;p11"/>
                <p:cNvGrpSpPr/>
                <p:nvPr/>
              </p:nvGrpSpPr>
              <p:grpSpPr>
                <a:xfrm>
                  <a:off x="3440251" y="598168"/>
                  <a:ext cx="35464" cy="83215"/>
                  <a:chOff x="4010214" y="1172156"/>
                  <a:chExt cx="35464" cy="83215"/>
                </a:xfrm>
              </p:grpSpPr>
              <p:sp>
                <p:nvSpPr>
                  <p:cNvPr id="2718" name="Google Shape;2718;p11"/>
                  <p:cNvSpPr/>
                  <p:nvPr/>
                </p:nvSpPr>
                <p:spPr>
                  <a:xfrm>
                    <a:off x="4010214" y="1172156"/>
                    <a:ext cx="18462" cy="83215"/>
                  </a:xfrm>
                  <a:custGeom>
                    <a:rect b="b" l="l" r="r" t="t"/>
                    <a:pathLst>
                      <a:path extrusionOk="0" h="2452" w="544">
                        <a:moveTo>
                          <a:pt x="1" y="0"/>
                        </a:moveTo>
                        <a:lnTo>
                          <a:pt x="52" y="2452"/>
                        </a:lnTo>
                        <a:lnTo>
                          <a:pt x="544" y="2452"/>
                        </a:lnTo>
                        <a:lnTo>
                          <a:pt x="518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19" name="Google Shape;2719;p11"/>
                  <p:cNvSpPr/>
                  <p:nvPr/>
                </p:nvSpPr>
                <p:spPr>
                  <a:xfrm>
                    <a:off x="4023483" y="1172156"/>
                    <a:ext cx="22195" cy="83215"/>
                  </a:xfrm>
                  <a:custGeom>
                    <a:rect b="b" l="l" r="r" t="t"/>
                    <a:pathLst>
                      <a:path extrusionOk="0" h="2452" w="654">
                        <a:moveTo>
                          <a:pt x="34" y="0"/>
                        </a:moveTo>
                        <a:lnTo>
                          <a:pt x="0" y="2452"/>
                        </a:lnTo>
                        <a:lnTo>
                          <a:pt x="585" y="2452"/>
                        </a:lnTo>
                        <a:lnTo>
                          <a:pt x="65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720" name="Google Shape;2720;p11"/>
                <p:cNvSpPr/>
                <p:nvPr/>
              </p:nvSpPr>
              <p:spPr>
                <a:xfrm>
                  <a:off x="3478838" y="571086"/>
                  <a:ext cx="23349" cy="110297"/>
                </a:xfrm>
                <a:custGeom>
                  <a:rect b="b" l="l" r="r" t="t"/>
                  <a:pathLst>
                    <a:path extrusionOk="0" h="3250" w="688">
                      <a:moveTo>
                        <a:pt x="68" y="1"/>
                      </a:moveTo>
                      <a:lnTo>
                        <a:pt x="1" y="3250"/>
                      </a:lnTo>
                      <a:lnTo>
                        <a:pt x="688" y="3250"/>
                      </a:lnTo>
                      <a:lnTo>
                        <a:pt x="688" y="86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1" name="Google Shape;2721;p11"/>
                <p:cNvSpPr/>
                <p:nvPr/>
              </p:nvSpPr>
              <p:spPr>
                <a:xfrm>
                  <a:off x="3431181" y="567398"/>
                  <a:ext cx="17580" cy="113148"/>
                </a:xfrm>
                <a:custGeom>
                  <a:rect b="b" l="l" r="r" t="t"/>
                  <a:pathLst>
                    <a:path extrusionOk="0" h="3334" w="518">
                      <a:moveTo>
                        <a:pt x="60" y="0"/>
                      </a:moveTo>
                      <a:lnTo>
                        <a:pt x="0" y="3334"/>
                      </a:lnTo>
                      <a:lnTo>
                        <a:pt x="501" y="3334"/>
                      </a:lnTo>
                      <a:lnTo>
                        <a:pt x="518" y="17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2" name="Google Shape;2722;p11"/>
                <p:cNvSpPr/>
                <p:nvPr/>
              </p:nvSpPr>
              <p:spPr>
                <a:xfrm>
                  <a:off x="3406585" y="674460"/>
                  <a:ext cx="7806" cy="4344"/>
                </a:xfrm>
                <a:custGeom>
                  <a:rect b="b" l="l" r="r" t="t"/>
                  <a:pathLst>
                    <a:path extrusionOk="0" h="128" w="230">
                      <a:moveTo>
                        <a:pt x="0" y="0"/>
                      </a:moveTo>
                      <a:lnTo>
                        <a:pt x="0" y="128"/>
                      </a:lnTo>
                      <a:lnTo>
                        <a:pt x="229" y="128"/>
                      </a:lnTo>
                      <a:lnTo>
                        <a:pt x="22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3" name="Google Shape;2723;p11"/>
                <p:cNvSpPr/>
                <p:nvPr/>
              </p:nvSpPr>
              <p:spPr>
                <a:xfrm>
                  <a:off x="3375488" y="550088"/>
                  <a:ext cx="46942" cy="131303"/>
                </a:xfrm>
                <a:custGeom>
                  <a:rect b="b" l="l" r="r" t="t"/>
                  <a:pathLst>
                    <a:path extrusionOk="0" h="3606" w="1383">
                      <a:moveTo>
                        <a:pt x="0" y="1"/>
                      </a:moveTo>
                      <a:lnTo>
                        <a:pt x="51" y="3606"/>
                      </a:lnTo>
                      <a:lnTo>
                        <a:pt x="1315" y="3606"/>
                      </a:lnTo>
                      <a:lnTo>
                        <a:pt x="138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4" name="Google Shape;2724;p11"/>
                <p:cNvSpPr/>
                <p:nvPr/>
              </p:nvSpPr>
              <p:spPr>
                <a:xfrm>
                  <a:off x="3418391" y="550088"/>
                  <a:ext cx="13272" cy="131303"/>
                </a:xfrm>
                <a:custGeom>
                  <a:rect b="b" l="l" r="r" t="t"/>
                  <a:pathLst>
                    <a:path extrusionOk="0" h="3606" w="391">
                      <a:moveTo>
                        <a:pt x="77" y="1"/>
                      </a:moveTo>
                      <a:lnTo>
                        <a:pt x="0" y="3606"/>
                      </a:lnTo>
                      <a:lnTo>
                        <a:pt x="373" y="3606"/>
                      </a:lnTo>
                      <a:lnTo>
                        <a:pt x="39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5" name="Google Shape;2725;p11"/>
                <p:cNvSpPr/>
                <p:nvPr/>
              </p:nvSpPr>
              <p:spPr>
                <a:xfrm>
                  <a:off x="3345837" y="562194"/>
                  <a:ext cx="50974" cy="119189"/>
                </a:xfrm>
                <a:custGeom>
                  <a:rect b="b" l="l" r="r" t="t"/>
                  <a:pathLst>
                    <a:path extrusionOk="0" h="3512" w="1502">
                      <a:moveTo>
                        <a:pt x="0" y="0"/>
                      </a:moveTo>
                      <a:lnTo>
                        <a:pt x="43" y="3512"/>
                      </a:lnTo>
                      <a:lnTo>
                        <a:pt x="1502" y="3512"/>
                      </a:lnTo>
                      <a:lnTo>
                        <a:pt x="134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6" name="Google Shape;2726;p11"/>
                <p:cNvSpPr/>
                <p:nvPr/>
              </p:nvSpPr>
              <p:spPr>
                <a:xfrm>
                  <a:off x="3388157" y="562194"/>
                  <a:ext cx="26811" cy="119189"/>
                </a:xfrm>
                <a:custGeom>
                  <a:rect b="b" l="l" r="r" t="t"/>
                  <a:pathLst>
                    <a:path extrusionOk="0" h="3512" w="790">
                      <a:moveTo>
                        <a:pt x="85" y="0"/>
                      </a:moveTo>
                      <a:lnTo>
                        <a:pt x="0" y="3512"/>
                      </a:lnTo>
                      <a:lnTo>
                        <a:pt x="764" y="3512"/>
                      </a:lnTo>
                      <a:lnTo>
                        <a:pt x="789" y="85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7" name="Google Shape;2727;p11"/>
                <p:cNvSpPr/>
                <p:nvPr/>
              </p:nvSpPr>
              <p:spPr>
                <a:xfrm>
                  <a:off x="3395081" y="659188"/>
                  <a:ext cx="17308" cy="4649"/>
                </a:xfrm>
                <a:custGeom>
                  <a:rect b="b" l="l" r="r" t="t"/>
                  <a:pathLst>
                    <a:path extrusionOk="0" h="137" w="510">
                      <a:moveTo>
                        <a:pt x="0" y="1"/>
                      </a:moveTo>
                      <a:lnTo>
                        <a:pt x="0" y="137"/>
                      </a:lnTo>
                      <a:lnTo>
                        <a:pt x="509" y="137"/>
                      </a:lnTo>
                      <a:lnTo>
                        <a:pt x="50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8" name="Google Shape;2728;p11"/>
                <p:cNvSpPr/>
                <p:nvPr/>
              </p:nvSpPr>
              <p:spPr>
                <a:xfrm>
                  <a:off x="3400239" y="567930"/>
                  <a:ext cx="12150" cy="4649"/>
                </a:xfrm>
                <a:custGeom>
                  <a:rect b="b" l="l" r="r" t="t"/>
                  <a:pathLst>
                    <a:path extrusionOk="0" h="137" w="358">
                      <a:moveTo>
                        <a:pt x="1" y="1"/>
                      </a:moveTo>
                      <a:lnTo>
                        <a:pt x="1" y="136"/>
                      </a:lnTo>
                      <a:lnTo>
                        <a:pt x="357" y="136"/>
                      </a:lnTo>
                      <a:lnTo>
                        <a:pt x="35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9" name="Google Shape;2729;p11"/>
                <p:cNvSpPr/>
                <p:nvPr/>
              </p:nvSpPr>
              <p:spPr>
                <a:xfrm>
                  <a:off x="3397931" y="578586"/>
                  <a:ext cx="14457" cy="4649"/>
                </a:xfrm>
                <a:custGeom>
                  <a:rect b="b" l="l" r="r" t="t"/>
                  <a:pathLst>
                    <a:path extrusionOk="0" h="137" w="426">
                      <a:moveTo>
                        <a:pt x="1" y="1"/>
                      </a:moveTo>
                      <a:lnTo>
                        <a:pt x="1" y="136"/>
                      </a:lnTo>
                      <a:lnTo>
                        <a:pt x="425" y="136"/>
                      </a:lnTo>
                      <a:lnTo>
                        <a:pt x="42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0" name="Google Shape;2730;p11"/>
                <p:cNvSpPr/>
                <p:nvPr/>
              </p:nvSpPr>
              <p:spPr>
                <a:xfrm>
                  <a:off x="3424131" y="666688"/>
                  <a:ext cx="3496" cy="4344"/>
                </a:xfrm>
                <a:custGeom>
                  <a:rect b="b" l="l" r="r" t="t"/>
                  <a:pathLst>
                    <a:path extrusionOk="0" h="128" w="103">
                      <a:moveTo>
                        <a:pt x="1" y="0"/>
                      </a:moveTo>
                      <a:lnTo>
                        <a:pt x="1" y="128"/>
                      </a:lnTo>
                      <a:lnTo>
                        <a:pt x="103" y="128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1" name="Google Shape;2731;p11"/>
                <p:cNvSpPr/>
                <p:nvPr/>
              </p:nvSpPr>
              <p:spPr>
                <a:xfrm>
                  <a:off x="3322794" y="561889"/>
                  <a:ext cx="40929" cy="119494"/>
                </a:xfrm>
                <a:custGeom>
                  <a:rect b="b" l="l" r="r" t="t"/>
                  <a:pathLst>
                    <a:path extrusionOk="0" h="3521" w="1206">
                      <a:moveTo>
                        <a:pt x="1" y="1"/>
                      </a:moveTo>
                      <a:lnTo>
                        <a:pt x="52" y="3521"/>
                      </a:lnTo>
                      <a:lnTo>
                        <a:pt x="1205" y="3521"/>
                      </a:lnTo>
                      <a:lnTo>
                        <a:pt x="117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2" name="Google Shape;2732;p11"/>
                <p:cNvSpPr/>
                <p:nvPr/>
              </p:nvSpPr>
              <p:spPr>
                <a:xfrm>
                  <a:off x="3357342" y="561889"/>
                  <a:ext cx="22195" cy="119494"/>
                </a:xfrm>
                <a:custGeom>
                  <a:rect b="b" l="l" r="r" t="t"/>
                  <a:pathLst>
                    <a:path extrusionOk="0" h="3521" w="654">
                      <a:moveTo>
                        <a:pt x="137" y="1"/>
                      </a:moveTo>
                      <a:lnTo>
                        <a:pt x="1" y="3521"/>
                      </a:lnTo>
                      <a:lnTo>
                        <a:pt x="629" y="3521"/>
                      </a:lnTo>
                      <a:lnTo>
                        <a:pt x="65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3" name="Google Shape;2733;p11"/>
                <p:cNvSpPr/>
                <p:nvPr/>
              </p:nvSpPr>
              <p:spPr>
                <a:xfrm>
                  <a:off x="3395081" y="671880"/>
                  <a:ext cx="17308" cy="6346"/>
                </a:xfrm>
                <a:custGeom>
                  <a:rect b="b" l="l" r="r" t="t"/>
                  <a:pathLst>
                    <a:path extrusionOk="0" h="187" w="510">
                      <a:moveTo>
                        <a:pt x="0" y="0"/>
                      </a:moveTo>
                      <a:lnTo>
                        <a:pt x="0" y="187"/>
                      </a:lnTo>
                      <a:lnTo>
                        <a:pt x="509" y="187"/>
                      </a:lnTo>
                      <a:lnTo>
                        <a:pt x="50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4" name="Google Shape;2734;p11"/>
                <p:cNvSpPr/>
                <p:nvPr/>
              </p:nvSpPr>
              <p:spPr>
                <a:xfrm>
                  <a:off x="3262678" y="598137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35" name="Google Shape;2735;p11"/>
              <p:cNvGrpSpPr/>
              <p:nvPr/>
            </p:nvGrpSpPr>
            <p:grpSpPr>
              <a:xfrm>
                <a:off x="2570106" y="648377"/>
                <a:ext cx="201555" cy="121802"/>
                <a:chOff x="3410268" y="831871"/>
                <a:chExt cx="201555" cy="121802"/>
              </a:xfrm>
            </p:grpSpPr>
            <p:sp>
              <p:nvSpPr>
                <p:cNvPr id="2736" name="Google Shape;2736;p11"/>
                <p:cNvSpPr/>
                <p:nvPr/>
              </p:nvSpPr>
              <p:spPr>
                <a:xfrm>
                  <a:off x="3580397" y="831871"/>
                  <a:ext cx="31426" cy="119494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7" name="Google Shape;2737;p11"/>
                <p:cNvSpPr/>
                <p:nvPr/>
              </p:nvSpPr>
              <p:spPr>
                <a:xfrm>
                  <a:off x="3556233" y="845955"/>
                  <a:ext cx="30238" cy="107718"/>
                </a:xfrm>
                <a:custGeom>
                  <a:rect b="b" l="l" r="r" t="t"/>
                  <a:pathLst>
                    <a:path extrusionOk="0" h="3174" w="891">
                      <a:moveTo>
                        <a:pt x="136" y="1"/>
                      </a:moveTo>
                      <a:lnTo>
                        <a:pt x="0" y="3173"/>
                      </a:lnTo>
                      <a:lnTo>
                        <a:pt x="891" y="3173"/>
                      </a:lnTo>
                      <a:lnTo>
                        <a:pt x="86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8" name="Google Shape;2738;p11"/>
                <p:cNvSpPr/>
                <p:nvPr/>
              </p:nvSpPr>
              <p:spPr>
                <a:xfrm>
                  <a:off x="3473324" y="831871"/>
                  <a:ext cx="67094" cy="119494"/>
                </a:xfrm>
                <a:custGeom>
                  <a:rect b="b" l="l" r="r" t="t"/>
                  <a:pathLst>
                    <a:path extrusionOk="0" h="3521" w="1977">
                      <a:moveTo>
                        <a:pt x="68" y="0"/>
                      </a:moveTo>
                      <a:lnTo>
                        <a:pt x="0" y="3521"/>
                      </a:lnTo>
                      <a:lnTo>
                        <a:pt x="1798" y="3521"/>
                      </a:lnTo>
                      <a:lnTo>
                        <a:pt x="1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9" name="Google Shape;2739;p11"/>
                <p:cNvSpPr/>
                <p:nvPr/>
              </p:nvSpPr>
              <p:spPr>
                <a:xfrm>
                  <a:off x="3429273" y="841068"/>
                  <a:ext cx="64515" cy="110297"/>
                </a:xfrm>
                <a:custGeom>
                  <a:rect b="b" l="l" r="r" t="t"/>
                  <a:pathLst>
                    <a:path extrusionOk="0" h="3250" w="1901">
                      <a:moveTo>
                        <a:pt x="93" y="1"/>
                      </a:moveTo>
                      <a:lnTo>
                        <a:pt x="0" y="3250"/>
                      </a:lnTo>
                      <a:lnTo>
                        <a:pt x="1900" y="3250"/>
                      </a:lnTo>
                      <a:lnTo>
                        <a:pt x="180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0" name="Google Shape;2740;p11"/>
                <p:cNvSpPr/>
                <p:nvPr/>
              </p:nvSpPr>
              <p:spPr>
                <a:xfrm>
                  <a:off x="3522262" y="831871"/>
                  <a:ext cx="35431" cy="119494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4" y="3521"/>
                      </a:lnTo>
                      <a:lnTo>
                        <a:pt x="1044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1" name="Google Shape;2741;p11"/>
                <p:cNvSpPr/>
                <p:nvPr/>
              </p:nvSpPr>
              <p:spPr>
                <a:xfrm>
                  <a:off x="3487408" y="841068"/>
                  <a:ext cx="28270" cy="110297"/>
                </a:xfrm>
                <a:custGeom>
                  <a:rect b="b" l="l" r="r" t="t"/>
                  <a:pathLst>
                    <a:path extrusionOk="0" h="3250" w="833">
                      <a:moveTo>
                        <a:pt x="86" y="1"/>
                      </a:moveTo>
                      <a:lnTo>
                        <a:pt x="1" y="3250"/>
                      </a:lnTo>
                      <a:lnTo>
                        <a:pt x="832" y="3250"/>
                      </a:lnTo>
                      <a:lnTo>
                        <a:pt x="832" y="85"/>
                      </a:lnTo>
                      <a:lnTo>
                        <a:pt x="86" y="1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2" name="Google Shape;2742;p11"/>
                <p:cNvSpPr/>
                <p:nvPr/>
              </p:nvSpPr>
              <p:spPr>
                <a:xfrm>
                  <a:off x="3410268" y="868421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3" name="Google Shape;2743;p11"/>
                <p:cNvSpPr/>
                <p:nvPr/>
              </p:nvSpPr>
              <p:spPr>
                <a:xfrm>
                  <a:off x="3527421" y="834450"/>
                  <a:ext cx="25657" cy="12421"/>
                </a:xfrm>
                <a:custGeom>
                  <a:rect b="b" l="l" r="r" t="t"/>
                  <a:pathLst>
                    <a:path extrusionOk="0" h="366" w="756">
                      <a:moveTo>
                        <a:pt x="756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56" y="348"/>
                      </a:lnTo>
                      <a:lnTo>
                        <a:pt x="75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4" name="Google Shape;2744;p11"/>
                <p:cNvSpPr/>
                <p:nvPr/>
              </p:nvSpPr>
              <p:spPr>
                <a:xfrm>
                  <a:off x="3530882" y="934939"/>
                  <a:ext cx="22501" cy="12387"/>
                </a:xfrm>
                <a:custGeom>
                  <a:rect b="b" l="l" r="r" t="t"/>
                  <a:pathLst>
                    <a:path extrusionOk="0" h="365" w="663">
                      <a:moveTo>
                        <a:pt x="662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62" y="348"/>
                      </a:ln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45" name="Google Shape;2745;p11"/>
              <p:cNvGrpSpPr/>
              <p:nvPr/>
            </p:nvGrpSpPr>
            <p:grpSpPr>
              <a:xfrm flipH="1">
                <a:off x="2783043" y="1108371"/>
                <a:ext cx="201555" cy="121802"/>
                <a:chOff x="3410268" y="831871"/>
                <a:chExt cx="201555" cy="121802"/>
              </a:xfrm>
            </p:grpSpPr>
            <p:sp>
              <p:nvSpPr>
                <p:cNvPr id="2746" name="Google Shape;2746;p11"/>
                <p:cNvSpPr/>
                <p:nvPr/>
              </p:nvSpPr>
              <p:spPr>
                <a:xfrm>
                  <a:off x="3580397" y="831871"/>
                  <a:ext cx="31426" cy="119494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7" name="Google Shape;2747;p11"/>
                <p:cNvSpPr/>
                <p:nvPr/>
              </p:nvSpPr>
              <p:spPr>
                <a:xfrm>
                  <a:off x="3556233" y="845955"/>
                  <a:ext cx="30238" cy="107718"/>
                </a:xfrm>
                <a:custGeom>
                  <a:rect b="b" l="l" r="r" t="t"/>
                  <a:pathLst>
                    <a:path extrusionOk="0" h="3174" w="891">
                      <a:moveTo>
                        <a:pt x="136" y="1"/>
                      </a:moveTo>
                      <a:lnTo>
                        <a:pt x="0" y="3173"/>
                      </a:lnTo>
                      <a:lnTo>
                        <a:pt x="891" y="3173"/>
                      </a:lnTo>
                      <a:lnTo>
                        <a:pt x="86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8" name="Google Shape;2748;p11"/>
                <p:cNvSpPr/>
                <p:nvPr/>
              </p:nvSpPr>
              <p:spPr>
                <a:xfrm>
                  <a:off x="3473324" y="831871"/>
                  <a:ext cx="67094" cy="119494"/>
                </a:xfrm>
                <a:custGeom>
                  <a:rect b="b" l="l" r="r" t="t"/>
                  <a:pathLst>
                    <a:path extrusionOk="0" h="3521" w="1977">
                      <a:moveTo>
                        <a:pt x="68" y="0"/>
                      </a:moveTo>
                      <a:lnTo>
                        <a:pt x="0" y="3521"/>
                      </a:lnTo>
                      <a:lnTo>
                        <a:pt x="1798" y="3521"/>
                      </a:lnTo>
                      <a:lnTo>
                        <a:pt x="1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9" name="Google Shape;2749;p11"/>
                <p:cNvSpPr/>
                <p:nvPr/>
              </p:nvSpPr>
              <p:spPr>
                <a:xfrm>
                  <a:off x="3429273" y="841068"/>
                  <a:ext cx="64515" cy="110297"/>
                </a:xfrm>
                <a:custGeom>
                  <a:rect b="b" l="l" r="r" t="t"/>
                  <a:pathLst>
                    <a:path extrusionOk="0" h="3250" w="1901">
                      <a:moveTo>
                        <a:pt x="93" y="1"/>
                      </a:moveTo>
                      <a:lnTo>
                        <a:pt x="0" y="3250"/>
                      </a:lnTo>
                      <a:lnTo>
                        <a:pt x="1900" y="3250"/>
                      </a:lnTo>
                      <a:lnTo>
                        <a:pt x="180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0" name="Google Shape;2750;p11"/>
                <p:cNvSpPr/>
                <p:nvPr/>
              </p:nvSpPr>
              <p:spPr>
                <a:xfrm>
                  <a:off x="3522262" y="831871"/>
                  <a:ext cx="35431" cy="119494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4" y="3521"/>
                      </a:lnTo>
                      <a:lnTo>
                        <a:pt x="1044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1" name="Google Shape;2751;p11"/>
                <p:cNvSpPr/>
                <p:nvPr/>
              </p:nvSpPr>
              <p:spPr>
                <a:xfrm>
                  <a:off x="3487408" y="841068"/>
                  <a:ext cx="28270" cy="110297"/>
                </a:xfrm>
                <a:custGeom>
                  <a:rect b="b" l="l" r="r" t="t"/>
                  <a:pathLst>
                    <a:path extrusionOk="0" h="3250" w="833">
                      <a:moveTo>
                        <a:pt x="86" y="1"/>
                      </a:moveTo>
                      <a:lnTo>
                        <a:pt x="1" y="3250"/>
                      </a:lnTo>
                      <a:lnTo>
                        <a:pt x="832" y="3250"/>
                      </a:lnTo>
                      <a:lnTo>
                        <a:pt x="832" y="85"/>
                      </a:lnTo>
                      <a:lnTo>
                        <a:pt x="86" y="1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2" name="Google Shape;2752;p11"/>
                <p:cNvSpPr/>
                <p:nvPr/>
              </p:nvSpPr>
              <p:spPr>
                <a:xfrm>
                  <a:off x="3410268" y="868421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3" name="Google Shape;2753;p11"/>
                <p:cNvSpPr/>
                <p:nvPr/>
              </p:nvSpPr>
              <p:spPr>
                <a:xfrm>
                  <a:off x="3527421" y="834450"/>
                  <a:ext cx="25657" cy="12421"/>
                </a:xfrm>
                <a:custGeom>
                  <a:rect b="b" l="l" r="r" t="t"/>
                  <a:pathLst>
                    <a:path extrusionOk="0" h="366" w="756">
                      <a:moveTo>
                        <a:pt x="756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56" y="348"/>
                      </a:lnTo>
                      <a:lnTo>
                        <a:pt x="75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4" name="Google Shape;2754;p11"/>
                <p:cNvSpPr/>
                <p:nvPr/>
              </p:nvSpPr>
              <p:spPr>
                <a:xfrm>
                  <a:off x="3530882" y="934939"/>
                  <a:ext cx="22501" cy="12387"/>
                </a:xfrm>
                <a:custGeom>
                  <a:rect b="b" l="l" r="r" t="t"/>
                  <a:pathLst>
                    <a:path extrusionOk="0" h="365" w="663">
                      <a:moveTo>
                        <a:pt x="662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62" y="348"/>
                      </a:ln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55" name="Google Shape;2755;p11"/>
              <p:cNvGrpSpPr/>
              <p:nvPr/>
            </p:nvGrpSpPr>
            <p:grpSpPr>
              <a:xfrm>
                <a:off x="2764078" y="941213"/>
                <a:ext cx="239509" cy="131303"/>
                <a:chOff x="3262678" y="550088"/>
                <a:chExt cx="239509" cy="131303"/>
              </a:xfrm>
            </p:grpSpPr>
            <p:sp>
              <p:nvSpPr>
                <p:cNvPr id="2756" name="Google Shape;2756;p11"/>
                <p:cNvSpPr/>
                <p:nvPr/>
              </p:nvSpPr>
              <p:spPr>
                <a:xfrm>
                  <a:off x="3438826" y="571086"/>
                  <a:ext cx="45239" cy="110297"/>
                </a:xfrm>
                <a:custGeom>
                  <a:rect b="b" l="l" r="r" t="t"/>
                  <a:pathLst>
                    <a:path extrusionOk="0" h="3250" w="1333">
                      <a:moveTo>
                        <a:pt x="77" y="1"/>
                      </a:moveTo>
                      <a:lnTo>
                        <a:pt x="0" y="3250"/>
                      </a:lnTo>
                      <a:lnTo>
                        <a:pt x="1332" y="3250"/>
                      </a:lnTo>
                      <a:lnTo>
                        <a:pt x="1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757" name="Google Shape;2757;p11"/>
                <p:cNvGrpSpPr/>
                <p:nvPr/>
              </p:nvGrpSpPr>
              <p:grpSpPr>
                <a:xfrm>
                  <a:off x="3440251" y="598168"/>
                  <a:ext cx="35464" cy="83215"/>
                  <a:chOff x="4010214" y="1172156"/>
                  <a:chExt cx="35464" cy="83215"/>
                </a:xfrm>
              </p:grpSpPr>
              <p:sp>
                <p:nvSpPr>
                  <p:cNvPr id="2758" name="Google Shape;2758;p11"/>
                  <p:cNvSpPr/>
                  <p:nvPr/>
                </p:nvSpPr>
                <p:spPr>
                  <a:xfrm>
                    <a:off x="4010214" y="1172156"/>
                    <a:ext cx="18462" cy="83215"/>
                  </a:xfrm>
                  <a:custGeom>
                    <a:rect b="b" l="l" r="r" t="t"/>
                    <a:pathLst>
                      <a:path extrusionOk="0" h="2452" w="544">
                        <a:moveTo>
                          <a:pt x="1" y="0"/>
                        </a:moveTo>
                        <a:lnTo>
                          <a:pt x="52" y="2452"/>
                        </a:lnTo>
                        <a:lnTo>
                          <a:pt x="544" y="2452"/>
                        </a:lnTo>
                        <a:lnTo>
                          <a:pt x="518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59" name="Google Shape;2759;p11"/>
                  <p:cNvSpPr/>
                  <p:nvPr/>
                </p:nvSpPr>
                <p:spPr>
                  <a:xfrm>
                    <a:off x="4023483" y="1172156"/>
                    <a:ext cx="22195" cy="83215"/>
                  </a:xfrm>
                  <a:custGeom>
                    <a:rect b="b" l="l" r="r" t="t"/>
                    <a:pathLst>
                      <a:path extrusionOk="0" h="2452" w="654">
                        <a:moveTo>
                          <a:pt x="34" y="0"/>
                        </a:moveTo>
                        <a:lnTo>
                          <a:pt x="0" y="2452"/>
                        </a:lnTo>
                        <a:lnTo>
                          <a:pt x="585" y="2452"/>
                        </a:lnTo>
                        <a:lnTo>
                          <a:pt x="65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760" name="Google Shape;2760;p11"/>
                <p:cNvSpPr/>
                <p:nvPr/>
              </p:nvSpPr>
              <p:spPr>
                <a:xfrm>
                  <a:off x="3478838" y="571086"/>
                  <a:ext cx="23349" cy="110297"/>
                </a:xfrm>
                <a:custGeom>
                  <a:rect b="b" l="l" r="r" t="t"/>
                  <a:pathLst>
                    <a:path extrusionOk="0" h="3250" w="688">
                      <a:moveTo>
                        <a:pt x="68" y="1"/>
                      </a:moveTo>
                      <a:lnTo>
                        <a:pt x="1" y="3250"/>
                      </a:lnTo>
                      <a:lnTo>
                        <a:pt x="688" y="3250"/>
                      </a:lnTo>
                      <a:lnTo>
                        <a:pt x="688" y="86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1" name="Google Shape;2761;p11"/>
                <p:cNvSpPr/>
                <p:nvPr/>
              </p:nvSpPr>
              <p:spPr>
                <a:xfrm>
                  <a:off x="3431181" y="567398"/>
                  <a:ext cx="17580" cy="113148"/>
                </a:xfrm>
                <a:custGeom>
                  <a:rect b="b" l="l" r="r" t="t"/>
                  <a:pathLst>
                    <a:path extrusionOk="0" h="3334" w="518">
                      <a:moveTo>
                        <a:pt x="60" y="0"/>
                      </a:moveTo>
                      <a:lnTo>
                        <a:pt x="0" y="3334"/>
                      </a:lnTo>
                      <a:lnTo>
                        <a:pt x="501" y="3334"/>
                      </a:lnTo>
                      <a:lnTo>
                        <a:pt x="518" y="17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2" name="Google Shape;2762;p11"/>
                <p:cNvSpPr/>
                <p:nvPr/>
              </p:nvSpPr>
              <p:spPr>
                <a:xfrm>
                  <a:off x="3406585" y="674460"/>
                  <a:ext cx="7806" cy="4344"/>
                </a:xfrm>
                <a:custGeom>
                  <a:rect b="b" l="l" r="r" t="t"/>
                  <a:pathLst>
                    <a:path extrusionOk="0" h="128" w="230">
                      <a:moveTo>
                        <a:pt x="0" y="0"/>
                      </a:moveTo>
                      <a:lnTo>
                        <a:pt x="0" y="128"/>
                      </a:lnTo>
                      <a:lnTo>
                        <a:pt x="229" y="128"/>
                      </a:lnTo>
                      <a:lnTo>
                        <a:pt x="22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3" name="Google Shape;2763;p11"/>
                <p:cNvSpPr/>
                <p:nvPr/>
              </p:nvSpPr>
              <p:spPr>
                <a:xfrm>
                  <a:off x="3375488" y="550088"/>
                  <a:ext cx="46942" cy="131303"/>
                </a:xfrm>
                <a:custGeom>
                  <a:rect b="b" l="l" r="r" t="t"/>
                  <a:pathLst>
                    <a:path extrusionOk="0" h="3606" w="1383">
                      <a:moveTo>
                        <a:pt x="0" y="1"/>
                      </a:moveTo>
                      <a:lnTo>
                        <a:pt x="51" y="3606"/>
                      </a:lnTo>
                      <a:lnTo>
                        <a:pt x="1315" y="3606"/>
                      </a:lnTo>
                      <a:lnTo>
                        <a:pt x="138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4" name="Google Shape;2764;p11"/>
                <p:cNvSpPr/>
                <p:nvPr/>
              </p:nvSpPr>
              <p:spPr>
                <a:xfrm>
                  <a:off x="3418391" y="550088"/>
                  <a:ext cx="13272" cy="131303"/>
                </a:xfrm>
                <a:custGeom>
                  <a:rect b="b" l="l" r="r" t="t"/>
                  <a:pathLst>
                    <a:path extrusionOk="0" h="3606" w="391">
                      <a:moveTo>
                        <a:pt x="77" y="1"/>
                      </a:moveTo>
                      <a:lnTo>
                        <a:pt x="0" y="3606"/>
                      </a:lnTo>
                      <a:lnTo>
                        <a:pt x="373" y="3606"/>
                      </a:lnTo>
                      <a:lnTo>
                        <a:pt x="39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5" name="Google Shape;2765;p11"/>
                <p:cNvSpPr/>
                <p:nvPr/>
              </p:nvSpPr>
              <p:spPr>
                <a:xfrm>
                  <a:off x="3345837" y="562194"/>
                  <a:ext cx="50974" cy="119189"/>
                </a:xfrm>
                <a:custGeom>
                  <a:rect b="b" l="l" r="r" t="t"/>
                  <a:pathLst>
                    <a:path extrusionOk="0" h="3512" w="1502">
                      <a:moveTo>
                        <a:pt x="0" y="0"/>
                      </a:moveTo>
                      <a:lnTo>
                        <a:pt x="43" y="3512"/>
                      </a:lnTo>
                      <a:lnTo>
                        <a:pt x="1502" y="3512"/>
                      </a:lnTo>
                      <a:lnTo>
                        <a:pt x="134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6" name="Google Shape;2766;p11"/>
                <p:cNvSpPr/>
                <p:nvPr/>
              </p:nvSpPr>
              <p:spPr>
                <a:xfrm>
                  <a:off x="3388157" y="562194"/>
                  <a:ext cx="26811" cy="119189"/>
                </a:xfrm>
                <a:custGeom>
                  <a:rect b="b" l="l" r="r" t="t"/>
                  <a:pathLst>
                    <a:path extrusionOk="0" h="3512" w="790">
                      <a:moveTo>
                        <a:pt x="85" y="0"/>
                      </a:moveTo>
                      <a:lnTo>
                        <a:pt x="0" y="3512"/>
                      </a:lnTo>
                      <a:lnTo>
                        <a:pt x="764" y="3512"/>
                      </a:lnTo>
                      <a:lnTo>
                        <a:pt x="789" y="85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7" name="Google Shape;2767;p11"/>
                <p:cNvSpPr/>
                <p:nvPr/>
              </p:nvSpPr>
              <p:spPr>
                <a:xfrm>
                  <a:off x="3395081" y="659188"/>
                  <a:ext cx="17308" cy="4649"/>
                </a:xfrm>
                <a:custGeom>
                  <a:rect b="b" l="l" r="r" t="t"/>
                  <a:pathLst>
                    <a:path extrusionOk="0" h="137" w="510">
                      <a:moveTo>
                        <a:pt x="0" y="1"/>
                      </a:moveTo>
                      <a:lnTo>
                        <a:pt x="0" y="137"/>
                      </a:lnTo>
                      <a:lnTo>
                        <a:pt x="509" y="137"/>
                      </a:lnTo>
                      <a:lnTo>
                        <a:pt x="50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8" name="Google Shape;2768;p11"/>
                <p:cNvSpPr/>
                <p:nvPr/>
              </p:nvSpPr>
              <p:spPr>
                <a:xfrm>
                  <a:off x="3400239" y="567930"/>
                  <a:ext cx="12150" cy="4649"/>
                </a:xfrm>
                <a:custGeom>
                  <a:rect b="b" l="l" r="r" t="t"/>
                  <a:pathLst>
                    <a:path extrusionOk="0" h="137" w="358">
                      <a:moveTo>
                        <a:pt x="1" y="1"/>
                      </a:moveTo>
                      <a:lnTo>
                        <a:pt x="1" y="136"/>
                      </a:lnTo>
                      <a:lnTo>
                        <a:pt x="357" y="136"/>
                      </a:lnTo>
                      <a:lnTo>
                        <a:pt x="35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9" name="Google Shape;2769;p11"/>
                <p:cNvSpPr/>
                <p:nvPr/>
              </p:nvSpPr>
              <p:spPr>
                <a:xfrm>
                  <a:off x="3397931" y="578586"/>
                  <a:ext cx="14457" cy="4649"/>
                </a:xfrm>
                <a:custGeom>
                  <a:rect b="b" l="l" r="r" t="t"/>
                  <a:pathLst>
                    <a:path extrusionOk="0" h="137" w="426">
                      <a:moveTo>
                        <a:pt x="1" y="1"/>
                      </a:moveTo>
                      <a:lnTo>
                        <a:pt x="1" y="136"/>
                      </a:lnTo>
                      <a:lnTo>
                        <a:pt x="425" y="136"/>
                      </a:lnTo>
                      <a:lnTo>
                        <a:pt x="42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0" name="Google Shape;2770;p11"/>
                <p:cNvSpPr/>
                <p:nvPr/>
              </p:nvSpPr>
              <p:spPr>
                <a:xfrm>
                  <a:off x="3424131" y="666688"/>
                  <a:ext cx="3496" cy="4344"/>
                </a:xfrm>
                <a:custGeom>
                  <a:rect b="b" l="l" r="r" t="t"/>
                  <a:pathLst>
                    <a:path extrusionOk="0" h="128" w="103">
                      <a:moveTo>
                        <a:pt x="1" y="0"/>
                      </a:moveTo>
                      <a:lnTo>
                        <a:pt x="1" y="128"/>
                      </a:lnTo>
                      <a:lnTo>
                        <a:pt x="103" y="128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1" name="Google Shape;2771;p11"/>
                <p:cNvSpPr/>
                <p:nvPr/>
              </p:nvSpPr>
              <p:spPr>
                <a:xfrm>
                  <a:off x="3322794" y="561889"/>
                  <a:ext cx="40929" cy="119494"/>
                </a:xfrm>
                <a:custGeom>
                  <a:rect b="b" l="l" r="r" t="t"/>
                  <a:pathLst>
                    <a:path extrusionOk="0" h="3521" w="1206">
                      <a:moveTo>
                        <a:pt x="1" y="1"/>
                      </a:moveTo>
                      <a:lnTo>
                        <a:pt x="52" y="3521"/>
                      </a:lnTo>
                      <a:lnTo>
                        <a:pt x="1205" y="3521"/>
                      </a:lnTo>
                      <a:lnTo>
                        <a:pt x="117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2" name="Google Shape;2772;p11"/>
                <p:cNvSpPr/>
                <p:nvPr/>
              </p:nvSpPr>
              <p:spPr>
                <a:xfrm>
                  <a:off x="3357342" y="561889"/>
                  <a:ext cx="22195" cy="119494"/>
                </a:xfrm>
                <a:custGeom>
                  <a:rect b="b" l="l" r="r" t="t"/>
                  <a:pathLst>
                    <a:path extrusionOk="0" h="3521" w="654">
                      <a:moveTo>
                        <a:pt x="137" y="1"/>
                      </a:moveTo>
                      <a:lnTo>
                        <a:pt x="1" y="3521"/>
                      </a:lnTo>
                      <a:lnTo>
                        <a:pt x="629" y="3521"/>
                      </a:lnTo>
                      <a:lnTo>
                        <a:pt x="65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3" name="Google Shape;2773;p11"/>
                <p:cNvSpPr/>
                <p:nvPr/>
              </p:nvSpPr>
              <p:spPr>
                <a:xfrm>
                  <a:off x="3395081" y="671880"/>
                  <a:ext cx="17308" cy="6346"/>
                </a:xfrm>
                <a:custGeom>
                  <a:rect b="b" l="l" r="r" t="t"/>
                  <a:pathLst>
                    <a:path extrusionOk="0" h="187" w="510">
                      <a:moveTo>
                        <a:pt x="0" y="0"/>
                      </a:moveTo>
                      <a:lnTo>
                        <a:pt x="0" y="187"/>
                      </a:lnTo>
                      <a:lnTo>
                        <a:pt x="509" y="187"/>
                      </a:lnTo>
                      <a:lnTo>
                        <a:pt x="50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4" name="Google Shape;2774;p11"/>
                <p:cNvSpPr/>
                <p:nvPr/>
              </p:nvSpPr>
              <p:spPr>
                <a:xfrm>
                  <a:off x="3262678" y="598137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75" name="Google Shape;2775;p11"/>
              <p:cNvGrpSpPr/>
              <p:nvPr/>
            </p:nvGrpSpPr>
            <p:grpSpPr>
              <a:xfrm>
                <a:off x="2558028" y="941232"/>
                <a:ext cx="239509" cy="131303"/>
                <a:chOff x="3262678" y="550088"/>
                <a:chExt cx="239509" cy="131303"/>
              </a:xfrm>
            </p:grpSpPr>
            <p:sp>
              <p:nvSpPr>
                <p:cNvPr id="2776" name="Google Shape;2776;p11"/>
                <p:cNvSpPr/>
                <p:nvPr/>
              </p:nvSpPr>
              <p:spPr>
                <a:xfrm>
                  <a:off x="3438826" y="571086"/>
                  <a:ext cx="45239" cy="110297"/>
                </a:xfrm>
                <a:custGeom>
                  <a:rect b="b" l="l" r="r" t="t"/>
                  <a:pathLst>
                    <a:path extrusionOk="0" h="3250" w="1333">
                      <a:moveTo>
                        <a:pt x="77" y="1"/>
                      </a:moveTo>
                      <a:lnTo>
                        <a:pt x="0" y="3250"/>
                      </a:lnTo>
                      <a:lnTo>
                        <a:pt x="1332" y="3250"/>
                      </a:lnTo>
                      <a:lnTo>
                        <a:pt x="1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777" name="Google Shape;2777;p11"/>
                <p:cNvGrpSpPr/>
                <p:nvPr/>
              </p:nvGrpSpPr>
              <p:grpSpPr>
                <a:xfrm>
                  <a:off x="3440251" y="598168"/>
                  <a:ext cx="35464" cy="83215"/>
                  <a:chOff x="4010214" y="1172156"/>
                  <a:chExt cx="35464" cy="83215"/>
                </a:xfrm>
              </p:grpSpPr>
              <p:sp>
                <p:nvSpPr>
                  <p:cNvPr id="2778" name="Google Shape;2778;p11"/>
                  <p:cNvSpPr/>
                  <p:nvPr/>
                </p:nvSpPr>
                <p:spPr>
                  <a:xfrm>
                    <a:off x="4010214" y="1172156"/>
                    <a:ext cx="18462" cy="83215"/>
                  </a:xfrm>
                  <a:custGeom>
                    <a:rect b="b" l="l" r="r" t="t"/>
                    <a:pathLst>
                      <a:path extrusionOk="0" h="2452" w="544">
                        <a:moveTo>
                          <a:pt x="1" y="0"/>
                        </a:moveTo>
                        <a:lnTo>
                          <a:pt x="52" y="2452"/>
                        </a:lnTo>
                        <a:lnTo>
                          <a:pt x="544" y="2452"/>
                        </a:lnTo>
                        <a:lnTo>
                          <a:pt x="518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79" name="Google Shape;2779;p11"/>
                  <p:cNvSpPr/>
                  <p:nvPr/>
                </p:nvSpPr>
                <p:spPr>
                  <a:xfrm>
                    <a:off x="4023483" y="1172156"/>
                    <a:ext cx="22195" cy="83215"/>
                  </a:xfrm>
                  <a:custGeom>
                    <a:rect b="b" l="l" r="r" t="t"/>
                    <a:pathLst>
                      <a:path extrusionOk="0" h="2452" w="654">
                        <a:moveTo>
                          <a:pt x="34" y="0"/>
                        </a:moveTo>
                        <a:lnTo>
                          <a:pt x="0" y="2452"/>
                        </a:lnTo>
                        <a:lnTo>
                          <a:pt x="585" y="2452"/>
                        </a:lnTo>
                        <a:lnTo>
                          <a:pt x="65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780" name="Google Shape;2780;p11"/>
                <p:cNvSpPr/>
                <p:nvPr/>
              </p:nvSpPr>
              <p:spPr>
                <a:xfrm>
                  <a:off x="3478838" y="571086"/>
                  <a:ext cx="23349" cy="110297"/>
                </a:xfrm>
                <a:custGeom>
                  <a:rect b="b" l="l" r="r" t="t"/>
                  <a:pathLst>
                    <a:path extrusionOk="0" h="3250" w="688">
                      <a:moveTo>
                        <a:pt x="68" y="1"/>
                      </a:moveTo>
                      <a:lnTo>
                        <a:pt x="1" y="3250"/>
                      </a:lnTo>
                      <a:lnTo>
                        <a:pt x="688" y="3250"/>
                      </a:lnTo>
                      <a:lnTo>
                        <a:pt x="688" y="86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1" name="Google Shape;2781;p11"/>
                <p:cNvSpPr/>
                <p:nvPr/>
              </p:nvSpPr>
              <p:spPr>
                <a:xfrm>
                  <a:off x="3431181" y="567398"/>
                  <a:ext cx="17580" cy="113148"/>
                </a:xfrm>
                <a:custGeom>
                  <a:rect b="b" l="l" r="r" t="t"/>
                  <a:pathLst>
                    <a:path extrusionOk="0" h="3334" w="518">
                      <a:moveTo>
                        <a:pt x="60" y="0"/>
                      </a:moveTo>
                      <a:lnTo>
                        <a:pt x="0" y="3334"/>
                      </a:lnTo>
                      <a:lnTo>
                        <a:pt x="501" y="3334"/>
                      </a:lnTo>
                      <a:lnTo>
                        <a:pt x="518" y="17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2" name="Google Shape;2782;p11"/>
                <p:cNvSpPr/>
                <p:nvPr/>
              </p:nvSpPr>
              <p:spPr>
                <a:xfrm>
                  <a:off x="3406585" y="674460"/>
                  <a:ext cx="7806" cy="4344"/>
                </a:xfrm>
                <a:custGeom>
                  <a:rect b="b" l="l" r="r" t="t"/>
                  <a:pathLst>
                    <a:path extrusionOk="0" h="128" w="230">
                      <a:moveTo>
                        <a:pt x="0" y="0"/>
                      </a:moveTo>
                      <a:lnTo>
                        <a:pt x="0" y="128"/>
                      </a:lnTo>
                      <a:lnTo>
                        <a:pt x="229" y="128"/>
                      </a:lnTo>
                      <a:lnTo>
                        <a:pt x="22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3" name="Google Shape;2783;p11"/>
                <p:cNvSpPr/>
                <p:nvPr/>
              </p:nvSpPr>
              <p:spPr>
                <a:xfrm>
                  <a:off x="3375488" y="550088"/>
                  <a:ext cx="46942" cy="131303"/>
                </a:xfrm>
                <a:custGeom>
                  <a:rect b="b" l="l" r="r" t="t"/>
                  <a:pathLst>
                    <a:path extrusionOk="0" h="3606" w="1383">
                      <a:moveTo>
                        <a:pt x="0" y="1"/>
                      </a:moveTo>
                      <a:lnTo>
                        <a:pt x="51" y="3606"/>
                      </a:lnTo>
                      <a:lnTo>
                        <a:pt x="1315" y="3606"/>
                      </a:lnTo>
                      <a:lnTo>
                        <a:pt x="138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4" name="Google Shape;2784;p11"/>
                <p:cNvSpPr/>
                <p:nvPr/>
              </p:nvSpPr>
              <p:spPr>
                <a:xfrm>
                  <a:off x="3418391" y="550088"/>
                  <a:ext cx="13272" cy="131303"/>
                </a:xfrm>
                <a:custGeom>
                  <a:rect b="b" l="l" r="r" t="t"/>
                  <a:pathLst>
                    <a:path extrusionOk="0" h="3606" w="391">
                      <a:moveTo>
                        <a:pt x="77" y="1"/>
                      </a:moveTo>
                      <a:lnTo>
                        <a:pt x="0" y="3606"/>
                      </a:lnTo>
                      <a:lnTo>
                        <a:pt x="373" y="3606"/>
                      </a:lnTo>
                      <a:lnTo>
                        <a:pt x="39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5" name="Google Shape;2785;p11"/>
                <p:cNvSpPr/>
                <p:nvPr/>
              </p:nvSpPr>
              <p:spPr>
                <a:xfrm>
                  <a:off x="3345837" y="562194"/>
                  <a:ext cx="50974" cy="119189"/>
                </a:xfrm>
                <a:custGeom>
                  <a:rect b="b" l="l" r="r" t="t"/>
                  <a:pathLst>
                    <a:path extrusionOk="0" h="3512" w="1502">
                      <a:moveTo>
                        <a:pt x="0" y="0"/>
                      </a:moveTo>
                      <a:lnTo>
                        <a:pt x="43" y="3512"/>
                      </a:lnTo>
                      <a:lnTo>
                        <a:pt x="1502" y="3512"/>
                      </a:lnTo>
                      <a:lnTo>
                        <a:pt x="134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6" name="Google Shape;2786;p11"/>
                <p:cNvSpPr/>
                <p:nvPr/>
              </p:nvSpPr>
              <p:spPr>
                <a:xfrm>
                  <a:off x="3388157" y="562194"/>
                  <a:ext cx="26811" cy="119189"/>
                </a:xfrm>
                <a:custGeom>
                  <a:rect b="b" l="l" r="r" t="t"/>
                  <a:pathLst>
                    <a:path extrusionOk="0" h="3512" w="790">
                      <a:moveTo>
                        <a:pt x="85" y="0"/>
                      </a:moveTo>
                      <a:lnTo>
                        <a:pt x="0" y="3512"/>
                      </a:lnTo>
                      <a:lnTo>
                        <a:pt x="764" y="3512"/>
                      </a:lnTo>
                      <a:lnTo>
                        <a:pt x="789" y="85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7" name="Google Shape;2787;p11"/>
                <p:cNvSpPr/>
                <p:nvPr/>
              </p:nvSpPr>
              <p:spPr>
                <a:xfrm>
                  <a:off x="3395081" y="659188"/>
                  <a:ext cx="17308" cy="4649"/>
                </a:xfrm>
                <a:custGeom>
                  <a:rect b="b" l="l" r="r" t="t"/>
                  <a:pathLst>
                    <a:path extrusionOk="0" h="137" w="510">
                      <a:moveTo>
                        <a:pt x="0" y="1"/>
                      </a:moveTo>
                      <a:lnTo>
                        <a:pt x="0" y="137"/>
                      </a:lnTo>
                      <a:lnTo>
                        <a:pt x="509" y="137"/>
                      </a:lnTo>
                      <a:lnTo>
                        <a:pt x="50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8" name="Google Shape;2788;p11"/>
                <p:cNvSpPr/>
                <p:nvPr/>
              </p:nvSpPr>
              <p:spPr>
                <a:xfrm>
                  <a:off x="3400239" y="567930"/>
                  <a:ext cx="12150" cy="4649"/>
                </a:xfrm>
                <a:custGeom>
                  <a:rect b="b" l="l" r="r" t="t"/>
                  <a:pathLst>
                    <a:path extrusionOk="0" h="137" w="358">
                      <a:moveTo>
                        <a:pt x="1" y="1"/>
                      </a:moveTo>
                      <a:lnTo>
                        <a:pt x="1" y="136"/>
                      </a:lnTo>
                      <a:lnTo>
                        <a:pt x="357" y="136"/>
                      </a:lnTo>
                      <a:lnTo>
                        <a:pt x="35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9" name="Google Shape;2789;p11"/>
                <p:cNvSpPr/>
                <p:nvPr/>
              </p:nvSpPr>
              <p:spPr>
                <a:xfrm>
                  <a:off x="3397931" y="578586"/>
                  <a:ext cx="14457" cy="4649"/>
                </a:xfrm>
                <a:custGeom>
                  <a:rect b="b" l="l" r="r" t="t"/>
                  <a:pathLst>
                    <a:path extrusionOk="0" h="137" w="426">
                      <a:moveTo>
                        <a:pt x="1" y="1"/>
                      </a:moveTo>
                      <a:lnTo>
                        <a:pt x="1" y="136"/>
                      </a:lnTo>
                      <a:lnTo>
                        <a:pt x="425" y="136"/>
                      </a:lnTo>
                      <a:lnTo>
                        <a:pt x="42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0" name="Google Shape;2790;p11"/>
                <p:cNvSpPr/>
                <p:nvPr/>
              </p:nvSpPr>
              <p:spPr>
                <a:xfrm>
                  <a:off x="3424131" y="666688"/>
                  <a:ext cx="3496" cy="4344"/>
                </a:xfrm>
                <a:custGeom>
                  <a:rect b="b" l="l" r="r" t="t"/>
                  <a:pathLst>
                    <a:path extrusionOk="0" h="128" w="103">
                      <a:moveTo>
                        <a:pt x="1" y="0"/>
                      </a:moveTo>
                      <a:lnTo>
                        <a:pt x="1" y="128"/>
                      </a:lnTo>
                      <a:lnTo>
                        <a:pt x="103" y="128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1" name="Google Shape;2791;p11"/>
                <p:cNvSpPr/>
                <p:nvPr/>
              </p:nvSpPr>
              <p:spPr>
                <a:xfrm>
                  <a:off x="3322794" y="561889"/>
                  <a:ext cx="40929" cy="119494"/>
                </a:xfrm>
                <a:custGeom>
                  <a:rect b="b" l="l" r="r" t="t"/>
                  <a:pathLst>
                    <a:path extrusionOk="0" h="3521" w="1206">
                      <a:moveTo>
                        <a:pt x="1" y="1"/>
                      </a:moveTo>
                      <a:lnTo>
                        <a:pt x="52" y="3521"/>
                      </a:lnTo>
                      <a:lnTo>
                        <a:pt x="1205" y="3521"/>
                      </a:lnTo>
                      <a:lnTo>
                        <a:pt x="117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2" name="Google Shape;2792;p11"/>
                <p:cNvSpPr/>
                <p:nvPr/>
              </p:nvSpPr>
              <p:spPr>
                <a:xfrm>
                  <a:off x="3357342" y="561889"/>
                  <a:ext cx="22195" cy="119494"/>
                </a:xfrm>
                <a:custGeom>
                  <a:rect b="b" l="l" r="r" t="t"/>
                  <a:pathLst>
                    <a:path extrusionOk="0" h="3521" w="654">
                      <a:moveTo>
                        <a:pt x="137" y="1"/>
                      </a:moveTo>
                      <a:lnTo>
                        <a:pt x="1" y="3521"/>
                      </a:lnTo>
                      <a:lnTo>
                        <a:pt x="629" y="3521"/>
                      </a:lnTo>
                      <a:lnTo>
                        <a:pt x="65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3" name="Google Shape;2793;p11"/>
                <p:cNvSpPr/>
                <p:nvPr/>
              </p:nvSpPr>
              <p:spPr>
                <a:xfrm>
                  <a:off x="3395081" y="671880"/>
                  <a:ext cx="17308" cy="6346"/>
                </a:xfrm>
                <a:custGeom>
                  <a:rect b="b" l="l" r="r" t="t"/>
                  <a:pathLst>
                    <a:path extrusionOk="0" h="187" w="510">
                      <a:moveTo>
                        <a:pt x="0" y="0"/>
                      </a:moveTo>
                      <a:lnTo>
                        <a:pt x="0" y="187"/>
                      </a:lnTo>
                      <a:lnTo>
                        <a:pt x="509" y="187"/>
                      </a:lnTo>
                      <a:lnTo>
                        <a:pt x="50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4" name="Google Shape;2794;p11"/>
                <p:cNvSpPr/>
                <p:nvPr/>
              </p:nvSpPr>
              <p:spPr>
                <a:xfrm>
                  <a:off x="3262678" y="598137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95" name="Google Shape;2795;p11"/>
              <p:cNvGrpSpPr/>
              <p:nvPr/>
            </p:nvGrpSpPr>
            <p:grpSpPr>
              <a:xfrm>
                <a:off x="2545762" y="1097628"/>
                <a:ext cx="237278" cy="136395"/>
                <a:chOff x="3220874" y="332628"/>
                <a:chExt cx="237278" cy="136395"/>
              </a:xfrm>
            </p:grpSpPr>
            <p:sp>
              <p:nvSpPr>
                <p:cNvPr id="2796" name="Google Shape;2796;p11"/>
                <p:cNvSpPr/>
                <p:nvPr/>
              </p:nvSpPr>
              <p:spPr>
                <a:xfrm>
                  <a:off x="3408496" y="332628"/>
                  <a:ext cx="35866" cy="136395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7" name="Google Shape;2797;p11"/>
                <p:cNvSpPr/>
                <p:nvPr/>
              </p:nvSpPr>
              <p:spPr>
                <a:xfrm>
                  <a:off x="3381228" y="346070"/>
                  <a:ext cx="34201" cy="122953"/>
                </a:xfrm>
                <a:custGeom>
                  <a:rect b="b" l="l" r="r" t="t"/>
                  <a:pathLst>
                    <a:path extrusionOk="0" h="3174" w="883">
                      <a:moveTo>
                        <a:pt x="128" y="1"/>
                      </a:moveTo>
                      <a:lnTo>
                        <a:pt x="0" y="3174"/>
                      </a:lnTo>
                      <a:lnTo>
                        <a:pt x="883" y="3174"/>
                      </a:lnTo>
                      <a:lnTo>
                        <a:pt x="85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8" name="Google Shape;2798;p11"/>
                <p:cNvSpPr/>
                <p:nvPr/>
              </p:nvSpPr>
              <p:spPr>
                <a:xfrm>
                  <a:off x="3303995" y="332628"/>
                  <a:ext cx="76613" cy="136395"/>
                </a:xfrm>
                <a:custGeom>
                  <a:rect b="b" l="l" r="r" t="t"/>
                  <a:pathLst>
                    <a:path extrusionOk="0" h="3521" w="1978">
                      <a:moveTo>
                        <a:pt x="69" y="0"/>
                      </a:moveTo>
                      <a:lnTo>
                        <a:pt x="1" y="3521"/>
                      </a:lnTo>
                      <a:lnTo>
                        <a:pt x="1799" y="3521"/>
                      </a:lnTo>
                      <a:lnTo>
                        <a:pt x="197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9" name="Google Shape;2799;p11"/>
                <p:cNvSpPr/>
                <p:nvPr/>
              </p:nvSpPr>
              <p:spPr>
                <a:xfrm>
                  <a:off x="3254068" y="343126"/>
                  <a:ext cx="73321" cy="125897"/>
                </a:xfrm>
                <a:custGeom>
                  <a:rect b="b" l="l" r="r" t="t"/>
                  <a:pathLst>
                    <a:path extrusionOk="0" h="3250" w="1893">
                      <a:moveTo>
                        <a:pt x="85" y="1"/>
                      </a:moveTo>
                      <a:lnTo>
                        <a:pt x="1" y="3250"/>
                      </a:lnTo>
                      <a:lnTo>
                        <a:pt x="1892" y="3250"/>
                      </a:lnTo>
                      <a:lnTo>
                        <a:pt x="179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0" name="Google Shape;2800;p11"/>
                <p:cNvSpPr/>
                <p:nvPr/>
              </p:nvSpPr>
              <p:spPr>
                <a:xfrm>
                  <a:off x="3438747" y="332628"/>
                  <a:ext cx="19405" cy="136395"/>
                </a:xfrm>
                <a:custGeom>
                  <a:rect b="b" l="l" r="r" t="t"/>
                  <a:pathLst>
                    <a:path extrusionOk="0" h="3521" w="501">
                      <a:moveTo>
                        <a:pt x="102" y="0"/>
                      </a:moveTo>
                      <a:lnTo>
                        <a:pt x="0" y="3521"/>
                      </a:lnTo>
                      <a:lnTo>
                        <a:pt x="475" y="3521"/>
                      </a:lnTo>
                      <a:lnTo>
                        <a:pt x="5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1" name="Google Shape;2801;p11"/>
                <p:cNvSpPr/>
                <p:nvPr/>
              </p:nvSpPr>
              <p:spPr>
                <a:xfrm>
                  <a:off x="3411130" y="346070"/>
                  <a:ext cx="25331" cy="122953"/>
                </a:xfrm>
                <a:custGeom>
                  <a:rect b="b" l="l" r="r" t="t"/>
                  <a:pathLst>
                    <a:path extrusionOk="0" h="3174" w="654">
                      <a:moveTo>
                        <a:pt x="60" y="1"/>
                      </a:moveTo>
                      <a:lnTo>
                        <a:pt x="0" y="3174"/>
                      </a:lnTo>
                      <a:lnTo>
                        <a:pt x="628" y="3174"/>
                      </a:lnTo>
                      <a:lnTo>
                        <a:pt x="65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2" name="Google Shape;2802;p11"/>
                <p:cNvSpPr/>
                <p:nvPr/>
              </p:nvSpPr>
              <p:spPr>
                <a:xfrm>
                  <a:off x="3359887" y="332628"/>
                  <a:ext cx="40437" cy="136395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3" y="3521"/>
                      </a:lnTo>
                      <a:lnTo>
                        <a:pt x="1043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3" name="Google Shape;2803;p11"/>
                <p:cNvSpPr/>
                <p:nvPr/>
              </p:nvSpPr>
              <p:spPr>
                <a:xfrm>
                  <a:off x="3320457" y="343126"/>
                  <a:ext cx="31877" cy="125897"/>
                </a:xfrm>
                <a:custGeom>
                  <a:rect b="b" l="l" r="r" t="t"/>
                  <a:pathLst>
                    <a:path extrusionOk="0" h="3250" w="823">
                      <a:moveTo>
                        <a:pt x="76" y="1"/>
                      </a:moveTo>
                      <a:lnTo>
                        <a:pt x="0" y="3250"/>
                      </a:lnTo>
                      <a:lnTo>
                        <a:pt x="823" y="3250"/>
                      </a:lnTo>
                      <a:lnTo>
                        <a:pt x="823" y="85"/>
                      </a:lnTo>
                      <a:lnTo>
                        <a:pt x="7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4" name="Google Shape;2804;p11"/>
                <p:cNvSpPr/>
                <p:nvPr/>
              </p:nvSpPr>
              <p:spPr>
                <a:xfrm>
                  <a:off x="3220874" y="374347"/>
                  <a:ext cx="71694" cy="94674"/>
                </a:xfrm>
                <a:custGeom>
                  <a:rect b="b" l="l" r="r" t="t"/>
                  <a:pathLst>
                    <a:path extrusionOk="0" h="2444" w="1851">
                      <a:moveTo>
                        <a:pt x="60" y="1"/>
                      </a:moveTo>
                      <a:lnTo>
                        <a:pt x="1" y="2444"/>
                      </a:lnTo>
                      <a:lnTo>
                        <a:pt x="1850" y="2444"/>
                      </a:lnTo>
                      <a:lnTo>
                        <a:pt x="181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5" name="Google Shape;2805;p11"/>
                <p:cNvSpPr/>
                <p:nvPr/>
              </p:nvSpPr>
              <p:spPr>
                <a:xfrm>
                  <a:off x="3285597" y="374347"/>
                  <a:ext cx="27306" cy="94674"/>
                </a:xfrm>
                <a:custGeom>
                  <a:rect b="b" l="l" r="r" t="t"/>
                  <a:pathLst>
                    <a:path extrusionOk="0" h="2444" w="705">
                      <a:moveTo>
                        <a:pt x="35" y="1"/>
                      </a:moveTo>
                      <a:lnTo>
                        <a:pt x="1" y="2444"/>
                      </a:lnTo>
                      <a:lnTo>
                        <a:pt x="705" y="2444"/>
                      </a:lnTo>
                      <a:lnTo>
                        <a:pt x="70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6" name="Google Shape;2806;p11"/>
                <p:cNvSpPr/>
                <p:nvPr/>
              </p:nvSpPr>
              <p:spPr>
                <a:xfrm>
                  <a:off x="3414732" y="443027"/>
                  <a:ext cx="18785" cy="8251"/>
                </a:xfrm>
                <a:custGeom>
                  <a:rect b="b" l="l" r="r" t="t"/>
                  <a:pathLst>
                    <a:path extrusionOk="0" h="213" w="485">
                      <a:moveTo>
                        <a:pt x="1" y="0"/>
                      </a:moveTo>
                      <a:lnTo>
                        <a:pt x="1" y="213"/>
                      </a:lnTo>
                      <a:lnTo>
                        <a:pt x="484" y="213"/>
                      </a:lnTo>
                      <a:lnTo>
                        <a:pt x="48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7" name="Google Shape;2807;p11"/>
                <p:cNvSpPr/>
                <p:nvPr/>
              </p:nvSpPr>
              <p:spPr>
                <a:xfrm>
                  <a:off x="3365774" y="335572"/>
                  <a:ext cx="29630" cy="14178"/>
                </a:xfrm>
                <a:custGeom>
                  <a:rect b="b" l="l" r="r" t="t"/>
                  <a:pathLst>
                    <a:path extrusionOk="0" h="366" w="765">
                      <a:moveTo>
                        <a:pt x="764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64" y="348"/>
                      </a:lnTo>
                      <a:lnTo>
                        <a:pt x="76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8" name="Google Shape;2808;p11"/>
                <p:cNvSpPr/>
                <p:nvPr/>
              </p:nvSpPr>
              <p:spPr>
                <a:xfrm>
                  <a:off x="3369725" y="450270"/>
                  <a:ext cx="25990" cy="14139"/>
                </a:xfrm>
                <a:custGeom>
                  <a:rect b="b" l="l" r="r" t="t"/>
                  <a:pathLst>
                    <a:path extrusionOk="0" h="365" w="671">
                      <a:moveTo>
                        <a:pt x="671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71" y="348"/>
                      </a:lnTo>
                      <a:lnTo>
                        <a:pt x="67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9" name="Google Shape;2809;p11"/>
                <p:cNvSpPr/>
                <p:nvPr/>
              </p:nvSpPr>
              <p:spPr>
                <a:xfrm>
                  <a:off x="3420968" y="354321"/>
                  <a:ext cx="7282" cy="11505"/>
                </a:xfrm>
                <a:custGeom>
                  <a:rect b="b" l="l" r="r" t="t"/>
                  <a:pathLst>
                    <a:path extrusionOk="0" h="297" w="188">
                      <a:moveTo>
                        <a:pt x="94" y="0"/>
                      </a:moveTo>
                      <a:cubicBezTo>
                        <a:pt x="43" y="0"/>
                        <a:pt x="1" y="59"/>
                        <a:pt x="1" y="144"/>
                      </a:cubicBezTo>
                      <a:cubicBezTo>
                        <a:pt x="1" y="229"/>
                        <a:pt x="43" y="297"/>
                        <a:pt x="94" y="297"/>
                      </a:cubicBezTo>
                      <a:cubicBezTo>
                        <a:pt x="145" y="297"/>
                        <a:pt x="188" y="229"/>
                        <a:pt x="188" y="144"/>
                      </a:cubicBezTo>
                      <a:cubicBezTo>
                        <a:pt x="188" y="59"/>
                        <a:pt x="145" y="0"/>
                        <a:pt x="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10" name="Google Shape;2810;p11"/>
              <p:cNvGrpSpPr/>
              <p:nvPr/>
            </p:nvGrpSpPr>
            <p:grpSpPr>
              <a:xfrm>
                <a:off x="2545762" y="789416"/>
                <a:ext cx="237278" cy="136395"/>
                <a:chOff x="3220874" y="332628"/>
                <a:chExt cx="237278" cy="136395"/>
              </a:xfrm>
            </p:grpSpPr>
            <p:sp>
              <p:nvSpPr>
                <p:cNvPr id="2811" name="Google Shape;2811;p11"/>
                <p:cNvSpPr/>
                <p:nvPr/>
              </p:nvSpPr>
              <p:spPr>
                <a:xfrm>
                  <a:off x="3408496" y="332628"/>
                  <a:ext cx="35866" cy="136395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2" name="Google Shape;2812;p11"/>
                <p:cNvSpPr/>
                <p:nvPr/>
              </p:nvSpPr>
              <p:spPr>
                <a:xfrm>
                  <a:off x="3381228" y="346070"/>
                  <a:ext cx="34201" cy="122953"/>
                </a:xfrm>
                <a:custGeom>
                  <a:rect b="b" l="l" r="r" t="t"/>
                  <a:pathLst>
                    <a:path extrusionOk="0" h="3174" w="883">
                      <a:moveTo>
                        <a:pt x="128" y="1"/>
                      </a:moveTo>
                      <a:lnTo>
                        <a:pt x="0" y="3174"/>
                      </a:lnTo>
                      <a:lnTo>
                        <a:pt x="883" y="3174"/>
                      </a:lnTo>
                      <a:lnTo>
                        <a:pt x="85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3" name="Google Shape;2813;p11"/>
                <p:cNvSpPr/>
                <p:nvPr/>
              </p:nvSpPr>
              <p:spPr>
                <a:xfrm>
                  <a:off x="3303995" y="332628"/>
                  <a:ext cx="76613" cy="136395"/>
                </a:xfrm>
                <a:custGeom>
                  <a:rect b="b" l="l" r="r" t="t"/>
                  <a:pathLst>
                    <a:path extrusionOk="0" h="3521" w="1978">
                      <a:moveTo>
                        <a:pt x="69" y="0"/>
                      </a:moveTo>
                      <a:lnTo>
                        <a:pt x="1" y="3521"/>
                      </a:lnTo>
                      <a:lnTo>
                        <a:pt x="1799" y="3521"/>
                      </a:lnTo>
                      <a:lnTo>
                        <a:pt x="197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4" name="Google Shape;2814;p11"/>
                <p:cNvSpPr/>
                <p:nvPr/>
              </p:nvSpPr>
              <p:spPr>
                <a:xfrm>
                  <a:off x="3254068" y="343126"/>
                  <a:ext cx="73321" cy="125897"/>
                </a:xfrm>
                <a:custGeom>
                  <a:rect b="b" l="l" r="r" t="t"/>
                  <a:pathLst>
                    <a:path extrusionOk="0" h="3250" w="1893">
                      <a:moveTo>
                        <a:pt x="85" y="1"/>
                      </a:moveTo>
                      <a:lnTo>
                        <a:pt x="1" y="3250"/>
                      </a:lnTo>
                      <a:lnTo>
                        <a:pt x="1892" y="3250"/>
                      </a:lnTo>
                      <a:lnTo>
                        <a:pt x="1799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5" name="Google Shape;2815;p11"/>
                <p:cNvSpPr/>
                <p:nvPr/>
              </p:nvSpPr>
              <p:spPr>
                <a:xfrm>
                  <a:off x="3438747" y="332628"/>
                  <a:ext cx="19405" cy="136395"/>
                </a:xfrm>
                <a:custGeom>
                  <a:rect b="b" l="l" r="r" t="t"/>
                  <a:pathLst>
                    <a:path extrusionOk="0" h="3521" w="501">
                      <a:moveTo>
                        <a:pt x="102" y="0"/>
                      </a:moveTo>
                      <a:lnTo>
                        <a:pt x="0" y="3521"/>
                      </a:lnTo>
                      <a:lnTo>
                        <a:pt x="475" y="3521"/>
                      </a:lnTo>
                      <a:lnTo>
                        <a:pt x="5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6" name="Google Shape;2816;p11"/>
                <p:cNvSpPr/>
                <p:nvPr/>
              </p:nvSpPr>
              <p:spPr>
                <a:xfrm>
                  <a:off x="3411130" y="346070"/>
                  <a:ext cx="25331" cy="122953"/>
                </a:xfrm>
                <a:custGeom>
                  <a:rect b="b" l="l" r="r" t="t"/>
                  <a:pathLst>
                    <a:path extrusionOk="0" h="3174" w="654">
                      <a:moveTo>
                        <a:pt x="60" y="1"/>
                      </a:moveTo>
                      <a:lnTo>
                        <a:pt x="0" y="3174"/>
                      </a:lnTo>
                      <a:lnTo>
                        <a:pt x="628" y="3174"/>
                      </a:lnTo>
                      <a:lnTo>
                        <a:pt x="65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7" name="Google Shape;2817;p11"/>
                <p:cNvSpPr/>
                <p:nvPr/>
              </p:nvSpPr>
              <p:spPr>
                <a:xfrm>
                  <a:off x="3359887" y="332628"/>
                  <a:ext cx="40437" cy="136395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3" y="3521"/>
                      </a:lnTo>
                      <a:lnTo>
                        <a:pt x="1043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8" name="Google Shape;2818;p11"/>
                <p:cNvSpPr/>
                <p:nvPr/>
              </p:nvSpPr>
              <p:spPr>
                <a:xfrm>
                  <a:off x="3320457" y="343126"/>
                  <a:ext cx="31877" cy="125897"/>
                </a:xfrm>
                <a:custGeom>
                  <a:rect b="b" l="l" r="r" t="t"/>
                  <a:pathLst>
                    <a:path extrusionOk="0" h="3250" w="823">
                      <a:moveTo>
                        <a:pt x="76" y="1"/>
                      </a:moveTo>
                      <a:lnTo>
                        <a:pt x="0" y="3250"/>
                      </a:lnTo>
                      <a:lnTo>
                        <a:pt x="823" y="3250"/>
                      </a:lnTo>
                      <a:lnTo>
                        <a:pt x="823" y="85"/>
                      </a:lnTo>
                      <a:lnTo>
                        <a:pt x="7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9" name="Google Shape;2819;p11"/>
                <p:cNvSpPr/>
                <p:nvPr/>
              </p:nvSpPr>
              <p:spPr>
                <a:xfrm>
                  <a:off x="3220874" y="374347"/>
                  <a:ext cx="71694" cy="94674"/>
                </a:xfrm>
                <a:custGeom>
                  <a:rect b="b" l="l" r="r" t="t"/>
                  <a:pathLst>
                    <a:path extrusionOk="0" h="2444" w="1851">
                      <a:moveTo>
                        <a:pt x="60" y="1"/>
                      </a:moveTo>
                      <a:lnTo>
                        <a:pt x="1" y="2444"/>
                      </a:lnTo>
                      <a:lnTo>
                        <a:pt x="1850" y="2444"/>
                      </a:lnTo>
                      <a:lnTo>
                        <a:pt x="181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0" name="Google Shape;2820;p11"/>
                <p:cNvSpPr/>
                <p:nvPr/>
              </p:nvSpPr>
              <p:spPr>
                <a:xfrm>
                  <a:off x="3285597" y="374347"/>
                  <a:ext cx="27306" cy="94674"/>
                </a:xfrm>
                <a:custGeom>
                  <a:rect b="b" l="l" r="r" t="t"/>
                  <a:pathLst>
                    <a:path extrusionOk="0" h="2444" w="705">
                      <a:moveTo>
                        <a:pt x="35" y="1"/>
                      </a:moveTo>
                      <a:lnTo>
                        <a:pt x="1" y="2444"/>
                      </a:lnTo>
                      <a:lnTo>
                        <a:pt x="705" y="2444"/>
                      </a:lnTo>
                      <a:lnTo>
                        <a:pt x="70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1" name="Google Shape;2821;p11"/>
                <p:cNvSpPr/>
                <p:nvPr/>
              </p:nvSpPr>
              <p:spPr>
                <a:xfrm>
                  <a:off x="3414732" y="443027"/>
                  <a:ext cx="18785" cy="8251"/>
                </a:xfrm>
                <a:custGeom>
                  <a:rect b="b" l="l" r="r" t="t"/>
                  <a:pathLst>
                    <a:path extrusionOk="0" h="213" w="485">
                      <a:moveTo>
                        <a:pt x="1" y="0"/>
                      </a:moveTo>
                      <a:lnTo>
                        <a:pt x="1" y="213"/>
                      </a:lnTo>
                      <a:lnTo>
                        <a:pt x="484" y="213"/>
                      </a:lnTo>
                      <a:lnTo>
                        <a:pt x="48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2" name="Google Shape;2822;p11"/>
                <p:cNvSpPr/>
                <p:nvPr/>
              </p:nvSpPr>
              <p:spPr>
                <a:xfrm>
                  <a:off x="3365774" y="335572"/>
                  <a:ext cx="29630" cy="14178"/>
                </a:xfrm>
                <a:custGeom>
                  <a:rect b="b" l="l" r="r" t="t"/>
                  <a:pathLst>
                    <a:path extrusionOk="0" h="366" w="765">
                      <a:moveTo>
                        <a:pt x="764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64" y="348"/>
                      </a:lnTo>
                      <a:lnTo>
                        <a:pt x="76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3" name="Google Shape;2823;p11"/>
                <p:cNvSpPr/>
                <p:nvPr/>
              </p:nvSpPr>
              <p:spPr>
                <a:xfrm>
                  <a:off x="3369725" y="450270"/>
                  <a:ext cx="25990" cy="14139"/>
                </a:xfrm>
                <a:custGeom>
                  <a:rect b="b" l="l" r="r" t="t"/>
                  <a:pathLst>
                    <a:path extrusionOk="0" h="365" w="671">
                      <a:moveTo>
                        <a:pt x="671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71" y="348"/>
                      </a:lnTo>
                      <a:lnTo>
                        <a:pt x="67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4" name="Google Shape;2824;p11"/>
                <p:cNvSpPr/>
                <p:nvPr/>
              </p:nvSpPr>
              <p:spPr>
                <a:xfrm>
                  <a:off x="3420968" y="354321"/>
                  <a:ext cx="7282" cy="11505"/>
                </a:xfrm>
                <a:custGeom>
                  <a:rect b="b" l="l" r="r" t="t"/>
                  <a:pathLst>
                    <a:path extrusionOk="0" h="297" w="188">
                      <a:moveTo>
                        <a:pt x="94" y="0"/>
                      </a:moveTo>
                      <a:cubicBezTo>
                        <a:pt x="43" y="0"/>
                        <a:pt x="1" y="59"/>
                        <a:pt x="1" y="144"/>
                      </a:cubicBezTo>
                      <a:cubicBezTo>
                        <a:pt x="1" y="229"/>
                        <a:pt x="43" y="297"/>
                        <a:pt x="94" y="297"/>
                      </a:cubicBezTo>
                      <a:cubicBezTo>
                        <a:pt x="145" y="297"/>
                        <a:pt x="188" y="229"/>
                        <a:pt x="188" y="144"/>
                      </a:cubicBezTo>
                      <a:cubicBezTo>
                        <a:pt x="188" y="59"/>
                        <a:pt x="145" y="0"/>
                        <a:pt x="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25" name="Google Shape;2825;p11"/>
              <p:cNvGrpSpPr/>
              <p:nvPr/>
            </p:nvGrpSpPr>
            <p:grpSpPr>
              <a:xfrm>
                <a:off x="2789618" y="1441933"/>
                <a:ext cx="201555" cy="121802"/>
                <a:chOff x="3410268" y="831871"/>
                <a:chExt cx="201555" cy="121802"/>
              </a:xfrm>
            </p:grpSpPr>
            <p:sp>
              <p:nvSpPr>
                <p:cNvPr id="2826" name="Google Shape;2826;p11"/>
                <p:cNvSpPr/>
                <p:nvPr/>
              </p:nvSpPr>
              <p:spPr>
                <a:xfrm>
                  <a:off x="3580397" y="831871"/>
                  <a:ext cx="31426" cy="119494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7" name="Google Shape;2827;p11"/>
                <p:cNvSpPr/>
                <p:nvPr/>
              </p:nvSpPr>
              <p:spPr>
                <a:xfrm>
                  <a:off x="3556233" y="845955"/>
                  <a:ext cx="30238" cy="107718"/>
                </a:xfrm>
                <a:custGeom>
                  <a:rect b="b" l="l" r="r" t="t"/>
                  <a:pathLst>
                    <a:path extrusionOk="0" h="3174" w="891">
                      <a:moveTo>
                        <a:pt x="136" y="1"/>
                      </a:moveTo>
                      <a:lnTo>
                        <a:pt x="0" y="3173"/>
                      </a:lnTo>
                      <a:lnTo>
                        <a:pt x="891" y="3173"/>
                      </a:lnTo>
                      <a:lnTo>
                        <a:pt x="86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8" name="Google Shape;2828;p11"/>
                <p:cNvSpPr/>
                <p:nvPr/>
              </p:nvSpPr>
              <p:spPr>
                <a:xfrm>
                  <a:off x="3473324" y="831871"/>
                  <a:ext cx="67094" cy="119494"/>
                </a:xfrm>
                <a:custGeom>
                  <a:rect b="b" l="l" r="r" t="t"/>
                  <a:pathLst>
                    <a:path extrusionOk="0" h="3521" w="1977">
                      <a:moveTo>
                        <a:pt x="68" y="0"/>
                      </a:moveTo>
                      <a:lnTo>
                        <a:pt x="0" y="3521"/>
                      </a:lnTo>
                      <a:lnTo>
                        <a:pt x="1798" y="3521"/>
                      </a:lnTo>
                      <a:lnTo>
                        <a:pt x="1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9" name="Google Shape;2829;p11"/>
                <p:cNvSpPr/>
                <p:nvPr/>
              </p:nvSpPr>
              <p:spPr>
                <a:xfrm>
                  <a:off x="3429273" y="841068"/>
                  <a:ext cx="64515" cy="110297"/>
                </a:xfrm>
                <a:custGeom>
                  <a:rect b="b" l="l" r="r" t="t"/>
                  <a:pathLst>
                    <a:path extrusionOk="0" h="3250" w="1901">
                      <a:moveTo>
                        <a:pt x="93" y="1"/>
                      </a:moveTo>
                      <a:lnTo>
                        <a:pt x="0" y="3250"/>
                      </a:lnTo>
                      <a:lnTo>
                        <a:pt x="1900" y="3250"/>
                      </a:lnTo>
                      <a:lnTo>
                        <a:pt x="180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0" name="Google Shape;2830;p11"/>
                <p:cNvSpPr/>
                <p:nvPr/>
              </p:nvSpPr>
              <p:spPr>
                <a:xfrm>
                  <a:off x="3522262" y="831871"/>
                  <a:ext cx="35431" cy="119494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4" y="3521"/>
                      </a:lnTo>
                      <a:lnTo>
                        <a:pt x="1044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1" name="Google Shape;2831;p11"/>
                <p:cNvSpPr/>
                <p:nvPr/>
              </p:nvSpPr>
              <p:spPr>
                <a:xfrm>
                  <a:off x="3487408" y="841068"/>
                  <a:ext cx="28270" cy="110297"/>
                </a:xfrm>
                <a:custGeom>
                  <a:rect b="b" l="l" r="r" t="t"/>
                  <a:pathLst>
                    <a:path extrusionOk="0" h="3250" w="833">
                      <a:moveTo>
                        <a:pt x="86" y="1"/>
                      </a:moveTo>
                      <a:lnTo>
                        <a:pt x="1" y="3250"/>
                      </a:lnTo>
                      <a:lnTo>
                        <a:pt x="832" y="3250"/>
                      </a:lnTo>
                      <a:lnTo>
                        <a:pt x="832" y="85"/>
                      </a:lnTo>
                      <a:lnTo>
                        <a:pt x="86" y="1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2" name="Google Shape;2832;p11"/>
                <p:cNvSpPr/>
                <p:nvPr/>
              </p:nvSpPr>
              <p:spPr>
                <a:xfrm>
                  <a:off x="3410268" y="868421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3" name="Google Shape;2833;p11"/>
                <p:cNvSpPr/>
                <p:nvPr/>
              </p:nvSpPr>
              <p:spPr>
                <a:xfrm>
                  <a:off x="3527421" y="834450"/>
                  <a:ext cx="25657" cy="12421"/>
                </a:xfrm>
                <a:custGeom>
                  <a:rect b="b" l="l" r="r" t="t"/>
                  <a:pathLst>
                    <a:path extrusionOk="0" h="366" w="756">
                      <a:moveTo>
                        <a:pt x="756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56" y="348"/>
                      </a:lnTo>
                      <a:lnTo>
                        <a:pt x="75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4" name="Google Shape;2834;p11"/>
                <p:cNvSpPr/>
                <p:nvPr/>
              </p:nvSpPr>
              <p:spPr>
                <a:xfrm>
                  <a:off x="3530882" y="934939"/>
                  <a:ext cx="22501" cy="12387"/>
                </a:xfrm>
                <a:custGeom>
                  <a:rect b="b" l="l" r="r" t="t"/>
                  <a:pathLst>
                    <a:path extrusionOk="0" h="365" w="663">
                      <a:moveTo>
                        <a:pt x="662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62" y="348"/>
                      </a:ln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35" name="Google Shape;2835;p11"/>
              <p:cNvGrpSpPr/>
              <p:nvPr/>
            </p:nvGrpSpPr>
            <p:grpSpPr>
              <a:xfrm>
                <a:off x="2545762" y="1429316"/>
                <a:ext cx="237278" cy="136395"/>
                <a:chOff x="3220874" y="332628"/>
                <a:chExt cx="237278" cy="136395"/>
              </a:xfrm>
            </p:grpSpPr>
            <p:sp>
              <p:nvSpPr>
                <p:cNvPr id="2836" name="Google Shape;2836;p11"/>
                <p:cNvSpPr/>
                <p:nvPr/>
              </p:nvSpPr>
              <p:spPr>
                <a:xfrm>
                  <a:off x="3408496" y="332628"/>
                  <a:ext cx="35866" cy="136395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7" name="Google Shape;2837;p11"/>
                <p:cNvSpPr/>
                <p:nvPr/>
              </p:nvSpPr>
              <p:spPr>
                <a:xfrm>
                  <a:off x="3381228" y="346070"/>
                  <a:ext cx="34201" cy="122953"/>
                </a:xfrm>
                <a:custGeom>
                  <a:rect b="b" l="l" r="r" t="t"/>
                  <a:pathLst>
                    <a:path extrusionOk="0" h="3174" w="883">
                      <a:moveTo>
                        <a:pt x="128" y="1"/>
                      </a:moveTo>
                      <a:lnTo>
                        <a:pt x="0" y="3174"/>
                      </a:lnTo>
                      <a:lnTo>
                        <a:pt x="883" y="3174"/>
                      </a:lnTo>
                      <a:lnTo>
                        <a:pt x="85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8" name="Google Shape;2838;p11"/>
                <p:cNvSpPr/>
                <p:nvPr/>
              </p:nvSpPr>
              <p:spPr>
                <a:xfrm>
                  <a:off x="3303995" y="332628"/>
                  <a:ext cx="76613" cy="136395"/>
                </a:xfrm>
                <a:custGeom>
                  <a:rect b="b" l="l" r="r" t="t"/>
                  <a:pathLst>
                    <a:path extrusionOk="0" h="3521" w="1978">
                      <a:moveTo>
                        <a:pt x="69" y="0"/>
                      </a:moveTo>
                      <a:lnTo>
                        <a:pt x="1" y="3521"/>
                      </a:lnTo>
                      <a:lnTo>
                        <a:pt x="1799" y="3521"/>
                      </a:lnTo>
                      <a:lnTo>
                        <a:pt x="197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9" name="Google Shape;2839;p11"/>
                <p:cNvSpPr/>
                <p:nvPr/>
              </p:nvSpPr>
              <p:spPr>
                <a:xfrm>
                  <a:off x="3254068" y="343126"/>
                  <a:ext cx="73321" cy="125897"/>
                </a:xfrm>
                <a:custGeom>
                  <a:rect b="b" l="l" r="r" t="t"/>
                  <a:pathLst>
                    <a:path extrusionOk="0" h="3250" w="1893">
                      <a:moveTo>
                        <a:pt x="85" y="1"/>
                      </a:moveTo>
                      <a:lnTo>
                        <a:pt x="1" y="3250"/>
                      </a:lnTo>
                      <a:lnTo>
                        <a:pt x="1892" y="3250"/>
                      </a:lnTo>
                      <a:lnTo>
                        <a:pt x="179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0" name="Google Shape;2840;p11"/>
                <p:cNvSpPr/>
                <p:nvPr/>
              </p:nvSpPr>
              <p:spPr>
                <a:xfrm>
                  <a:off x="3438747" y="332628"/>
                  <a:ext cx="19405" cy="136395"/>
                </a:xfrm>
                <a:custGeom>
                  <a:rect b="b" l="l" r="r" t="t"/>
                  <a:pathLst>
                    <a:path extrusionOk="0" h="3521" w="501">
                      <a:moveTo>
                        <a:pt x="102" y="0"/>
                      </a:moveTo>
                      <a:lnTo>
                        <a:pt x="0" y="3521"/>
                      </a:lnTo>
                      <a:lnTo>
                        <a:pt x="475" y="3521"/>
                      </a:lnTo>
                      <a:lnTo>
                        <a:pt x="5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1" name="Google Shape;2841;p11"/>
                <p:cNvSpPr/>
                <p:nvPr/>
              </p:nvSpPr>
              <p:spPr>
                <a:xfrm>
                  <a:off x="3411130" y="346070"/>
                  <a:ext cx="25331" cy="122953"/>
                </a:xfrm>
                <a:custGeom>
                  <a:rect b="b" l="l" r="r" t="t"/>
                  <a:pathLst>
                    <a:path extrusionOk="0" h="3174" w="654">
                      <a:moveTo>
                        <a:pt x="60" y="1"/>
                      </a:moveTo>
                      <a:lnTo>
                        <a:pt x="0" y="3174"/>
                      </a:lnTo>
                      <a:lnTo>
                        <a:pt x="628" y="3174"/>
                      </a:lnTo>
                      <a:lnTo>
                        <a:pt x="65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2" name="Google Shape;2842;p11"/>
                <p:cNvSpPr/>
                <p:nvPr/>
              </p:nvSpPr>
              <p:spPr>
                <a:xfrm>
                  <a:off x="3359887" y="332628"/>
                  <a:ext cx="40437" cy="136395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3" y="3521"/>
                      </a:lnTo>
                      <a:lnTo>
                        <a:pt x="1043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3" name="Google Shape;2843;p11"/>
                <p:cNvSpPr/>
                <p:nvPr/>
              </p:nvSpPr>
              <p:spPr>
                <a:xfrm>
                  <a:off x="3320457" y="343126"/>
                  <a:ext cx="31877" cy="125897"/>
                </a:xfrm>
                <a:custGeom>
                  <a:rect b="b" l="l" r="r" t="t"/>
                  <a:pathLst>
                    <a:path extrusionOk="0" h="3250" w="823">
                      <a:moveTo>
                        <a:pt x="76" y="1"/>
                      </a:moveTo>
                      <a:lnTo>
                        <a:pt x="0" y="3250"/>
                      </a:lnTo>
                      <a:lnTo>
                        <a:pt x="823" y="3250"/>
                      </a:lnTo>
                      <a:lnTo>
                        <a:pt x="823" y="85"/>
                      </a:lnTo>
                      <a:lnTo>
                        <a:pt x="7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4" name="Google Shape;2844;p11"/>
                <p:cNvSpPr/>
                <p:nvPr/>
              </p:nvSpPr>
              <p:spPr>
                <a:xfrm>
                  <a:off x="3220874" y="374347"/>
                  <a:ext cx="71694" cy="94674"/>
                </a:xfrm>
                <a:custGeom>
                  <a:rect b="b" l="l" r="r" t="t"/>
                  <a:pathLst>
                    <a:path extrusionOk="0" h="2444" w="1851">
                      <a:moveTo>
                        <a:pt x="60" y="1"/>
                      </a:moveTo>
                      <a:lnTo>
                        <a:pt x="1" y="2444"/>
                      </a:lnTo>
                      <a:lnTo>
                        <a:pt x="1850" y="2444"/>
                      </a:lnTo>
                      <a:lnTo>
                        <a:pt x="181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5" name="Google Shape;2845;p11"/>
                <p:cNvSpPr/>
                <p:nvPr/>
              </p:nvSpPr>
              <p:spPr>
                <a:xfrm>
                  <a:off x="3285597" y="374347"/>
                  <a:ext cx="27306" cy="94674"/>
                </a:xfrm>
                <a:custGeom>
                  <a:rect b="b" l="l" r="r" t="t"/>
                  <a:pathLst>
                    <a:path extrusionOk="0" h="2444" w="705">
                      <a:moveTo>
                        <a:pt x="35" y="1"/>
                      </a:moveTo>
                      <a:lnTo>
                        <a:pt x="1" y="2444"/>
                      </a:lnTo>
                      <a:lnTo>
                        <a:pt x="705" y="2444"/>
                      </a:lnTo>
                      <a:lnTo>
                        <a:pt x="70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6" name="Google Shape;2846;p11"/>
                <p:cNvSpPr/>
                <p:nvPr/>
              </p:nvSpPr>
              <p:spPr>
                <a:xfrm>
                  <a:off x="3414732" y="443027"/>
                  <a:ext cx="18785" cy="8251"/>
                </a:xfrm>
                <a:custGeom>
                  <a:rect b="b" l="l" r="r" t="t"/>
                  <a:pathLst>
                    <a:path extrusionOk="0" h="213" w="485">
                      <a:moveTo>
                        <a:pt x="1" y="0"/>
                      </a:moveTo>
                      <a:lnTo>
                        <a:pt x="1" y="213"/>
                      </a:lnTo>
                      <a:lnTo>
                        <a:pt x="484" y="213"/>
                      </a:lnTo>
                      <a:lnTo>
                        <a:pt x="48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7" name="Google Shape;2847;p11"/>
                <p:cNvSpPr/>
                <p:nvPr/>
              </p:nvSpPr>
              <p:spPr>
                <a:xfrm>
                  <a:off x="3365774" y="335572"/>
                  <a:ext cx="29630" cy="14178"/>
                </a:xfrm>
                <a:custGeom>
                  <a:rect b="b" l="l" r="r" t="t"/>
                  <a:pathLst>
                    <a:path extrusionOk="0" h="366" w="765">
                      <a:moveTo>
                        <a:pt x="764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64" y="348"/>
                      </a:lnTo>
                      <a:lnTo>
                        <a:pt x="76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8" name="Google Shape;2848;p11"/>
                <p:cNvSpPr/>
                <p:nvPr/>
              </p:nvSpPr>
              <p:spPr>
                <a:xfrm>
                  <a:off x="3369725" y="450270"/>
                  <a:ext cx="25990" cy="14139"/>
                </a:xfrm>
                <a:custGeom>
                  <a:rect b="b" l="l" r="r" t="t"/>
                  <a:pathLst>
                    <a:path extrusionOk="0" h="365" w="671">
                      <a:moveTo>
                        <a:pt x="671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71" y="348"/>
                      </a:lnTo>
                      <a:lnTo>
                        <a:pt x="67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9" name="Google Shape;2849;p11"/>
                <p:cNvSpPr/>
                <p:nvPr/>
              </p:nvSpPr>
              <p:spPr>
                <a:xfrm>
                  <a:off x="3420968" y="354321"/>
                  <a:ext cx="7282" cy="11505"/>
                </a:xfrm>
                <a:custGeom>
                  <a:rect b="b" l="l" r="r" t="t"/>
                  <a:pathLst>
                    <a:path extrusionOk="0" h="297" w="188">
                      <a:moveTo>
                        <a:pt x="94" y="0"/>
                      </a:moveTo>
                      <a:cubicBezTo>
                        <a:pt x="43" y="0"/>
                        <a:pt x="1" y="59"/>
                        <a:pt x="1" y="144"/>
                      </a:cubicBezTo>
                      <a:cubicBezTo>
                        <a:pt x="1" y="229"/>
                        <a:pt x="43" y="297"/>
                        <a:pt x="94" y="297"/>
                      </a:cubicBezTo>
                      <a:cubicBezTo>
                        <a:pt x="145" y="297"/>
                        <a:pt x="188" y="229"/>
                        <a:pt x="188" y="144"/>
                      </a:cubicBezTo>
                      <a:cubicBezTo>
                        <a:pt x="188" y="59"/>
                        <a:pt x="145" y="0"/>
                        <a:pt x="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50" name="Google Shape;2850;p11"/>
              <p:cNvGrpSpPr/>
              <p:nvPr/>
            </p:nvGrpSpPr>
            <p:grpSpPr>
              <a:xfrm>
                <a:off x="2570106" y="1275164"/>
                <a:ext cx="201555" cy="121802"/>
                <a:chOff x="3410268" y="831871"/>
                <a:chExt cx="201555" cy="121802"/>
              </a:xfrm>
            </p:grpSpPr>
            <p:sp>
              <p:nvSpPr>
                <p:cNvPr id="2851" name="Google Shape;2851;p11"/>
                <p:cNvSpPr/>
                <p:nvPr/>
              </p:nvSpPr>
              <p:spPr>
                <a:xfrm>
                  <a:off x="3580397" y="831871"/>
                  <a:ext cx="31426" cy="119494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2" name="Google Shape;2852;p11"/>
                <p:cNvSpPr/>
                <p:nvPr/>
              </p:nvSpPr>
              <p:spPr>
                <a:xfrm>
                  <a:off x="3556233" y="845955"/>
                  <a:ext cx="30238" cy="107718"/>
                </a:xfrm>
                <a:custGeom>
                  <a:rect b="b" l="l" r="r" t="t"/>
                  <a:pathLst>
                    <a:path extrusionOk="0" h="3174" w="891">
                      <a:moveTo>
                        <a:pt x="136" y="1"/>
                      </a:moveTo>
                      <a:lnTo>
                        <a:pt x="0" y="3173"/>
                      </a:lnTo>
                      <a:lnTo>
                        <a:pt x="891" y="3173"/>
                      </a:lnTo>
                      <a:lnTo>
                        <a:pt x="86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3" name="Google Shape;2853;p11"/>
                <p:cNvSpPr/>
                <p:nvPr/>
              </p:nvSpPr>
              <p:spPr>
                <a:xfrm>
                  <a:off x="3473324" y="831871"/>
                  <a:ext cx="67094" cy="119494"/>
                </a:xfrm>
                <a:custGeom>
                  <a:rect b="b" l="l" r="r" t="t"/>
                  <a:pathLst>
                    <a:path extrusionOk="0" h="3521" w="1977">
                      <a:moveTo>
                        <a:pt x="68" y="0"/>
                      </a:moveTo>
                      <a:lnTo>
                        <a:pt x="0" y="3521"/>
                      </a:lnTo>
                      <a:lnTo>
                        <a:pt x="1798" y="3521"/>
                      </a:lnTo>
                      <a:lnTo>
                        <a:pt x="1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4" name="Google Shape;2854;p11"/>
                <p:cNvSpPr/>
                <p:nvPr/>
              </p:nvSpPr>
              <p:spPr>
                <a:xfrm>
                  <a:off x="3429273" y="841068"/>
                  <a:ext cx="64515" cy="110297"/>
                </a:xfrm>
                <a:custGeom>
                  <a:rect b="b" l="l" r="r" t="t"/>
                  <a:pathLst>
                    <a:path extrusionOk="0" h="3250" w="1901">
                      <a:moveTo>
                        <a:pt x="93" y="1"/>
                      </a:moveTo>
                      <a:lnTo>
                        <a:pt x="0" y="3250"/>
                      </a:lnTo>
                      <a:lnTo>
                        <a:pt x="1900" y="3250"/>
                      </a:lnTo>
                      <a:lnTo>
                        <a:pt x="180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5" name="Google Shape;2855;p11"/>
                <p:cNvSpPr/>
                <p:nvPr/>
              </p:nvSpPr>
              <p:spPr>
                <a:xfrm>
                  <a:off x="3522262" y="831871"/>
                  <a:ext cx="35431" cy="119494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4" y="3521"/>
                      </a:lnTo>
                      <a:lnTo>
                        <a:pt x="1044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6" name="Google Shape;2856;p11"/>
                <p:cNvSpPr/>
                <p:nvPr/>
              </p:nvSpPr>
              <p:spPr>
                <a:xfrm>
                  <a:off x="3487408" y="841068"/>
                  <a:ext cx="28270" cy="110297"/>
                </a:xfrm>
                <a:custGeom>
                  <a:rect b="b" l="l" r="r" t="t"/>
                  <a:pathLst>
                    <a:path extrusionOk="0" h="3250" w="833">
                      <a:moveTo>
                        <a:pt x="86" y="1"/>
                      </a:moveTo>
                      <a:lnTo>
                        <a:pt x="1" y="3250"/>
                      </a:lnTo>
                      <a:lnTo>
                        <a:pt x="832" y="3250"/>
                      </a:lnTo>
                      <a:lnTo>
                        <a:pt x="832" y="85"/>
                      </a:lnTo>
                      <a:lnTo>
                        <a:pt x="86" y="1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7" name="Google Shape;2857;p11"/>
                <p:cNvSpPr/>
                <p:nvPr/>
              </p:nvSpPr>
              <p:spPr>
                <a:xfrm>
                  <a:off x="3410268" y="868421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8" name="Google Shape;2858;p11"/>
                <p:cNvSpPr/>
                <p:nvPr/>
              </p:nvSpPr>
              <p:spPr>
                <a:xfrm>
                  <a:off x="3527421" y="834450"/>
                  <a:ext cx="25657" cy="12421"/>
                </a:xfrm>
                <a:custGeom>
                  <a:rect b="b" l="l" r="r" t="t"/>
                  <a:pathLst>
                    <a:path extrusionOk="0" h="366" w="756">
                      <a:moveTo>
                        <a:pt x="756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56" y="348"/>
                      </a:lnTo>
                      <a:lnTo>
                        <a:pt x="75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9" name="Google Shape;2859;p11"/>
                <p:cNvSpPr/>
                <p:nvPr/>
              </p:nvSpPr>
              <p:spPr>
                <a:xfrm>
                  <a:off x="3530882" y="934939"/>
                  <a:ext cx="22501" cy="12387"/>
                </a:xfrm>
                <a:custGeom>
                  <a:rect b="b" l="l" r="r" t="t"/>
                  <a:pathLst>
                    <a:path extrusionOk="0" h="365" w="663">
                      <a:moveTo>
                        <a:pt x="662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62" y="348"/>
                      </a:ln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60" name="Google Shape;2860;p11"/>
              <p:cNvGrpSpPr/>
              <p:nvPr/>
            </p:nvGrpSpPr>
            <p:grpSpPr>
              <a:xfrm flipH="1">
                <a:off x="2769943" y="1275158"/>
                <a:ext cx="201555" cy="121802"/>
                <a:chOff x="3410268" y="831871"/>
                <a:chExt cx="201555" cy="121802"/>
              </a:xfrm>
            </p:grpSpPr>
            <p:sp>
              <p:nvSpPr>
                <p:cNvPr id="2861" name="Google Shape;2861;p11"/>
                <p:cNvSpPr/>
                <p:nvPr/>
              </p:nvSpPr>
              <p:spPr>
                <a:xfrm>
                  <a:off x="3580397" y="831871"/>
                  <a:ext cx="31426" cy="119494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2" name="Google Shape;2862;p11"/>
                <p:cNvSpPr/>
                <p:nvPr/>
              </p:nvSpPr>
              <p:spPr>
                <a:xfrm>
                  <a:off x="3556233" y="845955"/>
                  <a:ext cx="30238" cy="107718"/>
                </a:xfrm>
                <a:custGeom>
                  <a:rect b="b" l="l" r="r" t="t"/>
                  <a:pathLst>
                    <a:path extrusionOk="0" h="3174" w="891">
                      <a:moveTo>
                        <a:pt x="136" y="1"/>
                      </a:moveTo>
                      <a:lnTo>
                        <a:pt x="0" y="3173"/>
                      </a:lnTo>
                      <a:lnTo>
                        <a:pt x="891" y="3173"/>
                      </a:lnTo>
                      <a:lnTo>
                        <a:pt x="86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3" name="Google Shape;2863;p11"/>
                <p:cNvSpPr/>
                <p:nvPr/>
              </p:nvSpPr>
              <p:spPr>
                <a:xfrm>
                  <a:off x="3473324" y="831871"/>
                  <a:ext cx="67094" cy="119494"/>
                </a:xfrm>
                <a:custGeom>
                  <a:rect b="b" l="l" r="r" t="t"/>
                  <a:pathLst>
                    <a:path extrusionOk="0" h="3521" w="1977">
                      <a:moveTo>
                        <a:pt x="68" y="0"/>
                      </a:moveTo>
                      <a:lnTo>
                        <a:pt x="0" y="3521"/>
                      </a:lnTo>
                      <a:lnTo>
                        <a:pt x="1798" y="3521"/>
                      </a:lnTo>
                      <a:lnTo>
                        <a:pt x="1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4" name="Google Shape;2864;p11"/>
                <p:cNvSpPr/>
                <p:nvPr/>
              </p:nvSpPr>
              <p:spPr>
                <a:xfrm>
                  <a:off x="3429273" y="841068"/>
                  <a:ext cx="64515" cy="110297"/>
                </a:xfrm>
                <a:custGeom>
                  <a:rect b="b" l="l" r="r" t="t"/>
                  <a:pathLst>
                    <a:path extrusionOk="0" h="3250" w="1901">
                      <a:moveTo>
                        <a:pt x="93" y="1"/>
                      </a:moveTo>
                      <a:lnTo>
                        <a:pt x="0" y="3250"/>
                      </a:lnTo>
                      <a:lnTo>
                        <a:pt x="1900" y="3250"/>
                      </a:lnTo>
                      <a:lnTo>
                        <a:pt x="180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5" name="Google Shape;2865;p11"/>
                <p:cNvSpPr/>
                <p:nvPr/>
              </p:nvSpPr>
              <p:spPr>
                <a:xfrm>
                  <a:off x="3522262" y="831871"/>
                  <a:ext cx="35431" cy="119494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4" y="3521"/>
                      </a:lnTo>
                      <a:lnTo>
                        <a:pt x="1044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6" name="Google Shape;2866;p11"/>
                <p:cNvSpPr/>
                <p:nvPr/>
              </p:nvSpPr>
              <p:spPr>
                <a:xfrm>
                  <a:off x="3487408" y="841068"/>
                  <a:ext cx="28270" cy="110297"/>
                </a:xfrm>
                <a:custGeom>
                  <a:rect b="b" l="l" r="r" t="t"/>
                  <a:pathLst>
                    <a:path extrusionOk="0" h="3250" w="833">
                      <a:moveTo>
                        <a:pt x="86" y="1"/>
                      </a:moveTo>
                      <a:lnTo>
                        <a:pt x="1" y="3250"/>
                      </a:lnTo>
                      <a:lnTo>
                        <a:pt x="832" y="3250"/>
                      </a:lnTo>
                      <a:lnTo>
                        <a:pt x="832" y="85"/>
                      </a:lnTo>
                      <a:lnTo>
                        <a:pt x="86" y="1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7" name="Google Shape;2867;p11"/>
                <p:cNvSpPr/>
                <p:nvPr/>
              </p:nvSpPr>
              <p:spPr>
                <a:xfrm>
                  <a:off x="3410268" y="868421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8" name="Google Shape;2868;p11"/>
                <p:cNvSpPr/>
                <p:nvPr/>
              </p:nvSpPr>
              <p:spPr>
                <a:xfrm>
                  <a:off x="3527421" y="834450"/>
                  <a:ext cx="25657" cy="12421"/>
                </a:xfrm>
                <a:custGeom>
                  <a:rect b="b" l="l" r="r" t="t"/>
                  <a:pathLst>
                    <a:path extrusionOk="0" h="366" w="756">
                      <a:moveTo>
                        <a:pt x="756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56" y="348"/>
                      </a:lnTo>
                      <a:lnTo>
                        <a:pt x="75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9" name="Google Shape;2869;p11"/>
                <p:cNvSpPr/>
                <p:nvPr/>
              </p:nvSpPr>
              <p:spPr>
                <a:xfrm>
                  <a:off x="3530882" y="934939"/>
                  <a:ext cx="22501" cy="12387"/>
                </a:xfrm>
                <a:custGeom>
                  <a:rect b="b" l="l" r="r" t="t"/>
                  <a:pathLst>
                    <a:path extrusionOk="0" h="365" w="663">
                      <a:moveTo>
                        <a:pt x="662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62" y="348"/>
                      </a:ln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70" name="Google Shape;2870;p11"/>
              <p:cNvGrpSpPr/>
              <p:nvPr/>
            </p:nvGrpSpPr>
            <p:grpSpPr>
              <a:xfrm flipH="1">
                <a:off x="2789618" y="803108"/>
                <a:ext cx="201555" cy="121802"/>
                <a:chOff x="3410268" y="831871"/>
                <a:chExt cx="201555" cy="121802"/>
              </a:xfrm>
            </p:grpSpPr>
            <p:sp>
              <p:nvSpPr>
                <p:cNvPr id="2871" name="Google Shape;2871;p11"/>
                <p:cNvSpPr/>
                <p:nvPr/>
              </p:nvSpPr>
              <p:spPr>
                <a:xfrm>
                  <a:off x="3580397" y="831871"/>
                  <a:ext cx="31426" cy="119494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2" name="Google Shape;2872;p11"/>
                <p:cNvSpPr/>
                <p:nvPr/>
              </p:nvSpPr>
              <p:spPr>
                <a:xfrm>
                  <a:off x="3556233" y="845955"/>
                  <a:ext cx="30238" cy="107718"/>
                </a:xfrm>
                <a:custGeom>
                  <a:rect b="b" l="l" r="r" t="t"/>
                  <a:pathLst>
                    <a:path extrusionOk="0" h="3174" w="891">
                      <a:moveTo>
                        <a:pt x="136" y="1"/>
                      </a:moveTo>
                      <a:lnTo>
                        <a:pt x="0" y="3173"/>
                      </a:lnTo>
                      <a:lnTo>
                        <a:pt x="891" y="3173"/>
                      </a:lnTo>
                      <a:lnTo>
                        <a:pt x="86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11"/>
                <p:cNvSpPr/>
                <p:nvPr/>
              </p:nvSpPr>
              <p:spPr>
                <a:xfrm>
                  <a:off x="3473324" y="831871"/>
                  <a:ext cx="67094" cy="119494"/>
                </a:xfrm>
                <a:custGeom>
                  <a:rect b="b" l="l" r="r" t="t"/>
                  <a:pathLst>
                    <a:path extrusionOk="0" h="3521" w="1977">
                      <a:moveTo>
                        <a:pt x="68" y="0"/>
                      </a:moveTo>
                      <a:lnTo>
                        <a:pt x="0" y="3521"/>
                      </a:lnTo>
                      <a:lnTo>
                        <a:pt x="1798" y="3521"/>
                      </a:lnTo>
                      <a:lnTo>
                        <a:pt x="1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11"/>
                <p:cNvSpPr/>
                <p:nvPr/>
              </p:nvSpPr>
              <p:spPr>
                <a:xfrm>
                  <a:off x="3429273" y="841068"/>
                  <a:ext cx="64515" cy="110297"/>
                </a:xfrm>
                <a:custGeom>
                  <a:rect b="b" l="l" r="r" t="t"/>
                  <a:pathLst>
                    <a:path extrusionOk="0" h="3250" w="1901">
                      <a:moveTo>
                        <a:pt x="93" y="1"/>
                      </a:moveTo>
                      <a:lnTo>
                        <a:pt x="0" y="3250"/>
                      </a:lnTo>
                      <a:lnTo>
                        <a:pt x="1900" y="3250"/>
                      </a:lnTo>
                      <a:lnTo>
                        <a:pt x="180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11"/>
                <p:cNvSpPr/>
                <p:nvPr/>
              </p:nvSpPr>
              <p:spPr>
                <a:xfrm>
                  <a:off x="3522262" y="831871"/>
                  <a:ext cx="35431" cy="119494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4" y="3521"/>
                      </a:lnTo>
                      <a:lnTo>
                        <a:pt x="1044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11"/>
                <p:cNvSpPr/>
                <p:nvPr/>
              </p:nvSpPr>
              <p:spPr>
                <a:xfrm>
                  <a:off x="3487408" y="841068"/>
                  <a:ext cx="28270" cy="110297"/>
                </a:xfrm>
                <a:custGeom>
                  <a:rect b="b" l="l" r="r" t="t"/>
                  <a:pathLst>
                    <a:path extrusionOk="0" h="3250" w="833">
                      <a:moveTo>
                        <a:pt x="86" y="1"/>
                      </a:moveTo>
                      <a:lnTo>
                        <a:pt x="1" y="3250"/>
                      </a:lnTo>
                      <a:lnTo>
                        <a:pt x="832" y="3250"/>
                      </a:lnTo>
                      <a:lnTo>
                        <a:pt x="832" y="85"/>
                      </a:lnTo>
                      <a:lnTo>
                        <a:pt x="86" y="1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11"/>
                <p:cNvSpPr/>
                <p:nvPr/>
              </p:nvSpPr>
              <p:spPr>
                <a:xfrm>
                  <a:off x="3410268" y="868421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11"/>
                <p:cNvSpPr/>
                <p:nvPr/>
              </p:nvSpPr>
              <p:spPr>
                <a:xfrm>
                  <a:off x="3527421" y="834450"/>
                  <a:ext cx="25657" cy="12421"/>
                </a:xfrm>
                <a:custGeom>
                  <a:rect b="b" l="l" r="r" t="t"/>
                  <a:pathLst>
                    <a:path extrusionOk="0" h="366" w="756">
                      <a:moveTo>
                        <a:pt x="756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56" y="348"/>
                      </a:lnTo>
                      <a:lnTo>
                        <a:pt x="75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11"/>
                <p:cNvSpPr/>
                <p:nvPr/>
              </p:nvSpPr>
              <p:spPr>
                <a:xfrm>
                  <a:off x="3530882" y="934939"/>
                  <a:ext cx="22501" cy="12387"/>
                </a:xfrm>
                <a:custGeom>
                  <a:rect b="b" l="l" r="r" t="t"/>
                  <a:pathLst>
                    <a:path extrusionOk="0" h="365" w="663">
                      <a:moveTo>
                        <a:pt x="662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62" y="348"/>
                      </a:ln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880" name="Google Shape;2880;p11"/>
              <p:cNvSpPr/>
              <p:nvPr/>
            </p:nvSpPr>
            <p:spPr>
              <a:xfrm>
                <a:off x="2721975" y="1561483"/>
                <a:ext cx="279000" cy="139381"/>
              </a:xfrm>
              <a:custGeom>
                <a:rect b="b" l="l" r="r" t="t"/>
                <a:pathLst>
                  <a:path extrusionOk="0" h="4107" w="8221">
                    <a:moveTo>
                      <a:pt x="0" y="1"/>
                    </a:moveTo>
                    <a:lnTo>
                      <a:pt x="0" y="4106"/>
                    </a:lnTo>
                    <a:lnTo>
                      <a:pt x="8220" y="4106"/>
                    </a:lnTo>
                    <a:lnTo>
                      <a:pt x="82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81" name="Google Shape;2881;p11"/>
              <p:cNvGrpSpPr/>
              <p:nvPr/>
            </p:nvGrpSpPr>
            <p:grpSpPr>
              <a:xfrm>
                <a:off x="2464730" y="1678970"/>
                <a:ext cx="587594" cy="54471"/>
                <a:chOff x="4343749" y="2322263"/>
                <a:chExt cx="587594" cy="54471"/>
              </a:xfrm>
            </p:grpSpPr>
            <p:sp>
              <p:nvSpPr>
                <p:cNvPr id="2882" name="Google Shape;2882;p11"/>
                <p:cNvSpPr/>
                <p:nvPr/>
              </p:nvSpPr>
              <p:spPr>
                <a:xfrm>
                  <a:off x="4703317" y="2322263"/>
                  <a:ext cx="190321" cy="42083"/>
                </a:xfrm>
                <a:custGeom>
                  <a:rect b="b" l="l" r="r" t="t"/>
                  <a:pathLst>
                    <a:path extrusionOk="0" h="1240" w="5608">
                      <a:moveTo>
                        <a:pt x="0" y="1"/>
                      </a:moveTo>
                      <a:lnTo>
                        <a:pt x="0" y="1240"/>
                      </a:lnTo>
                      <a:lnTo>
                        <a:pt x="5608" y="1240"/>
                      </a:lnTo>
                      <a:lnTo>
                        <a:pt x="56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11"/>
                <p:cNvSpPr/>
                <p:nvPr/>
              </p:nvSpPr>
              <p:spPr>
                <a:xfrm>
                  <a:off x="4693814" y="2343305"/>
                  <a:ext cx="202437" cy="15849"/>
                </a:xfrm>
                <a:custGeom>
                  <a:rect b="b" l="l" r="r" t="t"/>
                  <a:pathLst>
                    <a:path extrusionOk="0" h="467" w="5965">
                      <a:moveTo>
                        <a:pt x="0" y="0"/>
                      </a:moveTo>
                      <a:lnTo>
                        <a:pt x="0" y="467"/>
                      </a:lnTo>
                      <a:lnTo>
                        <a:pt x="5964" y="467"/>
                      </a:lnTo>
                      <a:lnTo>
                        <a:pt x="596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11"/>
                <p:cNvSpPr/>
                <p:nvPr/>
              </p:nvSpPr>
              <p:spPr>
                <a:xfrm>
                  <a:off x="4594785" y="2322263"/>
                  <a:ext cx="94754" cy="31732"/>
                </a:xfrm>
                <a:custGeom>
                  <a:rect b="b" l="l" r="r" t="t"/>
                  <a:pathLst>
                    <a:path extrusionOk="0" h="935" w="2792">
                      <a:moveTo>
                        <a:pt x="0" y="1"/>
                      </a:moveTo>
                      <a:lnTo>
                        <a:pt x="0" y="934"/>
                      </a:lnTo>
                      <a:lnTo>
                        <a:pt x="2791" y="934"/>
                      </a:lnTo>
                      <a:lnTo>
                        <a:pt x="279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11"/>
                <p:cNvSpPr/>
                <p:nvPr/>
              </p:nvSpPr>
              <p:spPr>
                <a:xfrm>
                  <a:off x="4553619" y="2347886"/>
                  <a:ext cx="151735" cy="28847"/>
                </a:xfrm>
                <a:custGeom>
                  <a:rect b="b" l="l" r="r" t="t"/>
                  <a:pathLst>
                    <a:path extrusionOk="0" h="850" w="4471">
                      <a:moveTo>
                        <a:pt x="849" y="1"/>
                      </a:moveTo>
                      <a:cubicBezTo>
                        <a:pt x="373" y="1"/>
                        <a:pt x="0" y="374"/>
                        <a:pt x="0" y="849"/>
                      </a:cubicBezTo>
                      <a:lnTo>
                        <a:pt x="4471" y="849"/>
                      </a:lnTo>
                      <a:lnTo>
                        <a:pt x="447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11"/>
                <p:cNvSpPr/>
                <p:nvPr/>
              </p:nvSpPr>
              <p:spPr>
                <a:xfrm>
                  <a:off x="4677117" y="2347886"/>
                  <a:ext cx="254226" cy="28847"/>
                </a:xfrm>
                <a:custGeom>
                  <a:rect b="b" l="l" r="r" t="t"/>
                  <a:pathLst>
                    <a:path extrusionOk="0" h="850" w="7491">
                      <a:moveTo>
                        <a:pt x="849" y="1"/>
                      </a:moveTo>
                      <a:cubicBezTo>
                        <a:pt x="382" y="1"/>
                        <a:pt x="0" y="374"/>
                        <a:pt x="0" y="849"/>
                      </a:cubicBezTo>
                      <a:lnTo>
                        <a:pt x="7491" y="849"/>
                      </a:lnTo>
                      <a:cubicBezTo>
                        <a:pt x="7491" y="374"/>
                        <a:pt x="7109" y="1"/>
                        <a:pt x="66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11"/>
                <p:cNvSpPr/>
                <p:nvPr/>
              </p:nvSpPr>
              <p:spPr>
                <a:xfrm>
                  <a:off x="4885256" y="2358848"/>
                  <a:ext cx="36313" cy="17885"/>
                </a:xfrm>
                <a:custGeom>
                  <a:rect b="b" l="l" r="r" t="t"/>
                  <a:pathLst>
                    <a:path extrusionOk="0" h="527" w="1070">
                      <a:moveTo>
                        <a:pt x="535" y="0"/>
                      </a:moveTo>
                      <a:cubicBezTo>
                        <a:pt x="272" y="0"/>
                        <a:pt x="60" y="221"/>
                        <a:pt x="1" y="526"/>
                      </a:cubicBezTo>
                      <a:lnTo>
                        <a:pt x="1070" y="526"/>
                      </a:lnTo>
                      <a:cubicBezTo>
                        <a:pt x="1010" y="221"/>
                        <a:pt x="790" y="0"/>
                        <a:pt x="5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11"/>
                <p:cNvSpPr/>
                <p:nvPr/>
              </p:nvSpPr>
              <p:spPr>
                <a:xfrm>
                  <a:off x="4855594" y="2367774"/>
                  <a:ext cx="22501" cy="8960"/>
                </a:xfrm>
                <a:custGeom>
                  <a:rect b="b" l="l" r="r" t="t"/>
                  <a:pathLst>
                    <a:path extrusionOk="0" h="264" w="663">
                      <a:moveTo>
                        <a:pt x="332" y="0"/>
                      </a:moveTo>
                      <a:cubicBezTo>
                        <a:pt x="179" y="0"/>
                        <a:pt x="60" y="111"/>
                        <a:pt x="1" y="263"/>
                      </a:cubicBezTo>
                      <a:lnTo>
                        <a:pt x="663" y="263"/>
                      </a:lnTo>
                      <a:cubicBezTo>
                        <a:pt x="603" y="111"/>
                        <a:pt x="476" y="0"/>
                        <a:pt x="3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11"/>
                <p:cNvSpPr/>
                <p:nvPr/>
              </p:nvSpPr>
              <p:spPr>
                <a:xfrm>
                  <a:off x="4733827" y="2367774"/>
                  <a:ext cx="22501" cy="8960"/>
                </a:xfrm>
                <a:custGeom>
                  <a:rect b="b" l="l" r="r" t="t"/>
                  <a:pathLst>
                    <a:path extrusionOk="0" h="264" w="663">
                      <a:moveTo>
                        <a:pt x="331" y="0"/>
                      </a:moveTo>
                      <a:cubicBezTo>
                        <a:pt x="187" y="0"/>
                        <a:pt x="60" y="111"/>
                        <a:pt x="1" y="263"/>
                      </a:cubicBezTo>
                      <a:lnTo>
                        <a:pt x="662" y="263"/>
                      </a:lnTo>
                      <a:cubicBezTo>
                        <a:pt x="603" y="111"/>
                        <a:pt x="484" y="0"/>
                        <a:pt x="3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11"/>
                <p:cNvSpPr/>
                <p:nvPr/>
              </p:nvSpPr>
              <p:spPr>
                <a:xfrm>
                  <a:off x="4690081" y="2358848"/>
                  <a:ext cx="36313" cy="17885"/>
                </a:xfrm>
                <a:custGeom>
                  <a:rect b="b" l="l" r="r" t="t"/>
                  <a:pathLst>
                    <a:path extrusionOk="0" h="527" w="1070">
                      <a:moveTo>
                        <a:pt x="535" y="0"/>
                      </a:moveTo>
                      <a:cubicBezTo>
                        <a:pt x="272" y="0"/>
                        <a:pt x="51" y="221"/>
                        <a:pt x="0" y="526"/>
                      </a:cubicBezTo>
                      <a:lnTo>
                        <a:pt x="1069" y="526"/>
                      </a:lnTo>
                      <a:cubicBezTo>
                        <a:pt x="1010" y="221"/>
                        <a:pt x="789" y="0"/>
                        <a:pt x="5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11"/>
                <p:cNvSpPr/>
                <p:nvPr/>
              </p:nvSpPr>
              <p:spPr>
                <a:xfrm>
                  <a:off x="4493447" y="2322263"/>
                  <a:ext cx="190321" cy="42083"/>
                </a:xfrm>
                <a:custGeom>
                  <a:rect b="b" l="l" r="r" t="t"/>
                  <a:pathLst>
                    <a:path extrusionOk="0" h="1240" w="5608">
                      <a:moveTo>
                        <a:pt x="0" y="1"/>
                      </a:moveTo>
                      <a:lnTo>
                        <a:pt x="0" y="1240"/>
                      </a:lnTo>
                      <a:lnTo>
                        <a:pt x="5608" y="1240"/>
                      </a:lnTo>
                      <a:lnTo>
                        <a:pt x="56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11"/>
                <p:cNvSpPr/>
                <p:nvPr/>
              </p:nvSpPr>
              <p:spPr>
                <a:xfrm>
                  <a:off x="4483945" y="2343305"/>
                  <a:ext cx="202709" cy="15849"/>
                </a:xfrm>
                <a:custGeom>
                  <a:rect b="b" l="l" r="r" t="t"/>
                  <a:pathLst>
                    <a:path extrusionOk="0" h="467" w="5973">
                      <a:moveTo>
                        <a:pt x="0" y="0"/>
                      </a:moveTo>
                      <a:lnTo>
                        <a:pt x="0" y="467"/>
                      </a:lnTo>
                      <a:lnTo>
                        <a:pt x="5972" y="467"/>
                      </a:lnTo>
                      <a:lnTo>
                        <a:pt x="597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11"/>
                <p:cNvSpPr/>
                <p:nvPr/>
              </p:nvSpPr>
              <p:spPr>
                <a:xfrm>
                  <a:off x="4343749" y="2347886"/>
                  <a:ext cx="151735" cy="28847"/>
                </a:xfrm>
                <a:custGeom>
                  <a:rect b="b" l="l" r="r" t="t"/>
                  <a:pathLst>
                    <a:path extrusionOk="0" h="850" w="4471">
                      <a:moveTo>
                        <a:pt x="848" y="1"/>
                      </a:moveTo>
                      <a:cubicBezTo>
                        <a:pt x="382" y="1"/>
                        <a:pt x="0" y="374"/>
                        <a:pt x="0" y="849"/>
                      </a:cubicBezTo>
                      <a:lnTo>
                        <a:pt x="4471" y="849"/>
                      </a:lnTo>
                      <a:lnTo>
                        <a:pt x="447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11"/>
                <p:cNvSpPr/>
                <p:nvPr/>
              </p:nvSpPr>
              <p:spPr>
                <a:xfrm>
                  <a:off x="4467519" y="2347886"/>
                  <a:ext cx="253954" cy="28847"/>
                </a:xfrm>
                <a:custGeom>
                  <a:rect b="b" l="l" r="r" t="t"/>
                  <a:pathLst>
                    <a:path extrusionOk="0" h="850" w="7483">
                      <a:moveTo>
                        <a:pt x="849" y="1"/>
                      </a:moveTo>
                      <a:cubicBezTo>
                        <a:pt x="374" y="1"/>
                        <a:pt x="1" y="374"/>
                        <a:pt x="1" y="849"/>
                      </a:cubicBezTo>
                      <a:lnTo>
                        <a:pt x="7483" y="849"/>
                      </a:lnTo>
                      <a:cubicBezTo>
                        <a:pt x="7483" y="374"/>
                        <a:pt x="7110" y="1"/>
                        <a:pt x="66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11"/>
                <p:cNvSpPr/>
                <p:nvPr/>
              </p:nvSpPr>
              <p:spPr>
                <a:xfrm>
                  <a:off x="4675386" y="2358848"/>
                  <a:ext cx="36313" cy="17885"/>
                </a:xfrm>
                <a:custGeom>
                  <a:rect b="b" l="l" r="r" t="t"/>
                  <a:pathLst>
                    <a:path extrusionOk="0" h="527" w="1070">
                      <a:moveTo>
                        <a:pt x="535" y="0"/>
                      </a:moveTo>
                      <a:cubicBezTo>
                        <a:pt x="272" y="0"/>
                        <a:pt x="60" y="221"/>
                        <a:pt x="1" y="526"/>
                      </a:cubicBezTo>
                      <a:lnTo>
                        <a:pt x="1069" y="526"/>
                      </a:lnTo>
                      <a:cubicBezTo>
                        <a:pt x="1010" y="221"/>
                        <a:pt x="798" y="0"/>
                        <a:pt x="5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6" name="Google Shape;2896;p11"/>
                <p:cNvSpPr/>
                <p:nvPr/>
              </p:nvSpPr>
              <p:spPr>
                <a:xfrm>
                  <a:off x="4645725" y="2367774"/>
                  <a:ext cx="22501" cy="8960"/>
                </a:xfrm>
                <a:custGeom>
                  <a:rect b="b" l="l" r="r" t="t"/>
                  <a:pathLst>
                    <a:path extrusionOk="0" h="264" w="663">
                      <a:moveTo>
                        <a:pt x="332" y="0"/>
                      </a:moveTo>
                      <a:cubicBezTo>
                        <a:pt x="187" y="0"/>
                        <a:pt x="60" y="111"/>
                        <a:pt x="1" y="263"/>
                      </a:cubicBezTo>
                      <a:lnTo>
                        <a:pt x="662" y="263"/>
                      </a:lnTo>
                      <a:cubicBezTo>
                        <a:pt x="603" y="111"/>
                        <a:pt x="476" y="0"/>
                        <a:pt x="3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7" name="Google Shape;2897;p11"/>
                <p:cNvSpPr/>
                <p:nvPr/>
              </p:nvSpPr>
              <p:spPr>
                <a:xfrm>
                  <a:off x="4524229" y="2367774"/>
                  <a:ext cx="22501" cy="8960"/>
                </a:xfrm>
                <a:custGeom>
                  <a:rect b="b" l="l" r="r" t="t"/>
                  <a:pathLst>
                    <a:path extrusionOk="0" h="264" w="663">
                      <a:moveTo>
                        <a:pt x="323" y="0"/>
                      </a:moveTo>
                      <a:cubicBezTo>
                        <a:pt x="179" y="0"/>
                        <a:pt x="60" y="111"/>
                        <a:pt x="1" y="263"/>
                      </a:cubicBezTo>
                      <a:lnTo>
                        <a:pt x="663" y="263"/>
                      </a:lnTo>
                      <a:cubicBezTo>
                        <a:pt x="603" y="111"/>
                        <a:pt x="476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8" name="Google Shape;2898;p11"/>
                <p:cNvSpPr/>
                <p:nvPr/>
              </p:nvSpPr>
              <p:spPr>
                <a:xfrm>
                  <a:off x="4480212" y="2358848"/>
                  <a:ext cx="36279" cy="17885"/>
                </a:xfrm>
                <a:custGeom>
                  <a:rect b="b" l="l" r="r" t="t"/>
                  <a:pathLst>
                    <a:path extrusionOk="0" h="527" w="1069">
                      <a:moveTo>
                        <a:pt x="535" y="0"/>
                      </a:moveTo>
                      <a:cubicBezTo>
                        <a:pt x="272" y="0"/>
                        <a:pt x="59" y="221"/>
                        <a:pt x="0" y="526"/>
                      </a:cubicBezTo>
                      <a:lnTo>
                        <a:pt x="1069" y="526"/>
                      </a:lnTo>
                      <a:cubicBezTo>
                        <a:pt x="1010" y="221"/>
                        <a:pt x="789" y="0"/>
                        <a:pt x="5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899" name="Google Shape;2899;p11"/>
              <p:cNvSpPr/>
              <p:nvPr/>
            </p:nvSpPr>
            <p:spPr>
              <a:xfrm>
                <a:off x="2835971" y="1561483"/>
                <a:ext cx="153465" cy="118069"/>
              </a:xfrm>
              <a:custGeom>
                <a:rect b="b" l="l" r="r" t="t"/>
                <a:pathLst>
                  <a:path extrusionOk="0" h="3479" w="4522">
                    <a:moveTo>
                      <a:pt x="0" y="1"/>
                    </a:moveTo>
                    <a:lnTo>
                      <a:pt x="0" y="3479"/>
                    </a:lnTo>
                    <a:lnTo>
                      <a:pt x="4522" y="3479"/>
                    </a:lnTo>
                    <a:lnTo>
                      <a:pt x="452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0" name="Google Shape;2900;p11"/>
              <p:cNvSpPr/>
              <p:nvPr/>
            </p:nvSpPr>
            <p:spPr>
              <a:xfrm>
                <a:off x="3011292" y="199775"/>
                <a:ext cx="15883" cy="1526712"/>
              </a:xfrm>
              <a:custGeom>
                <a:rect b="b" l="l" r="r" t="t"/>
                <a:pathLst>
                  <a:path extrusionOk="0" h="44986" w="468">
                    <a:moveTo>
                      <a:pt x="0" y="0"/>
                    </a:moveTo>
                    <a:lnTo>
                      <a:pt x="0" y="44985"/>
                    </a:lnTo>
                    <a:lnTo>
                      <a:pt x="467" y="44985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1" name="Google Shape;2901;p11"/>
              <p:cNvSpPr/>
              <p:nvPr/>
            </p:nvSpPr>
            <p:spPr>
              <a:xfrm>
                <a:off x="2997751" y="199775"/>
                <a:ext cx="16460" cy="1526712"/>
              </a:xfrm>
              <a:custGeom>
                <a:rect b="b" l="l" r="r" t="t"/>
                <a:pathLst>
                  <a:path extrusionOk="0" h="44986" w="485">
                    <a:moveTo>
                      <a:pt x="1" y="0"/>
                    </a:moveTo>
                    <a:lnTo>
                      <a:pt x="1" y="44985"/>
                    </a:lnTo>
                    <a:lnTo>
                      <a:pt x="484" y="44985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2" name="Google Shape;2902;p11"/>
              <p:cNvSpPr/>
              <p:nvPr/>
            </p:nvSpPr>
            <p:spPr>
              <a:xfrm>
                <a:off x="2847476" y="1571563"/>
                <a:ext cx="130456" cy="101100"/>
              </a:xfrm>
              <a:custGeom>
                <a:rect b="b" l="l" r="r" t="t"/>
                <a:pathLst>
                  <a:path extrusionOk="0" h="2979" w="3844">
                    <a:moveTo>
                      <a:pt x="3742" y="102"/>
                    </a:moveTo>
                    <a:lnTo>
                      <a:pt x="3742" y="2876"/>
                    </a:lnTo>
                    <a:lnTo>
                      <a:pt x="102" y="2876"/>
                    </a:lnTo>
                    <a:lnTo>
                      <a:pt x="102" y="102"/>
                    </a:lnTo>
                    <a:close/>
                    <a:moveTo>
                      <a:pt x="1" y="1"/>
                    </a:moveTo>
                    <a:lnTo>
                      <a:pt x="1" y="2978"/>
                    </a:lnTo>
                    <a:lnTo>
                      <a:pt x="3843" y="2978"/>
                    </a:lnTo>
                    <a:lnTo>
                      <a:pt x="38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3" name="Google Shape;2903;p11"/>
              <p:cNvSpPr/>
              <p:nvPr/>
            </p:nvSpPr>
            <p:spPr>
              <a:xfrm>
                <a:off x="2729747" y="198316"/>
                <a:ext cx="271229" cy="101100"/>
              </a:xfrm>
              <a:custGeom>
                <a:rect b="b" l="l" r="r" t="t"/>
                <a:pathLst>
                  <a:path extrusionOk="0" h="2979" w="7992">
                    <a:moveTo>
                      <a:pt x="0" y="1"/>
                    </a:moveTo>
                    <a:lnTo>
                      <a:pt x="0" y="2978"/>
                    </a:lnTo>
                    <a:lnTo>
                      <a:pt x="7991" y="2978"/>
                    </a:lnTo>
                    <a:lnTo>
                      <a:pt x="7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4" name="Google Shape;2904;p11"/>
              <p:cNvSpPr/>
              <p:nvPr/>
            </p:nvSpPr>
            <p:spPr>
              <a:xfrm>
                <a:off x="2838279" y="214164"/>
                <a:ext cx="140501" cy="85251"/>
              </a:xfrm>
              <a:custGeom>
                <a:rect b="b" l="l" r="r" t="t"/>
                <a:pathLst>
                  <a:path extrusionOk="0" h="2512" w="4140">
                    <a:moveTo>
                      <a:pt x="0" y="0"/>
                    </a:moveTo>
                    <a:lnTo>
                      <a:pt x="0" y="2511"/>
                    </a:lnTo>
                    <a:lnTo>
                      <a:pt x="4140" y="2511"/>
                    </a:lnTo>
                    <a:lnTo>
                      <a:pt x="414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5" name="Google Shape;2905;p11"/>
              <p:cNvSpPr/>
              <p:nvPr/>
            </p:nvSpPr>
            <p:spPr>
              <a:xfrm>
                <a:off x="2816661" y="175306"/>
                <a:ext cx="15883" cy="54130"/>
              </a:xfrm>
              <a:custGeom>
                <a:rect b="b" l="l" r="r" t="t"/>
                <a:pathLst>
                  <a:path extrusionOk="0" h="1595" w="468">
                    <a:moveTo>
                      <a:pt x="1" y="0"/>
                    </a:moveTo>
                    <a:lnTo>
                      <a:pt x="1" y="1595"/>
                    </a:lnTo>
                    <a:lnTo>
                      <a:pt x="468" y="1595"/>
                    </a:lnTo>
                    <a:lnTo>
                      <a:pt x="4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6" name="Google Shape;2906;p11"/>
              <p:cNvSpPr/>
              <p:nvPr/>
            </p:nvSpPr>
            <p:spPr>
              <a:xfrm>
                <a:off x="2818969" y="169537"/>
                <a:ext cx="233252" cy="37467"/>
              </a:xfrm>
              <a:custGeom>
                <a:rect b="b" l="l" r="r" t="t"/>
                <a:pathLst>
                  <a:path extrusionOk="0" h="1104" w="6873">
                    <a:moveTo>
                      <a:pt x="1" y="0"/>
                    </a:moveTo>
                    <a:lnTo>
                      <a:pt x="1" y="1103"/>
                    </a:lnTo>
                    <a:lnTo>
                      <a:pt x="6278" y="1103"/>
                    </a:lnTo>
                    <a:cubicBezTo>
                      <a:pt x="6872" y="1103"/>
                      <a:pt x="6872" y="0"/>
                      <a:pt x="62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7" name="Google Shape;2907;p11"/>
              <p:cNvSpPr/>
              <p:nvPr/>
            </p:nvSpPr>
            <p:spPr>
              <a:xfrm>
                <a:off x="3019641" y="172998"/>
                <a:ext cx="16731" cy="30544"/>
              </a:xfrm>
              <a:custGeom>
                <a:rect b="b" l="l" r="r" t="t"/>
                <a:pathLst>
                  <a:path extrusionOk="0" h="900" w="493">
                    <a:moveTo>
                      <a:pt x="0" y="0"/>
                    </a:moveTo>
                    <a:cubicBezTo>
                      <a:pt x="280" y="153"/>
                      <a:pt x="280" y="738"/>
                      <a:pt x="0" y="899"/>
                    </a:cubicBezTo>
                    <a:cubicBezTo>
                      <a:pt x="492" y="899"/>
                      <a:pt x="492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8" name="Google Shape;2908;p11"/>
              <p:cNvSpPr/>
              <p:nvPr/>
            </p:nvSpPr>
            <p:spPr>
              <a:xfrm>
                <a:off x="2851209" y="172998"/>
                <a:ext cx="16731" cy="30544"/>
              </a:xfrm>
              <a:custGeom>
                <a:rect b="b" l="l" r="r" t="t"/>
                <a:pathLst>
                  <a:path extrusionOk="0" h="900" w="493">
                    <a:moveTo>
                      <a:pt x="1" y="0"/>
                    </a:moveTo>
                    <a:cubicBezTo>
                      <a:pt x="281" y="153"/>
                      <a:pt x="281" y="738"/>
                      <a:pt x="1" y="899"/>
                    </a:cubicBezTo>
                    <a:cubicBezTo>
                      <a:pt x="493" y="899"/>
                      <a:pt x="493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9" name="Google Shape;2909;p11"/>
              <p:cNvSpPr/>
              <p:nvPr/>
            </p:nvSpPr>
            <p:spPr>
              <a:xfrm>
                <a:off x="2686273" y="169537"/>
                <a:ext cx="154042" cy="37467"/>
              </a:xfrm>
              <a:custGeom>
                <a:rect b="b" l="l" r="r" t="t"/>
                <a:pathLst>
                  <a:path extrusionOk="0" h="1104" w="4539">
                    <a:moveTo>
                      <a:pt x="501" y="0"/>
                    </a:moveTo>
                    <a:cubicBezTo>
                      <a:pt x="0" y="0"/>
                      <a:pt x="0" y="1103"/>
                      <a:pt x="501" y="1103"/>
                    </a:cubicBezTo>
                    <a:lnTo>
                      <a:pt x="4038" y="1103"/>
                    </a:lnTo>
                    <a:cubicBezTo>
                      <a:pt x="4539" y="1103"/>
                      <a:pt x="4539" y="0"/>
                      <a:pt x="4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0" name="Google Shape;2910;p11"/>
              <p:cNvSpPr/>
              <p:nvPr/>
            </p:nvSpPr>
            <p:spPr>
              <a:xfrm>
                <a:off x="2809772" y="179888"/>
                <a:ext cx="17885" cy="19921"/>
              </a:xfrm>
              <a:custGeom>
                <a:rect b="b" l="l" r="r" t="t"/>
                <a:pathLst>
                  <a:path extrusionOk="0" h="587" w="527">
                    <a:moveTo>
                      <a:pt x="263" y="1"/>
                    </a:moveTo>
                    <a:cubicBezTo>
                      <a:pt x="119" y="1"/>
                      <a:pt x="0" y="128"/>
                      <a:pt x="0" y="298"/>
                    </a:cubicBezTo>
                    <a:cubicBezTo>
                      <a:pt x="0" y="459"/>
                      <a:pt x="119" y="586"/>
                      <a:pt x="263" y="586"/>
                    </a:cubicBezTo>
                    <a:cubicBezTo>
                      <a:pt x="408" y="586"/>
                      <a:pt x="526" y="459"/>
                      <a:pt x="526" y="298"/>
                    </a:cubicBezTo>
                    <a:cubicBezTo>
                      <a:pt x="526" y="128"/>
                      <a:pt x="408" y="1"/>
                      <a:pt x="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1" name="Google Shape;2911;p11"/>
              <p:cNvSpPr/>
              <p:nvPr/>
            </p:nvSpPr>
            <p:spPr>
              <a:xfrm>
                <a:off x="2816084" y="184503"/>
                <a:ext cx="9265" cy="10690"/>
              </a:xfrm>
              <a:custGeom>
                <a:rect b="b" l="l" r="r" t="t"/>
                <a:pathLst>
                  <a:path extrusionOk="0" h="315" w="273">
                    <a:moveTo>
                      <a:pt x="137" y="0"/>
                    </a:moveTo>
                    <a:cubicBezTo>
                      <a:pt x="60" y="0"/>
                      <a:pt x="1" y="68"/>
                      <a:pt x="1" y="162"/>
                    </a:cubicBezTo>
                    <a:cubicBezTo>
                      <a:pt x="1" y="246"/>
                      <a:pt x="60" y="314"/>
                      <a:pt x="137" y="314"/>
                    </a:cubicBezTo>
                    <a:cubicBezTo>
                      <a:pt x="213" y="314"/>
                      <a:pt x="272" y="246"/>
                      <a:pt x="272" y="162"/>
                    </a:cubicBezTo>
                    <a:cubicBezTo>
                      <a:pt x="272" y="68"/>
                      <a:pt x="213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2" name="Google Shape;2912;p11"/>
              <p:cNvSpPr/>
              <p:nvPr/>
            </p:nvSpPr>
            <p:spPr>
              <a:xfrm>
                <a:off x="2694893" y="179888"/>
                <a:ext cx="17614" cy="19921"/>
              </a:xfrm>
              <a:custGeom>
                <a:rect b="b" l="l" r="r" t="t"/>
                <a:pathLst>
                  <a:path extrusionOk="0" h="587" w="519">
                    <a:moveTo>
                      <a:pt x="264" y="1"/>
                    </a:moveTo>
                    <a:cubicBezTo>
                      <a:pt x="119" y="1"/>
                      <a:pt x="1" y="128"/>
                      <a:pt x="1" y="298"/>
                    </a:cubicBezTo>
                    <a:cubicBezTo>
                      <a:pt x="1" y="459"/>
                      <a:pt x="119" y="586"/>
                      <a:pt x="264" y="586"/>
                    </a:cubicBezTo>
                    <a:cubicBezTo>
                      <a:pt x="408" y="586"/>
                      <a:pt x="518" y="459"/>
                      <a:pt x="518" y="298"/>
                    </a:cubicBezTo>
                    <a:cubicBezTo>
                      <a:pt x="518" y="128"/>
                      <a:pt x="408" y="1"/>
                      <a:pt x="2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3" name="Google Shape;2913;p11"/>
              <p:cNvSpPr/>
              <p:nvPr/>
            </p:nvSpPr>
            <p:spPr>
              <a:xfrm>
                <a:off x="2700934" y="184503"/>
                <a:ext cx="9536" cy="10690"/>
              </a:xfrm>
              <a:custGeom>
                <a:rect b="b" l="l" r="r" t="t"/>
                <a:pathLst>
                  <a:path extrusionOk="0" h="315" w="281">
                    <a:moveTo>
                      <a:pt x="137" y="0"/>
                    </a:moveTo>
                    <a:cubicBezTo>
                      <a:pt x="69" y="0"/>
                      <a:pt x="1" y="68"/>
                      <a:pt x="1" y="162"/>
                    </a:cubicBezTo>
                    <a:cubicBezTo>
                      <a:pt x="1" y="246"/>
                      <a:pt x="69" y="314"/>
                      <a:pt x="137" y="314"/>
                    </a:cubicBezTo>
                    <a:cubicBezTo>
                      <a:pt x="213" y="314"/>
                      <a:pt x="281" y="246"/>
                      <a:pt x="281" y="162"/>
                    </a:cubicBezTo>
                    <a:cubicBezTo>
                      <a:pt x="281" y="68"/>
                      <a:pt x="213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4" name="Google Shape;2914;p11"/>
              <p:cNvSpPr/>
              <p:nvPr/>
            </p:nvSpPr>
            <p:spPr>
              <a:xfrm>
                <a:off x="2845474" y="221359"/>
                <a:ext cx="128419" cy="70285"/>
              </a:xfrm>
              <a:custGeom>
                <a:rect b="b" l="l" r="r" t="t"/>
                <a:pathLst>
                  <a:path extrusionOk="0" h="2071" w="3784">
                    <a:moveTo>
                      <a:pt x="3682" y="94"/>
                    </a:moveTo>
                    <a:lnTo>
                      <a:pt x="3682" y="1968"/>
                    </a:lnTo>
                    <a:lnTo>
                      <a:pt x="102" y="1968"/>
                    </a:lnTo>
                    <a:lnTo>
                      <a:pt x="102" y="94"/>
                    </a:lnTo>
                    <a:close/>
                    <a:moveTo>
                      <a:pt x="0" y="0"/>
                    </a:moveTo>
                    <a:lnTo>
                      <a:pt x="0" y="2070"/>
                    </a:lnTo>
                    <a:lnTo>
                      <a:pt x="3784" y="2070"/>
                    </a:lnTo>
                    <a:lnTo>
                      <a:pt x="37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5" name="Google Shape;2915;p11"/>
              <p:cNvSpPr/>
              <p:nvPr/>
            </p:nvSpPr>
            <p:spPr>
              <a:xfrm>
                <a:off x="2519844" y="928413"/>
                <a:ext cx="483406" cy="15883"/>
              </a:xfrm>
              <a:custGeom>
                <a:rect b="b" l="l" r="r" t="t"/>
                <a:pathLst>
                  <a:path extrusionOk="0" h="468" w="14244">
                    <a:moveTo>
                      <a:pt x="1" y="1"/>
                    </a:moveTo>
                    <a:lnTo>
                      <a:pt x="1" y="467"/>
                    </a:lnTo>
                    <a:lnTo>
                      <a:pt x="14244" y="467"/>
                    </a:lnTo>
                    <a:lnTo>
                      <a:pt x="142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6" name="Google Shape;2916;p11"/>
              <p:cNvSpPr/>
              <p:nvPr/>
            </p:nvSpPr>
            <p:spPr>
              <a:xfrm>
                <a:off x="2519844" y="1070645"/>
                <a:ext cx="483406" cy="15849"/>
              </a:xfrm>
              <a:custGeom>
                <a:rect b="b" l="l" r="r" t="t"/>
                <a:pathLst>
                  <a:path extrusionOk="0" h="467" w="14244">
                    <a:moveTo>
                      <a:pt x="1" y="0"/>
                    </a:moveTo>
                    <a:lnTo>
                      <a:pt x="1" y="467"/>
                    </a:lnTo>
                    <a:lnTo>
                      <a:pt x="14244" y="467"/>
                    </a:lnTo>
                    <a:lnTo>
                      <a:pt x="142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7" name="Google Shape;2917;p11"/>
              <p:cNvSpPr/>
              <p:nvPr/>
            </p:nvSpPr>
            <p:spPr>
              <a:xfrm>
                <a:off x="2519844" y="1226961"/>
                <a:ext cx="483406" cy="15849"/>
              </a:xfrm>
              <a:custGeom>
                <a:rect b="b" l="l" r="r" t="t"/>
                <a:pathLst>
                  <a:path extrusionOk="0" h="467" w="14244">
                    <a:moveTo>
                      <a:pt x="1" y="0"/>
                    </a:moveTo>
                    <a:lnTo>
                      <a:pt x="1" y="467"/>
                    </a:lnTo>
                    <a:lnTo>
                      <a:pt x="14244" y="467"/>
                    </a:lnTo>
                    <a:lnTo>
                      <a:pt x="142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8" name="Google Shape;2918;p11"/>
              <p:cNvSpPr/>
              <p:nvPr/>
            </p:nvSpPr>
            <p:spPr>
              <a:xfrm>
                <a:off x="2519844" y="1394239"/>
                <a:ext cx="483406" cy="15849"/>
              </a:xfrm>
              <a:custGeom>
                <a:rect b="b" l="l" r="r" t="t"/>
                <a:pathLst>
                  <a:path extrusionOk="0" h="467" w="14244">
                    <a:moveTo>
                      <a:pt x="1" y="0"/>
                    </a:moveTo>
                    <a:lnTo>
                      <a:pt x="1" y="467"/>
                    </a:lnTo>
                    <a:lnTo>
                      <a:pt x="14244" y="467"/>
                    </a:lnTo>
                    <a:lnTo>
                      <a:pt x="142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9" name="Google Shape;2919;p11"/>
              <p:cNvSpPr/>
              <p:nvPr/>
            </p:nvSpPr>
            <p:spPr>
              <a:xfrm>
                <a:off x="2519844" y="613473"/>
                <a:ext cx="483406" cy="15849"/>
              </a:xfrm>
              <a:custGeom>
                <a:rect b="b" l="l" r="r" t="t"/>
                <a:pathLst>
                  <a:path extrusionOk="0" h="467" w="14244">
                    <a:moveTo>
                      <a:pt x="1" y="0"/>
                    </a:moveTo>
                    <a:lnTo>
                      <a:pt x="1" y="467"/>
                    </a:lnTo>
                    <a:lnTo>
                      <a:pt x="14244" y="467"/>
                    </a:lnTo>
                    <a:lnTo>
                      <a:pt x="142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0" name="Google Shape;2920;p11"/>
              <p:cNvSpPr/>
              <p:nvPr/>
            </p:nvSpPr>
            <p:spPr>
              <a:xfrm>
                <a:off x="2519844" y="770943"/>
                <a:ext cx="480826" cy="15849"/>
              </a:xfrm>
              <a:custGeom>
                <a:rect b="b" l="l" r="r" t="t"/>
                <a:pathLst>
                  <a:path extrusionOk="0" h="467" w="14168">
                    <a:moveTo>
                      <a:pt x="1" y="0"/>
                    </a:moveTo>
                    <a:lnTo>
                      <a:pt x="1" y="467"/>
                    </a:lnTo>
                    <a:lnTo>
                      <a:pt x="14168" y="467"/>
                    </a:lnTo>
                    <a:lnTo>
                      <a:pt x="14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1" name="Google Shape;2921;p11"/>
              <p:cNvSpPr/>
              <p:nvPr/>
            </p:nvSpPr>
            <p:spPr>
              <a:xfrm>
                <a:off x="2519844" y="453118"/>
                <a:ext cx="481132" cy="15849"/>
              </a:xfrm>
              <a:custGeom>
                <a:rect b="b" l="l" r="r" t="t"/>
                <a:pathLst>
                  <a:path extrusionOk="0" h="467" w="14177">
                    <a:moveTo>
                      <a:pt x="1" y="0"/>
                    </a:moveTo>
                    <a:lnTo>
                      <a:pt x="1" y="467"/>
                    </a:lnTo>
                    <a:lnTo>
                      <a:pt x="14176" y="467"/>
                    </a:lnTo>
                    <a:lnTo>
                      <a:pt x="141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2" name="Google Shape;2922;p11"/>
              <p:cNvSpPr/>
              <p:nvPr/>
            </p:nvSpPr>
            <p:spPr>
              <a:xfrm>
                <a:off x="2512072" y="1561483"/>
                <a:ext cx="279000" cy="139381"/>
              </a:xfrm>
              <a:custGeom>
                <a:rect b="b" l="l" r="r" t="t"/>
                <a:pathLst>
                  <a:path extrusionOk="0" h="4107" w="8221">
                    <a:moveTo>
                      <a:pt x="1" y="1"/>
                    </a:moveTo>
                    <a:lnTo>
                      <a:pt x="1" y="4106"/>
                    </a:lnTo>
                    <a:lnTo>
                      <a:pt x="8221" y="4106"/>
                    </a:lnTo>
                    <a:lnTo>
                      <a:pt x="82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3" name="Google Shape;2923;p11"/>
              <p:cNvSpPr/>
              <p:nvPr/>
            </p:nvSpPr>
            <p:spPr>
              <a:xfrm>
                <a:off x="2507500" y="1665212"/>
                <a:ext cx="94747" cy="49275"/>
              </a:xfrm>
              <a:custGeom>
                <a:rect b="b" l="l" r="r" t="t"/>
                <a:pathLst>
                  <a:path extrusionOk="0" h="926" w="2792">
                    <a:moveTo>
                      <a:pt x="0" y="1"/>
                    </a:moveTo>
                    <a:lnTo>
                      <a:pt x="0" y="926"/>
                    </a:lnTo>
                    <a:lnTo>
                      <a:pt x="2791" y="926"/>
                    </a:lnTo>
                    <a:lnTo>
                      <a:pt x="27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4" name="Google Shape;2924;p11"/>
              <p:cNvSpPr/>
              <p:nvPr/>
            </p:nvSpPr>
            <p:spPr>
              <a:xfrm>
                <a:off x="2626102" y="1561483"/>
                <a:ext cx="153771" cy="118069"/>
              </a:xfrm>
              <a:custGeom>
                <a:rect b="b" l="l" r="r" t="t"/>
                <a:pathLst>
                  <a:path extrusionOk="0" h="3479" w="4531">
                    <a:moveTo>
                      <a:pt x="0" y="1"/>
                    </a:moveTo>
                    <a:lnTo>
                      <a:pt x="0" y="3479"/>
                    </a:lnTo>
                    <a:lnTo>
                      <a:pt x="4530" y="3479"/>
                    </a:lnTo>
                    <a:lnTo>
                      <a:pt x="45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5" name="Google Shape;2925;p11"/>
              <p:cNvSpPr/>
              <p:nvPr/>
            </p:nvSpPr>
            <p:spPr>
              <a:xfrm>
                <a:off x="2823584" y="199775"/>
                <a:ext cx="15883" cy="1526712"/>
              </a:xfrm>
              <a:custGeom>
                <a:rect b="b" l="l" r="r" t="t"/>
                <a:pathLst>
                  <a:path extrusionOk="0" h="44986" w="468">
                    <a:moveTo>
                      <a:pt x="1" y="0"/>
                    </a:moveTo>
                    <a:lnTo>
                      <a:pt x="1" y="44985"/>
                    </a:lnTo>
                    <a:lnTo>
                      <a:pt x="467" y="44985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6" name="Google Shape;2926;p11"/>
              <p:cNvSpPr/>
              <p:nvPr/>
            </p:nvSpPr>
            <p:spPr>
              <a:xfrm>
                <a:off x="2809772" y="199775"/>
                <a:ext cx="16426" cy="1526712"/>
              </a:xfrm>
              <a:custGeom>
                <a:rect b="b" l="l" r="r" t="t"/>
                <a:pathLst>
                  <a:path extrusionOk="0" h="44986" w="484">
                    <a:moveTo>
                      <a:pt x="0" y="0"/>
                    </a:moveTo>
                    <a:lnTo>
                      <a:pt x="0" y="44985"/>
                    </a:lnTo>
                    <a:lnTo>
                      <a:pt x="484" y="44985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7" name="Google Shape;2927;p11"/>
              <p:cNvSpPr/>
              <p:nvPr/>
            </p:nvSpPr>
            <p:spPr>
              <a:xfrm>
                <a:off x="2516110" y="199775"/>
                <a:ext cx="15883" cy="1379322"/>
              </a:xfrm>
              <a:custGeom>
                <a:rect b="b" l="l" r="r" t="t"/>
                <a:pathLst>
                  <a:path extrusionOk="0" h="40643" w="468">
                    <a:moveTo>
                      <a:pt x="1" y="0"/>
                    </a:moveTo>
                    <a:lnTo>
                      <a:pt x="1" y="40642"/>
                    </a:lnTo>
                    <a:lnTo>
                      <a:pt x="467" y="40142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8" name="Google Shape;2928;p11"/>
              <p:cNvSpPr/>
              <p:nvPr/>
            </p:nvSpPr>
            <p:spPr>
              <a:xfrm>
                <a:off x="2502569" y="199775"/>
                <a:ext cx="16460" cy="1526712"/>
              </a:xfrm>
              <a:custGeom>
                <a:rect b="b" l="l" r="r" t="t"/>
                <a:pathLst>
                  <a:path extrusionOk="0" h="44986" w="485">
                    <a:moveTo>
                      <a:pt x="1" y="0"/>
                    </a:moveTo>
                    <a:lnTo>
                      <a:pt x="1" y="44985"/>
                    </a:lnTo>
                    <a:lnTo>
                      <a:pt x="485" y="44985"/>
                    </a:lnTo>
                    <a:lnTo>
                      <a:pt x="4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9" name="Google Shape;2929;p11"/>
              <p:cNvSpPr/>
              <p:nvPr/>
            </p:nvSpPr>
            <p:spPr>
              <a:xfrm>
                <a:off x="2637912" y="1571563"/>
                <a:ext cx="130150" cy="101100"/>
              </a:xfrm>
              <a:custGeom>
                <a:rect b="b" l="l" r="r" t="t"/>
                <a:pathLst>
                  <a:path extrusionOk="0" h="2979" w="3835">
                    <a:moveTo>
                      <a:pt x="3741" y="102"/>
                    </a:moveTo>
                    <a:lnTo>
                      <a:pt x="3741" y="2876"/>
                    </a:lnTo>
                    <a:lnTo>
                      <a:pt x="93" y="2876"/>
                    </a:lnTo>
                    <a:lnTo>
                      <a:pt x="93" y="102"/>
                    </a:lnTo>
                    <a:close/>
                    <a:moveTo>
                      <a:pt x="0" y="1"/>
                    </a:moveTo>
                    <a:lnTo>
                      <a:pt x="0" y="2978"/>
                    </a:lnTo>
                    <a:lnTo>
                      <a:pt x="3834" y="2978"/>
                    </a:lnTo>
                    <a:lnTo>
                      <a:pt x="38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0" name="Google Shape;2930;p11"/>
              <p:cNvSpPr/>
              <p:nvPr/>
            </p:nvSpPr>
            <p:spPr>
              <a:xfrm>
                <a:off x="2519844" y="198316"/>
                <a:ext cx="271229" cy="101100"/>
              </a:xfrm>
              <a:custGeom>
                <a:rect b="b" l="l" r="r" t="t"/>
                <a:pathLst>
                  <a:path extrusionOk="0" h="2979" w="7992">
                    <a:moveTo>
                      <a:pt x="1" y="1"/>
                    </a:moveTo>
                    <a:lnTo>
                      <a:pt x="1" y="2978"/>
                    </a:lnTo>
                    <a:lnTo>
                      <a:pt x="7992" y="2978"/>
                    </a:lnTo>
                    <a:lnTo>
                      <a:pt x="799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1" name="Google Shape;2931;p11"/>
              <p:cNvSpPr/>
              <p:nvPr/>
            </p:nvSpPr>
            <p:spPr>
              <a:xfrm>
                <a:off x="2628410" y="214164"/>
                <a:ext cx="140501" cy="85251"/>
              </a:xfrm>
              <a:custGeom>
                <a:rect b="b" l="l" r="r" t="t"/>
                <a:pathLst>
                  <a:path extrusionOk="0" h="2512" w="4140">
                    <a:moveTo>
                      <a:pt x="0" y="0"/>
                    </a:moveTo>
                    <a:lnTo>
                      <a:pt x="0" y="2511"/>
                    </a:lnTo>
                    <a:lnTo>
                      <a:pt x="4140" y="2511"/>
                    </a:lnTo>
                    <a:lnTo>
                      <a:pt x="414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2" name="Google Shape;2932;p11"/>
              <p:cNvSpPr/>
              <p:nvPr/>
            </p:nvSpPr>
            <p:spPr>
              <a:xfrm>
                <a:off x="2793346" y="175306"/>
                <a:ext cx="15577" cy="54130"/>
              </a:xfrm>
              <a:custGeom>
                <a:rect b="b" l="l" r="r" t="t"/>
                <a:pathLst>
                  <a:path extrusionOk="0" h="1595" w="459">
                    <a:moveTo>
                      <a:pt x="1" y="0"/>
                    </a:moveTo>
                    <a:lnTo>
                      <a:pt x="1" y="1595"/>
                    </a:lnTo>
                    <a:lnTo>
                      <a:pt x="459" y="1595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3" name="Google Shape;2933;p11"/>
              <p:cNvSpPr/>
              <p:nvPr/>
            </p:nvSpPr>
            <p:spPr>
              <a:xfrm>
                <a:off x="2606791" y="175306"/>
                <a:ext cx="15883" cy="54130"/>
              </a:xfrm>
              <a:custGeom>
                <a:rect b="b" l="l" r="r" t="t"/>
                <a:pathLst>
                  <a:path extrusionOk="0" h="1595" w="468">
                    <a:moveTo>
                      <a:pt x="1" y="0"/>
                    </a:moveTo>
                    <a:lnTo>
                      <a:pt x="1" y="1595"/>
                    </a:lnTo>
                    <a:lnTo>
                      <a:pt x="467" y="1595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4" name="Google Shape;2934;p11"/>
              <p:cNvSpPr/>
              <p:nvPr/>
            </p:nvSpPr>
            <p:spPr>
              <a:xfrm>
                <a:off x="2609099" y="169537"/>
                <a:ext cx="233219" cy="37467"/>
              </a:xfrm>
              <a:custGeom>
                <a:rect b="b" l="l" r="r" t="t"/>
                <a:pathLst>
                  <a:path extrusionOk="0" h="1104" w="6872">
                    <a:moveTo>
                      <a:pt x="1" y="0"/>
                    </a:moveTo>
                    <a:lnTo>
                      <a:pt x="1" y="1103"/>
                    </a:lnTo>
                    <a:lnTo>
                      <a:pt x="6278" y="1103"/>
                    </a:lnTo>
                    <a:cubicBezTo>
                      <a:pt x="6872" y="1103"/>
                      <a:pt x="6872" y="0"/>
                      <a:pt x="62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5" name="Google Shape;2935;p11"/>
              <p:cNvSpPr/>
              <p:nvPr/>
            </p:nvSpPr>
            <p:spPr>
              <a:xfrm>
                <a:off x="2809772" y="172998"/>
                <a:ext cx="17003" cy="30544"/>
              </a:xfrm>
              <a:custGeom>
                <a:rect b="b" l="l" r="r" t="t"/>
                <a:pathLst>
                  <a:path extrusionOk="0" h="900" w="501">
                    <a:moveTo>
                      <a:pt x="0" y="0"/>
                    </a:moveTo>
                    <a:cubicBezTo>
                      <a:pt x="289" y="153"/>
                      <a:pt x="289" y="738"/>
                      <a:pt x="0" y="899"/>
                    </a:cubicBezTo>
                    <a:cubicBezTo>
                      <a:pt x="501" y="899"/>
                      <a:pt x="501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6" name="Google Shape;2936;p11"/>
              <p:cNvSpPr/>
              <p:nvPr/>
            </p:nvSpPr>
            <p:spPr>
              <a:xfrm>
                <a:off x="2641340" y="172998"/>
                <a:ext cx="16731" cy="30544"/>
              </a:xfrm>
              <a:custGeom>
                <a:rect b="b" l="l" r="r" t="t"/>
                <a:pathLst>
                  <a:path extrusionOk="0" h="900" w="493">
                    <a:moveTo>
                      <a:pt x="1" y="0"/>
                    </a:moveTo>
                    <a:cubicBezTo>
                      <a:pt x="281" y="153"/>
                      <a:pt x="281" y="738"/>
                      <a:pt x="1" y="899"/>
                    </a:cubicBezTo>
                    <a:cubicBezTo>
                      <a:pt x="493" y="899"/>
                      <a:pt x="493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7" name="Google Shape;2937;p11"/>
              <p:cNvSpPr/>
              <p:nvPr/>
            </p:nvSpPr>
            <p:spPr>
              <a:xfrm>
                <a:off x="2600174" y="179888"/>
                <a:ext cx="17614" cy="19921"/>
              </a:xfrm>
              <a:custGeom>
                <a:rect b="b" l="l" r="r" t="t"/>
                <a:pathLst>
                  <a:path extrusionOk="0" h="587" w="519">
                    <a:moveTo>
                      <a:pt x="255" y="1"/>
                    </a:moveTo>
                    <a:cubicBezTo>
                      <a:pt x="111" y="1"/>
                      <a:pt x="1" y="128"/>
                      <a:pt x="1" y="298"/>
                    </a:cubicBezTo>
                    <a:cubicBezTo>
                      <a:pt x="1" y="459"/>
                      <a:pt x="111" y="586"/>
                      <a:pt x="255" y="586"/>
                    </a:cubicBezTo>
                    <a:cubicBezTo>
                      <a:pt x="399" y="586"/>
                      <a:pt x="518" y="459"/>
                      <a:pt x="518" y="298"/>
                    </a:cubicBezTo>
                    <a:cubicBezTo>
                      <a:pt x="518" y="128"/>
                      <a:pt x="399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11"/>
              <p:cNvSpPr/>
              <p:nvPr/>
            </p:nvSpPr>
            <p:spPr>
              <a:xfrm>
                <a:off x="2635604" y="221359"/>
                <a:ext cx="128419" cy="70285"/>
              </a:xfrm>
              <a:custGeom>
                <a:rect b="b" l="l" r="r" t="t"/>
                <a:pathLst>
                  <a:path extrusionOk="0" h="2071" w="3784">
                    <a:moveTo>
                      <a:pt x="3682" y="94"/>
                    </a:moveTo>
                    <a:lnTo>
                      <a:pt x="3682" y="1968"/>
                    </a:lnTo>
                    <a:lnTo>
                      <a:pt x="102" y="1968"/>
                    </a:lnTo>
                    <a:lnTo>
                      <a:pt x="102" y="94"/>
                    </a:lnTo>
                    <a:close/>
                    <a:moveTo>
                      <a:pt x="0" y="0"/>
                    </a:moveTo>
                    <a:lnTo>
                      <a:pt x="0" y="2070"/>
                    </a:lnTo>
                    <a:lnTo>
                      <a:pt x="3784" y="2070"/>
                    </a:lnTo>
                    <a:lnTo>
                      <a:pt x="37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11"/>
              <p:cNvSpPr/>
              <p:nvPr/>
            </p:nvSpPr>
            <p:spPr>
              <a:xfrm>
                <a:off x="2607674" y="199775"/>
                <a:ext cx="15849" cy="1526712"/>
              </a:xfrm>
              <a:custGeom>
                <a:rect b="b" l="l" r="r" t="t"/>
                <a:pathLst>
                  <a:path extrusionOk="0" h="44986" w="467">
                    <a:moveTo>
                      <a:pt x="0" y="0"/>
                    </a:moveTo>
                    <a:lnTo>
                      <a:pt x="0" y="44985"/>
                    </a:lnTo>
                    <a:lnTo>
                      <a:pt x="467" y="44985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0" name="Google Shape;2940;p11"/>
              <p:cNvSpPr/>
              <p:nvPr/>
            </p:nvSpPr>
            <p:spPr>
              <a:xfrm>
                <a:off x="2594133" y="199775"/>
                <a:ext cx="16460" cy="1526712"/>
              </a:xfrm>
              <a:custGeom>
                <a:rect b="b" l="l" r="r" t="t"/>
                <a:pathLst>
                  <a:path extrusionOk="0" h="44986" w="485">
                    <a:moveTo>
                      <a:pt x="1" y="0"/>
                    </a:moveTo>
                    <a:lnTo>
                      <a:pt x="1" y="44985"/>
                    </a:lnTo>
                    <a:lnTo>
                      <a:pt x="484" y="44985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1" name="Google Shape;2941;p11"/>
              <p:cNvSpPr/>
              <p:nvPr/>
            </p:nvSpPr>
            <p:spPr>
              <a:xfrm>
                <a:off x="2795353" y="139012"/>
                <a:ext cx="270652" cy="38315"/>
              </a:xfrm>
              <a:custGeom>
                <a:rect b="b" l="l" r="r" t="t"/>
                <a:pathLst>
                  <a:path extrusionOk="0" h="1129" w="7975">
                    <a:moveTo>
                      <a:pt x="0" y="0"/>
                    </a:moveTo>
                    <a:lnTo>
                      <a:pt x="0" y="1129"/>
                    </a:lnTo>
                    <a:lnTo>
                      <a:pt x="7389" y="1129"/>
                    </a:lnTo>
                    <a:lnTo>
                      <a:pt x="7389" y="832"/>
                    </a:lnTo>
                    <a:lnTo>
                      <a:pt x="7974" y="212"/>
                    </a:lnTo>
                    <a:lnTo>
                      <a:pt x="79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2" name="Google Shape;2942;p11"/>
              <p:cNvSpPr/>
              <p:nvPr/>
            </p:nvSpPr>
            <p:spPr>
              <a:xfrm>
                <a:off x="2585755" y="139012"/>
                <a:ext cx="270652" cy="38315"/>
              </a:xfrm>
              <a:custGeom>
                <a:rect b="b" l="l" r="r" t="t"/>
                <a:pathLst>
                  <a:path extrusionOk="0" h="1129" w="7975">
                    <a:moveTo>
                      <a:pt x="0" y="0"/>
                    </a:moveTo>
                    <a:lnTo>
                      <a:pt x="0" y="1129"/>
                    </a:lnTo>
                    <a:lnTo>
                      <a:pt x="7389" y="1129"/>
                    </a:lnTo>
                    <a:lnTo>
                      <a:pt x="7389" y="832"/>
                    </a:lnTo>
                    <a:lnTo>
                      <a:pt x="7974" y="212"/>
                    </a:lnTo>
                    <a:lnTo>
                      <a:pt x="79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3" name="Google Shape;2943;p11"/>
              <p:cNvSpPr/>
              <p:nvPr/>
            </p:nvSpPr>
            <p:spPr>
              <a:xfrm>
                <a:off x="2472913" y="171252"/>
                <a:ext cx="154042" cy="37467"/>
              </a:xfrm>
              <a:custGeom>
                <a:rect b="b" l="l" r="r" t="t"/>
                <a:pathLst>
                  <a:path extrusionOk="0" h="1104" w="4539">
                    <a:moveTo>
                      <a:pt x="501" y="0"/>
                    </a:moveTo>
                    <a:cubicBezTo>
                      <a:pt x="0" y="0"/>
                      <a:pt x="0" y="1103"/>
                      <a:pt x="501" y="1103"/>
                    </a:cubicBezTo>
                    <a:lnTo>
                      <a:pt x="4038" y="1103"/>
                    </a:lnTo>
                    <a:cubicBezTo>
                      <a:pt x="4538" y="1103"/>
                      <a:pt x="4538" y="0"/>
                      <a:pt x="4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4" name="Google Shape;2944;p11"/>
              <p:cNvSpPr/>
              <p:nvPr/>
            </p:nvSpPr>
            <p:spPr>
              <a:xfrm>
                <a:off x="2458218" y="139012"/>
                <a:ext cx="183432" cy="38315"/>
              </a:xfrm>
              <a:custGeom>
                <a:rect b="b" l="l" r="r" t="t"/>
                <a:pathLst>
                  <a:path extrusionOk="0" h="1129" w="5405">
                    <a:moveTo>
                      <a:pt x="0" y="0"/>
                    </a:moveTo>
                    <a:lnTo>
                      <a:pt x="0" y="212"/>
                    </a:lnTo>
                    <a:lnTo>
                      <a:pt x="492" y="832"/>
                    </a:lnTo>
                    <a:lnTo>
                      <a:pt x="492" y="1129"/>
                    </a:lnTo>
                    <a:lnTo>
                      <a:pt x="4912" y="1129"/>
                    </a:lnTo>
                    <a:lnTo>
                      <a:pt x="4912" y="832"/>
                    </a:lnTo>
                    <a:lnTo>
                      <a:pt x="5404" y="212"/>
                    </a:lnTo>
                    <a:lnTo>
                      <a:pt x="54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45" name="Google Shape;2945;p11"/>
            <p:cNvGrpSpPr/>
            <p:nvPr/>
          </p:nvGrpSpPr>
          <p:grpSpPr>
            <a:xfrm>
              <a:off x="3581925" y="1705375"/>
              <a:ext cx="714950" cy="378500"/>
              <a:chOff x="-1074225" y="4512538"/>
              <a:chExt cx="714950" cy="378500"/>
            </a:xfrm>
          </p:grpSpPr>
          <p:sp>
            <p:nvSpPr>
              <p:cNvPr id="2946" name="Google Shape;2946;p11"/>
              <p:cNvSpPr/>
              <p:nvPr/>
            </p:nvSpPr>
            <p:spPr>
              <a:xfrm>
                <a:off x="-962825" y="4548088"/>
                <a:ext cx="188375" cy="120175"/>
              </a:xfrm>
              <a:custGeom>
                <a:rect b="b" l="l" r="r" t="t"/>
                <a:pathLst>
                  <a:path extrusionOk="0" h="4807" w="7535">
                    <a:moveTo>
                      <a:pt x="2269" y="0"/>
                    </a:moveTo>
                    <a:lnTo>
                      <a:pt x="0" y="2619"/>
                    </a:lnTo>
                    <a:lnTo>
                      <a:pt x="7534" y="4807"/>
                    </a:lnTo>
                    <a:lnTo>
                      <a:pt x="2269" y="0"/>
                    </a:ln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11"/>
              <p:cNvSpPr/>
              <p:nvPr/>
            </p:nvSpPr>
            <p:spPr>
              <a:xfrm>
                <a:off x="-1064100" y="4512538"/>
                <a:ext cx="642725" cy="266450"/>
              </a:xfrm>
              <a:custGeom>
                <a:rect b="b" l="l" r="r" t="t"/>
                <a:pathLst>
                  <a:path extrusionOk="0" h="10658" w="25709">
                    <a:moveTo>
                      <a:pt x="15471" y="1"/>
                    </a:moveTo>
                    <a:cubicBezTo>
                      <a:pt x="14774" y="1"/>
                      <a:pt x="14066" y="74"/>
                      <a:pt x="13395" y="261"/>
                    </a:cubicBezTo>
                    <a:cubicBezTo>
                      <a:pt x="10532" y="1044"/>
                      <a:pt x="8696" y="3582"/>
                      <a:pt x="8696" y="3582"/>
                    </a:cubicBezTo>
                    <a:lnTo>
                      <a:pt x="8075" y="3636"/>
                    </a:lnTo>
                    <a:cubicBezTo>
                      <a:pt x="8075" y="3636"/>
                      <a:pt x="6914" y="1152"/>
                      <a:pt x="5375" y="1098"/>
                    </a:cubicBezTo>
                    <a:cubicBezTo>
                      <a:pt x="5293" y="1094"/>
                      <a:pt x="5208" y="1091"/>
                      <a:pt x="5120" y="1091"/>
                    </a:cubicBezTo>
                    <a:cubicBezTo>
                      <a:pt x="4135" y="1091"/>
                      <a:pt x="2728" y="1465"/>
                      <a:pt x="1" y="4365"/>
                    </a:cubicBezTo>
                    <a:lnTo>
                      <a:pt x="10640" y="10657"/>
                    </a:lnTo>
                    <a:lnTo>
                      <a:pt x="25708" y="9172"/>
                    </a:lnTo>
                    <a:lnTo>
                      <a:pt x="20388" y="963"/>
                    </a:lnTo>
                    <a:cubicBezTo>
                      <a:pt x="20388" y="963"/>
                      <a:pt x="18000" y="1"/>
                      <a:pt x="15471" y="1"/>
                    </a:cubicBez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11"/>
              <p:cNvSpPr/>
              <p:nvPr/>
            </p:nvSpPr>
            <p:spPr>
              <a:xfrm>
                <a:off x="-1053975" y="4564288"/>
                <a:ext cx="81050" cy="60775"/>
              </a:xfrm>
              <a:custGeom>
                <a:rect b="b" l="l" r="r" t="t"/>
                <a:pathLst>
                  <a:path extrusionOk="0" h="2431" w="3242">
                    <a:moveTo>
                      <a:pt x="3241" y="0"/>
                    </a:moveTo>
                    <a:lnTo>
                      <a:pt x="3241" y="0"/>
                    </a:lnTo>
                    <a:cubicBezTo>
                      <a:pt x="3241" y="0"/>
                      <a:pt x="1000" y="1026"/>
                      <a:pt x="1" y="2295"/>
                    </a:cubicBezTo>
                    <a:lnTo>
                      <a:pt x="649" y="2430"/>
                    </a:lnTo>
                    <a:cubicBezTo>
                      <a:pt x="973" y="1377"/>
                      <a:pt x="3241" y="0"/>
                      <a:pt x="3241" y="0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11"/>
              <p:cNvSpPr/>
              <p:nvPr/>
            </p:nvSpPr>
            <p:spPr>
              <a:xfrm>
                <a:off x="-997925" y="4570088"/>
                <a:ext cx="98575" cy="24600"/>
              </a:xfrm>
              <a:custGeom>
                <a:rect b="b" l="l" r="r" t="t"/>
                <a:pathLst>
                  <a:path extrusionOk="0" h="984" w="3943">
                    <a:moveTo>
                      <a:pt x="2190" y="1"/>
                    </a:moveTo>
                    <a:cubicBezTo>
                      <a:pt x="1509" y="1"/>
                      <a:pt x="734" y="287"/>
                      <a:pt x="0" y="983"/>
                    </a:cubicBezTo>
                    <a:cubicBezTo>
                      <a:pt x="748" y="458"/>
                      <a:pt x="1433" y="227"/>
                      <a:pt x="2069" y="227"/>
                    </a:cubicBezTo>
                    <a:cubicBezTo>
                      <a:pt x="2741" y="227"/>
                      <a:pt x="3360" y="485"/>
                      <a:pt x="3943" y="929"/>
                    </a:cubicBezTo>
                    <a:cubicBezTo>
                      <a:pt x="3613" y="370"/>
                      <a:pt x="2962" y="1"/>
                      <a:pt x="2190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11"/>
              <p:cNvSpPr/>
              <p:nvPr/>
            </p:nvSpPr>
            <p:spPr>
              <a:xfrm>
                <a:off x="-837950" y="4525788"/>
                <a:ext cx="162050" cy="93200"/>
              </a:xfrm>
              <a:custGeom>
                <a:rect b="b" l="l" r="r" t="t"/>
                <a:pathLst>
                  <a:path extrusionOk="0" h="3728" w="6482">
                    <a:moveTo>
                      <a:pt x="6482" y="1"/>
                    </a:moveTo>
                    <a:lnTo>
                      <a:pt x="6482" y="1"/>
                    </a:lnTo>
                    <a:cubicBezTo>
                      <a:pt x="6481" y="1"/>
                      <a:pt x="1702" y="190"/>
                      <a:pt x="1" y="3727"/>
                    </a:cubicBezTo>
                    <a:lnTo>
                      <a:pt x="541" y="3727"/>
                    </a:lnTo>
                    <a:cubicBezTo>
                      <a:pt x="1891" y="1405"/>
                      <a:pt x="3997" y="433"/>
                      <a:pt x="6482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1" name="Google Shape;2951;p11"/>
              <p:cNvSpPr/>
              <p:nvPr/>
            </p:nvSpPr>
            <p:spPr>
              <a:xfrm>
                <a:off x="-742750" y="4536413"/>
                <a:ext cx="151925" cy="23850"/>
              </a:xfrm>
              <a:custGeom>
                <a:rect b="b" l="l" r="r" t="t"/>
                <a:pathLst>
                  <a:path extrusionOk="0" h="954" w="6077">
                    <a:moveTo>
                      <a:pt x="3227" y="1"/>
                    </a:moveTo>
                    <a:cubicBezTo>
                      <a:pt x="2104" y="1"/>
                      <a:pt x="979" y="320"/>
                      <a:pt x="0" y="953"/>
                    </a:cubicBezTo>
                    <a:cubicBezTo>
                      <a:pt x="987" y="460"/>
                      <a:pt x="2035" y="224"/>
                      <a:pt x="3133" y="224"/>
                    </a:cubicBezTo>
                    <a:cubicBezTo>
                      <a:pt x="4080" y="224"/>
                      <a:pt x="5064" y="400"/>
                      <a:pt x="6076" y="737"/>
                    </a:cubicBezTo>
                    <a:cubicBezTo>
                      <a:pt x="5194" y="245"/>
                      <a:pt x="4211" y="1"/>
                      <a:pt x="3227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2" name="Google Shape;2952;p11"/>
              <p:cNvSpPr/>
              <p:nvPr/>
            </p:nvSpPr>
            <p:spPr>
              <a:xfrm>
                <a:off x="-877100" y="4605913"/>
                <a:ext cx="40525" cy="25475"/>
              </a:xfrm>
              <a:custGeom>
                <a:rect b="b" l="l" r="r" t="t"/>
                <a:pathLst>
                  <a:path extrusionOk="0" h="1019" w="1621">
                    <a:moveTo>
                      <a:pt x="906" y="0"/>
                    </a:moveTo>
                    <a:cubicBezTo>
                      <a:pt x="597" y="0"/>
                      <a:pt x="303" y="178"/>
                      <a:pt x="136" y="441"/>
                    </a:cubicBezTo>
                    <a:cubicBezTo>
                      <a:pt x="1" y="738"/>
                      <a:pt x="217" y="981"/>
                      <a:pt x="595" y="1009"/>
                    </a:cubicBezTo>
                    <a:cubicBezTo>
                      <a:pt x="639" y="1015"/>
                      <a:pt x="684" y="1019"/>
                      <a:pt x="728" y="1019"/>
                    </a:cubicBezTo>
                    <a:cubicBezTo>
                      <a:pt x="1033" y="1019"/>
                      <a:pt x="1324" y="859"/>
                      <a:pt x="1513" y="576"/>
                    </a:cubicBezTo>
                    <a:cubicBezTo>
                      <a:pt x="1621" y="306"/>
                      <a:pt x="1432" y="36"/>
                      <a:pt x="1027" y="9"/>
                    </a:cubicBezTo>
                    <a:cubicBezTo>
                      <a:pt x="987" y="3"/>
                      <a:pt x="946" y="0"/>
                      <a:pt x="906" y="0"/>
                    </a:cubicBezTo>
                    <a:close/>
                  </a:path>
                </a:pathLst>
              </a:custGeom>
              <a:solidFill>
                <a:srgbClr val="725D5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3" name="Google Shape;2953;p11"/>
              <p:cNvSpPr/>
              <p:nvPr/>
            </p:nvSpPr>
            <p:spPr>
              <a:xfrm>
                <a:off x="-1074225" y="4544038"/>
                <a:ext cx="714950" cy="347000"/>
              </a:xfrm>
              <a:custGeom>
                <a:rect b="b" l="l" r="r" t="t"/>
                <a:pathLst>
                  <a:path extrusionOk="0" h="13880" w="28598">
                    <a:moveTo>
                      <a:pt x="21604" y="0"/>
                    </a:moveTo>
                    <a:lnTo>
                      <a:pt x="9560" y="2781"/>
                    </a:lnTo>
                    <a:lnTo>
                      <a:pt x="8426" y="2916"/>
                    </a:lnTo>
                    <a:lnTo>
                      <a:pt x="136" y="2916"/>
                    </a:lnTo>
                    <a:lnTo>
                      <a:pt x="1" y="3321"/>
                    </a:lnTo>
                    <a:lnTo>
                      <a:pt x="8237" y="12746"/>
                    </a:lnTo>
                    <a:lnTo>
                      <a:pt x="16446" y="13880"/>
                    </a:lnTo>
                    <a:lnTo>
                      <a:pt x="20226" y="13880"/>
                    </a:lnTo>
                    <a:lnTo>
                      <a:pt x="28597" y="11558"/>
                    </a:lnTo>
                    <a:lnTo>
                      <a:pt x="2160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4" name="Google Shape;2954;p11"/>
              <p:cNvSpPr/>
              <p:nvPr/>
            </p:nvSpPr>
            <p:spPr>
              <a:xfrm>
                <a:off x="-836575" y="4548088"/>
                <a:ext cx="382800" cy="253850"/>
              </a:xfrm>
              <a:custGeom>
                <a:rect b="b" l="l" r="r" t="t"/>
                <a:pathLst>
                  <a:path extrusionOk="0" h="10154" w="15312">
                    <a:moveTo>
                      <a:pt x="12126" y="0"/>
                    </a:moveTo>
                    <a:lnTo>
                      <a:pt x="82" y="2781"/>
                    </a:lnTo>
                    <a:lnTo>
                      <a:pt x="1" y="2781"/>
                    </a:lnTo>
                    <a:cubicBezTo>
                      <a:pt x="838" y="4699"/>
                      <a:pt x="2107" y="6373"/>
                      <a:pt x="3727" y="7642"/>
                    </a:cubicBezTo>
                    <a:cubicBezTo>
                      <a:pt x="5795" y="9315"/>
                      <a:pt x="8089" y="10154"/>
                      <a:pt x="10091" y="10154"/>
                    </a:cubicBezTo>
                    <a:cubicBezTo>
                      <a:pt x="11934" y="10154"/>
                      <a:pt x="13530" y="9444"/>
                      <a:pt x="14475" y="8020"/>
                    </a:cubicBezTo>
                    <a:cubicBezTo>
                      <a:pt x="14988" y="7183"/>
                      <a:pt x="15285" y="6238"/>
                      <a:pt x="15312" y="5266"/>
                    </a:cubicBezTo>
                    <a:lnTo>
                      <a:pt x="121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5" name="Google Shape;2955;p11"/>
              <p:cNvSpPr/>
              <p:nvPr/>
            </p:nvSpPr>
            <p:spPr>
              <a:xfrm>
                <a:off x="-815650" y="4565638"/>
                <a:ext cx="407775" cy="318650"/>
              </a:xfrm>
              <a:custGeom>
                <a:rect b="b" l="l" r="r" t="t"/>
                <a:pathLst>
                  <a:path extrusionOk="0" h="12746" w="16311">
                    <a:moveTo>
                      <a:pt x="10774" y="270"/>
                    </a:moveTo>
                    <a:lnTo>
                      <a:pt x="15959" y="9802"/>
                    </a:lnTo>
                    <a:lnTo>
                      <a:pt x="7507" y="12476"/>
                    </a:lnTo>
                    <a:lnTo>
                      <a:pt x="405" y="2782"/>
                    </a:lnTo>
                    <a:lnTo>
                      <a:pt x="10774" y="270"/>
                    </a:lnTo>
                    <a:close/>
                    <a:moveTo>
                      <a:pt x="10855" y="0"/>
                    </a:moveTo>
                    <a:lnTo>
                      <a:pt x="162" y="2620"/>
                    </a:lnTo>
                    <a:lnTo>
                      <a:pt x="0" y="2647"/>
                    </a:lnTo>
                    <a:lnTo>
                      <a:pt x="7345" y="12665"/>
                    </a:lnTo>
                    <a:lnTo>
                      <a:pt x="7399" y="12746"/>
                    </a:lnTo>
                    <a:lnTo>
                      <a:pt x="16310" y="9964"/>
                    </a:lnTo>
                    <a:lnTo>
                      <a:pt x="10855" y="0"/>
                    </a:ln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11"/>
              <p:cNvSpPr/>
              <p:nvPr/>
            </p:nvSpPr>
            <p:spPr>
              <a:xfrm>
                <a:off x="-1074225" y="4627063"/>
                <a:ext cx="411150" cy="263975"/>
              </a:xfrm>
              <a:custGeom>
                <a:rect b="b" l="l" r="r" t="t"/>
                <a:pathLst>
                  <a:path extrusionOk="0" h="10559" w="16446">
                    <a:moveTo>
                      <a:pt x="1" y="0"/>
                    </a:moveTo>
                    <a:lnTo>
                      <a:pt x="8237" y="9425"/>
                    </a:lnTo>
                    <a:lnTo>
                      <a:pt x="16446" y="10559"/>
                    </a:lnTo>
                    <a:lnTo>
                      <a:pt x="16446" y="10559"/>
                    </a:lnTo>
                    <a:lnTo>
                      <a:pt x="8426" y="13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7" name="Google Shape;2957;p11"/>
              <p:cNvSpPr/>
              <p:nvPr/>
            </p:nvSpPr>
            <p:spPr>
              <a:xfrm>
                <a:off x="-1049250" y="4639888"/>
                <a:ext cx="346350" cy="230900"/>
              </a:xfrm>
              <a:custGeom>
                <a:rect b="b" l="l" r="r" t="t"/>
                <a:pathLst>
                  <a:path extrusionOk="0" h="9236" w="13854">
                    <a:moveTo>
                      <a:pt x="568" y="271"/>
                    </a:moveTo>
                    <a:lnTo>
                      <a:pt x="7049" y="649"/>
                    </a:lnTo>
                    <a:lnTo>
                      <a:pt x="13341" y="9020"/>
                    </a:lnTo>
                    <a:lnTo>
                      <a:pt x="13341" y="9020"/>
                    </a:lnTo>
                    <a:lnTo>
                      <a:pt x="7535" y="8237"/>
                    </a:lnTo>
                    <a:lnTo>
                      <a:pt x="568" y="271"/>
                    </a:lnTo>
                    <a:close/>
                    <a:moveTo>
                      <a:pt x="1" y="1"/>
                    </a:moveTo>
                    <a:lnTo>
                      <a:pt x="7292" y="8372"/>
                    </a:lnTo>
                    <a:lnTo>
                      <a:pt x="13854" y="9236"/>
                    </a:lnTo>
                    <a:lnTo>
                      <a:pt x="13854" y="9236"/>
                    </a:lnTo>
                    <a:lnTo>
                      <a:pt x="13827" y="9182"/>
                    </a:lnTo>
                    <a:lnTo>
                      <a:pt x="7211" y="406"/>
                    </a:lnTo>
                    <a:lnTo>
                      <a:pt x="7076" y="4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958" name="Google Shape;2958;p11"/>
          <p:cNvSpPr/>
          <p:nvPr/>
        </p:nvSpPr>
        <p:spPr>
          <a:xfrm>
            <a:off x="454289" y="3268158"/>
            <a:ext cx="368429" cy="49217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p11"/>
          <p:cNvSpPr txBox="1"/>
          <p:nvPr/>
        </p:nvSpPr>
        <p:spPr>
          <a:xfrm>
            <a:off x="962514" y="3050225"/>
            <a:ext cx="5903843" cy="935739"/>
          </a:xfrm>
          <a:prstGeom prst="rect">
            <a:avLst/>
          </a:prstGeom>
          <a:solidFill>
            <a:srgbClr val="D3E4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397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Agustine đọc sách mà trở thành vĩ nhân, được nhiều người trọng vọng.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p12"/>
          <p:cNvSpPr txBox="1"/>
          <p:nvPr>
            <p:ph type="title"/>
          </p:nvPr>
        </p:nvSpPr>
        <p:spPr>
          <a:xfrm>
            <a:off x="613941" y="552173"/>
            <a:ext cx="7355464" cy="644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3200">
                <a:latin typeface="Cambria"/>
                <a:ea typeface="Cambria"/>
                <a:cs typeface="Cambria"/>
                <a:sym typeface="Cambria"/>
              </a:rPr>
              <a:t>1. Phần mở đầu</a:t>
            </a:r>
            <a:endParaRPr b="1" sz="32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965" name="Google Shape;2965;p12"/>
          <p:cNvGrpSpPr/>
          <p:nvPr/>
        </p:nvGrpSpPr>
        <p:grpSpPr>
          <a:xfrm>
            <a:off x="7351037" y="1538141"/>
            <a:ext cx="1618500" cy="3587146"/>
            <a:chOff x="3581925" y="1225426"/>
            <a:chExt cx="1618500" cy="3587146"/>
          </a:xfrm>
        </p:grpSpPr>
        <p:grpSp>
          <p:nvGrpSpPr>
            <p:cNvPr id="2966" name="Google Shape;2966;p12"/>
            <p:cNvGrpSpPr/>
            <p:nvPr/>
          </p:nvGrpSpPr>
          <p:grpSpPr>
            <a:xfrm>
              <a:off x="3833087" y="1225426"/>
              <a:ext cx="1367338" cy="3587146"/>
              <a:chOff x="2458218" y="139012"/>
              <a:chExt cx="607787" cy="1594429"/>
            </a:xfrm>
          </p:grpSpPr>
          <p:sp>
            <p:nvSpPr>
              <p:cNvPr id="2967" name="Google Shape;2967;p12"/>
              <p:cNvSpPr/>
              <p:nvPr/>
            </p:nvSpPr>
            <p:spPr>
              <a:xfrm>
                <a:off x="2519575" y="199763"/>
                <a:ext cx="481403" cy="1501070"/>
              </a:xfrm>
              <a:custGeom>
                <a:rect b="b" l="l" r="r" t="t"/>
                <a:pathLst>
                  <a:path extrusionOk="0" h="44986" w="14185">
                    <a:moveTo>
                      <a:pt x="0" y="0"/>
                    </a:moveTo>
                    <a:lnTo>
                      <a:pt x="0" y="44985"/>
                    </a:lnTo>
                    <a:lnTo>
                      <a:pt x="14184" y="44985"/>
                    </a:lnTo>
                    <a:lnTo>
                      <a:pt x="141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968" name="Google Shape;2968;p12"/>
              <p:cNvGrpSpPr/>
              <p:nvPr/>
            </p:nvGrpSpPr>
            <p:grpSpPr>
              <a:xfrm>
                <a:off x="2783045" y="516049"/>
                <a:ext cx="175344" cy="96127"/>
                <a:chOff x="3262678" y="550088"/>
                <a:chExt cx="239509" cy="131303"/>
              </a:xfrm>
            </p:grpSpPr>
            <p:sp>
              <p:nvSpPr>
                <p:cNvPr id="2969" name="Google Shape;2969;p12"/>
                <p:cNvSpPr/>
                <p:nvPr/>
              </p:nvSpPr>
              <p:spPr>
                <a:xfrm>
                  <a:off x="3438826" y="571086"/>
                  <a:ext cx="45239" cy="110297"/>
                </a:xfrm>
                <a:custGeom>
                  <a:rect b="b" l="l" r="r" t="t"/>
                  <a:pathLst>
                    <a:path extrusionOk="0" h="3250" w="1333">
                      <a:moveTo>
                        <a:pt x="77" y="1"/>
                      </a:moveTo>
                      <a:lnTo>
                        <a:pt x="0" y="3250"/>
                      </a:lnTo>
                      <a:lnTo>
                        <a:pt x="1332" y="3250"/>
                      </a:lnTo>
                      <a:lnTo>
                        <a:pt x="1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970" name="Google Shape;2970;p12"/>
                <p:cNvGrpSpPr/>
                <p:nvPr/>
              </p:nvGrpSpPr>
              <p:grpSpPr>
                <a:xfrm>
                  <a:off x="3440251" y="598168"/>
                  <a:ext cx="35464" cy="83215"/>
                  <a:chOff x="4010214" y="1172156"/>
                  <a:chExt cx="35464" cy="83215"/>
                </a:xfrm>
              </p:grpSpPr>
              <p:sp>
                <p:nvSpPr>
                  <p:cNvPr id="2971" name="Google Shape;2971;p12"/>
                  <p:cNvSpPr/>
                  <p:nvPr/>
                </p:nvSpPr>
                <p:spPr>
                  <a:xfrm>
                    <a:off x="4010214" y="1172156"/>
                    <a:ext cx="18462" cy="83215"/>
                  </a:xfrm>
                  <a:custGeom>
                    <a:rect b="b" l="l" r="r" t="t"/>
                    <a:pathLst>
                      <a:path extrusionOk="0" h="2452" w="544">
                        <a:moveTo>
                          <a:pt x="1" y="0"/>
                        </a:moveTo>
                        <a:lnTo>
                          <a:pt x="52" y="2452"/>
                        </a:lnTo>
                        <a:lnTo>
                          <a:pt x="544" y="2452"/>
                        </a:lnTo>
                        <a:lnTo>
                          <a:pt x="518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72" name="Google Shape;2972;p12"/>
                  <p:cNvSpPr/>
                  <p:nvPr/>
                </p:nvSpPr>
                <p:spPr>
                  <a:xfrm>
                    <a:off x="4023483" y="1172156"/>
                    <a:ext cx="22195" cy="83215"/>
                  </a:xfrm>
                  <a:custGeom>
                    <a:rect b="b" l="l" r="r" t="t"/>
                    <a:pathLst>
                      <a:path extrusionOk="0" h="2452" w="654">
                        <a:moveTo>
                          <a:pt x="34" y="0"/>
                        </a:moveTo>
                        <a:lnTo>
                          <a:pt x="0" y="2452"/>
                        </a:lnTo>
                        <a:lnTo>
                          <a:pt x="585" y="2452"/>
                        </a:lnTo>
                        <a:lnTo>
                          <a:pt x="65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973" name="Google Shape;2973;p12"/>
                <p:cNvSpPr/>
                <p:nvPr/>
              </p:nvSpPr>
              <p:spPr>
                <a:xfrm>
                  <a:off x="3478838" y="571086"/>
                  <a:ext cx="23349" cy="110297"/>
                </a:xfrm>
                <a:custGeom>
                  <a:rect b="b" l="l" r="r" t="t"/>
                  <a:pathLst>
                    <a:path extrusionOk="0" h="3250" w="688">
                      <a:moveTo>
                        <a:pt x="68" y="1"/>
                      </a:moveTo>
                      <a:lnTo>
                        <a:pt x="1" y="3250"/>
                      </a:lnTo>
                      <a:lnTo>
                        <a:pt x="688" y="3250"/>
                      </a:lnTo>
                      <a:lnTo>
                        <a:pt x="688" y="86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4" name="Google Shape;2974;p12"/>
                <p:cNvSpPr/>
                <p:nvPr/>
              </p:nvSpPr>
              <p:spPr>
                <a:xfrm>
                  <a:off x="3431181" y="567398"/>
                  <a:ext cx="17580" cy="113148"/>
                </a:xfrm>
                <a:custGeom>
                  <a:rect b="b" l="l" r="r" t="t"/>
                  <a:pathLst>
                    <a:path extrusionOk="0" h="3334" w="518">
                      <a:moveTo>
                        <a:pt x="60" y="0"/>
                      </a:moveTo>
                      <a:lnTo>
                        <a:pt x="0" y="3334"/>
                      </a:lnTo>
                      <a:lnTo>
                        <a:pt x="501" y="3334"/>
                      </a:lnTo>
                      <a:lnTo>
                        <a:pt x="518" y="17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5" name="Google Shape;2975;p12"/>
                <p:cNvSpPr/>
                <p:nvPr/>
              </p:nvSpPr>
              <p:spPr>
                <a:xfrm>
                  <a:off x="3406585" y="674460"/>
                  <a:ext cx="7806" cy="4344"/>
                </a:xfrm>
                <a:custGeom>
                  <a:rect b="b" l="l" r="r" t="t"/>
                  <a:pathLst>
                    <a:path extrusionOk="0" h="128" w="230">
                      <a:moveTo>
                        <a:pt x="0" y="0"/>
                      </a:moveTo>
                      <a:lnTo>
                        <a:pt x="0" y="128"/>
                      </a:lnTo>
                      <a:lnTo>
                        <a:pt x="229" y="128"/>
                      </a:lnTo>
                      <a:lnTo>
                        <a:pt x="22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6" name="Google Shape;2976;p12"/>
                <p:cNvSpPr/>
                <p:nvPr/>
              </p:nvSpPr>
              <p:spPr>
                <a:xfrm>
                  <a:off x="3375488" y="550088"/>
                  <a:ext cx="46942" cy="131303"/>
                </a:xfrm>
                <a:custGeom>
                  <a:rect b="b" l="l" r="r" t="t"/>
                  <a:pathLst>
                    <a:path extrusionOk="0" h="3606" w="1383">
                      <a:moveTo>
                        <a:pt x="0" y="1"/>
                      </a:moveTo>
                      <a:lnTo>
                        <a:pt x="51" y="3606"/>
                      </a:lnTo>
                      <a:lnTo>
                        <a:pt x="1315" y="3606"/>
                      </a:lnTo>
                      <a:lnTo>
                        <a:pt x="138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7" name="Google Shape;2977;p12"/>
                <p:cNvSpPr/>
                <p:nvPr/>
              </p:nvSpPr>
              <p:spPr>
                <a:xfrm>
                  <a:off x="3418391" y="550088"/>
                  <a:ext cx="13272" cy="131303"/>
                </a:xfrm>
                <a:custGeom>
                  <a:rect b="b" l="l" r="r" t="t"/>
                  <a:pathLst>
                    <a:path extrusionOk="0" h="3606" w="391">
                      <a:moveTo>
                        <a:pt x="77" y="1"/>
                      </a:moveTo>
                      <a:lnTo>
                        <a:pt x="0" y="3606"/>
                      </a:lnTo>
                      <a:lnTo>
                        <a:pt x="373" y="3606"/>
                      </a:lnTo>
                      <a:lnTo>
                        <a:pt x="39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8" name="Google Shape;2978;p12"/>
                <p:cNvSpPr/>
                <p:nvPr/>
              </p:nvSpPr>
              <p:spPr>
                <a:xfrm>
                  <a:off x="3345837" y="562194"/>
                  <a:ext cx="50974" cy="119189"/>
                </a:xfrm>
                <a:custGeom>
                  <a:rect b="b" l="l" r="r" t="t"/>
                  <a:pathLst>
                    <a:path extrusionOk="0" h="3512" w="1502">
                      <a:moveTo>
                        <a:pt x="0" y="0"/>
                      </a:moveTo>
                      <a:lnTo>
                        <a:pt x="43" y="3512"/>
                      </a:lnTo>
                      <a:lnTo>
                        <a:pt x="1502" y="3512"/>
                      </a:lnTo>
                      <a:lnTo>
                        <a:pt x="134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9" name="Google Shape;2979;p12"/>
                <p:cNvSpPr/>
                <p:nvPr/>
              </p:nvSpPr>
              <p:spPr>
                <a:xfrm>
                  <a:off x="3388157" y="562194"/>
                  <a:ext cx="26811" cy="119189"/>
                </a:xfrm>
                <a:custGeom>
                  <a:rect b="b" l="l" r="r" t="t"/>
                  <a:pathLst>
                    <a:path extrusionOk="0" h="3512" w="790">
                      <a:moveTo>
                        <a:pt x="85" y="0"/>
                      </a:moveTo>
                      <a:lnTo>
                        <a:pt x="0" y="3512"/>
                      </a:lnTo>
                      <a:lnTo>
                        <a:pt x="764" y="3512"/>
                      </a:lnTo>
                      <a:lnTo>
                        <a:pt x="789" y="85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0" name="Google Shape;2980;p12"/>
                <p:cNvSpPr/>
                <p:nvPr/>
              </p:nvSpPr>
              <p:spPr>
                <a:xfrm>
                  <a:off x="3395081" y="659188"/>
                  <a:ext cx="17308" cy="4649"/>
                </a:xfrm>
                <a:custGeom>
                  <a:rect b="b" l="l" r="r" t="t"/>
                  <a:pathLst>
                    <a:path extrusionOk="0" h="137" w="510">
                      <a:moveTo>
                        <a:pt x="0" y="1"/>
                      </a:moveTo>
                      <a:lnTo>
                        <a:pt x="0" y="137"/>
                      </a:lnTo>
                      <a:lnTo>
                        <a:pt x="509" y="137"/>
                      </a:lnTo>
                      <a:lnTo>
                        <a:pt x="50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1" name="Google Shape;2981;p12"/>
                <p:cNvSpPr/>
                <p:nvPr/>
              </p:nvSpPr>
              <p:spPr>
                <a:xfrm>
                  <a:off x="3400239" y="567930"/>
                  <a:ext cx="12150" cy="4649"/>
                </a:xfrm>
                <a:custGeom>
                  <a:rect b="b" l="l" r="r" t="t"/>
                  <a:pathLst>
                    <a:path extrusionOk="0" h="137" w="358">
                      <a:moveTo>
                        <a:pt x="1" y="1"/>
                      </a:moveTo>
                      <a:lnTo>
                        <a:pt x="1" y="136"/>
                      </a:lnTo>
                      <a:lnTo>
                        <a:pt x="357" y="136"/>
                      </a:lnTo>
                      <a:lnTo>
                        <a:pt x="35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2" name="Google Shape;2982;p12"/>
                <p:cNvSpPr/>
                <p:nvPr/>
              </p:nvSpPr>
              <p:spPr>
                <a:xfrm>
                  <a:off x="3397931" y="578586"/>
                  <a:ext cx="14457" cy="4649"/>
                </a:xfrm>
                <a:custGeom>
                  <a:rect b="b" l="l" r="r" t="t"/>
                  <a:pathLst>
                    <a:path extrusionOk="0" h="137" w="426">
                      <a:moveTo>
                        <a:pt x="1" y="1"/>
                      </a:moveTo>
                      <a:lnTo>
                        <a:pt x="1" y="136"/>
                      </a:lnTo>
                      <a:lnTo>
                        <a:pt x="425" y="136"/>
                      </a:lnTo>
                      <a:lnTo>
                        <a:pt x="42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3" name="Google Shape;2983;p12"/>
                <p:cNvSpPr/>
                <p:nvPr/>
              </p:nvSpPr>
              <p:spPr>
                <a:xfrm>
                  <a:off x="3424131" y="666688"/>
                  <a:ext cx="3496" cy="4344"/>
                </a:xfrm>
                <a:custGeom>
                  <a:rect b="b" l="l" r="r" t="t"/>
                  <a:pathLst>
                    <a:path extrusionOk="0" h="128" w="103">
                      <a:moveTo>
                        <a:pt x="1" y="0"/>
                      </a:moveTo>
                      <a:lnTo>
                        <a:pt x="1" y="128"/>
                      </a:lnTo>
                      <a:lnTo>
                        <a:pt x="103" y="128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4" name="Google Shape;2984;p12"/>
                <p:cNvSpPr/>
                <p:nvPr/>
              </p:nvSpPr>
              <p:spPr>
                <a:xfrm>
                  <a:off x="3322794" y="561889"/>
                  <a:ext cx="40929" cy="119494"/>
                </a:xfrm>
                <a:custGeom>
                  <a:rect b="b" l="l" r="r" t="t"/>
                  <a:pathLst>
                    <a:path extrusionOk="0" h="3521" w="1206">
                      <a:moveTo>
                        <a:pt x="1" y="1"/>
                      </a:moveTo>
                      <a:lnTo>
                        <a:pt x="52" y="3521"/>
                      </a:lnTo>
                      <a:lnTo>
                        <a:pt x="1205" y="3521"/>
                      </a:lnTo>
                      <a:lnTo>
                        <a:pt x="117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5" name="Google Shape;2985;p12"/>
                <p:cNvSpPr/>
                <p:nvPr/>
              </p:nvSpPr>
              <p:spPr>
                <a:xfrm>
                  <a:off x="3357342" y="561889"/>
                  <a:ext cx="22195" cy="119494"/>
                </a:xfrm>
                <a:custGeom>
                  <a:rect b="b" l="l" r="r" t="t"/>
                  <a:pathLst>
                    <a:path extrusionOk="0" h="3521" w="654">
                      <a:moveTo>
                        <a:pt x="137" y="1"/>
                      </a:moveTo>
                      <a:lnTo>
                        <a:pt x="1" y="3521"/>
                      </a:lnTo>
                      <a:lnTo>
                        <a:pt x="629" y="3521"/>
                      </a:lnTo>
                      <a:lnTo>
                        <a:pt x="65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6" name="Google Shape;2986;p12"/>
                <p:cNvSpPr/>
                <p:nvPr/>
              </p:nvSpPr>
              <p:spPr>
                <a:xfrm>
                  <a:off x="3395081" y="671880"/>
                  <a:ext cx="17308" cy="6346"/>
                </a:xfrm>
                <a:custGeom>
                  <a:rect b="b" l="l" r="r" t="t"/>
                  <a:pathLst>
                    <a:path extrusionOk="0" h="187" w="510">
                      <a:moveTo>
                        <a:pt x="0" y="0"/>
                      </a:moveTo>
                      <a:lnTo>
                        <a:pt x="0" y="187"/>
                      </a:lnTo>
                      <a:lnTo>
                        <a:pt x="509" y="187"/>
                      </a:lnTo>
                      <a:lnTo>
                        <a:pt x="50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7" name="Google Shape;2987;p12"/>
                <p:cNvSpPr/>
                <p:nvPr/>
              </p:nvSpPr>
              <p:spPr>
                <a:xfrm>
                  <a:off x="3262678" y="598137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88" name="Google Shape;2988;p12"/>
              <p:cNvGrpSpPr/>
              <p:nvPr/>
            </p:nvGrpSpPr>
            <p:grpSpPr>
              <a:xfrm>
                <a:off x="2545762" y="320428"/>
                <a:ext cx="237278" cy="136395"/>
                <a:chOff x="3220874" y="332628"/>
                <a:chExt cx="237278" cy="136395"/>
              </a:xfrm>
            </p:grpSpPr>
            <p:sp>
              <p:nvSpPr>
                <p:cNvPr id="2989" name="Google Shape;2989;p12"/>
                <p:cNvSpPr/>
                <p:nvPr/>
              </p:nvSpPr>
              <p:spPr>
                <a:xfrm>
                  <a:off x="3408496" y="332628"/>
                  <a:ext cx="35866" cy="136395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0" name="Google Shape;2990;p12"/>
                <p:cNvSpPr/>
                <p:nvPr/>
              </p:nvSpPr>
              <p:spPr>
                <a:xfrm>
                  <a:off x="3381228" y="346070"/>
                  <a:ext cx="34201" cy="122953"/>
                </a:xfrm>
                <a:custGeom>
                  <a:rect b="b" l="l" r="r" t="t"/>
                  <a:pathLst>
                    <a:path extrusionOk="0" h="3174" w="883">
                      <a:moveTo>
                        <a:pt x="128" y="1"/>
                      </a:moveTo>
                      <a:lnTo>
                        <a:pt x="0" y="3174"/>
                      </a:lnTo>
                      <a:lnTo>
                        <a:pt x="883" y="3174"/>
                      </a:lnTo>
                      <a:lnTo>
                        <a:pt x="85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1" name="Google Shape;2991;p12"/>
                <p:cNvSpPr/>
                <p:nvPr/>
              </p:nvSpPr>
              <p:spPr>
                <a:xfrm>
                  <a:off x="3303995" y="332628"/>
                  <a:ext cx="76613" cy="136395"/>
                </a:xfrm>
                <a:custGeom>
                  <a:rect b="b" l="l" r="r" t="t"/>
                  <a:pathLst>
                    <a:path extrusionOk="0" h="3521" w="1978">
                      <a:moveTo>
                        <a:pt x="69" y="0"/>
                      </a:moveTo>
                      <a:lnTo>
                        <a:pt x="1" y="3521"/>
                      </a:lnTo>
                      <a:lnTo>
                        <a:pt x="1799" y="3521"/>
                      </a:lnTo>
                      <a:lnTo>
                        <a:pt x="197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2" name="Google Shape;2992;p12"/>
                <p:cNvSpPr/>
                <p:nvPr/>
              </p:nvSpPr>
              <p:spPr>
                <a:xfrm>
                  <a:off x="3254068" y="343126"/>
                  <a:ext cx="73321" cy="125897"/>
                </a:xfrm>
                <a:custGeom>
                  <a:rect b="b" l="l" r="r" t="t"/>
                  <a:pathLst>
                    <a:path extrusionOk="0" h="3250" w="1893">
                      <a:moveTo>
                        <a:pt x="85" y="1"/>
                      </a:moveTo>
                      <a:lnTo>
                        <a:pt x="1" y="3250"/>
                      </a:lnTo>
                      <a:lnTo>
                        <a:pt x="1892" y="3250"/>
                      </a:lnTo>
                      <a:lnTo>
                        <a:pt x="179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3" name="Google Shape;2993;p12"/>
                <p:cNvSpPr/>
                <p:nvPr/>
              </p:nvSpPr>
              <p:spPr>
                <a:xfrm>
                  <a:off x="3438747" y="332628"/>
                  <a:ext cx="19405" cy="136395"/>
                </a:xfrm>
                <a:custGeom>
                  <a:rect b="b" l="l" r="r" t="t"/>
                  <a:pathLst>
                    <a:path extrusionOk="0" h="3521" w="501">
                      <a:moveTo>
                        <a:pt x="102" y="0"/>
                      </a:moveTo>
                      <a:lnTo>
                        <a:pt x="0" y="3521"/>
                      </a:lnTo>
                      <a:lnTo>
                        <a:pt x="475" y="3521"/>
                      </a:lnTo>
                      <a:lnTo>
                        <a:pt x="5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4" name="Google Shape;2994;p12"/>
                <p:cNvSpPr/>
                <p:nvPr/>
              </p:nvSpPr>
              <p:spPr>
                <a:xfrm>
                  <a:off x="3411130" y="346070"/>
                  <a:ext cx="25331" cy="122953"/>
                </a:xfrm>
                <a:custGeom>
                  <a:rect b="b" l="l" r="r" t="t"/>
                  <a:pathLst>
                    <a:path extrusionOk="0" h="3174" w="654">
                      <a:moveTo>
                        <a:pt x="60" y="1"/>
                      </a:moveTo>
                      <a:lnTo>
                        <a:pt x="0" y="3174"/>
                      </a:lnTo>
                      <a:lnTo>
                        <a:pt x="628" y="3174"/>
                      </a:lnTo>
                      <a:lnTo>
                        <a:pt x="65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5" name="Google Shape;2995;p12"/>
                <p:cNvSpPr/>
                <p:nvPr/>
              </p:nvSpPr>
              <p:spPr>
                <a:xfrm>
                  <a:off x="3359887" y="332628"/>
                  <a:ext cx="40437" cy="136395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3" y="3521"/>
                      </a:lnTo>
                      <a:lnTo>
                        <a:pt x="1043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6" name="Google Shape;2996;p12"/>
                <p:cNvSpPr/>
                <p:nvPr/>
              </p:nvSpPr>
              <p:spPr>
                <a:xfrm>
                  <a:off x="3320457" y="343126"/>
                  <a:ext cx="31877" cy="125897"/>
                </a:xfrm>
                <a:custGeom>
                  <a:rect b="b" l="l" r="r" t="t"/>
                  <a:pathLst>
                    <a:path extrusionOk="0" h="3250" w="823">
                      <a:moveTo>
                        <a:pt x="76" y="1"/>
                      </a:moveTo>
                      <a:lnTo>
                        <a:pt x="0" y="3250"/>
                      </a:lnTo>
                      <a:lnTo>
                        <a:pt x="823" y="3250"/>
                      </a:lnTo>
                      <a:lnTo>
                        <a:pt x="823" y="85"/>
                      </a:lnTo>
                      <a:lnTo>
                        <a:pt x="7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7" name="Google Shape;2997;p12"/>
                <p:cNvSpPr/>
                <p:nvPr/>
              </p:nvSpPr>
              <p:spPr>
                <a:xfrm>
                  <a:off x="3220874" y="374347"/>
                  <a:ext cx="71694" cy="94674"/>
                </a:xfrm>
                <a:custGeom>
                  <a:rect b="b" l="l" r="r" t="t"/>
                  <a:pathLst>
                    <a:path extrusionOk="0" h="2444" w="1851">
                      <a:moveTo>
                        <a:pt x="60" y="1"/>
                      </a:moveTo>
                      <a:lnTo>
                        <a:pt x="1" y="2444"/>
                      </a:lnTo>
                      <a:lnTo>
                        <a:pt x="1850" y="2444"/>
                      </a:lnTo>
                      <a:lnTo>
                        <a:pt x="181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8" name="Google Shape;2998;p12"/>
                <p:cNvSpPr/>
                <p:nvPr/>
              </p:nvSpPr>
              <p:spPr>
                <a:xfrm>
                  <a:off x="3285597" y="374347"/>
                  <a:ext cx="27306" cy="94674"/>
                </a:xfrm>
                <a:custGeom>
                  <a:rect b="b" l="l" r="r" t="t"/>
                  <a:pathLst>
                    <a:path extrusionOk="0" h="2444" w="705">
                      <a:moveTo>
                        <a:pt x="35" y="1"/>
                      </a:moveTo>
                      <a:lnTo>
                        <a:pt x="1" y="2444"/>
                      </a:lnTo>
                      <a:lnTo>
                        <a:pt x="705" y="2444"/>
                      </a:lnTo>
                      <a:lnTo>
                        <a:pt x="70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9" name="Google Shape;2999;p12"/>
                <p:cNvSpPr/>
                <p:nvPr/>
              </p:nvSpPr>
              <p:spPr>
                <a:xfrm>
                  <a:off x="3414732" y="443027"/>
                  <a:ext cx="18785" cy="8251"/>
                </a:xfrm>
                <a:custGeom>
                  <a:rect b="b" l="l" r="r" t="t"/>
                  <a:pathLst>
                    <a:path extrusionOk="0" h="213" w="485">
                      <a:moveTo>
                        <a:pt x="1" y="0"/>
                      </a:moveTo>
                      <a:lnTo>
                        <a:pt x="1" y="213"/>
                      </a:lnTo>
                      <a:lnTo>
                        <a:pt x="484" y="213"/>
                      </a:lnTo>
                      <a:lnTo>
                        <a:pt x="48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0" name="Google Shape;3000;p12"/>
                <p:cNvSpPr/>
                <p:nvPr/>
              </p:nvSpPr>
              <p:spPr>
                <a:xfrm>
                  <a:off x="3365774" y="335572"/>
                  <a:ext cx="29630" cy="14178"/>
                </a:xfrm>
                <a:custGeom>
                  <a:rect b="b" l="l" r="r" t="t"/>
                  <a:pathLst>
                    <a:path extrusionOk="0" h="366" w="765">
                      <a:moveTo>
                        <a:pt x="764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64" y="348"/>
                      </a:lnTo>
                      <a:lnTo>
                        <a:pt x="76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1" name="Google Shape;3001;p12"/>
                <p:cNvSpPr/>
                <p:nvPr/>
              </p:nvSpPr>
              <p:spPr>
                <a:xfrm>
                  <a:off x="3369725" y="450270"/>
                  <a:ext cx="25990" cy="14139"/>
                </a:xfrm>
                <a:custGeom>
                  <a:rect b="b" l="l" r="r" t="t"/>
                  <a:pathLst>
                    <a:path extrusionOk="0" h="365" w="671">
                      <a:moveTo>
                        <a:pt x="671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71" y="348"/>
                      </a:lnTo>
                      <a:lnTo>
                        <a:pt x="67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2" name="Google Shape;3002;p12"/>
                <p:cNvSpPr/>
                <p:nvPr/>
              </p:nvSpPr>
              <p:spPr>
                <a:xfrm>
                  <a:off x="3420968" y="354321"/>
                  <a:ext cx="7282" cy="11505"/>
                </a:xfrm>
                <a:custGeom>
                  <a:rect b="b" l="l" r="r" t="t"/>
                  <a:pathLst>
                    <a:path extrusionOk="0" h="297" w="188">
                      <a:moveTo>
                        <a:pt x="94" y="0"/>
                      </a:moveTo>
                      <a:cubicBezTo>
                        <a:pt x="43" y="0"/>
                        <a:pt x="1" y="59"/>
                        <a:pt x="1" y="144"/>
                      </a:cubicBezTo>
                      <a:cubicBezTo>
                        <a:pt x="1" y="229"/>
                        <a:pt x="43" y="297"/>
                        <a:pt x="94" y="297"/>
                      </a:cubicBezTo>
                      <a:cubicBezTo>
                        <a:pt x="145" y="297"/>
                        <a:pt x="188" y="229"/>
                        <a:pt x="188" y="144"/>
                      </a:cubicBezTo>
                      <a:cubicBezTo>
                        <a:pt x="188" y="59"/>
                        <a:pt x="145" y="0"/>
                        <a:pt x="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03" name="Google Shape;3003;p12"/>
              <p:cNvGrpSpPr/>
              <p:nvPr/>
            </p:nvGrpSpPr>
            <p:grpSpPr>
              <a:xfrm>
                <a:off x="2783043" y="334496"/>
                <a:ext cx="201555" cy="121802"/>
                <a:chOff x="3410268" y="831871"/>
                <a:chExt cx="201555" cy="121802"/>
              </a:xfrm>
            </p:grpSpPr>
            <p:sp>
              <p:nvSpPr>
                <p:cNvPr id="3004" name="Google Shape;3004;p12"/>
                <p:cNvSpPr/>
                <p:nvPr/>
              </p:nvSpPr>
              <p:spPr>
                <a:xfrm>
                  <a:off x="3580397" y="831871"/>
                  <a:ext cx="31426" cy="119494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5" name="Google Shape;3005;p12"/>
                <p:cNvSpPr/>
                <p:nvPr/>
              </p:nvSpPr>
              <p:spPr>
                <a:xfrm>
                  <a:off x="3556233" y="845955"/>
                  <a:ext cx="30238" cy="107718"/>
                </a:xfrm>
                <a:custGeom>
                  <a:rect b="b" l="l" r="r" t="t"/>
                  <a:pathLst>
                    <a:path extrusionOk="0" h="3174" w="891">
                      <a:moveTo>
                        <a:pt x="136" y="1"/>
                      </a:moveTo>
                      <a:lnTo>
                        <a:pt x="0" y="3173"/>
                      </a:lnTo>
                      <a:lnTo>
                        <a:pt x="891" y="3173"/>
                      </a:lnTo>
                      <a:lnTo>
                        <a:pt x="86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6" name="Google Shape;3006;p12"/>
                <p:cNvSpPr/>
                <p:nvPr/>
              </p:nvSpPr>
              <p:spPr>
                <a:xfrm>
                  <a:off x="3473324" y="831871"/>
                  <a:ext cx="67094" cy="119494"/>
                </a:xfrm>
                <a:custGeom>
                  <a:rect b="b" l="l" r="r" t="t"/>
                  <a:pathLst>
                    <a:path extrusionOk="0" h="3521" w="1977">
                      <a:moveTo>
                        <a:pt x="68" y="0"/>
                      </a:moveTo>
                      <a:lnTo>
                        <a:pt x="0" y="3521"/>
                      </a:lnTo>
                      <a:lnTo>
                        <a:pt x="1798" y="3521"/>
                      </a:lnTo>
                      <a:lnTo>
                        <a:pt x="1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7" name="Google Shape;3007;p12"/>
                <p:cNvSpPr/>
                <p:nvPr/>
              </p:nvSpPr>
              <p:spPr>
                <a:xfrm>
                  <a:off x="3429273" y="841068"/>
                  <a:ext cx="64515" cy="110297"/>
                </a:xfrm>
                <a:custGeom>
                  <a:rect b="b" l="l" r="r" t="t"/>
                  <a:pathLst>
                    <a:path extrusionOk="0" h="3250" w="1901">
                      <a:moveTo>
                        <a:pt x="93" y="1"/>
                      </a:moveTo>
                      <a:lnTo>
                        <a:pt x="0" y="3250"/>
                      </a:lnTo>
                      <a:lnTo>
                        <a:pt x="1900" y="3250"/>
                      </a:lnTo>
                      <a:lnTo>
                        <a:pt x="180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8" name="Google Shape;3008;p12"/>
                <p:cNvSpPr/>
                <p:nvPr/>
              </p:nvSpPr>
              <p:spPr>
                <a:xfrm>
                  <a:off x="3522262" y="831871"/>
                  <a:ext cx="35431" cy="119494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4" y="3521"/>
                      </a:lnTo>
                      <a:lnTo>
                        <a:pt x="1044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9" name="Google Shape;3009;p12"/>
                <p:cNvSpPr/>
                <p:nvPr/>
              </p:nvSpPr>
              <p:spPr>
                <a:xfrm>
                  <a:off x="3487408" y="841068"/>
                  <a:ext cx="28270" cy="110297"/>
                </a:xfrm>
                <a:custGeom>
                  <a:rect b="b" l="l" r="r" t="t"/>
                  <a:pathLst>
                    <a:path extrusionOk="0" h="3250" w="833">
                      <a:moveTo>
                        <a:pt x="86" y="1"/>
                      </a:moveTo>
                      <a:lnTo>
                        <a:pt x="1" y="3250"/>
                      </a:lnTo>
                      <a:lnTo>
                        <a:pt x="832" y="3250"/>
                      </a:lnTo>
                      <a:lnTo>
                        <a:pt x="832" y="85"/>
                      </a:lnTo>
                      <a:lnTo>
                        <a:pt x="86" y="1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0" name="Google Shape;3010;p12"/>
                <p:cNvSpPr/>
                <p:nvPr/>
              </p:nvSpPr>
              <p:spPr>
                <a:xfrm>
                  <a:off x="3410268" y="868421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1" name="Google Shape;3011;p12"/>
                <p:cNvSpPr/>
                <p:nvPr/>
              </p:nvSpPr>
              <p:spPr>
                <a:xfrm>
                  <a:off x="3527421" y="834450"/>
                  <a:ext cx="25657" cy="12421"/>
                </a:xfrm>
                <a:custGeom>
                  <a:rect b="b" l="l" r="r" t="t"/>
                  <a:pathLst>
                    <a:path extrusionOk="0" h="366" w="756">
                      <a:moveTo>
                        <a:pt x="756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56" y="348"/>
                      </a:lnTo>
                      <a:lnTo>
                        <a:pt x="75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2" name="Google Shape;3012;p12"/>
                <p:cNvSpPr/>
                <p:nvPr/>
              </p:nvSpPr>
              <p:spPr>
                <a:xfrm>
                  <a:off x="3530882" y="934939"/>
                  <a:ext cx="22501" cy="12387"/>
                </a:xfrm>
                <a:custGeom>
                  <a:rect b="b" l="l" r="r" t="t"/>
                  <a:pathLst>
                    <a:path extrusionOk="0" h="365" w="663">
                      <a:moveTo>
                        <a:pt x="662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62" y="348"/>
                      </a:ln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13" name="Google Shape;3013;p12"/>
              <p:cNvGrpSpPr/>
              <p:nvPr/>
            </p:nvGrpSpPr>
            <p:grpSpPr>
              <a:xfrm>
                <a:off x="2544653" y="484563"/>
                <a:ext cx="239509" cy="131303"/>
                <a:chOff x="3262678" y="550088"/>
                <a:chExt cx="239509" cy="131303"/>
              </a:xfrm>
            </p:grpSpPr>
            <p:sp>
              <p:nvSpPr>
                <p:cNvPr id="3014" name="Google Shape;3014;p12"/>
                <p:cNvSpPr/>
                <p:nvPr/>
              </p:nvSpPr>
              <p:spPr>
                <a:xfrm>
                  <a:off x="3438826" y="571086"/>
                  <a:ext cx="45239" cy="110297"/>
                </a:xfrm>
                <a:custGeom>
                  <a:rect b="b" l="l" r="r" t="t"/>
                  <a:pathLst>
                    <a:path extrusionOk="0" h="3250" w="1333">
                      <a:moveTo>
                        <a:pt x="77" y="1"/>
                      </a:moveTo>
                      <a:lnTo>
                        <a:pt x="0" y="3250"/>
                      </a:lnTo>
                      <a:lnTo>
                        <a:pt x="1332" y="3250"/>
                      </a:lnTo>
                      <a:lnTo>
                        <a:pt x="1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015" name="Google Shape;3015;p12"/>
                <p:cNvGrpSpPr/>
                <p:nvPr/>
              </p:nvGrpSpPr>
              <p:grpSpPr>
                <a:xfrm>
                  <a:off x="3440251" y="598168"/>
                  <a:ext cx="35464" cy="83215"/>
                  <a:chOff x="4010214" y="1172156"/>
                  <a:chExt cx="35464" cy="83215"/>
                </a:xfrm>
              </p:grpSpPr>
              <p:sp>
                <p:nvSpPr>
                  <p:cNvPr id="3016" name="Google Shape;3016;p12"/>
                  <p:cNvSpPr/>
                  <p:nvPr/>
                </p:nvSpPr>
                <p:spPr>
                  <a:xfrm>
                    <a:off x="4010214" y="1172156"/>
                    <a:ext cx="18462" cy="83215"/>
                  </a:xfrm>
                  <a:custGeom>
                    <a:rect b="b" l="l" r="r" t="t"/>
                    <a:pathLst>
                      <a:path extrusionOk="0" h="2452" w="544">
                        <a:moveTo>
                          <a:pt x="1" y="0"/>
                        </a:moveTo>
                        <a:lnTo>
                          <a:pt x="52" y="2452"/>
                        </a:lnTo>
                        <a:lnTo>
                          <a:pt x="544" y="2452"/>
                        </a:lnTo>
                        <a:lnTo>
                          <a:pt x="518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17" name="Google Shape;3017;p12"/>
                  <p:cNvSpPr/>
                  <p:nvPr/>
                </p:nvSpPr>
                <p:spPr>
                  <a:xfrm>
                    <a:off x="4023483" y="1172156"/>
                    <a:ext cx="22195" cy="83215"/>
                  </a:xfrm>
                  <a:custGeom>
                    <a:rect b="b" l="l" r="r" t="t"/>
                    <a:pathLst>
                      <a:path extrusionOk="0" h="2452" w="654">
                        <a:moveTo>
                          <a:pt x="34" y="0"/>
                        </a:moveTo>
                        <a:lnTo>
                          <a:pt x="0" y="2452"/>
                        </a:lnTo>
                        <a:lnTo>
                          <a:pt x="585" y="2452"/>
                        </a:lnTo>
                        <a:lnTo>
                          <a:pt x="65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018" name="Google Shape;3018;p12"/>
                <p:cNvSpPr/>
                <p:nvPr/>
              </p:nvSpPr>
              <p:spPr>
                <a:xfrm>
                  <a:off x="3478838" y="571086"/>
                  <a:ext cx="23349" cy="110297"/>
                </a:xfrm>
                <a:custGeom>
                  <a:rect b="b" l="l" r="r" t="t"/>
                  <a:pathLst>
                    <a:path extrusionOk="0" h="3250" w="688">
                      <a:moveTo>
                        <a:pt x="68" y="1"/>
                      </a:moveTo>
                      <a:lnTo>
                        <a:pt x="1" y="3250"/>
                      </a:lnTo>
                      <a:lnTo>
                        <a:pt x="688" y="3250"/>
                      </a:lnTo>
                      <a:lnTo>
                        <a:pt x="688" y="86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9" name="Google Shape;3019;p12"/>
                <p:cNvSpPr/>
                <p:nvPr/>
              </p:nvSpPr>
              <p:spPr>
                <a:xfrm>
                  <a:off x="3431181" y="567398"/>
                  <a:ext cx="17580" cy="113148"/>
                </a:xfrm>
                <a:custGeom>
                  <a:rect b="b" l="l" r="r" t="t"/>
                  <a:pathLst>
                    <a:path extrusionOk="0" h="3334" w="518">
                      <a:moveTo>
                        <a:pt x="60" y="0"/>
                      </a:moveTo>
                      <a:lnTo>
                        <a:pt x="0" y="3334"/>
                      </a:lnTo>
                      <a:lnTo>
                        <a:pt x="501" y="3334"/>
                      </a:lnTo>
                      <a:lnTo>
                        <a:pt x="518" y="17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0" name="Google Shape;3020;p12"/>
                <p:cNvSpPr/>
                <p:nvPr/>
              </p:nvSpPr>
              <p:spPr>
                <a:xfrm>
                  <a:off x="3406585" y="674460"/>
                  <a:ext cx="7806" cy="4344"/>
                </a:xfrm>
                <a:custGeom>
                  <a:rect b="b" l="l" r="r" t="t"/>
                  <a:pathLst>
                    <a:path extrusionOk="0" h="128" w="230">
                      <a:moveTo>
                        <a:pt x="0" y="0"/>
                      </a:moveTo>
                      <a:lnTo>
                        <a:pt x="0" y="128"/>
                      </a:lnTo>
                      <a:lnTo>
                        <a:pt x="229" y="128"/>
                      </a:lnTo>
                      <a:lnTo>
                        <a:pt x="22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1" name="Google Shape;3021;p12"/>
                <p:cNvSpPr/>
                <p:nvPr/>
              </p:nvSpPr>
              <p:spPr>
                <a:xfrm>
                  <a:off x="3375488" y="550088"/>
                  <a:ext cx="46942" cy="131303"/>
                </a:xfrm>
                <a:custGeom>
                  <a:rect b="b" l="l" r="r" t="t"/>
                  <a:pathLst>
                    <a:path extrusionOk="0" h="3606" w="1383">
                      <a:moveTo>
                        <a:pt x="0" y="1"/>
                      </a:moveTo>
                      <a:lnTo>
                        <a:pt x="51" y="3606"/>
                      </a:lnTo>
                      <a:lnTo>
                        <a:pt x="1315" y="3606"/>
                      </a:lnTo>
                      <a:lnTo>
                        <a:pt x="138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2" name="Google Shape;3022;p12"/>
                <p:cNvSpPr/>
                <p:nvPr/>
              </p:nvSpPr>
              <p:spPr>
                <a:xfrm>
                  <a:off x="3418391" y="550088"/>
                  <a:ext cx="13272" cy="131303"/>
                </a:xfrm>
                <a:custGeom>
                  <a:rect b="b" l="l" r="r" t="t"/>
                  <a:pathLst>
                    <a:path extrusionOk="0" h="3606" w="391">
                      <a:moveTo>
                        <a:pt x="77" y="1"/>
                      </a:moveTo>
                      <a:lnTo>
                        <a:pt x="0" y="3606"/>
                      </a:lnTo>
                      <a:lnTo>
                        <a:pt x="373" y="3606"/>
                      </a:lnTo>
                      <a:lnTo>
                        <a:pt x="39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3" name="Google Shape;3023;p12"/>
                <p:cNvSpPr/>
                <p:nvPr/>
              </p:nvSpPr>
              <p:spPr>
                <a:xfrm>
                  <a:off x="3345837" y="562194"/>
                  <a:ext cx="50974" cy="119189"/>
                </a:xfrm>
                <a:custGeom>
                  <a:rect b="b" l="l" r="r" t="t"/>
                  <a:pathLst>
                    <a:path extrusionOk="0" h="3512" w="1502">
                      <a:moveTo>
                        <a:pt x="0" y="0"/>
                      </a:moveTo>
                      <a:lnTo>
                        <a:pt x="43" y="3512"/>
                      </a:lnTo>
                      <a:lnTo>
                        <a:pt x="1502" y="3512"/>
                      </a:lnTo>
                      <a:lnTo>
                        <a:pt x="134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4" name="Google Shape;3024;p12"/>
                <p:cNvSpPr/>
                <p:nvPr/>
              </p:nvSpPr>
              <p:spPr>
                <a:xfrm>
                  <a:off x="3388157" y="562194"/>
                  <a:ext cx="26811" cy="119189"/>
                </a:xfrm>
                <a:custGeom>
                  <a:rect b="b" l="l" r="r" t="t"/>
                  <a:pathLst>
                    <a:path extrusionOk="0" h="3512" w="790">
                      <a:moveTo>
                        <a:pt x="85" y="0"/>
                      </a:moveTo>
                      <a:lnTo>
                        <a:pt x="0" y="3512"/>
                      </a:lnTo>
                      <a:lnTo>
                        <a:pt x="764" y="3512"/>
                      </a:lnTo>
                      <a:lnTo>
                        <a:pt x="789" y="85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5" name="Google Shape;3025;p12"/>
                <p:cNvSpPr/>
                <p:nvPr/>
              </p:nvSpPr>
              <p:spPr>
                <a:xfrm>
                  <a:off x="3395081" y="659188"/>
                  <a:ext cx="17308" cy="4649"/>
                </a:xfrm>
                <a:custGeom>
                  <a:rect b="b" l="l" r="r" t="t"/>
                  <a:pathLst>
                    <a:path extrusionOk="0" h="137" w="510">
                      <a:moveTo>
                        <a:pt x="0" y="1"/>
                      </a:moveTo>
                      <a:lnTo>
                        <a:pt x="0" y="137"/>
                      </a:lnTo>
                      <a:lnTo>
                        <a:pt x="509" y="137"/>
                      </a:lnTo>
                      <a:lnTo>
                        <a:pt x="50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6" name="Google Shape;3026;p12"/>
                <p:cNvSpPr/>
                <p:nvPr/>
              </p:nvSpPr>
              <p:spPr>
                <a:xfrm>
                  <a:off x="3400239" y="567930"/>
                  <a:ext cx="12150" cy="4649"/>
                </a:xfrm>
                <a:custGeom>
                  <a:rect b="b" l="l" r="r" t="t"/>
                  <a:pathLst>
                    <a:path extrusionOk="0" h="137" w="358">
                      <a:moveTo>
                        <a:pt x="1" y="1"/>
                      </a:moveTo>
                      <a:lnTo>
                        <a:pt x="1" y="136"/>
                      </a:lnTo>
                      <a:lnTo>
                        <a:pt x="357" y="136"/>
                      </a:lnTo>
                      <a:lnTo>
                        <a:pt x="35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7" name="Google Shape;3027;p12"/>
                <p:cNvSpPr/>
                <p:nvPr/>
              </p:nvSpPr>
              <p:spPr>
                <a:xfrm>
                  <a:off x="3397931" y="578586"/>
                  <a:ext cx="14457" cy="4649"/>
                </a:xfrm>
                <a:custGeom>
                  <a:rect b="b" l="l" r="r" t="t"/>
                  <a:pathLst>
                    <a:path extrusionOk="0" h="137" w="426">
                      <a:moveTo>
                        <a:pt x="1" y="1"/>
                      </a:moveTo>
                      <a:lnTo>
                        <a:pt x="1" y="136"/>
                      </a:lnTo>
                      <a:lnTo>
                        <a:pt x="425" y="136"/>
                      </a:lnTo>
                      <a:lnTo>
                        <a:pt x="42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8" name="Google Shape;3028;p12"/>
                <p:cNvSpPr/>
                <p:nvPr/>
              </p:nvSpPr>
              <p:spPr>
                <a:xfrm>
                  <a:off x="3424131" y="666688"/>
                  <a:ext cx="3496" cy="4344"/>
                </a:xfrm>
                <a:custGeom>
                  <a:rect b="b" l="l" r="r" t="t"/>
                  <a:pathLst>
                    <a:path extrusionOk="0" h="128" w="103">
                      <a:moveTo>
                        <a:pt x="1" y="0"/>
                      </a:moveTo>
                      <a:lnTo>
                        <a:pt x="1" y="128"/>
                      </a:lnTo>
                      <a:lnTo>
                        <a:pt x="103" y="128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9" name="Google Shape;3029;p12"/>
                <p:cNvSpPr/>
                <p:nvPr/>
              </p:nvSpPr>
              <p:spPr>
                <a:xfrm>
                  <a:off x="3322794" y="561889"/>
                  <a:ext cx="40929" cy="119494"/>
                </a:xfrm>
                <a:custGeom>
                  <a:rect b="b" l="l" r="r" t="t"/>
                  <a:pathLst>
                    <a:path extrusionOk="0" h="3521" w="1206">
                      <a:moveTo>
                        <a:pt x="1" y="1"/>
                      </a:moveTo>
                      <a:lnTo>
                        <a:pt x="52" y="3521"/>
                      </a:lnTo>
                      <a:lnTo>
                        <a:pt x="1205" y="3521"/>
                      </a:lnTo>
                      <a:lnTo>
                        <a:pt x="117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0" name="Google Shape;3030;p12"/>
                <p:cNvSpPr/>
                <p:nvPr/>
              </p:nvSpPr>
              <p:spPr>
                <a:xfrm>
                  <a:off x="3357342" y="561889"/>
                  <a:ext cx="22195" cy="119494"/>
                </a:xfrm>
                <a:custGeom>
                  <a:rect b="b" l="l" r="r" t="t"/>
                  <a:pathLst>
                    <a:path extrusionOk="0" h="3521" w="654">
                      <a:moveTo>
                        <a:pt x="137" y="1"/>
                      </a:moveTo>
                      <a:lnTo>
                        <a:pt x="1" y="3521"/>
                      </a:lnTo>
                      <a:lnTo>
                        <a:pt x="629" y="3521"/>
                      </a:lnTo>
                      <a:lnTo>
                        <a:pt x="65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1" name="Google Shape;3031;p12"/>
                <p:cNvSpPr/>
                <p:nvPr/>
              </p:nvSpPr>
              <p:spPr>
                <a:xfrm>
                  <a:off x="3395081" y="671880"/>
                  <a:ext cx="17308" cy="6346"/>
                </a:xfrm>
                <a:custGeom>
                  <a:rect b="b" l="l" r="r" t="t"/>
                  <a:pathLst>
                    <a:path extrusionOk="0" h="187" w="510">
                      <a:moveTo>
                        <a:pt x="0" y="0"/>
                      </a:moveTo>
                      <a:lnTo>
                        <a:pt x="0" y="187"/>
                      </a:lnTo>
                      <a:lnTo>
                        <a:pt x="509" y="187"/>
                      </a:lnTo>
                      <a:lnTo>
                        <a:pt x="50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2" name="Google Shape;3032;p12"/>
                <p:cNvSpPr/>
                <p:nvPr/>
              </p:nvSpPr>
              <p:spPr>
                <a:xfrm>
                  <a:off x="3262678" y="598137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33" name="Google Shape;3033;p12"/>
              <p:cNvGrpSpPr/>
              <p:nvPr/>
            </p:nvGrpSpPr>
            <p:grpSpPr>
              <a:xfrm flipH="1">
                <a:off x="2758254" y="643619"/>
                <a:ext cx="239509" cy="131303"/>
                <a:chOff x="3262678" y="550088"/>
                <a:chExt cx="239509" cy="131303"/>
              </a:xfrm>
            </p:grpSpPr>
            <p:sp>
              <p:nvSpPr>
                <p:cNvPr id="3034" name="Google Shape;3034;p12"/>
                <p:cNvSpPr/>
                <p:nvPr/>
              </p:nvSpPr>
              <p:spPr>
                <a:xfrm>
                  <a:off x="3438826" y="571086"/>
                  <a:ext cx="45239" cy="110297"/>
                </a:xfrm>
                <a:custGeom>
                  <a:rect b="b" l="l" r="r" t="t"/>
                  <a:pathLst>
                    <a:path extrusionOk="0" h="3250" w="1333">
                      <a:moveTo>
                        <a:pt x="77" y="1"/>
                      </a:moveTo>
                      <a:lnTo>
                        <a:pt x="0" y="3250"/>
                      </a:lnTo>
                      <a:lnTo>
                        <a:pt x="1332" y="3250"/>
                      </a:lnTo>
                      <a:lnTo>
                        <a:pt x="1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035" name="Google Shape;3035;p12"/>
                <p:cNvGrpSpPr/>
                <p:nvPr/>
              </p:nvGrpSpPr>
              <p:grpSpPr>
                <a:xfrm>
                  <a:off x="3440251" y="598168"/>
                  <a:ext cx="35464" cy="83215"/>
                  <a:chOff x="4010214" y="1172156"/>
                  <a:chExt cx="35464" cy="83215"/>
                </a:xfrm>
              </p:grpSpPr>
              <p:sp>
                <p:nvSpPr>
                  <p:cNvPr id="3036" name="Google Shape;3036;p12"/>
                  <p:cNvSpPr/>
                  <p:nvPr/>
                </p:nvSpPr>
                <p:spPr>
                  <a:xfrm>
                    <a:off x="4010214" y="1172156"/>
                    <a:ext cx="18462" cy="83215"/>
                  </a:xfrm>
                  <a:custGeom>
                    <a:rect b="b" l="l" r="r" t="t"/>
                    <a:pathLst>
                      <a:path extrusionOk="0" h="2452" w="544">
                        <a:moveTo>
                          <a:pt x="1" y="0"/>
                        </a:moveTo>
                        <a:lnTo>
                          <a:pt x="52" y="2452"/>
                        </a:lnTo>
                        <a:lnTo>
                          <a:pt x="544" y="2452"/>
                        </a:lnTo>
                        <a:lnTo>
                          <a:pt x="518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37" name="Google Shape;3037;p12"/>
                  <p:cNvSpPr/>
                  <p:nvPr/>
                </p:nvSpPr>
                <p:spPr>
                  <a:xfrm>
                    <a:off x="4023483" y="1172156"/>
                    <a:ext cx="22195" cy="83215"/>
                  </a:xfrm>
                  <a:custGeom>
                    <a:rect b="b" l="l" r="r" t="t"/>
                    <a:pathLst>
                      <a:path extrusionOk="0" h="2452" w="654">
                        <a:moveTo>
                          <a:pt x="34" y="0"/>
                        </a:moveTo>
                        <a:lnTo>
                          <a:pt x="0" y="2452"/>
                        </a:lnTo>
                        <a:lnTo>
                          <a:pt x="585" y="2452"/>
                        </a:lnTo>
                        <a:lnTo>
                          <a:pt x="65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038" name="Google Shape;3038;p12"/>
                <p:cNvSpPr/>
                <p:nvPr/>
              </p:nvSpPr>
              <p:spPr>
                <a:xfrm>
                  <a:off x="3478838" y="571086"/>
                  <a:ext cx="23349" cy="110297"/>
                </a:xfrm>
                <a:custGeom>
                  <a:rect b="b" l="l" r="r" t="t"/>
                  <a:pathLst>
                    <a:path extrusionOk="0" h="3250" w="688">
                      <a:moveTo>
                        <a:pt x="68" y="1"/>
                      </a:moveTo>
                      <a:lnTo>
                        <a:pt x="1" y="3250"/>
                      </a:lnTo>
                      <a:lnTo>
                        <a:pt x="688" y="3250"/>
                      </a:lnTo>
                      <a:lnTo>
                        <a:pt x="688" y="86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9" name="Google Shape;3039;p12"/>
                <p:cNvSpPr/>
                <p:nvPr/>
              </p:nvSpPr>
              <p:spPr>
                <a:xfrm>
                  <a:off x="3431181" y="567398"/>
                  <a:ext cx="17580" cy="113148"/>
                </a:xfrm>
                <a:custGeom>
                  <a:rect b="b" l="l" r="r" t="t"/>
                  <a:pathLst>
                    <a:path extrusionOk="0" h="3334" w="518">
                      <a:moveTo>
                        <a:pt x="60" y="0"/>
                      </a:moveTo>
                      <a:lnTo>
                        <a:pt x="0" y="3334"/>
                      </a:lnTo>
                      <a:lnTo>
                        <a:pt x="501" y="3334"/>
                      </a:lnTo>
                      <a:lnTo>
                        <a:pt x="518" y="17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0" name="Google Shape;3040;p12"/>
                <p:cNvSpPr/>
                <p:nvPr/>
              </p:nvSpPr>
              <p:spPr>
                <a:xfrm>
                  <a:off x="3406585" y="674460"/>
                  <a:ext cx="7806" cy="4344"/>
                </a:xfrm>
                <a:custGeom>
                  <a:rect b="b" l="l" r="r" t="t"/>
                  <a:pathLst>
                    <a:path extrusionOk="0" h="128" w="230">
                      <a:moveTo>
                        <a:pt x="0" y="0"/>
                      </a:moveTo>
                      <a:lnTo>
                        <a:pt x="0" y="128"/>
                      </a:lnTo>
                      <a:lnTo>
                        <a:pt x="229" y="128"/>
                      </a:lnTo>
                      <a:lnTo>
                        <a:pt x="22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1" name="Google Shape;3041;p12"/>
                <p:cNvSpPr/>
                <p:nvPr/>
              </p:nvSpPr>
              <p:spPr>
                <a:xfrm>
                  <a:off x="3375488" y="550088"/>
                  <a:ext cx="46942" cy="131303"/>
                </a:xfrm>
                <a:custGeom>
                  <a:rect b="b" l="l" r="r" t="t"/>
                  <a:pathLst>
                    <a:path extrusionOk="0" h="3606" w="1383">
                      <a:moveTo>
                        <a:pt x="0" y="1"/>
                      </a:moveTo>
                      <a:lnTo>
                        <a:pt x="51" y="3606"/>
                      </a:lnTo>
                      <a:lnTo>
                        <a:pt x="1315" y="3606"/>
                      </a:lnTo>
                      <a:lnTo>
                        <a:pt x="138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2" name="Google Shape;3042;p12"/>
                <p:cNvSpPr/>
                <p:nvPr/>
              </p:nvSpPr>
              <p:spPr>
                <a:xfrm>
                  <a:off x="3418391" y="550088"/>
                  <a:ext cx="13272" cy="131303"/>
                </a:xfrm>
                <a:custGeom>
                  <a:rect b="b" l="l" r="r" t="t"/>
                  <a:pathLst>
                    <a:path extrusionOk="0" h="3606" w="391">
                      <a:moveTo>
                        <a:pt x="77" y="1"/>
                      </a:moveTo>
                      <a:lnTo>
                        <a:pt x="0" y="3606"/>
                      </a:lnTo>
                      <a:lnTo>
                        <a:pt x="373" y="3606"/>
                      </a:lnTo>
                      <a:lnTo>
                        <a:pt x="39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3" name="Google Shape;3043;p12"/>
                <p:cNvSpPr/>
                <p:nvPr/>
              </p:nvSpPr>
              <p:spPr>
                <a:xfrm>
                  <a:off x="3345837" y="562194"/>
                  <a:ext cx="50974" cy="119189"/>
                </a:xfrm>
                <a:custGeom>
                  <a:rect b="b" l="l" r="r" t="t"/>
                  <a:pathLst>
                    <a:path extrusionOk="0" h="3512" w="1502">
                      <a:moveTo>
                        <a:pt x="0" y="0"/>
                      </a:moveTo>
                      <a:lnTo>
                        <a:pt x="43" y="3512"/>
                      </a:lnTo>
                      <a:lnTo>
                        <a:pt x="1502" y="3512"/>
                      </a:lnTo>
                      <a:lnTo>
                        <a:pt x="134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4" name="Google Shape;3044;p12"/>
                <p:cNvSpPr/>
                <p:nvPr/>
              </p:nvSpPr>
              <p:spPr>
                <a:xfrm>
                  <a:off x="3388157" y="562194"/>
                  <a:ext cx="26811" cy="119189"/>
                </a:xfrm>
                <a:custGeom>
                  <a:rect b="b" l="l" r="r" t="t"/>
                  <a:pathLst>
                    <a:path extrusionOk="0" h="3512" w="790">
                      <a:moveTo>
                        <a:pt x="85" y="0"/>
                      </a:moveTo>
                      <a:lnTo>
                        <a:pt x="0" y="3512"/>
                      </a:lnTo>
                      <a:lnTo>
                        <a:pt x="764" y="3512"/>
                      </a:lnTo>
                      <a:lnTo>
                        <a:pt x="789" y="85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5" name="Google Shape;3045;p12"/>
                <p:cNvSpPr/>
                <p:nvPr/>
              </p:nvSpPr>
              <p:spPr>
                <a:xfrm>
                  <a:off x="3395081" y="659188"/>
                  <a:ext cx="17308" cy="4649"/>
                </a:xfrm>
                <a:custGeom>
                  <a:rect b="b" l="l" r="r" t="t"/>
                  <a:pathLst>
                    <a:path extrusionOk="0" h="137" w="510">
                      <a:moveTo>
                        <a:pt x="0" y="1"/>
                      </a:moveTo>
                      <a:lnTo>
                        <a:pt x="0" y="137"/>
                      </a:lnTo>
                      <a:lnTo>
                        <a:pt x="509" y="137"/>
                      </a:lnTo>
                      <a:lnTo>
                        <a:pt x="50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6" name="Google Shape;3046;p12"/>
                <p:cNvSpPr/>
                <p:nvPr/>
              </p:nvSpPr>
              <p:spPr>
                <a:xfrm>
                  <a:off x="3400239" y="567930"/>
                  <a:ext cx="12150" cy="4649"/>
                </a:xfrm>
                <a:custGeom>
                  <a:rect b="b" l="l" r="r" t="t"/>
                  <a:pathLst>
                    <a:path extrusionOk="0" h="137" w="358">
                      <a:moveTo>
                        <a:pt x="1" y="1"/>
                      </a:moveTo>
                      <a:lnTo>
                        <a:pt x="1" y="136"/>
                      </a:lnTo>
                      <a:lnTo>
                        <a:pt x="357" y="136"/>
                      </a:lnTo>
                      <a:lnTo>
                        <a:pt x="35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7" name="Google Shape;3047;p12"/>
                <p:cNvSpPr/>
                <p:nvPr/>
              </p:nvSpPr>
              <p:spPr>
                <a:xfrm>
                  <a:off x="3397931" y="578586"/>
                  <a:ext cx="14457" cy="4649"/>
                </a:xfrm>
                <a:custGeom>
                  <a:rect b="b" l="l" r="r" t="t"/>
                  <a:pathLst>
                    <a:path extrusionOk="0" h="137" w="426">
                      <a:moveTo>
                        <a:pt x="1" y="1"/>
                      </a:moveTo>
                      <a:lnTo>
                        <a:pt x="1" y="136"/>
                      </a:lnTo>
                      <a:lnTo>
                        <a:pt x="425" y="136"/>
                      </a:lnTo>
                      <a:lnTo>
                        <a:pt x="42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8" name="Google Shape;3048;p12"/>
                <p:cNvSpPr/>
                <p:nvPr/>
              </p:nvSpPr>
              <p:spPr>
                <a:xfrm>
                  <a:off x="3424131" y="666688"/>
                  <a:ext cx="3496" cy="4344"/>
                </a:xfrm>
                <a:custGeom>
                  <a:rect b="b" l="l" r="r" t="t"/>
                  <a:pathLst>
                    <a:path extrusionOk="0" h="128" w="103">
                      <a:moveTo>
                        <a:pt x="1" y="0"/>
                      </a:moveTo>
                      <a:lnTo>
                        <a:pt x="1" y="128"/>
                      </a:lnTo>
                      <a:lnTo>
                        <a:pt x="103" y="128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9" name="Google Shape;3049;p12"/>
                <p:cNvSpPr/>
                <p:nvPr/>
              </p:nvSpPr>
              <p:spPr>
                <a:xfrm>
                  <a:off x="3322794" y="561889"/>
                  <a:ext cx="40929" cy="119494"/>
                </a:xfrm>
                <a:custGeom>
                  <a:rect b="b" l="l" r="r" t="t"/>
                  <a:pathLst>
                    <a:path extrusionOk="0" h="3521" w="1206">
                      <a:moveTo>
                        <a:pt x="1" y="1"/>
                      </a:moveTo>
                      <a:lnTo>
                        <a:pt x="52" y="3521"/>
                      </a:lnTo>
                      <a:lnTo>
                        <a:pt x="1205" y="3521"/>
                      </a:lnTo>
                      <a:lnTo>
                        <a:pt x="117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0" name="Google Shape;3050;p12"/>
                <p:cNvSpPr/>
                <p:nvPr/>
              </p:nvSpPr>
              <p:spPr>
                <a:xfrm>
                  <a:off x="3357342" y="561889"/>
                  <a:ext cx="22195" cy="119494"/>
                </a:xfrm>
                <a:custGeom>
                  <a:rect b="b" l="l" r="r" t="t"/>
                  <a:pathLst>
                    <a:path extrusionOk="0" h="3521" w="654">
                      <a:moveTo>
                        <a:pt x="137" y="1"/>
                      </a:moveTo>
                      <a:lnTo>
                        <a:pt x="1" y="3521"/>
                      </a:lnTo>
                      <a:lnTo>
                        <a:pt x="629" y="3521"/>
                      </a:lnTo>
                      <a:lnTo>
                        <a:pt x="65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1" name="Google Shape;3051;p12"/>
                <p:cNvSpPr/>
                <p:nvPr/>
              </p:nvSpPr>
              <p:spPr>
                <a:xfrm>
                  <a:off x="3395081" y="671880"/>
                  <a:ext cx="17308" cy="6346"/>
                </a:xfrm>
                <a:custGeom>
                  <a:rect b="b" l="l" r="r" t="t"/>
                  <a:pathLst>
                    <a:path extrusionOk="0" h="187" w="510">
                      <a:moveTo>
                        <a:pt x="0" y="0"/>
                      </a:moveTo>
                      <a:lnTo>
                        <a:pt x="0" y="187"/>
                      </a:lnTo>
                      <a:lnTo>
                        <a:pt x="509" y="187"/>
                      </a:lnTo>
                      <a:lnTo>
                        <a:pt x="50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2" name="Google Shape;3052;p12"/>
                <p:cNvSpPr/>
                <p:nvPr/>
              </p:nvSpPr>
              <p:spPr>
                <a:xfrm>
                  <a:off x="3262678" y="598137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53" name="Google Shape;3053;p12"/>
              <p:cNvGrpSpPr/>
              <p:nvPr/>
            </p:nvGrpSpPr>
            <p:grpSpPr>
              <a:xfrm>
                <a:off x="2570106" y="648377"/>
                <a:ext cx="201555" cy="121802"/>
                <a:chOff x="3410268" y="831871"/>
                <a:chExt cx="201555" cy="121802"/>
              </a:xfrm>
            </p:grpSpPr>
            <p:sp>
              <p:nvSpPr>
                <p:cNvPr id="3054" name="Google Shape;3054;p12"/>
                <p:cNvSpPr/>
                <p:nvPr/>
              </p:nvSpPr>
              <p:spPr>
                <a:xfrm>
                  <a:off x="3580397" y="831871"/>
                  <a:ext cx="31426" cy="119494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5" name="Google Shape;3055;p12"/>
                <p:cNvSpPr/>
                <p:nvPr/>
              </p:nvSpPr>
              <p:spPr>
                <a:xfrm>
                  <a:off x="3556233" y="845955"/>
                  <a:ext cx="30238" cy="107718"/>
                </a:xfrm>
                <a:custGeom>
                  <a:rect b="b" l="l" r="r" t="t"/>
                  <a:pathLst>
                    <a:path extrusionOk="0" h="3174" w="891">
                      <a:moveTo>
                        <a:pt x="136" y="1"/>
                      </a:moveTo>
                      <a:lnTo>
                        <a:pt x="0" y="3173"/>
                      </a:lnTo>
                      <a:lnTo>
                        <a:pt x="891" y="3173"/>
                      </a:lnTo>
                      <a:lnTo>
                        <a:pt x="86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6" name="Google Shape;3056;p12"/>
                <p:cNvSpPr/>
                <p:nvPr/>
              </p:nvSpPr>
              <p:spPr>
                <a:xfrm>
                  <a:off x="3473324" y="831871"/>
                  <a:ext cx="67094" cy="119494"/>
                </a:xfrm>
                <a:custGeom>
                  <a:rect b="b" l="l" r="r" t="t"/>
                  <a:pathLst>
                    <a:path extrusionOk="0" h="3521" w="1977">
                      <a:moveTo>
                        <a:pt x="68" y="0"/>
                      </a:moveTo>
                      <a:lnTo>
                        <a:pt x="0" y="3521"/>
                      </a:lnTo>
                      <a:lnTo>
                        <a:pt x="1798" y="3521"/>
                      </a:lnTo>
                      <a:lnTo>
                        <a:pt x="1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7" name="Google Shape;3057;p12"/>
                <p:cNvSpPr/>
                <p:nvPr/>
              </p:nvSpPr>
              <p:spPr>
                <a:xfrm>
                  <a:off x="3429273" y="841068"/>
                  <a:ext cx="64515" cy="110297"/>
                </a:xfrm>
                <a:custGeom>
                  <a:rect b="b" l="l" r="r" t="t"/>
                  <a:pathLst>
                    <a:path extrusionOk="0" h="3250" w="1901">
                      <a:moveTo>
                        <a:pt x="93" y="1"/>
                      </a:moveTo>
                      <a:lnTo>
                        <a:pt x="0" y="3250"/>
                      </a:lnTo>
                      <a:lnTo>
                        <a:pt x="1900" y="3250"/>
                      </a:lnTo>
                      <a:lnTo>
                        <a:pt x="180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8" name="Google Shape;3058;p12"/>
                <p:cNvSpPr/>
                <p:nvPr/>
              </p:nvSpPr>
              <p:spPr>
                <a:xfrm>
                  <a:off x="3522262" y="831871"/>
                  <a:ext cx="35431" cy="119494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4" y="3521"/>
                      </a:lnTo>
                      <a:lnTo>
                        <a:pt x="1044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9" name="Google Shape;3059;p12"/>
                <p:cNvSpPr/>
                <p:nvPr/>
              </p:nvSpPr>
              <p:spPr>
                <a:xfrm>
                  <a:off x="3487408" y="841068"/>
                  <a:ext cx="28270" cy="110297"/>
                </a:xfrm>
                <a:custGeom>
                  <a:rect b="b" l="l" r="r" t="t"/>
                  <a:pathLst>
                    <a:path extrusionOk="0" h="3250" w="833">
                      <a:moveTo>
                        <a:pt x="86" y="1"/>
                      </a:moveTo>
                      <a:lnTo>
                        <a:pt x="1" y="3250"/>
                      </a:lnTo>
                      <a:lnTo>
                        <a:pt x="832" y="3250"/>
                      </a:lnTo>
                      <a:lnTo>
                        <a:pt x="832" y="85"/>
                      </a:lnTo>
                      <a:lnTo>
                        <a:pt x="86" y="1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0" name="Google Shape;3060;p12"/>
                <p:cNvSpPr/>
                <p:nvPr/>
              </p:nvSpPr>
              <p:spPr>
                <a:xfrm>
                  <a:off x="3410268" y="868421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1" name="Google Shape;3061;p12"/>
                <p:cNvSpPr/>
                <p:nvPr/>
              </p:nvSpPr>
              <p:spPr>
                <a:xfrm>
                  <a:off x="3527421" y="834450"/>
                  <a:ext cx="25657" cy="12421"/>
                </a:xfrm>
                <a:custGeom>
                  <a:rect b="b" l="l" r="r" t="t"/>
                  <a:pathLst>
                    <a:path extrusionOk="0" h="366" w="756">
                      <a:moveTo>
                        <a:pt x="756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56" y="348"/>
                      </a:lnTo>
                      <a:lnTo>
                        <a:pt x="75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2" name="Google Shape;3062;p12"/>
                <p:cNvSpPr/>
                <p:nvPr/>
              </p:nvSpPr>
              <p:spPr>
                <a:xfrm>
                  <a:off x="3530882" y="934939"/>
                  <a:ext cx="22501" cy="12387"/>
                </a:xfrm>
                <a:custGeom>
                  <a:rect b="b" l="l" r="r" t="t"/>
                  <a:pathLst>
                    <a:path extrusionOk="0" h="365" w="663">
                      <a:moveTo>
                        <a:pt x="662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62" y="348"/>
                      </a:ln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63" name="Google Shape;3063;p12"/>
              <p:cNvGrpSpPr/>
              <p:nvPr/>
            </p:nvGrpSpPr>
            <p:grpSpPr>
              <a:xfrm flipH="1">
                <a:off x="2783043" y="1108371"/>
                <a:ext cx="201555" cy="121802"/>
                <a:chOff x="3410268" y="831871"/>
                <a:chExt cx="201555" cy="121802"/>
              </a:xfrm>
            </p:grpSpPr>
            <p:sp>
              <p:nvSpPr>
                <p:cNvPr id="3064" name="Google Shape;3064;p12"/>
                <p:cNvSpPr/>
                <p:nvPr/>
              </p:nvSpPr>
              <p:spPr>
                <a:xfrm>
                  <a:off x="3580397" y="831871"/>
                  <a:ext cx="31426" cy="119494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5" name="Google Shape;3065;p12"/>
                <p:cNvSpPr/>
                <p:nvPr/>
              </p:nvSpPr>
              <p:spPr>
                <a:xfrm>
                  <a:off x="3556233" y="845955"/>
                  <a:ext cx="30238" cy="107718"/>
                </a:xfrm>
                <a:custGeom>
                  <a:rect b="b" l="l" r="r" t="t"/>
                  <a:pathLst>
                    <a:path extrusionOk="0" h="3174" w="891">
                      <a:moveTo>
                        <a:pt x="136" y="1"/>
                      </a:moveTo>
                      <a:lnTo>
                        <a:pt x="0" y="3173"/>
                      </a:lnTo>
                      <a:lnTo>
                        <a:pt x="891" y="3173"/>
                      </a:lnTo>
                      <a:lnTo>
                        <a:pt x="86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6" name="Google Shape;3066;p12"/>
                <p:cNvSpPr/>
                <p:nvPr/>
              </p:nvSpPr>
              <p:spPr>
                <a:xfrm>
                  <a:off x="3473324" y="831871"/>
                  <a:ext cx="67094" cy="119494"/>
                </a:xfrm>
                <a:custGeom>
                  <a:rect b="b" l="l" r="r" t="t"/>
                  <a:pathLst>
                    <a:path extrusionOk="0" h="3521" w="1977">
                      <a:moveTo>
                        <a:pt x="68" y="0"/>
                      </a:moveTo>
                      <a:lnTo>
                        <a:pt x="0" y="3521"/>
                      </a:lnTo>
                      <a:lnTo>
                        <a:pt x="1798" y="3521"/>
                      </a:lnTo>
                      <a:lnTo>
                        <a:pt x="1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7" name="Google Shape;3067;p12"/>
                <p:cNvSpPr/>
                <p:nvPr/>
              </p:nvSpPr>
              <p:spPr>
                <a:xfrm>
                  <a:off x="3429273" y="841068"/>
                  <a:ext cx="64515" cy="110297"/>
                </a:xfrm>
                <a:custGeom>
                  <a:rect b="b" l="l" r="r" t="t"/>
                  <a:pathLst>
                    <a:path extrusionOk="0" h="3250" w="1901">
                      <a:moveTo>
                        <a:pt x="93" y="1"/>
                      </a:moveTo>
                      <a:lnTo>
                        <a:pt x="0" y="3250"/>
                      </a:lnTo>
                      <a:lnTo>
                        <a:pt x="1900" y="3250"/>
                      </a:lnTo>
                      <a:lnTo>
                        <a:pt x="180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8" name="Google Shape;3068;p12"/>
                <p:cNvSpPr/>
                <p:nvPr/>
              </p:nvSpPr>
              <p:spPr>
                <a:xfrm>
                  <a:off x="3522262" y="831871"/>
                  <a:ext cx="35431" cy="119494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4" y="3521"/>
                      </a:lnTo>
                      <a:lnTo>
                        <a:pt x="1044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9" name="Google Shape;3069;p12"/>
                <p:cNvSpPr/>
                <p:nvPr/>
              </p:nvSpPr>
              <p:spPr>
                <a:xfrm>
                  <a:off x="3487408" y="841068"/>
                  <a:ext cx="28270" cy="110297"/>
                </a:xfrm>
                <a:custGeom>
                  <a:rect b="b" l="l" r="r" t="t"/>
                  <a:pathLst>
                    <a:path extrusionOk="0" h="3250" w="833">
                      <a:moveTo>
                        <a:pt x="86" y="1"/>
                      </a:moveTo>
                      <a:lnTo>
                        <a:pt x="1" y="3250"/>
                      </a:lnTo>
                      <a:lnTo>
                        <a:pt x="832" y="3250"/>
                      </a:lnTo>
                      <a:lnTo>
                        <a:pt x="832" y="85"/>
                      </a:lnTo>
                      <a:lnTo>
                        <a:pt x="86" y="1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0" name="Google Shape;3070;p12"/>
                <p:cNvSpPr/>
                <p:nvPr/>
              </p:nvSpPr>
              <p:spPr>
                <a:xfrm>
                  <a:off x="3410268" y="868421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1" name="Google Shape;3071;p12"/>
                <p:cNvSpPr/>
                <p:nvPr/>
              </p:nvSpPr>
              <p:spPr>
                <a:xfrm>
                  <a:off x="3527421" y="834450"/>
                  <a:ext cx="25657" cy="12421"/>
                </a:xfrm>
                <a:custGeom>
                  <a:rect b="b" l="l" r="r" t="t"/>
                  <a:pathLst>
                    <a:path extrusionOk="0" h="366" w="756">
                      <a:moveTo>
                        <a:pt x="756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56" y="348"/>
                      </a:lnTo>
                      <a:lnTo>
                        <a:pt x="75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2" name="Google Shape;3072;p12"/>
                <p:cNvSpPr/>
                <p:nvPr/>
              </p:nvSpPr>
              <p:spPr>
                <a:xfrm>
                  <a:off x="3530882" y="934939"/>
                  <a:ext cx="22501" cy="12387"/>
                </a:xfrm>
                <a:custGeom>
                  <a:rect b="b" l="l" r="r" t="t"/>
                  <a:pathLst>
                    <a:path extrusionOk="0" h="365" w="663">
                      <a:moveTo>
                        <a:pt x="662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62" y="348"/>
                      </a:ln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73" name="Google Shape;3073;p12"/>
              <p:cNvGrpSpPr/>
              <p:nvPr/>
            </p:nvGrpSpPr>
            <p:grpSpPr>
              <a:xfrm>
                <a:off x="2764078" y="941213"/>
                <a:ext cx="239509" cy="131303"/>
                <a:chOff x="3262678" y="550088"/>
                <a:chExt cx="239509" cy="131303"/>
              </a:xfrm>
            </p:grpSpPr>
            <p:sp>
              <p:nvSpPr>
                <p:cNvPr id="3074" name="Google Shape;3074;p12"/>
                <p:cNvSpPr/>
                <p:nvPr/>
              </p:nvSpPr>
              <p:spPr>
                <a:xfrm>
                  <a:off x="3438826" y="571086"/>
                  <a:ext cx="45239" cy="110297"/>
                </a:xfrm>
                <a:custGeom>
                  <a:rect b="b" l="l" r="r" t="t"/>
                  <a:pathLst>
                    <a:path extrusionOk="0" h="3250" w="1333">
                      <a:moveTo>
                        <a:pt x="77" y="1"/>
                      </a:moveTo>
                      <a:lnTo>
                        <a:pt x="0" y="3250"/>
                      </a:lnTo>
                      <a:lnTo>
                        <a:pt x="1332" y="3250"/>
                      </a:lnTo>
                      <a:lnTo>
                        <a:pt x="1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075" name="Google Shape;3075;p12"/>
                <p:cNvGrpSpPr/>
                <p:nvPr/>
              </p:nvGrpSpPr>
              <p:grpSpPr>
                <a:xfrm>
                  <a:off x="3440251" y="598168"/>
                  <a:ext cx="35464" cy="83215"/>
                  <a:chOff x="4010214" y="1172156"/>
                  <a:chExt cx="35464" cy="83215"/>
                </a:xfrm>
              </p:grpSpPr>
              <p:sp>
                <p:nvSpPr>
                  <p:cNvPr id="3076" name="Google Shape;3076;p12"/>
                  <p:cNvSpPr/>
                  <p:nvPr/>
                </p:nvSpPr>
                <p:spPr>
                  <a:xfrm>
                    <a:off x="4010214" y="1172156"/>
                    <a:ext cx="18462" cy="83215"/>
                  </a:xfrm>
                  <a:custGeom>
                    <a:rect b="b" l="l" r="r" t="t"/>
                    <a:pathLst>
                      <a:path extrusionOk="0" h="2452" w="544">
                        <a:moveTo>
                          <a:pt x="1" y="0"/>
                        </a:moveTo>
                        <a:lnTo>
                          <a:pt x="52" y="2452"/>
                        </a:lnTo>
                        <a:lnTo>
                          <a:pt x="544" y="2452"/>
                        </a:lnTo>
                        <a:lnTo>
                          <a:pt x="518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7" name="Google Shape;3077;p12"/>
                  <p:cNvSpPr/>
                  <p:nvPr/>
                </p:nvSpPr>
                <p:spPr>
                  <a:xfrm>
                    <a:off x="4023483" y="1172156"/>
                    <a:ext cx="22195" cy="83215"/>
                  </a:xfrm>
                  <a:custGeom>
                    <a:rect b="b" l="l" r="r" t="t"/>
                    <a:pathLst>
                      <a:path extrusionOk="0" h="2452" w="654">
                        <a:moveTo>
                          <a:pt x="34" y="0"/>
                        </a:moveTo>
                        <a:lnTo>
                          <a:pt x="0" y="2452"/>
                        </a:lnTo>
                        <a:lnTo>
                          <a:pt x="585" y="2452"/>
                        </a:lnTo>
                        <a:lnTo>
                          <a:pt x="65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078" name="Google Shape;3078;p12"/>
                <p:cNvSpPr/>
                <p:nvPr/>
              </p:nvSpPr>
              <p:spPr>
                <a:xfrm>
                  <a:off x="3478838" y="571086"/>
                  <a:ext cx="23349" cy="110297"/>
                </a:xfrm>
                <a:custGeom>
                  <a:rect b="b" l="l" r="r" t="t"/>
                  <a:pathLst>
                    <a:path extrusionOk="0" h="3250" w="688">
                      <a:moveTo>
                        <a:pt x="68" y="1"/>
                      </a:moveTo>
                      <a:lnTo>
                        <a:pt x="1" y="3250"/>
                      </a:lnTo>
                      <a:lnTo>
                        <a:pt x="688" y="3250"/>
                      </a:lnTo>
                      <a:lnTo>
                        <a:pt x="688" y="86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9" name="Google Shape;3079;p12"/>
                <p:cNvSpPr/>
                <p:nvPr/>
              </p:nvSpPr>
              <p:spPr>
                <a:xfrm>
                  <a:off x="3431181" y="567398"/>
                  <a:ext cx="17580" cy="113148"/>
                </a:xfrm>
                <a:custGeom>
                  <a:rect b="b" l="l" r="r" t="t"/>
                  <a:pathLst>
                    <a:path extrusionOk="0" h="3334" w="518">
                      <a:moveTo>
                        <a:pt x="60" y="0"/>
                      </a:moveTo>
                      <a:lnTo>
                        <a:pt x="0" y="3334"/>
                      </a:lnTo>
                      <a:lnTo>
                        <a:pt x="501" y="3334"/>
                      </a:lnTo>
                      <a:lnTo>
                        <a:pt x="518" y="17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0" name="Google Shape;3080;p12"/>
                <p:cNvSpPr/>
                <p:nvPr/>
              </p:nvSpPr>
              <p:spPr>
                <a:xfrm>
                  <a:off x="3406585" y="674460"/>
                  <a:ext cx="7806" cy="4344"/>
                </a:xfrm>
                <a:custGeom>
                  <a:rect b="b" l="l" r="r" t="t"/>
                  <a:pathLst>
                    <a:path extrusionOk="0" h="128" w="230">
                      <a:moveTo>
                        <a:pt x="0" y="0"/>
                      </a:moveTo>
                      <a:lnTo>
                        <a:pt x="0" y="128"/>
                      </a:lnTo>
                      <a:lnTo>
                        <a:pt x="229" y="128"/>
                      </a:lnTo>
                      <a:lnTo>
                        <a:pt x="22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1" name="Google Shape;3081;p12"/>
                <p:cNvSpPr/>
                <p:nvPr/>
              </p:nvSpPr>
              <p:spPr>
                <a:xfrm>
                  <a:off x="3375488" y="550088"/>
                  <a:ext cx="46942" cy="131303"/>
                </a:xfrm>
                <a:custGeom>
                  <a:rect b="b" l="l" r="r" t="t"/>
                  <a:pathLst>
                    <a:path extrusionOk="0" h="3606" w="1383">
                      <a:moveTo>
                        <a:pt x="0" y="1"/>
                      </a:moveTo>
                      <a:lnTo>
                        <a:pt x="51" y="3606"/>
                      </a:lnTo>
                      <a:lnTo>
                        <a:pt x="1315" y="3606"/>
                      </a:lnTo>
                      <a:lnTo>
                        <a:pt x="138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2" name="Google Shape;3082;p12"/>
                <p:cNvSpPr/>
                <p:nvPr/>
              </p:nvSpPr>
              <p:spPr>
                <a:xfrm>
                  <a:off x="3418391" y="550088"/>
                  <a:ext cx="13272" cy="131303"/>
                </a:xfrm>
                <a:custGeom>
                  <a:rect b="b" l="l" r="r" t="t"/>
                  <a:pathLst>
                    <a:path extrusionOk="0" h="3606" w="391">
                      <a:moveTo>
                        <a:pt x="77" y="1"/>
                      </a:moveTo>
                      <a:lnTo>
                        <a:pt x="0" y="3606"/>
                      </a:lnTo>
                      <a:lnTo>
                        <a:pt x="373" y="3606"/>
                      </a:lnTo>
                      <a:lnTo>
                        <a:pt x="39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3" name="Google Shape;3083;p12"/>
                <p:cNvSpPr/>
                <p:nvPr/>
              </p:nvSpPr>
              <p:spPr>
                <a:xfrm>
                  <a:off x="3345837" y="562194"/>
                  <a:ext cx="50974" cy="119189"/>
                </a:xfrm>
                <a:custGeom>
                  <a:rect b="b" l="l" r="r" t="t"/>
                  <a:pathLst>
                    <a:path extrusionOk="0" h="3512" w="1502">
                      <a:moveTo>
                        <a:pt x="0" y="0"/>
                      </a:moveTo>
                      <a:lnTo>
                        <a:pt x="43" y="3512"/>
                      </a:lnTo>
                      <a:lnTo>
                        <a:pt x="1502" y="3512"/>
                      </a:lnTo>
                      <a:lnTo>
                        <a:pt x="134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4" name="Google Shape;3084;p12"/>
                <p:cNvSpPr/>
                <p:nvPr/>
              </p:nvSpPr>
              <p:spPr>
                <a:xfrm>
                  <a:off x="3388157" y="562194"/>
                  <a:ext cx="26811" cy="119189"/>
                </a:xfrm>
                <a:custGeom>
                  <a:rect b="b" l="l" r="r" t="t"/>
                  <a:pathLst>
                    <a:path extrusionOk="0" h="3512" w="790">
                      <a:moveTo>
                        <a:pt x="85" y="0"/>
                      </a:moveTo>
                      <a:lnTo>
                        <a:pt x="0" y="3512"/>
                      </a:lnTo>
                      <a:lnTo>
                        <a:pt x="764" y="3512"/>
                      </a:lnTo>
                      <a:lnTo>
                        <a:pt x="789" y="85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5" name="Google Shape;3085;p12"/>
                <p:cNvSpPr/>
                <p:nvPr/>
              </p:nvSpPr>
              <p:spPr>
                <a:xfrm>
                  <a:off x="3395081" y="659188"/>
                  <a:ext cx="17308" cy="4649"/>
                </a:xfrm>
                <a:custGeom>
                  <a:rect b="b" l="l" r="r" t="t"/>
                  <a:pathLst>
                    <a:path extrusionOk="0" h="137" w="510">
                      <a:moveTo>
                        <a:pt x="0" y="1"/>
                      </a:moveTo>
                      <a:lnTo>
                        <a:pt x="0" y="137"/>
                      </a:lnTo>
                      <a:lnTo>
                        <a:pt x="509" y="137"/>
                      </a:lnTo>
                      <a:lnTo>
                        <a:pt x="50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6" name="Google Shape;3086;p12"/>
                <p:cNvSpPr/>
                <p:nvPr/>
              </p:nvSpPr>
              <p:spPr>
                <a:xfrm>
                  <a:off x="3400239" y="567930"/>
                  <a:ext cx="12150" cy="4649"/>
                </a:xfrm>
                <a:custGeom>
                  <a:rect b="b" l="l" r="r" t="t"/>
                  <a:pathLst>
                    <a:path extrusionOk="0" h="137" w="358">
                      <a:moveTo>
                        <a:pt x="1" y="1"/>
                      </a:moveTo>
                      <a:lnTo>
                        <a:pt x="1" y="136"/>
                      </a:lnTo>
                      <a:lnTo>
                        <a:pt x="357" y="136"/>
                      </a:lnTo>
                      <a:lnTo>
                        <a:pt x="35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7" name="Google Shape;3087;p12"/>
                <p:cNvSpPr/>
                <p:nvPr/>
              </p:nvSpPr>
              <p:spPr>
                <a:xfrm>
                  <a:off x="3397931" y="578586"/>
                  <a:ext cx="14457" cy="4649"/>
                </a:xfrm>
                <a:custGeom>
                  <a:rect b="b" l="l" r="r" t="t"/>
                  <a:pathLst>
                    <a:path extrusionOk="0" h="137" w="426">
                      <a:moveTo>
                        <a:pt x="1" y="1"/>
                      </a:moveTo>
                      <a:lnTo>
                        <a:pt x="1" y="136"/>
                      </a:lnTo>
                      <a:lnTo>
                        <a:pt x="425" y="136"/>
                      </a:lnTo>
                      <a:lnTo>
                        <a:pt x="42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8" name="Google Shape;3088;p12"/>
                <p:cNvSpPr/>
                <p:nvPr/>
              </p:nvSpPr>
              <p:spPr>
                <a:xfrm>
                  <a:off x="3424131" y="666688"/>
                  <a:ext cx="3496" cy="4344"/>
                </a:xfrm>
                <a:custGeom>
                  <a:rect b="b" l="l" r="r" t="t"/>
                  <a:pathLst>
                    <a:path extrusionOk="0" h="128" w="103">
                      <a:moveTo>
                        <a:pt x="1" y="0"/>
                      </a:moveTo>
                      <a:lnTo>
                        <a:pt x="1" y="128"/>
                      </a:lnTo>
                      <a:lnTo>
                        <a:pt x="103" y="128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9" name="Google Shape;3089;p12"/>
                <p:cNvSpPr/>
                <p:nvPr/>
              </p:nvSpPr>
              <p:spPr>
                <a:xfrm>
                  <a:off x="3322794" y="561889"/>
                  <a:ext cx="40929" cy="119494"/>
                </a:xfrm>
                <a:custGeom>
                  <a:rect b="b" l="l" r="r" t="t"/>
                  <a:pathLst>
                    <a:path extrusionOk="0" h="3521" w="1206">
                      <a:moveTo>
                        <a:pt x="1" y="1"/>
                      </a:moveTo>
                      <a:lnTo>
                        <a:pt x="52" y="3521"/>
                      </a:lnTo>
                      <a:lnTo>
                        <a:pt x="1205" y="3521"/>
                      </a:lnTo>
                      <a:lnTo>
                        <a:pt x="117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0" name="Google Shape;3090;p12"/>
                <p:cNvSpPr/>
                <p:nvPr/>
              </p:nvSpPr>
              <p:spPr>
                <a:xfrm>
                  <a:off x="3357342" y="561889"/>
                  <a:ext cx="22195" cy="119494"/>
                </a:xfrm>
                <a:custGeom>
                  <a:rect b="b" l="l" r="r" t="t"/>
                  <a:pathLst>
                    <a:path extrusionOk="0" h="3521" w="654">
                      <a:moveTo>
                        <a:pt x="137" y="1"/>
                      </a:moveTo>
                      <a:lnTo>
                        <a:pt x="1" y="3521"/>
                      </a:lnTo>
                      <a:lnTo>
                        <a:pt x="629" y="3521"/>
                      </a:lnTo>
                      <a:lnTo>
                        <a:pt x="65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1" name="Google Shape;3091;p12"/>
                <p:cNvSpPr/>
                <p:nvPr/>
              </p:nvSpPr>
              <p:spPr>
                <a:xfrm>
                  <a:off x="3395081" y="671880"/>
                  <a:ext cx="17308" cy="6346"/>
                </a:xfrm>
                <a:custGeom>
                  <a:rect b="b" l="l" r="r" t="t"/>
                  <a:pathLst>
                    <a:path extrusionOk="0" h="187" w="510">
                      <a:moveTo>
                        <a:pt x="0" y="0"/>
                      </a:moveTo>
                      <a:lnTo>
                        <a:pt x="0" y="187"/>
                      </a:lnTo>
                      <a:lnTo>
                        <a:pt x="509" y="187"/>
                      </a:lnTo>
                      <a:lnTo>
                        <a:pt x="50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2" name="Google Shape;3092;p12"/>
                <p:cNvSpPr/>
                <p:nvPr/>
              </p:nvSpPr>
              <p:spPr>
                <a:xfrm>
                  <a:off x="3262678" y="598137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93" name="Google Shape;3093;p12"/>
              <p:cNvGrpSpPr/>
              <p:nvPr/>
            </p:nvGrpSpPr>
            <p:grpSpPr>
              <a:xfrm>
                <a:off x="2558028" y="941232"/>
                <a:ext cx="239509" cy="131303"/>
                <a:chOff x="3262678" y="550088"/>
                <a:chExt cx="239509" cy="131303"/>
              </a:xfrm>
            </p:grpSpPr>
            <p:sp>
              <p:nvSpPr>
                <p:cNvPr id="3094" name="Google Shape;3094;p12"/>
                <p:cNvSpPr/>
                <p:nvPr/>
              </p:nvSpPr>
              <p:spPr>
                <a:xfrm>
                  <a:off x="3438826" y="571086"/>
                  <a:ext cx="45239" cy="110297"/>
                </a:xfrm>
                <a:custGeom>
                  <a:rect b="b" l="l" r="r" t="t"/>
                  <a:pathLst>
                    <a:path extrusionOk="0" h="3250" w="1333">
                      <a:moveTo>
                        <a:pt x="77" y="1"/>
                      </a:moveTo>
                      <a:lnTo>
                        <a:pt x="0" y="3250"/>
                      </a:lnTo>
                      <a:lnTo>
                        <a:pt x="1332" y="3250"/>
                      </a:lnTo>
                      <a:lnTo>
                        <a:pt x="1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095" name="Google Shape;3095;p12"/>
                <p:cNvGrpSpPr/>
                <p:nvPr/>
              </p:nvGrpSpPr>
              <p:grpSpPr>
                <a:xfrm>
                  <a:off x="3440251" y="598168"/>
                  <a:ext cx="35464" cy="83215"/>
                  <a:chOff x="4010214" y="1172156"/>
                  <a:chExt cx="35464" cy="83215"/>
                </a:xfrm>
              </p:grpSpPr>
              <p:sp>
                <p:nvSpPr>
                  <p:cNvPr id="3096" name="Google Shape;3096;p12"/>
                  <p:cNvSpPr/>
                  <p:nvPr/>
                </p:nvSpPr>
                <p:spPr>
                  <a:xfrm>
                    <a:off x="4010214" y="1172156"/>
                    <a:ext cx="18462" cy="83215"/>
                  </a:xfrm>
                  <a:custGeom>
                    <a:rect b="b" l="l" r="r" t="t"/>
                    <a:pathLst>
                      <a:path extrusionOk="0" h="2452" w="544">
                        <a:moveTo>
                          <a:pt x="1" y="0"/>
                        </a:moveTo>
                        <a:lnTo>
                          <a:pt x="52" y="2452"/>
                        </a:lnTo>
                        <a:lnTo>
                          <a:pt x="544" y="2452"/>
                        </a:lnTo>
                        <a:lnTo>
                          <a:pt x="518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97" name="Google Shape;3097;p12"/>
                  <p:cNvSpPr/>
                  <p:nvPr/>
                </p:nvSpPr>
                <p:spPr>
                  <a:xfrm>
                    <a:off x="4023483" y="1172156"/>
                    <a:ext cx="22195" cy="83215"/>
                  </a:xfrm>
                  <a:custGeom>
                    <a:rect b="b" l="l" r="r" t="t"/>
                    <a:pathLst>
                      <a:path extrusionOk="0" h="2452" w="654">
                        <a:moveTo>
                          <a:pt x="34" y="0"/>
                        </a:moveTo>
                        <a:lnTo>
                          <a:pt x="0" y="2452"/>
                        </a:lnTo>
                        <a:lnTo>
                          <a:pt x="585" y="2452"/>
                        </a:lnTo>
                        <a:lnTo>
                          <a:pt x="65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098" name="Google Shape;3098;p12"/>
                <p:cNvSpPr/>
                <p:nvPr/>
              </p:nvSpPr>
              <p:spPr>
                <a:xfrm>
                  <a:off x="3478838" y="571086"/>
                  <a:ext cx="23349" cy="110297"/>
                </a:xfrm>
                <a:custGeom>
                  <a:rect b="b" l="l" r="r" t="t"/>
                  <a:pathLst>
                    <a:path extrusionOk="0" h="3250" w="688">
                      <a:moveTo>
                        <a:pt x="68" y="1"/>
                      </a:moveTo>
                      <a:lnTo>
                        <a:pt x="1" y="3250"/>
                      </a:lnTo>
                      <a:lnTo>
                        <a:pt x="688" y="3250"/>
                      </a:lnTo>
                      <a:lnTo>
                        <a:pt x="688" y="86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9" name="Google Shape;3099;p12"/>
                <p:cNvSpPr/>
                <p:nvPr/>
              </p:nvSpPr>
              <p:spPr>
                <a:xfrm>
                  <a:off x="3431181" y="567398"/>
                  <a:ext cx="17580" cy="113148"/>
                </a:xfrm>
                <a:custGeom>
                  <a:rect b="b" l="l" r="r" t="t"/>
                  <a:pathLst>
                    <a:path extrusionOk="0" h="3334" w="518">
                      <a:moveTo>
                        <a:pt x="60" y="0"/>
                      </a:moveTo>
                      <a:lnTo>
                        <a:pt x="0" y="3334"/>
                      </a:lnTo>
                      <a:lnTo>
                        <a:pt x="501" y="3334"/>
                      </a:lnTo>
                      <a:lnTo>
                        <a:pt x="518" y="17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0" name="Google Shape;3100;p12"/>
                <p:cNvSpPr/>
                <p:nvPr/>
              </p:nvSpPr>
              <p:spPr>
                <a:xfrm>
                  <a:off x="3406585" y="674460"/>
                  <a:ext cx="7806" cy="4344"/>
                </a:xfrm>
                <a:custGeom>
                  <a:rect b="b" l="l" r="r" t="t"/>
                  <a:pathLst>
                    <a:path extrusionOk="0" h="128" w="230">
                      <a:moveTo>
                        <a:pt x="0" y="0"/>
                      </a:moveTo>
                      <a:lnTo>
                        <a:pt x="0" y="128"/>
                      </a:lnTo>
                      <a:lnTo>
                        <a:pt x="229" y="128"/>
                      </a:lnTo>
                      <a:lnTo>
                        <a:pt x="22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1" name="Google Shape;3101;p12"/>
                <p:cNvSpPr/>
                <p:nvPr/>
              </p:nvSpPr>
              <p:spPr>
                <a:xfrm>
                  <a:off x="3375488" y="550088"/>
                  <a:ext cx="46942" cy="131303"/>
                </a:xfrm>
                <a:custGeom>
                  <a:rect b="b" l="l" r="r" t="t"/>
                  <a:pathLst>
                    <a:path extrusionOk="0" h="3606" w="1383">
                      <a:moveTo>
                        <a:pt x="0" y="1"/>
                      </a:moveTo>
                      <a:lnTo>
                        <a:pt x="51" y="3606"/>
                      </a:lnTo>
                      <a:lnTo>
                        <a:pt x="1315" y="3606"/>
                      </a:lnTo>
                      <a:lnTo>
                        <a:pt x="138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2" name="Google Shape;3102;p12"/>
                <p:cNvSpPr/>
                <p:nvPr/>
              </p:nvSpPr>
              <p:spPr>
                <a:xfrm>
                  <a:off x="3418391" y="550088"/>
                  <a:ext cx="13272" cy="131303"/>
                </a:xfrm>
                <a:custGeom>
                  <a:rect b="b" l="l" r="r" t="t"/>
                  <a:pathLst>
                    <a:path extrusionOk="0" h="3606" w="391">
                      <a:moveTo>
                        <a:pt x="77" y="1"/>
                      </a:moveTo>
                      <a:lnTo>
                        <a:pt x="0" y="3606"/>
                      </a:lnTo>
                      <a:lnTo>
                        <a:pt x="373" y="3606"/>
                      </a:lnTo>
                      <a:lnTo>
                        <a:pt x="39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3" name="Google Shape;3103;p12"/>
                <p:cNvSpPr/>
                <p:nvPr/>
              </p:nvSpPr>
              <p:spPr>
                <a:xfrm>
                  <a:off x="3345837" y="562194"/>
                  <a:ext cx="50974" cy="119189"/>
                </a:xfrm>
                <a:custGeom>
                  <a:rect b="b" l="l" r="r" t="t"/>
                  <a:pathLst>
                    <a:path extrusionOk="0" h="3512" w="1502">
                      <a:moveTo>
                        <a:pt x="0" y="0"/>
                      </a:moveTo>
                      <a:lnTo>
                        <a:pt x="43" y="3512"/>
                      </a:lnTo>
                      <a:lnTo>
                        <a:pt x="1502" y="3512"/>
                      </a:lnTo>
                      <a:lnTo>
                        <a:pt x="134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4" name="Google Shape;3104;p12"/>
                <p:cNvSpPr/>
                <p:nvPr/>
              </p:nvSpPr>
              <p:spPr>
                <a:xfrm>
                  <a:off x="3388157" y="562194"/>
                  <a:ext cx="26811" cy="119189"/>
                </a:xfrm>
                <a:custGeom>
                  <a:rect b="b" l="l" r="r" t="t"/>
                  <a:pathLst>
                    <a:path extrusionOk="0" h="3512" w="790">
                      <a:moveTo>
                        <a:pt x="85" y="0"/>
                      </a:moveTo>
                      <a:lnTo>
                        <a:pt x="0" y="3512"/>
                      </a:lnTo>
                      <a:lnTo>
                        <a:pt x="764" y="3512"/>
                      </a:lnTo>
                      <a:lnTo>
                        <a:pt x="789" y="85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5" name="Google Shape;3105;p12"/>
                <p:cNvSpPr/>
                <p:nvPr/>
              </p:nvSpPr>
              <p:spPr>
                <a:xfrm>
                  <a:off x="3395081" y="659188"/>
                  <a:ext cx="17308" cy="4649"/>
                </a:xfrm>
                <a:custGeom>
                  <a:rect b="b" l="l" r="r" t="t"/>
                  <a:pathLst>
                    <a:path extrusionOk="0" h="137" w="510">
                      <a:moveTo>
                        <a:pt x="0" y="1"/>
                      </a:moveTo>
                      <a:lnTo>
                        <a:pt x="0" y="137"/>
                      </a:lnTo>
                      <a:lnTo>
                        <a:pt x="509" y="137"/>
                      </a:lnTo>
                      <a:lnTo>
                        <a:pt x="50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6" name="Google Shape;3106;p12"/>
                <p:cNvSpPr/>
                <p:nvPr/>
              </p:nvSpPr>
              <p:spPr>
                <a:xfrm>
                  <a:off x="3400239" y="567930"/>
                  <a:ext cx="12150" cy="4649"/>
                </a:xfrm>
                <a:custGeom>
                  <a:rect b="b" l="l" r="r" t="t"/>
                  <a:pathLst>
                    <a:path extrusionOk="0" h="137" w="358">
                      <a:moveTo>
                        <a:pt x="1" y="1"/>
                      </a:moveTo>
                      <a:lnTo>
                        <a:pt x="1" y="136"/>
                      </a:lnTo>
                      <a:lnTo>
                        <a:pt x="357" y="136"/>
                      </a:lnTo>
                      <a:lnTo>
                        <a:pt x="35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7" name="Google Shape;3107;p12"/>
                <p:cNvSpPr/>
                <p:nvPr/>
              </p:nvSpPr>
              <p:spPr>
                <a:xfrm>
                  <a:off x="3397931" y="578586"/>
                  <a:ext cx="14457" cy="4649"/>
                </a:xfrm>
                <a:custGeom>
                  <a:rect b="b" l="l" r="r" t="t"/>
                  <a:pathLst>
                    <a:path extrusionOk="0" h="137" w="426">
                      <a:moveTo>
                        <a:pt x="1" y="1"/>
                      </a:moveTo>
                      <a:lnTo>
                        <a:pt x="1" y="136"/>
                      </a:lnTo>
                      <a:lnTo>
                        <a:pt x="425" y="136"/>
                      </a:lnTo>
                      <a:lnTo>
                        <a:pt x="42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8" name="Google Shape;3108;p12"/>
                <p:cNvSpPr/>
                <p:nvPr/>
              </p:nvSpPr>
              <p:spPr>
                <a:xfrm>
                  <a:off x="3424131" y="666688"/>
                  <a:ext cx="3496" cy="4344"/>
                </a:xfrm>
                <a:custGeom>
                  <a:rect b="b" l="l" r="r" t="t"/>
                  <a:pathLst>
                    <a:path extrusionOk="0" h="128" w="103">
                      <a:moveTo>
                        <a:pt x="1" y="0"/>
                      </a:moveTo>
                      <a:lnTo>
                        <a:pt x="1" y="128"/>
                      </a:lnTo>
                      <a:lnTo>
                        <a:pt x="103" y="128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9" name="Google Shape;3109;p12"/>
                <p:cNvSpPr/>
                <p:nvPr/>
              </p:nvSpPr>
              <p:spPr>
                <a:xfrm>
                  <a:off x="3322794" y="561889"/>
                  <a:ext cx="40929" cy="119494"/>
                </a:xfrm>
                <a:custGeom>
                  <a:rect b="b" l="l" r="r" t="t"/>
                  <a:pathLst>
                    <a:path extrusionOk="0" h="3521" w="1206">
                      <a:moveTo>
                        <a:pt x="1" y="1"/>
                      </a:moveTo>
                      <a:lnTo>
                        <a:pt x="52" y="3521"/>
                      </a:lnTo>
                      <a:lnTo>
                        <a:pt x="1205" y="3521"/>
                      </a:lnTo>
                      <a:lnTo>
                        <a:pt x="117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0" name="Google Shape;3110;p12"/>
                <p:cNvSpPr/>
                <p:nvPr/>
              </p:nvSpPr>
              <p:spPr>
                <a:xfrm>
                  <a:off x="3357342" y="561889"/>
                  <a:ext cx="22195" cy="119494"/>
                </a:xfrm>
                <a:custGeom>
                  <a:rect b="b" l="l" r="r" t="t"/>
                  <a:pathLst>
                    <a:path extrusionOk="0" h="3521" w="654">
                      <a:moveTo>
                        <a:pt x="137" y="1"/>
                      </a:moveTo>
                      <a:lnTo>
                        <a:pt x="1" y="3521"/>
                      </a:lnTo>
                      <a:lnTo>
                        <a:pt x="629" y="3521"/>
                      </a:lnTo>
                      <a:lnTo>
                        <a:pt x="65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1" name="Google Shape;3111;p12"/>
                <p:cNvSpPr/>
                <p:nvPr/>
              </p:nvSpPr>
              <p:spPr>
                <a:xfrm>
                  <a:off x="3395081" y="671880"/>
                  <a:ext cx="17308" cy="6346"/>
                </a:xfrm>
                <a:custGeom>
                  <a:rect b="b" l="l" r="r" t="t"/>
                  <a:pathLst>
                    <a:path extrusionOk="0" h="187" w="510">
                      <a:moveTo>
                        <a:pt x="0" y="0"/>
                      </a:moveTo>
                      <a:lnTo>
                        <a:pt x="0" y="187"/>
                      </a:lnTo>
                      <a:lnTo>
                        <a:pt x="509" y="187"/>
                      </a:lnTo>
                      <a:lnTo>
                        <a:pt x="50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2" name="Google Shape;3112;p12"/>
                <p:cNvSpPr/>
                <p:nvPr/>
              </p:nvSpPr>
              <p:spPr>
                <a:xfrm>
                  <a:off x="3262678" y="598137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13" name="Google Shape;3113;p12"/>
              <p:cNvGrpSpPr/>
              <p:nvPr/>
            </p:nvGrpSpPr>
            <p:grpSpPr>
              <a:xfrm>
                <a:off x="2545762" y="1097628"/>
                <a:ext cx="237278" cy="136395"/>
                <a:chOff x="3220874" y="332628"/>
                <a:chExt cx="237278" cy="136395"/>
              </a:xfrm>
            </p:grpSpPr>
            <p:sp>
              <p:nvSpPr>
                <p:cNvPr id="3114" name="Google Shape;3114;p12"/>
                <p:cNvSpPr/>
                <p:nvPr/>
              </p:nvSpPr>
              <p:spPr>
                <a:xfrm>
                  <a:off x="3408496" y="332628"/>
                  <a:ext cx="35866" cy="136395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5" name="Google Shape;3115;p12"/>
                <p:cNvSpPr/>
                <p:nvPr/>
              </p:nvSpPr>
              <p:spPr>
                <a:xfrm>
                  <a:off x="3381228" y="346070"/>
                  <a:ext cx="34201" cy="122953"/>
                </a:xfrm>
                <a:custGeom>
                  <a:rect b="b" l="l" r="r" t="t"/>
                  <a:pathLst>
                    <a:path extrusionOk="0" h="3174" w="883">
                      <a:moveTo>
                        <a:pt x="128" y="1"/>
                      </a:moveTo>
                      <a:lnTo>
                        <a:pt x="0" y="3174"/>
                      </a:lnTo>
                      <a:lnTo>
                        <a:pt x="883" y="3174"/>
                      </a:lnTo>
                      <a:lnTo>
                        <a:pt x="85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6" name="Google Shape;3116;p12"/>
                <p:cNvSpPr/>
                <p:nvPr/>
              </p:nvSpPr>
              <p:spPr>
                <a:xfrm>
                  <a:off x="3303995" y="332628"/>
                  <a:ext cx="76613" cy="136395"/>
                </a:xfrm>
                <a:custGeom>
                  <a:rect b="b" l="l" r="r" t="t"/>
                  <a:pathLst>
                    <a:path extrusionOk="0" h="3521" w="1978">
                      <a:moveTo>
                        <a:pt x="69" y="0"/>
                      </a:moveTo>
                      <a:lnTo>
                        <a:pt x="1" y="3521"/>
                      </a:lnTo>
                      <a:lnTo>
                        <a:pt x="1799" y="3521"/>
                      </a:lnTo>
                      <a:lnTo>
                        <a:pt x="197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7" name="Google Shape;3117;p12"/>
                <p:cNvSpPr/>
                <p:nvPr/>
              </p:nvSpPr>
              <p:spPr>
                <a:xfrm>
                  <a:off x="3254068" y="343126"/>
                  <a:ext cx="73321" cy="125897"/>
                </a:xfrm>
                <a:custGeom>
                  <a:rect b="b" l="l" r="r" t="t"/>
                  <a:pathLst>
                    <a:path extrusionOk="0" h="3250" w="1893">
                      <a:moveTo>
                        <a:pt x="85" y="1"/>
                      </a:moveTo>
                      <a:lnTo>
                        <a:pt x="1" y="3250"/>
                      </a:lnTo>
                      <a:lnTo>
                        <a:pt x="1892" y="3250"/>
                      </a:lnTo>
                      <a:lnTo>
                        <a:pt x="179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8" name="Google Shape;3118;p12"/>
                <p:cNvSpPr/>
                <p:nvPr/>
              </p:nvSpPr>
              <p:spPr>
                <a:xfrm>
                  <a:off x="3438747" y="332628"/>
                  <a:ext cx="19405" cy="136395"/>
                </a:xfrm>
                <a:custGeom>
                  <a:rect b="b" l="l" r="r" t="t"/>
                  <a:pathLst>
                    <a:path extrusionOk="0" h="3521" w="501">
                      <a:moveTo>
                        <a:pt x="102" y="0"/>
                      </a:moveTo>
                      <a:lnTo>
                        <a:pt x="0" y="3521"/>
                      </a:lnTo>
                      <a:lnTo>
                        <a:pt x="475" y="3521"/>
                      </a:lnTo>
                      <a:lnTo>
                        <a:pt x="5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9" name="Google Shape;3119;p12"/>
                <p:cNvSpPr/>
                <p:nvPr/>
              </p:nvSpPr>
              <p:spPr>
                <a:xfrm>
                  <a:off x="3411130" y="346070"/>
                  <a:ext cx="25331" cy="122953"/>
                </a:xfrm>
                <a:custGeom>
                  <a:rect b="b" l="l" r="r" t="t"/>
                  <a:pathLst>
                    <a:path extrusionOk="0" h="3174" w="654">
                      <a:moveTo>
                        <a:pt x="60" y="1"/>
                      </a:moveTo>
                      <a:lnTo>
                        <a:pt x="0" y="3174"/>
                      </a:lnTo>
                      <a:lnTo>
                        <a:pt x="628" y="3174"/>
                      </a:lnTo>
                      <a:lnTo>
                        <a:pt x="65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0" name="Google Shape;3120;p12"/>
                <p:cNvSpPr/>
                <p:nvPr/>
              </p:nvSpPr>
              <p:spPr>
                <a:xfrm>
                  <a:off x="3359887" y="332628"/>
                  <a:ext cx="40437" cy="136395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3" y="3521"/>
                      </a:lnTo>
                      <a:lnTo>
                        <a:pt x="1043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1" name="Google Shape;3121;p12"/>
                <p:cNvSpPr/>
                <p:nvPr/>
              </p:nvSpPr>
              <p:spPr>
                <a:xfrm>
                  <a:off x="3320457" y="343126"/>
                  <a:ext cx="31877" cy="125897"/>
                </a:xfrm>
                <a:custGeom>
                  <a:rect b="b" l="l" r="r" t="t"/>
                  <a:pathLst>
                    <a:path extrusionOk="0" h="3250" w="823">
                      <a:moveTo>
                        <a:pt x="76" y="1"/>
                      </a:moveTo>
                      <a:lnTo>
                        <a:pt x="0" y="3250"/>
                      </a:lnTo>
                      <a:lnTo>
                        <a:pt x="823" y="3250"/>
                      </a:lnTo>
                      <a:lnTo>
                        <a:pt x="823" y="85"/>
                      </a:lnTo>
                      <a:lnTo>
                        <a:pt x="7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2" name="Google Shape;3122;p12"/>
                <p:cNvSpPr/>
                <p:nvPr/>
              </p:nvSpPr>
              <p:spPr>
                <a:xfrm>
                  <a:off x="3220874" y="374347"/>
                  <a:ext cx="71694" cy="94674"/>
                </a:xfrm>
                <a:custGeom>
                  <a:rect b="b" l="l" r="r" t="t"/>
                  <a:pathLst>
                    <a:path extrusionOk="0" h="2444" w="1851">
                      <a:moveTo>
                        <a:pt x="60" y="1"/>
                      </a:moveTo>
                      <a:lnTo>
                        <a:pt x="1" y="2444"/>
                      </a:lnTo>
                      <a:lnTo>
                        <a:pt x="1850" y="2444"/>
                      </a:lnTo>
                      <a:lnTo>
                        <a:pt x="181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3" name="Google Shape;3123;p12"/>
                <p:cNvSpPr/>
                <p:nvPr/>
              </p:nvSpPr>
              <p:spPr>
                <a:xfrm>
                  <a:off x="3285597" y="374347"/>
                  <a:ext cx="27306" cy="94674"/>
                </a:xfrm>
                <a:custGeom>
                  <a:rect b="b" l="l" r="r" t="t"/>
                  <a:pathLst>
                    <a:path extrusionOk="0" h="2444" w="705">
                      <a:moveTo>
                        <a:pt x="35" y="1"/>
                      </a:moveTo>
                      <a:lnTo>
                        <a:pt x="1" y="2444"/>
                      </a:lnTo>
                      <a:lnTo>
                        <a:pt x="705" y="2444"/>
                      </a:lnTo>
                      <a:lnTo>
                        <a:pt x="70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4" name="Google Shape;3124;p12"/>
                <p:cNvSpPr/>
                <p:nvPr/>
              </p:nvSpPr>
              <p:spPr>
                <a:xfrm>
                  <a:off x="3414732" y="443027"/>
                  <a:ext cx="18785" cy="8251"/>
                </a:xfrm>
                <a:custGeom>
                  <a:rect b="b" l="l" r="r" t="t"/>
                  <a:pathLst>
                    <a:path extrusionOk="0" h="213" w="485">
                      <a:moveTo>
                        <a:pt x="1" y="0"/>
                      </a:moveTo>
                      <a:lnTo>
                        <a:pt x="1" y="213"/>
                      </a:lnTo>
                      <a:lnTo>
                        <a:pt x="484" y="213"/>
                      </a:lnTo>
                      <a:lnTo>
                        <a:pt x="48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5" name="Google Shape;3125;p12"/>
                <p:cNvSpPr/>
                <p:nvPr/>
              </p:nvSpPr>
              <p:spPr>
                <a:xfrm>
                  <a:off x="3365774" y="335572"/>
                  <a:ext cx="29630" cy="14178"/>
                </a:xfrm>
                <a:custGeom>
                  <a:rect b="b" l="l" r="r" t="t"/>
                  <a:pathLst>
                    <a:path extrusionOk="0" h="366" w="765">
                      <a:moveTo>
                        <a:pt x="764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64" y="348"/>
                      </a:lnTo>
                      <a:lnTo>
                        <a:pt x="76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6" name="Google Shape;3126;p12"/>
                <p:cNvSpPr/>
                <p:nvPr/>
              </p:nvSpPr>
              <p:spPr>
                <a:xfrm>
                  <a:off x="3369725" y="450270"/>
                  <a:ext cx="25990" cy="14139"/>
                </a:xfrm>
                <a:custGeom>
                  <a:rect b="b" l="l" r="r" t="t"/>
                  <a:pathLst>
                    <a:path extrusionOk="0" h="365" w="671">
                      <a:moveTo>
                        <a:pt x="671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71" y="348"/>
                      </a:lnTo>
                      <a:lnTo>
                        <a:pt x="67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7" name="Google Shape;3127;p12"/>
                <p:cNvSpPr/>
                <p:nvPr/>
              </p:nvSpPr>
              <p:spPr>
                <a:xfrm>
                  <a:off x="3420968" y="354321"/>
                  <a:ext cx="7282" cy="11505"/>
                </a:xfrm>
                <a:custGeom>
                  <a:rect b="b" l="l" r="r" t="t"/>
                  <a:pathLst>
                    <a:path extrusionOk="0" h="297" w="188">
                      <a:moveTo>
                        <a:pt x="94" y="0"/>
                      </a:moveTo>
                      <a:cubicBezTo>
                        <a:pt x="43" y="0"/>
                        <a:pt x="1" y="59"/>
                        <a:pt x="1" y="144"/>
                      </a:cubicBezTo>
                      <a:cubicBezTo>
                        <a:pt x="1" y="229"/>
                        <a:pt x="43" y="297"/>
                        <a:pt x="94" y="297"/>
                      </a:cubicBezTo>
                      <a:cubicBezTo>
                        <a:pt x="145" y="297"/>
                        <a:pt x="188" y="229"/>
                        <a:pt x="188" y="144"/>
                      </a:cubicBezTo>
                      <a:cubicBezTo>
                        <a:pt x="188" y="59"/>
                        <a:pt x="145" y="0"/>
                        <a:pt x="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28" name="Google Shape;3128;p12"/>
              <p:cNvGrpSpPr/>
              <p:nvPr/>
            </p:nvGrpSpPr>
            <p:grpSpPr>
              <a:xfrm>
                <a:off x="2545762" y="789416"/>
                <a:ext cx="237278" cy="136395"/>
                <a:chOff x="3220874" y="332628"/>
                <a:chExt cx="237278" cy="136395"/>
              </a:xfrm>
            </p:grpSpPr>
            <p:sp>
              <p:nvSpPr>
                <p:cNvPr id="3129" name="Google Shape;3129;p12"/>
                <p:cNvSpPr/>
                <p:nvPr/>
              </p:nvSpPr>
              <p:spPr>
                <a:xfrm>
                  <a:off x="3408496" y="332628"/>
                  <a:ext cx="35866" cy="136395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0" name="Google Shape;3130;p12"/>
                <p:cNvSpPr/>
                <p:nvPr/>
              </p:nvSpPr>
              <p:spPr>
                <a:xfrm>
                  <a:off x="3381228" y="346070"/>
                  <a:ext cx="34201" cy="122953"/>
                </a:xfrm>
                <a:custGeom>
                  <a:rect b="b" l="l" r="r" t="t"/>
                  <a:pathLst>
                    <a:path extrusionOk="0" h="3174" w="883">
                      <a:moveTo>
                        <a:pt x="128" y="1"/>
                      </a:moveTo>
                      <a:lnTo>
                        <a:pt x="0" y="3174"/>
                      </a:lnTo>
                      <a:lnTo>
                        <a:pt x="883" y="3174"/>
                      </a:lnTo>
                      <a:lnTo>
                        <a:pt x="85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1" name="Google Shape;3131;p12"/>
                <p:cNvSpPr/>
                <p:nvPr/>
              </p:nvSpPr>
              <p:spPr>
                <a:xfrm>
                  <a:off x="3303995" y="332628"/>
                  <a:ext cx="76613" cy="136395"/>
                </a:xfrm>
                <a:custGeom>
                  <a:rect b="b" l="l" r="r" t="t"/>
                  <a:pathLst>
                    <a:path extrusionOk="0" h="3521" w="1978">
                      <a:moveTo>
                        <a:pt x="69" y="0"/>
                      </a:moveTo>
                      <a:lnTo>
                        <a:pt x="1" y="3521"/>
                      </a:lnTo>
                      <a:lnTo>
                        <a:pt x="1799" y="3521"/>
                      </a:lnTo>
                      <a:lnTo>
                        <a:pt x="197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2" name="Google Shape;3132;p12"/>
                <p:cNvSpPr/>
                <p:nvPr/>
              </p:nvSpPr>
              <p:spPr>
                <a:xfrm>
                  <a:off x="3254068" y="343126"/>
                  <a:ext cx="73321" cy="125897"/>
                </a:xfrm>
                <a:custGeom>
                  <a:rect b="b" l="l" r="r" t="t"/>
                  <a:pathLst>
                    <a:path extrusionOk="0" h="3250" w="1893">
                      <a:moveTo>
                        <a:pt x="85" y="1"/>
                      </a:moveTo>
                      <a:lnTo>
                        <a:pt x="1" y="3250"/>
                      </a:lnTo>
                      <a:lnTo>
                        <a:pt x="1892" y="3250"/>
                      </a:lnTo>
                      <a:lnTo>
                        <a:pt x="1799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3" name="Google Shape;3133;p12"/>
                <p:cNvSpPr/>
                <p:nvPr/>
              </p:nvSpPr>
              <p:spPr>
                <a:xfrm>
                  <a:off x="3438747" y="332628"/>
                  <a:ext cx="19405" cy="136395"/>
                </a:xfrm>
                <a:custGeom>
                  <a:rect b="b" l="l" r="r" t="t"/>
                  <a:pathLst>
                    <a:path extrusionOk="0" h="3521" w="501">
                      <a:moveTo>
                        <a:pt x="102" y="0"/>
                      </a:moveTo>
                      <a:lnTo>
                        <a:pt x="0" y="3521"/>
                      </a:lnTo>
                      <a:lnTo>
                        <a:pt x="475" y="3521"/>
                      </a:lnTo>
                      <a:lnTo>
                        <a:pt x="5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4" name="Google Shape;3134;p12"/>
                <p:cNvSpPr/>
                <p:nvPr/>
              </p:nvSpPr>
              <p:spPr>
                <a:xfrm>
                  <a:off x="3411130" y="346070"/>
                  <a:ext cx="25331" cy="122953"/>
                </a:xfrm>
                <a:custGeom>
                  <a:rect b="b" l="l" r="r" t="t"/>
                  <a:pathLst>
                    <a:path extrusionOk="0" h="3174" w="654">
                      <a:moveTo>
                        <a:pt x="60" y="1"/>
                      </a:moveTo>
                      <a:lnTo>
                        <a:pt x="0" y="3174"/>
                      </a:lnTo>
                      <a:lnTo>
                        <a:pt x="628" y="3174"/>
                      </a:lnTo>
                      <a:lnTo>
                        <a:pt x="65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5" name="Google Shape;3135;p12"/>
                <p:cNvSpPr/>
                <p:nvPr/>
              </p:nvSpPr>
              <p:spPr>
                <a:xfrm>
                  <a:off x="3359887" y="332628"/>
                  <a:ext cx="40437" cy="136395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3" y="3521"/>
                      </a:lnTo>
                      <a:lnTo>
                        <a:pt x="1043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6" name="Google Shape;3136;p12"/>
                <p:cNvSpPr/>
                <p:nvPr/>
              </p:nvSpPr>
              <p:spPr>
                <a:xfrm>
                  <a:off x="3320457" y="343126"/>
                  <a:ext cx="31877" cy="125897"/>
                </a:xfrm>
                <a:custGeom>
                  <a:rect b="b" l="l" r="r" t="t"/>
                  <a:pathLst>
                    <a:path extrusionOk="0" h="3250" w="823">
                      <a:moveTo>
                        <a:pt x="76" y="1"/>
                      </a:moveTo>
                      <a:lnTo>
                        <a:pt x="0" y="3250"/>
                      </a:lnTo>
                      <a:lnTo>
                        <a:pt x="823" y="3250"/>
                      </a:lnTo>
                      <a:lnTo>
                        <a:pt x="823" y="85"/>
                      </a:lnTo>
                      <a:lnTo>
                        <a:pt x="7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7" name="Google Shape;3137;p12"/>
                <p:cNvSpPr/>
                <p:nvPr/>
              </p:nvSpPr>
              <p:spPr>
                <a:xfrm>
                  <a:off x="3220874" y="374347"/>
                  <a:ext cx="71694" cy="94674"/>
                </a:xfrm>
                <a:custGeom>
                  <a:rect b="b" l="l" r="r" t="t"/>
                  <a:pathLst>
                    <a:path extrusionOk="0" h="2444" w="1851">
                      <a:moveTo>
                        <a:pt x="60" y="1"/>
                      </a:moveTo>
                      <a:lnTo>
                        <a:pt x="1" y="2444"/>
                      </a:lnTo>
                      <a:lnTo>
                        <a:pt x="1850" y="2444"/>
                      </a:lnTo>
                      <a:lnTo>
                        <a:pt x="181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8" name="Google Shape;3138;p12"/>
                <p:cNvSpPr/>
                <p:nvPr/>
              </p:nvSpPr>
              <p:spPr>
                <a:xfrm>
                  <a:off x="3285597" y="374347"/>
                  <a:ext cx="27306" cy="94674"/>
                </a:xfrm>
                <a:custGeom>
                  <a:rect b="b" l="l" r="r" t="t"/>
                  <a:pathLst>
                    <a:path extrusionOk="0" h="2444" w="705">
                      <a:moveTo>
                        <a:pt x="35" y="1"/>
                      </a:moveTo>
                      <a:lnTo>
                        <a:pt x="1" y="2444"/>
                      </a:lnTo>
                      <a:lnTo>
                        <a:pt x="705" y="2444"/>
                      </a:lnTo>
                      <a:lnTo>
                        <a:pt x="70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9" name="Google Shape;3139;p12"/>
                <p:cNvSpPr/>
                <p:nvPr/>
              </p:nvSpPr>
              <p:spPr>
                <a:xfrm>
                  <a:off x="3414732" y="443027"/>
                  <a:ext cx="18785" cy="8251"/>
                </a:xfrm>
                <a:custGeom>
                  <a:rect b="b" l="l" r="r" t="t"/>
                  <a:pathLst>
                    <a:path extrusionOk="0" h="213" w="485">
                      <a:moveTo>
                        <a:pt x="1" y="0"/>
                      </a:moveTo>
                      <a:lnTo>
                        <a:pt x="1" y="213"/>
                      </a:lnTo>
                      <a:lnTo>
                        <a:pt x="484" y="213"/>
                      </a:lnTo>
                      <a:lnTo>
                        <a:pt x="48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0" name="Google Shape;3140;p12"/>
                <p:cNvSpPr/>
                <p:nvPr/>
              </p:nvSpPr>
              <p:spPr>
                <a:xfrm>
                  <a:off x="3365774" y="335572"/>
                  <a:ext cx="29630" cy="14178"/>
                </a:xfrm>
                <a:custGeom>
                  <a:rect b="b" l="l" r="r" t="t"/>
                  <a:pathLst>
                    <a:path extrusionOk="0" h="366" w="765">
                      <a:moveTo>
                        <a:pt x="764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64" y="348"/>
                      </a:lnTo>
                      <a:lnTo>
                        <a:pt x="76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1" name="Google Shape;3141;p12"/>
                <p:cNvSpPr/>
                <p:nvPr/>
              </p:nvSpPr>
              <p:spPr>
                <a:xfrm>
                  <a:off x="3369725" y="450270"/>
                  <a:ext cx="25990" cy="14139"/>
                </a:xfrm>
                <a:custGeom>
                  <a:rect b="b" l="l" r="r" t="t"/>
                  <a:pathLst>
                    <a:path extrusionOk="0" h="365" w="671">
                      <a:moveTo>
                        <a:pt x="671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71" y="348"/>
                      </a:lnTo>
                      <a:lnTo>
                        <a:pt x="67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2" name="Google Shape;3142;p12"/>
                <p:cNvSpPr/>
                <p:nvPr/>
              </p:nvSpPr>
              <p:spPr>
                <a:xfrm>
                  <a:off x="3420968" y="354321"/>
                  <a:ext cx="7282" cy="11505"/>
                </a:xfrm>
                <a:custGeom>
                  <a:rect b="b" l="l" r="r" t="t"/>
                  <a:pathLst>
                    <a:path extrusionOk="0" h="297" w="188">
                      <a:moveTo>
                        <a:pt x="94" y="0"/>
                      </a:moveTo>
                      <a:cubicBezTo>
                        <a:pt x="43" y="0"/>
                        <a:pt x="1" y="59"/>
                        <a:pt x="1" y="144"/>
                      </a:cubicBezTo>
                      <a:cubicBezTo>
                        <a:pt x="1" y="229"/>
                        <a:pt x="43" y="297"/>
                        <a:pt x="94" y="297"/>
                      </a:cubicBezTo>
                      <a:cubicBezTo>
                        <a:pt x="145" y="297"/>
                        <a:pt x="188" y="229"/>
                        <a:pt x="188" y="144"/>
                      </a:cubicBezTo>
                      <a:cubicBezTo>
                        <a:pt x="188" y="59"/>
                        <a:pt x="145" y="0"/>
                        <a:pt x="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43" name="Google Shape;3143;p12"/>
              <p:cNvGrpSpPr/>
              <p:nvPr/>
            </p:nvGrpSpPr>
            <p:grpSpPr>
              <a:xfrm>
                <a:off x="2789618" y="1441933"/>
                <a:ext cx="201555" cy="121802"/>
                <a:chOff x="3410268" y="831871"/>
                <a:chExt cx="201555" cy="121802"/>
              </a:xfrm>
            </p:grpSpPr>
            <p:sp>
              <p:nvSpPr>
                <p:cNvPr id="3144" name="Google Shape;3144;p12"/>
                <p:cNvSpPr/>
                <p:nvPr/>
              </p:nvSpPr>
              <p:spPr>
                <a:xfrm>
                  <a:off x="3580397" y="831871"/>
                  <a:ext cx="31426" cy="119494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5" name="Google Shape;3145;p12"/>
                <p:cNvSpPr/>
                <p:nvPr/>
              </p:nvSpPr>
              <p:spPr>
                <a:xfrm>
                  <a:off x="3556233" y="845955"/>
                  <a:ext cx="30238" cy="107718"/>
                </a:xfrm>
                <a:custGeom>
                  <a:rect b="b" l="l" r="r" t="t"/>
                  <a:pathLst>
                    <a:path extrusionOk="0" h="3174" w="891">
                      <a:moveTo>
                        <a:pt x="136" y="1"/>
                      </a:moveTo>
                      <a:lnTo>
                        <a:pt x="0" y="3173"/>
                      </a:lnTo>
                      <a:lnTo>
                        <a:pt x="891" y="3173"/>
                      </a:lnTo>
                      <a:lnTo>
                        <a:pt x="86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6" name="Google Shape;3146;p12"/>
                <p:cNvSpPr/>
                <p:nvPr/>
              </p:nvSpPr>
              <p:spPr>
                <a:xfrm>
                  <a:off x="3473324" y="831871"/>
                  <a:ext cx="67094" cy="119494"/>
                </a:xfrm>
                <a:custGeom>
                  <a:rect b="b" l="l" r="r" t="t"/>
                  <a:pathLst>
                    <a:path extrusionOk="0" h="3521" w="1977">
                      <a:moveTo>
                        <a:pt x="68" y="0"/>
                      </a:moveTo>
                      <a:lnTo>
                        <a:pt x="0" y="3521"/>
                      </a:lnTo>
                      <a:lnTo>
                        <a:pt x="1798" y="3521"/>
                      </a:lnTo>
                      <a:lnTo>
                        <a:pt x="1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7" name="Google Shape;3147;p12"/>
                <p:cNvSpPr/>
                <p:nvPr/>
              </p:nvSpPr>
              <p:spPr>
                <a:xfrm>
                  <a:off x="3429273" y="841068"/>
                  <a:ext cx="64515" cy="110297"/>
                </a:xfrm>
                <a:custGeom>
                  <a:rect b="b" l="l" r="r" t="t"/>
                  <a:pathLst>
                    <a:path extrusionOk="0" h="3250" w="1901">
                      <a:moveTo>
                        <a:pt x="93" y="1"/>
                      </a:moveTo>
                      <a:lnTo>
                        <a:pt x="0" y="3250"/>
                      </a:lnTo>
                      <a:lnTo>
                        <a:pt x="1900" y="3250"/>
                      </a:lnTo>
                      <a:lnTo>
                        <a:pt x="180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8" name="Google Shape;3148;p12"/>
                <p:cNvSpPr/>
                <p:nvPr/>
              </p:nvSpPr>
              <p:spPr>
                <a:xfrm>
                  <a:off x="3522262" y="831871"/>
                  <a:ext cx="35431" cy="119494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4" y="3521"/>
                      </a:lnTo>
                      <a:lnTo>
                        <a:pt x="1044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9" name="Google Shape;3149;p12"/>
                <p:cNvSpPr/>
                <p:nvPr/>
              </p:nvSpPr>
              <p:spPr>
                <a:xfrm>
                  <a:off x="3487408" y="841068"/>
                  <a:ext cx="28270" cy="110297"/>
                </a:xfrm>
                <a:custGeom>
                  <a:rect b="b" l="l" r="r" t="t"/>
                  <a:pathLst>
                    <a:path extrusionOk="0" h="3250" w="833">
                      <a:moveTo>
                        <a:pt x="86" y="1"/>
                      </a:moveTo>
                      <a:lnTo>
                        <a:pt x="1" y="3250"/>
                      </a:lnTo>
                      <a:lnTo>
                        <a:pt x="832" y="3250"/>
                      </a:lnTo>
                      <a:lnTo>
                        <a:pt x="832" y="85"/>
                      </a:lnTo>
                      <a:lnTo>
                        <a:pt x="86" y="1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50" name="Google Shape;3150;p12"/>
                <p:cNvSpPr/>
                <p:nvPr/>
              </p:nvSpPr>
              <p:spPr>
                <a:xfrm>
                  <a:off x="3410268" y="868421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51" name="Google Shape;3151;p12"/>
                <p:cNvSpPr/>
                <p:nvPr/>
              </p:nvSpPr>
              <p:spPr>
                <a:xfrm>
                  <a:off x="3527421" y="834450"/>
                  <a:ext cx="25657" cy="12421"/>
                </a:xfrm>
                <a:custGeom>
                  <a:rect b="b" l="l" r="r" t="t"/>
                  <a:pathLst>
                    <a:path extrusionOk="0" h="366" w="756">
                      <a:moveTo>
                        <a:pt x="756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56" y="348"/>
                      </a:lnTo>
                      <a:lnTo>
                        <a:pt x="75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52" name="Google Shape;3152;p12"/>
                <p:cNvSpPr/>
                <p:nvPr/>
              </p:nvSpPr>
              <p:spPr>
                <a:xfrm>
                  <a:off x="3530882" y="934939"/>
                  <a:ext cx="22501" cy="12387"/>
                </a:xfrm>
                <a:custGeom>
                  <a:rect b="b" l="l" r="r" t="t"/>
                  <a:pathLst>
                    <a:path extrusionOk="0" h="365" w="663">
                      <a:moveTo>
                        <a:pt x="662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62" y="348"/>
                      </a:ln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53" name="Google Shape;3153;p12"/>
              <p:cNvGrpSpPr/>
              <p:nvPr/>
            </p:nvGrpSpPr>
            <p:grpSpPr>
              <a:xfrm>
                <a:off x="2545762" y="1429316"/>
                <a:ext cx="237278" cy="136395"/>
                <a:chOff x="3220874" y="332628"/>
                <a:chExt cx="237278" cy="136395"/>
              </a:xfrm>
            </p:grpSpPr>
            <p:sp>
              <p:nvSpPr>
                <p:cNvPr id="3154" name="Google Shape;3154;p12"/>
                <p:cNvSpPr/>
                <p:nvPr/>
              </p:nvSpPr>
              <p:spPr>
                <a:xfrm>
                  <a:off x="3408496" y="332628"/>
                  <a:ext cx="35866" cy="136395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55" name="Google Shape;3155;p12"/>
                <p:cNvSpPr/>
                <p:nvPr/>
              </p:nvSpPr>
              <p:spPr>
                <a:xfrm>
                  <a:off x="3381228" y="346070"/>
                  <a:ext cx="34201" cy="122953"/>
                </a:xfrm>
                <a:custGeom>
                  <a:rect b="b" l="l" r="r" t="t"/>
                  <a:pathLst>
                    <a:path extrusionOk="0" h="3174" w="883">
                      <a:moveTo>
                        <a:pt x="128" y="1"/>
                      </a:moveTo>
                      <a:lnTo>
                        <a:pt x="0" y="3174"/>
                      </a:lnTo>
                      <a:lnTo>
                        <a:pt x="883" y="3174"/>
                      </a:lnTo>
                      <a:lnTo>
                        <a:pt x="85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56" name="Google Shape;3156;p12"/>
                <p:cNvSpPr/>
                <p:nvPr/>
              </p:nvSpPr>
              <p:spPr>
                <a:xfrm>
                  <a:off x="3303995" y="332628"/>
                  <a:ext cx="76613" cy="136395"/>
                </a:xfrm>
                <a:custGeom>
                  <a:rect b="b" l="l" r="r" t="t"/>
                  <a:pathLst>
                    <a:path extrusionOk="0" h="3521" w="1978">
                      <a:moveTo>
                        <a:pt x="69" y="0"/>
                      </a:moveTo>
                      <a:lnTo>
                        <a:pt x="1" y="3521"/>
                      </a:lnTo>
                      <a:lnTo>
                        <a:pt x="1799" y="3521"/>
                      </a:lnTo>
                      <a:lnTo>
                        <a:pt x="197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57" name="Google Shape;3157;p12"/>
                <p:cNvSpPr/>
                <p:nvPr/>
              </p:nvSpPr>
              <p:spPr>
                <a:xfrm>
                  <a:off x="3254068" y="343126"/>
                  <a:ext cx="73321" cy="125897"/>
                </a:xfrm>
                <a:custGeom>
                  <a:rect b="b" l="l" r="r" t="t"/>
                  <a:pathLst>
                    <a:path extrusionOk="0" h="3250" w="1893">
                      <a:moveTo>
                        <a:pt x="85" y="1"/>
                      </a:moveTo>
                      <a:lnTo>
                        <a:pt x="1" y="3250"/>
                      </a:lnTo>
                      <a:lnTo>
                        <a:pt x="1892" y="3250"/>
                      </a:lnTo>
                      <a:lnTo>
                        <a:pt x="179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58" name="Google Shape;3158;p12"/>
                <p:cNvSpPr/>
                <p:nvPr/>
              </p:nvSpPr>
              <p:spPr>
                <a:xfrm>
                  <a:off x="3438747" y="332628"/>
                  <a:ext cx="19405" cy="136395"/>
                </a:xfrm>
                <a:custGeom>
                  <a:rect b="b" l="l" r="r" t="t"/>
                  <a:pathLst>
                    <a:path extrusionOk="0" h="3521" w="501">
                      <a:moveTo>
                        <a:pt x="102" y="0"/>
                      </a:moveTo>
                      <a:lnTo>
                        <a:pt x="0" y="3521"/>
                      </a:lnTo>
                      <a:lnTo>
                        <a:pt x="475" y="3521"/>
                      </a:lnTo>
                      <a:lnTo>
                        <a:pt x="5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59" name="Google Shape;3159;p12"/>
                <p:cNvSpPr/>
                <p:nvPr/>
              </p:nvSpPr>
              <p:spPr>
                <a:xfrm>
                  <a:off x="3411130" y="346070"/>
                  <a:ext cx="25331" cy="122953"/>
                </a:xfrm>
                <a:custGeom>
                  <a:rect b="b" l="l" r="r" t="t"/>
                  <a:pathLst>
                    <a:path extrusionOk="0" h="3174" w="654">
                      <a:moveTo>
                        <a:pt x="60" y="1"/>
                      </a:moveTo>
                      <a:lnTo>
                        <a:pt x="0" y="3174"/>
                      </a:lnTo>
                      <a:lnTo>
                        <a:pt x="628" y="3174"/>
                      </a:lnTo>
                      <a:lnTo>
                        <a:pt x="65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0" name="Google Shape;3160;p12"/>
                <p:cNvSpPr/>
                <p:nvPr/>
              </p:nvSpPr>
              <p:spPr>
                <a:xfrm>
                  <a:off x="3359887" y="332628"/>
                  <a:ext cx="40437" cy="136395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3" y="3521"/>
                      </a:lnTo>
                      <a:lnTo>
                        <a:pt x="1043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1" name="Google Shape;3161;p12"/>
                <p:cNvSpPr/>
                <p:nvPr/>
              </p:nvSpPr>
              <p:spPr>
                <a:xfrm>
                  <a:off x="3320457" y="343126"/>
                  <a:ext cx="31877" cy="125897"/>
                </a:xfrm>
                <a:custGeom>
                  <a:rect b="b" l="l" r="r" t="t"/>
                  <a:pathLst>
                    <a:path extrusionOk="0" h="3250" w="823">
                      <a:moveTo>
                        <a:pt x="76" y="1"/>
                      </a:moveTo>
                      <a:lnTo>
                        <a:pt x="0" y="3250"/>
                      </a:lnTo>
                      <a:lnTo>
                        <a:pt x="823" y="3250"/>
                      </a:lnTo>
                      <a:lnTo>
                        <a:pt x="823" y="85"/>
                      </a:lnTo>
                      <a:lnTo>
                        <a:pt x="7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2" name="Google Shape;3162;p12"/>
                <p:cNvSpPr/>
                <p:nvPr/>
              </p:nvSpPr>
              <p:spPr>
                <a:xfrm>
                  <a:off x="3220874" y="374347"/>
                  <a:ext cx="71694" cy="94674"/>
                </a:xfrm>
                <a:custGeom>
                  <a:rect b="b" l="l" r="r" t="t"/>
                  <a:pathLst>
                    <a:path extrusionOk="0" h="2444" w="1851">
                      <a:moveTo>
                        <a:pt x="60" y="1"/>
                      </a:moveTo>
                      <a:lnTo>
                        <a:pt x="1" y="2444"/>
                      </a:lnTo>
                      <a:lnTo>
                        <a:pt x="1850" y="2444"/>
                      </a:lnTo>
                      <a:lnTo>
                        <a:pt x="181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3" name="Google Shape;3163;p12"/>
                <p:cNvSpPr/>
                <p:nvPr/>
              </p:nvSpPr>
              <p:spPr>
                <a:xfrm>
                  <a:off x="3285597" y="374347"/>
                  <a:ext cx="27306" cy="94674"/>
                </a:xfrm>
                <a:custGeom>
                  <a:rect b="b" l="l" r="r" t="t"/>
                  <a:pathLst>
                    <a:path extrusionOk="0" h="2444" w="705">
                      <a:moveTo>
                        <a:pt x="35" y="1"/>
                      </a:moveTo>
                      <a:lnTo>
                        <a:pt x="1" y="2444"/>
                      </a:lnTo>
                      <a:lnTo>
                        <a:pt x="705" y="2444"/>
                      </a:lnTo>
                      <a:lnTo>
                        <a:pt x="70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4" name="Google Shape;3164;p12"/>
                <p:cNvSpPr/>
                <p:nvPr/>
              </p:nvSpPr>
              <p:spPr>
                <a:xfrm>
                  <a:off x="3414732" y="443027"/>
                  <a:ext cx="18785" cy="8251"/>
                </a:xfrm>
                <a:custGeom>
                  <a:rect b="b" l="l" r="r" t="t"/>
                  <a:pathLst>
                    <a:path extrusionOk="0" h="213" w="485">
                      <a:moveTo>
                        <a:pt x="1" y="0"/>
                      </a:moveTo>
                      <a:lnTo>
                        <a:pt x="1" y="213"/>
                      </a:lnTo>
                      <a:lnTo>
                        <a:pt x="484" y="213"/>
                      </a:lnTo>
                      <a:lnTo>
                        <a:pt x="48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5" name="Google Shape;3165;p12"/>
                <p:cNvSpPr/>
                <p:nvPr/>
              </p:nvSpPr>
              <p:spPr>
                <a:xfrm>
                  <a:off x="3365774" y="335572"/>
                  <a:ext cx="29630" cy="14178"/>
                </a:xfrm>
                <a:custGeom>
                  <a:rect b="b" l="l" r="r" t="t"/>
                  <a:pathLst>
                    <a:path extrusionOk="0" h="366" w="765">
                      <a:moveTo>
                        <a:pt x="764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64" y="348"/>
                      </a:lnTo>
                      <a:lnTo>
                        <a:pt x="76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6" name="Google Shape;3166;p12"/>
                <p:cNvSpPr/>
                <p:nvPr/>
              </p:nvSpPr>
              <p:spPr>
                <a:xfrm>
                  <a:off x="3369725" y="450270"/>
                  <a:ext cx="25990" cy="14139"/>
                </a:xfrm>
                <a:custGeom>
                  <a:rect b="b" l="l" r="r" t="t"/>
                  <a:pathLst>
                    <a:path extrusionOk="0" h="365" w="671">
                      <a:moveTo>
                        <a:pt x="671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71" y="348"/>
                      </a:lnTo>
                      <a:lnTo>
                        <a:pt x="67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7" name="Google Shape;3167;p12"/>
                <p:cNvSpPr/>
                <p:nvPr/>
              </p:nvSpPr>
              <p:spPr>
                <a:xfrm>
                  <a:off x="3420968" y="354321"/>
                  <a:ext cx="7282" cy="11505"/>
                </a:xfrm>
                <a:custGeom>
                  <a:rect b="b" l="l" r="r" t="t"/>
                  <a:pathLst>
                    <a:path extrusionOk="0" h="297" w="188">
                      <a:moveTo>
                        <a:pt x="94" y="0"/>
                      </a:moveTo>
                      <a:cubicBezTo>
                        <a:pt x="43" y="0"/>
                        <a:pt x="1" y="59"/>
                        <a:pt x="1" y="144"/>
                      </a:cubicBezTo>
                      <a:cubicBezTo>
                        <a:pt x="1" y="229"/>
                        <a:pt x="43" y="297"/>
                        <a:pt x="94" y="297"/>
                      </a:cubicBezTo>
                      <a:cubicBezTo>
                        <a:pt x="145" y="297"/>
                        <a:pt x="188" y="229"/>
                        <a:pt x="188" y="144"/>
                      </a:cubicBezTo>
                      <a:cubicBezTo>
                        <a:pt x="188" y="59"/>
                        <a:pt x="145" y="0"/>
                        <a:pt x="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68" name="Google Shape;3168;p12"/>
              <p:cNvGrpSpPr/>
              <p:nvPr/>
            </p:nvGrpSpPr>
            <p:grpSpPr>
              <a:xfrm>
                <a:off x="2570106" y="1275164"/>
                <a:ext cx="201555" cy="121802"/>
                <a:chOff x="3410268" y="831871"/>
                <a:chExt cx="201555" cy="121802"/>
              </a:xfrm>
            </p:grpSpPr>
            <p:sp>
              <p:nvSpPr>
                <p:cNvPr id="3169" name="Google Shape;3169;p12"/>
                <p:cNvSpPr/>
                <p:nvPr/>
              </p:nvSpPr>
              <p:spPr>
                <a:xfrm>
                  <a:off x="3580397" y="831871"/>
                  <a:ext cx="31426" cy="119494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0" name="Google Shape;3170;p12"/>
                <p:cNvSpPr/>
                <p:nvPr/>
              </p:nvSpPr>
              <p:spPr>
                <a:xfrm>
                  <a:off x="3556233" y="845955"/>
                  <a:ext cx="30238" cy="107718"/>
                </a:xfrm>
                <a:custGeom>
                  <a:rect b="b" l="l" r="r" t="t"/>
                  <a:pathLst>
                    <a:path extrusionOk="0" h="3174" w="891">
                      <a:moveTo>
                        <a:pt x="136" y="1"/>
                      </a:moveTo>
                      <a:lnTo>
                        <a:pt x="0" y="3173"/>
                      </a:lnTo>
                      <a:lnTo>
                        <a:pt x="891" y="3173"/>
                      </a:lnTo>
                      <a:lnTo>
                        <a:pt x="86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1" name="Google Shape;3171;p12"/>
                <p:cNvSpPr/>
                <p:nvPr/>
              </p:nvSpPr>
              <p:spPr>
                <a:xfrm>
                  <a:off x="3473324" y="831871"/>
                  <a:ext cx="67094" cy="119494"/>
                </a:xfrm>
                <a:custGeom>
                  <a:rect b="b" l="l" r="r" t="t"/>
                  <a:pathLst>
                    <a:path extrusionOk="0" h="3521" w="1977">
                      <a:moveTo>
                        <a:pt x="68" y="0"/>
                      </a:moveTo>
                      <a:lnTo>
                        <a:pt x="0" y="3521"/>
                      </a:lnTo>
                      <a:lnTo>
                        <a:pt x="1798" y="3521"/>
                      </a:lnTo>
                      <a:lnTo>
                        <a:pt x="1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2" name="Google Shape;3172;p12"/>
                <p:cNvSpPr/>
                <p:nvPr/>
              </p:nvSpPr>
              <p:spPr>
                <a:xfrm>
                  <a:off x="3429273" y="841068"/>
                  <a:ext cx="64515" cy="110297"/>
                </a:xfrm>
                <a:custGeom>
                  <a:rect b="b" l="l" r="r" t="t"/>
                  <a:pathLst>
                    <a:path extrusionOk="0" h="3250" w="1901">
                      <a:moveTo>
                        <a:pt x="93" y="1"/>
                      </a:moveTo>
                      <a:lnTo>
                        <a:pt x="0" y="3250"/>
                      </a:lnTo>
                      <a:lnTo>
                        <a:pt x="1900" y="3250"/>
                      </a:lnTo>
                      <a:lnTo>
                        <a:pt x="180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3" name="Google Shape;3173;p12"/>
                <p:cNvSpPr/>
                <p:nvPr/>
              </p:nvSpPr>
              <p:spPr>
                <a:xfrm>
                  <a:off x="3522262" y="831871"/>
                  <a:ext cx="35431" cy="119494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4" y="3521"/>
                      </a:lnTo>
                      <a:lnTo>
                        <a:pt x="1044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4" name="Google Shape;3174;p12"/>
                <p:cNvSpPr/>
                <p:nvPr/>
              </p:nvSpPr>
              <p:spPr>
                <a:xfrm>
                  <a:off x="3487408" y="841068"/>
                  <a:ext cx="28270" cy="110297"/>
                </a:xfrm>
                <a:custGeom>
                  <a:rect b="b" l="l" r="r" t="t"/>
                  <a:pathLst>
                    <a:path extrusionOk="0" h="3250" w="833">
                      <a:moveTo>
                        <a:pt x="86" y="1"/>
                      </a:moveTo>
                      <a:lnTo>
                        <a:pt x="1" y="3250"/>
                      </a:lnTo>
                      <a:lnTo>
                        <a:pt x="832" y="3250"/>
                      </a:lnTo>
                      <a:lnTo>
                        <a:pt x="832" y="85"/>
                      </a:lnTo>
                      <a:lnTo>
                        <a:pt x="86" y="1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5" name="Google Shape;3175;p12"/>
                <p:cNvSpPr/>
                <p:nvPr/>
              </p:nvSpPr>
              <p:spPr>
                <a:xfrm>
                  <a:off x="3410268" y="868421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6" name="Google Shape;3176;p12"/>
                <p:cNvSpPr/>
                <p:nvPr/>
              </p:nvSpPr>
              <p:spPr>
                <a:xfrm>
                  <a:off x="3527421" y="834450"/>
                  <a:ext cx="25657" cy="12421"/>
                </a:xfrm>
                <a:custGeom>
                  <a:rect b="b" l="l" r="r" t="t"/>
                  <a:pathLst>
                    <a:path extrusionOk="0" h="366" w="756">
                      <a:moveTo>
                        <a:pt x="756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56" y="348"/>
                      </a:lnTo>
                      <a:lnTo>
                        <a:pt x="75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7" name="Google Shape;3177;p12"/>
                <p:cNvSpPr/>
                <p:nvPr/>
              </p:nvSpPr>
              <p:spPr>
                <a:xfrm>
                  <a:off x="3530882" y="934939"/>
                  <a:ext cx="22501" cy="12387"/>
                </a:xfrm>
                <a:custGeom>
                  <a:rect b="b" l="l" r="r" t="t"/>
                  <a:pathLst>
                    <a:path extrusionOk="0" h="365" w="663">
                      <a:moveTo>
                        <a:pt x="662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62" y="348"/>
                      </a:ln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78" name="Google Shape;3178;p12"/>
              <p:cNvGrpSpPr/>
              <p:nvPr/>
            </p:nvGrpSpPr>
            <p:grpSpPr>
              <a:xfrm flipH="1">
                <a:off x="2769943" y="1275158"/>
                <a:ext cx="201555" cy="121802"/>
                <a:chOff x="3410268" y="831871"/>
                <a:chExt cx="201555" cy="121802"/>
              </a:xfrm>
            </p:grpSpPr>
            <p:sp>
              <p:nvSpPr>
                <p:cNvPr id="3179" name="Google Shape;3179;p12"/>
                <p:cNvSpPr/>
                <p:nvPr/>
              </p:nvSpPr>
              <p:spPr>
                <a:xfrm>
                  <a:off x="3580397" y="831871"/>
                  <a:ext cx="31426" cy="119494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0" name="Google Shape;3180;p12"/>
                <p:cNvSpPr/>
                <p:nvPr/>
              </p:nvSpPr>
              <p:spPr>
                <a:xfrm>
                  <a:off x="3556233" y="845955"/>
                  <a:ext cx="30238" cy="107718"/>
                </a:xfrm>
                <a:custGeom>
                  <a:rect b="b" l="l" r="r" t="t"/>
                  <a:pathLst>
                    <a:path extrusionOk="0" h="3174" w="891">
                      <a:moveTo>
                        <a:pt x="136" y="1"/>
                      </a:moveTo>
                      <a:lnTo>
                        <a:pt x="0" y="3173"/>
                      </a:lnTo>
                      <a:lnTo>
                        <a:pt x="891" y="3173"/>
                      </a:lnTo>
                      <a:lnTo>
                        <a:pt x="86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1" name="Google Shape;3181;p12"/>
                <p:cNvSpPr/>
                <p:nvPr/>
              </p:nvSpPr>
              <p:spPr>
                <a:xfrm>
                  <a:off x="3473324" y="831871"/>
                  <a:ext cx="67094" cy="119494"/>
                </a:xfrm>
                <a:custGeom>
                  <a:rect b="b" l="l" r="r" t="t"/>
                  <a:pathLst>
                    <a:path extrusionOk="0" h="3521" w="1977">
                      <a:moveTo>
                        <a:pt x="68" y="0"/>
                      </a:moveTo>
                      <a:lnTo>
                        <a:pt x="0" y="3521"/>
                      </a:lnTo>
                      <a:lnTo>
                        <a:pt x="1798" y="3521"/>
                      </a:lnTo>
                      <a:lnTo>
                        <a:pt x="1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2" name="Google Shape;3182;p12"/>
                <p:cNvSpPr/>
                <p:nvPr/>
              </p:nvSpPr>
              <p:spPr>
                <a:xfrm>
                  <a:off x="3429273" y="841068"/>
                  <a:ext cx="64515" cy="110297"/>
                </a:xfrm>
                <a:custGeom>
                  <a:rect b="b" l="l" r="r" t="t"/>
                  <a:pathLst>
                    <a:path extrusionOk="0" h="3250" w="1901">
                      <a:moveTo>
                        <a:pt x="93" y="1"/>
                      </a:moveTo>
                      <a:lnTo>
                        <a:pt x="0" y="3250"/>
                      </a:lnTo>
                      <a:lnTo>
                        <a:pt x="1900" y="3250"/>
                      </a:lnTo>
                      <a:lnTo>
                        <a:pt x="180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3" name="Google Shape;3183;p12"/>
                <p:cNvSpPr/>
                <p:nvPr/>
              </p:nvSpPr>
              <p:spPr>
                <a:xfrm>
                  <a:off x="3522262" y="831871"/>
                  <a:ext cx="35431" cy="119494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4" y="3521"/>
                      </a:lnTo>
                      <a:lnTo>
                        <a:pt x="1044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4" name="Google Shape;3184;p12"/>
                <p:cNvSpPr/>
                <p:nvPr/>
              </p:nvSpPr>
              <p:spPr>
                <a:xfrm>
                  <a:off x="3487408" y="841068"/>
                  <a:ext cx="28270" cy="110297"/>
                </a:xfrm>
                <a:custGeom>
                  <a:rect b="b" l="l" r="r" t="t"/>
                  <a:pathLst>
                    <a:path extrusionOk="0" h="3250" w="833">
                      <a:moveTo>
                        <a:pt x="86" y="1"/>
                      </a:moveTo>
                      <a:lnTo>
                        <a:pt x="1" y="3250"/>
                      </a:lnTo>
                      <a:lnTo>
                        <a:pt x="832" y="3250"/>
                      </a:lnTo>
                      <a:lnTo>
                        <a:pt x="832" y="85"/>
                      </a:lnTo>
                      <a:lnTo>
                        <a:pt x="86" y="1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5" name="Google Shape;3185;p12"/>
                <p:cNvSpPr/>
                <p:nvPr/>
              </p:nvSpPr>
              <p:spPr>
                <a:xfrm>
                  <a:off x="3410268" y="868421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6" name="Google Shape;3186;p12"/>
                <p:cNvSpPr/>
                <p:nvPr/>
              </p:nvSpPr>
              <p:spPr>
                <a:xfrm>
                  <a:off x="3527421" y="834450"/>
                  <a:ext cx="25657" cy="12421"/>
                </a:xfrm>
                <a:custGeom>
                  <a:rect b="b" l="l" r="r" t="t"/>
                  <a:pathLst>
                    <a:path extrusionOk="0" h="366" w="756">
                      <a:moveTo>
                        <a:pt x="756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56" y="348"/>
                      </a:lnTo>
                      <a:lnTo>
                        <a:pt x="75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7" name="Google Shape;3187;p12"/>
                <p:cNvSpPr/>
                <p:nvPr/>
              </p:nvSpPr>
              <p:spPr>
                <a:xfrm>
                  <a:off x="3530882" y="934939"/>
                  <a:ext cx="22501" cy="12387"/>
                </a:xfrm>
                <a:custGeom>
                  <a:rect b="b" l="l" r="r" t="t"/>
                  <a:pathLst>
                    <a:path extrusionOk="0" h="365" w="663">
                      <a:moveTo>
                        <a:pt x="662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62" y="348"/>
                      </a:ln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88" name="Google Shape;3188;p12"/>
              <p:cNvGrpSpPr/>
              <p:nvPr/>
            </p:nvGrpSpPr>
            <p:grpSpPr>
              <a:xfrm flipH="1">
                <a:off x="2789618" y="803108"/>
                <a:ext cx="201555" cy="121802"/>
                <a:chOff x="3410268" y="831871"/>
                <a:chExt cx="201555" cy="121802"/>
              </a:xfrm>
            </p:grpSpPr>
            <p:sp>
              <p:nvSpPr>
                <p:cNvPr id="3189" name="Google Shape;3189;p12"/>
                <p:cNvSpPr/>
                <p:nvPr/>
              </p:nvSpPr>
              <p:spPr>
                <a:xfrm>
                  <a:off x="3580397" y="831871"/>
                  <a:ext cx="31426" cy="119494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0" name="Google Shape;3190;p12"/>
                <p:cNvSpPr/>
                <p:nvPr/>
              </p:nvSpPr>
              <p:spPr>
                <a:xfrm>
                  <a:off x="3556233" y="845955"/>
                  <a:ext cx="30238" cy="107718"/>
                </a:xfrm>
                <a:custGeom>
                  <a:rect b="b" l="l" r="r" t="t"/>
                  <a:pathLst>
                    <a:path extrusionOk="0" h="3174" w="891">
                      <a:moveTo>
                        <a:pt x="136" y="1"/>
                      </a:moveTo>
                      <a:lnTo>
                        <a:pt x="0" y="3173"/>
                      </a:lnTo>
                      <a:lnTo>
                        <a:pt x="891" y="3173"/>
                      </a:lnTo>
                      <a:lnTo>
                        <a:pt x="86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1" name="Google Shape;3191;p12"/>
                <p:cNvSpPr/>
                <p:nvPr/>
              </p:nvSpPr>
              <p:spPr>
                <a:xfrm>
                  <a:off x="3473324" y="831871"/>
                  <a:ext cx="67094" cy="119494"/>
                </a:xfrm>
                <a:custGeom>
                  <a:rect b="b" l="l" r="r" t="t"/>
                  <a:pathLst>
                    <a:path extrusionOk="0" h="3521" w="1977">
                      <a:moveTo>
                        <a:pt x="68" y="0"/>
                      </a:moveTo>
                      <a:lnTo>
                        <a:pt x="0" y="3521"/>
                      </a:lnTo>
                      <a:lnTo>
                        <a:pt x="1798" y="3521"/>
                      </a:lnTo>
                      <a:lnTo>
                        <a:pt x="1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2" name="Google Shape;3192;p12"/>
                <p:cNvSpPr/>
                <p:nvPr/>
              </p:nvSpPr>
              <p:spPr>
                <a:xfrm>
                  <a:off x="3429273" y="841068"/>
                  <a:ext cx="64515" cy="110297"/>
                </a:xfrm>
                <a:custGeom>
                  <a:rect b="b" l="l" r="r" t="t"/>
                  <a:pathLst>
                    <a:path extrusionOk="0" h="3250" w="1901">
                      <a:moveTo>
                        <a:pt x="93" y="1"/>
                      </a:moveTo>
                      <a:lnTo>
                        <a:pt x="0" y="3250"/>
                      </a:lnTo>
                      <a:lnTo>
                        <a:pt x="1900" y="3250"/>
                      </a:lnTo>
                      <a:lnTo>
                        <a:pt x="180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3" name="Google Shape;3193;p12"/>
                <p:cNvSpPr/>
                <p:nvPr/>
              </p:nvSpPr>
              <p:spPr>
                <a:xfrm>
                  <a:off x="3522262" y="831871"/>
                  <a:ext cx="35431" cy="119494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4" y="3521"/>
                      </a:lnTo>
                      <a:lnTo>
                        <a:pt x="1044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4" name="Google Shape;3194;p12"/>
                <p:cNvSpPr/>
                <p:nvPr/>
              </p:nvSpPr>
              <p:spPr>
                <a:xfrm>
                  <a:off x="3487408" y="841068"/>
                  <a:ext cx="28270" cy="110297"/>
                </a:xfrm>
                <a:custGeom>
                  <a:rect b="b" l="l" r="r" t="t"/>
                  <a:pathLst>
                    <a:path extrusionOk="0" h="3250" w="833">
                      <a:moveTo>
                        <a:pt x="86" y="1"/>
                      </a:moveTo>
                      <a:lnTo>
                        <a:pt x="1" y="3250"/>
                      </a:lnTo>
                      <a:lnTo>
                        <a:pt x="832" y="3250"/>
                      </a:lnTo>
                      <a:lnTo>
                        <a:pt x="832" y="85"/>
                      </a:lnTo>
                      <a:lnTo>
                        <a:pt x="86" y="1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5" name="Google Shape;3195;p12"/>
                <p:cNvSpPr/>
                <p:nvPr/>
              </p:nvSpPr>
              <p:spPr>
                <a:xfrm>
                  <a:off x="3410268" y="868421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6" name="Google Shape;3196;p12"/>
                <p:cNvSpPr/>
                <p:nvPr/>
              </p:nvSpPr>
              <p:spPr>
                <a:xfrm>
                  <a:off x="3527421" y="834450"/>
                  <a:ext cx="25657" cy="12421"/>
                </a:xfrm>
                <a:custGeom>
                  <a:rect b="b" l="l" r="r" t="t"/>
                  <a:pathLst>
                    <a:path extrusionOk="0" h="366" w="756">
                      <a:moveTo>
                        <a:pt x="756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56" y="348"/>
                      </a:lnTo>
                      <a:lnTo>
                        <a:pt x="75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7" name="Google Shape;3197;p12"/>
                <p:cNvSpPr/>
                <p:nvPr/>
              </p:nvSpPr>
              <p:spPr>
                <a:xfrm>
                  <a:off x="3530882" y="934939"/>
                  <a:ext cx="22501" cy="12387"/>
                </a:xfrm>
                <a:custGeom>
                  <a:rect b="b" l="l" r="r" t="t"/>
                  <a:pathLst>
                    <a:path extrusionOk="0" h="365" w="663">
                      <a:moveTo>
                        <a:pt x="662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62" y="348"/>
                      </a:ln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198" name="Google Shape;3198;p12"/>
              <p:cNvSpPr/>
              <p:nvPr/>
            </p:nvSpPr>
            <p:spPr>
              <a:xfrm>
                <a:off x="2721975" y="1561483"/>
                <a:ext cx="279000" cy="139381"/>
              </a:xfrm>
              <a:custGeom>
                <a:rect b="b" l="l" r="r" t="t"/>
                <a:pathLst>
                  <a:path extrusionOk="0" h="4107" w="8221">
                    <a:moveTo>
                      <a:pt x="0" y="1"/>
                    </a:moveTo>
                    <a:lnTo>
                      <a:pt x="0" y="4106"/>
                    </a:lnTo>
                    <a:lnTo>
                      <a:pt x="8220" y="4106"/>
                    </a:lnTo>
                    <a:lnTo>
                      <a:pt x="82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199" name="Google Shape;3199;p12"/>
              <p:cNvGrpSpPr/>
              <p:nvPr/>
            </p:nvGrpSpPr>
            <p:grpSpPr>
              <a:xfrm>
                <a:off x="2464730" y="1678970"/>
                <a:ext cx="587594" cy="54471"/>
                <a:chOff x="4343749" y="2322263"/>
                <a:chExt cx="587594" cy="54471"/>
              </a:xfrm>
            </p:grpSpPr>
            <p:sp>
              <p:nvSpPr>
                <p:cNvPr id="3200" name="Google Shape;3200;p12"/>
                <p:cNvSpPr/>
                <p:nvPr/>
              </p:nvSpPr>
              <p:spPr>
                <a:xfrm>
                  <a:off x="4703317" y="2322263"/>
                  <a:ext cx="190321" cy="42083"/>
                </a:xfrm>
                <a:custGeom>
                  <a:rect b="b" l="l" r="r" t="t"/>
                  <a:pathLst>
                    <a:path extrusionOk="0" h="1240" w="5608">
                      <a:moveTo>
                        <a:pt x="0" y="1"/>
                      </a:moveTo>
                      <a:lnTo>
                        <a:pt x="0" y="1240"/>
                      </a:lnTo>
                      <a:lnTo>
                        <a:pt x="5608" y="1240"/>
                      </a:lnTo>
                      <a:lnTo>
                        <a:pt x="56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1" name="Google Shape;3201;p12"/>
                <p:cNvSpPr/>
                <p:nvPr/>
              </p:nvSpPr>
              <p:spPr>
                <a:xfrm>
                  <a:off x="4693814" y="2343305"/>
                  <a:ext cx="202437" cy="15849"/>
                </a:xfrm>
                <a:custGeom>
                  <a:rect b="b" l="l" r="r" t="t"/>
                  <a:pathLst>
                    <a:path extrusionOk="0" h="467" w="5965">
                      <a:moveTo>
                        <a:pt x="0" y="0"/>
                      </a:moveTo>
                      <a:lnTo>
                        <a:pt x="0" y="467"/>
                      </a:lnTo>
                      <a:lnTo>
                        <a:pt x="5964" y="467"/>
                      </a:lnTo>
                      <a:lnTo>
                        <a:pt x="596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2" name="Google Shape;3202;p12"/>
                <p:cNvSpPr/>
                <p:nvPr/>
              </p:nvSpPr>
              <p:spPr>
                <a:xfrm>
                  <a:off x="4594785" y="2322263"/>
                  <a:ext cx="94754" cy="31732"/>
                </a:xfrm>
                <a:custGeom>
                  <a:rect b="b" l="l" r="r" t="t"/>
                  <a:pathLst>
                    <a:path extrusionOk="0" h="935" w="2792">
                      <a:moveTo>
                        <a:pt x="0" y="1"/>
                      </a:moveTo>
                      <a:lnTo>
                        <a:pt x="0" y="934"/>
                      </a:lnTo>
                      <a:lnTo>
                        <a:pt x="2791" y="934"/>
                      </a:lnTo>
                      <a:lnTo>
                        <a:pt x="279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3" name="Google Shape;3203;p12"/>
                <p:cNvSpPr/>
                <p:nvPr/>
              </p:nvSpPr>
              <p:spPr>
                <a:xfrm>
                  <a:off x="4553619" y="2347886"/>
                  <a:ext cx="151735" cy="28847"/>
                </a:xfrm>
                <a:custGeom>
                  <a:rect b="b" l="l" r="r" t="t"/>
                  <a:pathLst>
                    <a:path extrusionOk="0" h="850" w="4471">
                      <a:moveTo>
                        <a:pt x="849" y="1"/>
                      </a:moveTo>
                      <a:cubicBezTo>
                        <a:pt x="373" y="1"/>
                        <a:pt x="0" y="374"/>
                        <a:pt x="0" y="849"/>
                      </a:cubicBezTo>
                      <a:lnTo>
                        <a:pt x="4471" y="849"/>
                      </a:lnTo>
                      <a:lnTo>
                        <a:pt x="447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4" name="Google Shape;3204;p12"/>
                <p:cNvSpPr/>
                <p:nvPr/>
              </p:nvSpPr>
              <p:spPr>
                <a:xfrm>
                  <a:off x="4677117" y="2347886"/>
                  <a:ext cx="254226" cy="28847"/>
                </a:xfrm>
                <a:custGeom>
                  <a:rect b="b" l="l" r="r" t="t"/>
                  <a:pathLst>
                    <a:path extrusionOk="0" h="850" w="7491">
                      <a:moveTo>
                        <a:pt x="849" y="1"/>
                      </a:moveTo>
                      <a:cubicBezTo>
                        <a:pt x="382" y="1"/>
                        <a:pt x="0" y="374"/>
                        <a:pt x="0" y="849"/>
                      </a:cubicBezTo>
                      <a:lnTo>
                        <a:pt x="7491" y="849"/>
                      </a:lnTo>
                      <a:cubicBezTo>
                        <a:pt x="7491" y="374"/>
                        <a:pt x="7109" y="1"/>
                        <a:pt x="66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5" name="Google Shape;3205;p12"/>
                <p:cNvSpPr/>
                <p:nvPr/>
              </p:nvSpPr>
              <p:spPr>
                <a:xfrm>
                  <a:off x="4885256" y="2358848"/>
                  <a:ext cx="36313" cy="17885"/>
                </a:xfrm>
                <a:custGeom>
                  <a:rect b="b" l="l" r="r" t="t"/>
                  <a:pathLst>
                    <a:path extrusionOk="0" h="527" w="1070">
                      <a:moveTo>
                        <a:pt x="535" y="0"/>
                      </a:moveTo>
                      <a:cubicBezTo>
                        <a:pt x="272" y="0"/>
                        <a:pt x="60" y="221"/>
                        <a:pt x="1" y="526"/>
                      </a:cubicBezTo>
                      <a:lnTo>
                        <a:pt x="1070" y="526"/>
                      </a:lnTo>
                      <a:cubicBezTo>
                        <a:pt x="1010" y="221"/>
                        <a:pt x="790" y="0"/>
                        <a:pt x="5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6" name="Google Shape;3206;p12"/>
                <p:cNvSpPr/>
                <p:nvPr/>
              </p:nvSpPr>
              <p:spPr>
                <a:xfrm>
                  <a:off x="4855594" y="2367774"/>
                  <a:ext cx="22501" cy="8960"/>
                </a:xfrm>
                <a:custGeom>
                  <a:rect b="b" l="l" r="r" t="t"/>
                  <a:pathLst>
                    <a:path extrusionOk="0" h="264" w="663">
                      <a:moveTo>
                        <a:pt x="332" y="0"/>
                      </a:moveTo>
                      <a:cubicBezTo>
                        <a:pt x="179" y="0"/>
                        <a:pt x="60" y="111"/>
                        <a:pt x="1" y="263"/>
                      </a:cubicBezTo>
                      <a:lnTo>
                        <a:pt x="663" y="263"/>
                      </a:lnTo>
                      <a:cubicBezTo>
                        <a:pt x="603" y="111"/>
                        <a:pt x="476" y="0"/>
                        <a:pt x="3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7" name="Google Shape;3207;p12"/>
                <p:cNvSpPr/>
                <p:nvPr/>
              </p:nvSpPr>
              <p:spPr>
                <a:xfrm>
                  <a:off x="4733827" y="2367774"/>
                  <a:ext cx="22501" cy="8960"/>
                </a:xfrm>
                <a:custGeom>
                  <a:rect b="b" l="l" r="r" t="t"/>
                  <a:pathLst>
                    <a:path extrusionOk="0" h="264" w="663">
                      <a:moveTo>
                        <a:pt x="331" y="0"/>
                      </a:moveTo>
                      <a:cubicBezTo>
                        <a:pt x="187" y="0"/>
                        <a:pt x="60" y="111"/>
                        <a:pt x="1" y="263"/>
                      </a:cubicBezTo>
                      <a:lnTo>
                        <a:pt x="662" y="263"/>
                      </a:lnTo>
                      <a:cubicBezTo>
                        <a:pt x="603" y="111"/>
                        <a:pt x="484" y="0"/>
                        <a:pt x="3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8" name="Google Shape;3208;p12"/>
                <p:cNvSpPr/>
                <p:nvPr/>
              </p:nvSpPr>
              <p:spPr>
                <a:xfrm>
                  <a:off x="4690081" y="2358848"/>
                  <a:ext cx="36313" cy="17885"/>
                </a:xfrm>
                <a:custGeom>
                  <a:rect b="b" l="l" r="r" t="t"/>
                  <a:pathLst>
                    <a:path extrusionOk="0" h="527" w="1070">
                      <a:moveTo>
                        <a:pt x="535" y="0"/>
                      </a:moveTo>
                      <a:cubicBezTo>
                        <a:pt x="272" y="0"/>
                        <a:pt x="51" y="221"/>
                        <a:pt x="0" y="526"/>
                      </a:cubicBezTo>
                      <a:lnTo>
                        <a:pt x="1069" y="526"/>
                      </a:lnTo>
                      <a:cubicBezTo>
                        <a:pt x="1010" y="221"/>
                        <a:pt x="789" y="0"/>
                        <a:pt x="5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9" name="Google Shape;3209;p12"/>
                <p:cNvSpPr/>
                <p:nvPr/>
              </p:nvSpPr>
              <p:spPr>
                <a:xfrm>
                  <a:off x="4493447" y="2322263"/>
                  <a:ext cx="190321" cy="42083"/>
                </a:xfrm>
                <a:custGeom>
                  <a:rect b="b" l="l" r="r" t="t"/>
                  <a:pathLst>
                    <a:path extrusionOk="0" h="1240" w="5608">
                      <a:moveTo>
                        <a:pt x="0" y="1"/>
                      </a:moveTo>
                      <a:lnTo>
                        <a:pt x="0" y="1240"/>
                      </a:lnTo>
                      <a:lnTo>
                        <a:pt x="5608" y="1240"/>
                      </a:lnTo>
                      <a:lnTo>
                        <a:pt x="56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0" name="Google Shape;3210;p12"/>
                <p:cNvSpPr/>
                <p:nvPr/>
              </p:nvSpPr>
              <p:spPr>
                <a:xfrm>
                  <a:off x="4483945" y="2343305"/>
                  <a:ext cx="202709" cy="15849"/>
                </a:xfrm>
                <a:custGeom>
                  <a:rect b="b" l="l" r="r" t="t"/>
                  <a:pathLst>
                    <a:path extrusionOk="0" h="467" w="5973">
                      <a:moveTo>
                        <a:pt x="0" y="0"/>
                      </a:moveTo>
                      <a:lnTo>
                        <a:pt x="0" y="467"/>
                      </a:lnTo>
                      <a:lnTo>
                        <a:pt x="5972" y="467"/>
                      </a:lnTo>
                      <a:lnTo>
                        <a:pt x="597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1" name="Google Shape;3211;p12"/>
                <p:cNvSpPr/>
                <p:nvPr/>
              </p:nvSpPr>
              <p:spPr>
                <a:xfrm>
                  <a:off x="4343749" y="2347886"/>
                  <a:ext cx="151735" cy="28847"/>
                </a:xfrm>
                <a:custGeom>
                  <a:rect b="b" l="l" r="r" t="t"/>
                  <a:pathLst>
                    <a:path extrusionOk="0" h="850" w="4471">
                      <a:moveTo>
                        <a:pt x="848" y="1"/>
                      </a:moveTo>
                      <a:cubicBezTo>
                        <a:pt x="382" y="1"/>
                        <a:pt x="0" y="374"/>
                        <a:pt x="0" y="849"/>
                      </a:cubicBezTo>
                      <a:lnTo>
                        <a:pt x="4471" y="849"/>
                      </a:lnTo>
                      <a:lnTo>
                        <a:pt x="447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2" name="Google Shape;3212;p12"/>
                <p:cNvSpPr/>
                <p:nvPr/>
              </p:nvSpPr>
              <p:spPr>
                <a:xfrm>
                  <a:off x="4467519" y="2347886"/>
                  <a:ext cx="253954" cy="28847"/>
                </a:xfrm>
                <a:custGeom>
                  <a:rect b="b" l="l" r="r" t="t"/>
                  <a:pathLst>
                    <a:path extrusionOk="0" h="850" w="7483">
                      <a:moveTo>
                        <a:pt x="849" y="1"/>
                      </a:moveTo>
                      <a:cubicBezTo>
                        <a:pt x="374" y="1"/>
                        <a:pt x="1" y="374"/>
                        <a:pt x="1" y="849"/>
                      </a:cubicBezTo>
                      <a:lnTo>
                        <a:pt x="7483" y="849"/>
                      </a:lnTo>
                      <a:cubicBezTo>
                        <a:pt x="7483" y="374"/>
                        <a:pt x="7110" y="1"/>
                        <a:pt x="66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3" name="Google Shape;3213;p12"/>
                <p:cNvSpPr/>
                <p:nvPr/>
              </p:nvSpPr>
              <p:spPr>
                <a:xfrm>
                  <a:off x="4675386" y="2358848"/>
                  <a:ext cx="36313" cy="17885"/>
                </a:xfrm>
                <a:custGeom>
                  <a:rect b="b" l="l" r="r" t="t"/>
                  <a:pathLst>
                    <a:path extrusionOk="0" h="527" w="1070">
                      <a:moveTo>
                        <a:pt x="535" y="0"/>
                      </a:moveTo>
                      <a:cubicBezTo>
                        <a:pt x="272" y="0"/>
                        <a:pt x="60" y="221"/>
                        <a:pt x="1" y="526"/>
                      </a:cubicBezTo>
                      <a:lnTo>
                        <a:pt x="1069" y="526"/>
                      </a:lnTo>
                      <a:cubicBezTo>
                        <a:pt x="1010" y="221"/>
                        <a:pt x="798" y="0"/>
                        <a:pt x="5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4" name="Google Shape;3214;p12"/>
                <p:cNvSpPr/>
                <p:nvPr/>
              </p:nvSpPr>
              <p:spPr>
                <a:xfrm>
                  <a:off x="4645725" y="2367774"/>
                  <a:ext cx="22501" cy="8960"/>
                </a:xfrm>
                <a:custGeom>
                  <a:rect b="b" l="l" r="r" t="t"/>
                  <a:pathLst>
                    <a:path extrusionOk="0" h="264" w="663">
                      <a:moveTo>
                        <a:pt x="332" y="0"/>
                      </a:moveTo>
                      <a:cubicBezTo>
                        <a:pt x="187" y="0"/>
                        <a:pt x="60" y="111"/>
                        <a:pt x="1" y="263"/>
                      </a:cubicBezTo>
                      <a:lnTo>
                        <a:pt x="662" y="263"/>
                      </a:lnTo>
                      <a:cubicBezTo>
                        <a:pt x="603" y="111"/>
                        <a:pt x="476" y="0"/>
                        <a:pt x="3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5" name="Google Shape;3215;p12"/>
                <p:cNvSpPr/>
                <p:nvPr/>
              </p:nvSpPr>
              <p:spPr>
                <a:xfrm>
                  <a:off x="4524229" y="2367774"/>
                  <a:ext cx="22501" cy="8960"/>
                </a:xfrm>
                <a:custGeom>
                  <a:rect b="b" l="l" r="r" t="t"/>
                  <a:pathLst>
                    <a:path extrusionOk="0" h="264" w="663">
                      <a:moveTo>
                        <a:pt x="323" y="0"/>
                      </a:moveTo>
                      <a:cubicBezTo>
                        <a:pt x="179" y="0"/>
                        <a:pt x="60" y="111"/>
                        <a:pt x="1" y="263"/>
                      </a:cubicBezTo>
                      <a:lnTo>
                        <a:pt x="663" y="263"/>
                      </a:lnTo>
                      <a:cubicBezTo>
                        <a:pt x="603" y="111"/>
                        <a:pt x="476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6" name="Google Shape;3216;p12"/>
                <p:cNvSpPr/>
                <p:nvPr/>
              </p:nvSpPr>
              <p:spPr>
                <a:xfrm>
                  <a:off x="4480212" y="2358848"/>
                  <a:ext cx="36279" cy="17885"/>
                </a:xfrm>
                <a:custGeom>
                  <a:rect b="b" l="l" r="r" t="t"/>
                  <a:pathLst>
                    <a:path extrusionOk="0" h="527" w="1069">
                      <a:moveTo>
                        <a:pt x="535" y="0"/>
                      </a:moveTo>
                      <a:cubicBezTo>
                        <a:pt x="272" y="0"/>
                        <a:pt x="59" y="221"/>
                        <a:pt x="0" y="526"/>
                      </a:cubicBezTo>
                      <a:lnTo>
                        <a:pt x="1069" y="526"/>
                      </a:lnTo>
                      <a:cubicBezTo>
                        <a:pt x="1010" y="221"/>
                        <a:pt x="789" y="0"/>
                        <a:pt x="5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217" name="Google Shape;3217;p12"/>
              <p:cNvSpPr/>
              <p:nvPr/>
            </p:nvSpPr>
            <p:spPr>
              <a:xfrm>
                <a:off x="2835971" y="1561483"/>
                <a:ext cx="153465" cy="118069"/>
              </a:xfrm>
              <a:custGeom>
                <a:rect b="b" l="l" r="r" t="t"/>
                <a:pathLst>
                  <a:path extrusionOk="0" h="3479" w="4522">
                    <a:moveTo>
                      <a:pt x="0" y="1"/>
                    </a:moveTo>
                    <a:lnTo>
                      <a:pt x="0" y="3479"/>
                    </a:lnTo>
                    <a:lnTo>
                      <a:pt x="4522" y="3479"/>
                    </a:lnTo>
                    <a:lnTo>
                      <a:pt x="452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8" name="Google Shape;3218;p12"/>
              <p:cNvSpPr/>
              <p:nvPr/>
            </p:nvSpPr>
            <p:spPr>
              <a:xfrm>
                <a:off x="3011292" y="199775"/>
                <a:ext cx="15883" cy="1526712"/>
              </a:xfrm>
              <a:custGeom>
                <a:rect b="b" l="l" r="r" t="t"/>
                <a:pathLst>
                  <a:path extrusionOk="0" h="44986" w="468">
                    <a:moveTo>
                      <a:pt x="0" y="0"/>
                    </a:moveTo>
                    <a:lnTo>
                      <a:pt x="0" y="44985"/>
                    </a:lnTo>
                    <a:lnTo>
                      <a:pt x="467" y="44985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9" name="Google Shape;3219;p12"/>
              <p:cNvSpPr/>
              <p:nvPr/>
            </p:nvSpPr>
            <p:spPr>
              <a:xfrm>
                <a:off x="2997751" y="199775"/>
                <a:ext cx="16460" cy="1526712"/>
              </a:xfrm>
              <a:custGeom>
                <a:rect b="b" l="l" r="r" t="t"/>
                <a:pathLst>
                  <a:path extrusionOk="0" h="44986" w="485">
                    <a:moveTo>
                      <a:pt x="1" y="0"/>
                    </a:moveTo>
                    <a:lnTo>
                      <a:pt x="1" y="44985"/>
                    </a:lnTo>
                    <a:lnTo>
                      <a:pt x="484" y="44985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0" name="Google Shape;3220;p12"/>
              <p:cNvSpPr/>
              <p:nvPr/>
            </p:nvSpPr>
            <p:spPr>
              <a:xfrm>
                <a:off x="2847476" y="1571563"/>
                <a:ext cx="130456" cy="101100"/>
              </a:xfrm>
              <a:custGeom>
                <a:rect b="b" l="l" r="r" t="t"/>
                <a:pathLst>
                  <a:path extrusionOk="0" h="2979" w="3844">
                    <a:moveTo>
                      <a:pt x="3742" y="102"/>
                    </a:moveTo>
                    <a:lnTo>
                      <a:pt x="3742" y="2876"/>
                    </a:lnTo>
                    <a:lnTo>
                      <a:pt x="102" y="2876"/>
                    </a:lnTo>
                    <a:lnTo>
                      <a:pt x="102" y="102"/>
                    </a:lnTo>
                    <a:close/>
                    <a:moveTo>
                      <a:pt x="1" y="1"/>
                    </a:moveTo>
                    <a:lnTo>
                      <a:pt x="1" y="2978"/>
                    </a:lnTo>
                    <a:lnTo>
                      <a:pt x="3843" y="2978"/>
                    </a:lnTo>
                    <a:lnTo>
                      <a:pt x="38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1" name="Google Shape;3221;p12"/>
              <p:cNvSpPr/>
              <p:nvPr/>
            </p:nvSpPr>
            <p:spPr>
              <a:xfrm>
                <a:off x="2729747" y="198316"/>
                <a:ext cx="271229" cy="101100"/>
              </a:xfrm>
              <a:custGeom>
                <a:rect b="b" l="l" r="r" t="t"/>
                <a:pathLst>
                  <a:path extrusionOk="0" h="2979" w="7992">
                    <a:moveTo>
                      <a:pt x="0" y="1"/>
                    </a:moveTo>
                    <a:lnTo>
                      <a:pt x="0" y="2978"/>
                    </a:lnTo>
                    <a:lnTo>
                      <a:pt x="7991" y="2978"/>
                    </a:lnTo>
                    <a:lnTo>
                      <a:pt x="7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2" name="Google Shape;3222;p12"/>
              <p:cNvSpPr/>
              <p:nvPr/>
            </p:nvSpPr>
            <p:spPr>
              <a:xfrm>
                <a:off x="2838279" y="214164"/>
                <a:ext cx="140501" cy="85251"/>
              </a:xfrm>
              <a:custGeom>
                <a:rect b="b" l="l" r="r" t="t"/>
                <a:pathLst>
                  <a:path extrusionOk="0" h="2512" w="4140">
                    <a:moveTo>
                      <a:pt x="0" y="0"/>
                    </a:moveTo>
                    <a:lnTo>
                      <a:pt x="0" y="2511"/>
                    </a:lnTo>
                    <a:lnTo>
                      <a:pt x="4140" y="2511"/>
                    </a:lnTo>
                    <a:lnTo>
                      <a:pt x="414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3" name="Google Shape;3223;p12"/>
              <p:cNvSpPr/>
              <p:nvPr/>
            </p:nvSpPr>
            <p:spPr>
              <a:xfrm>
                <a:off x="2816661" y="175306"/>
                <a:ext cx="15883" cy="54130"/>
              </a:xfrm>
              <a:custGeom>
                <a:rect b="b" l="l" r="r" t="t"/>
                <a:pathLst>
                  <a:path extrusionOk="0" h="1595" w="468">
                    <a:moveTo>
                      <a:pt x="1" y="0"/>
                    </a:moveTo>
                    <a:lnTo>
                      <a:pt x="1" y="1595"/>
                    </a:lnTo>
                    <a:lnTo>
                      <a:pt x="468" y="1595"/>
                    </a:lnTo>
                    <a:lnTo>
                      <a:pt x="4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4" name="Google Shape;3224;p12"/>
              <p:cNvSpPr/>
              <p:nvPr/>
            </p:nvSpPr>
            <p:spPr>
              <a:xfrm>
                <a:off x="2818969" y="169537"/>
                <a:ext cx="233252" cy="37467"/>
              </a:xfrm>
              <a:custGeom>
                <a:rect b="b" l="l" r="r" t="t"/>
                <a:pathLst>
                  <a:path extrusionOk="0" h="1104" w="6873">
                    <a:moveTo>
                      <a:pt x="1" y="0"/>
                    </a:moveTo>
                    <a:lnTo>
                      <a:pt x="1" y="1103"/>
                    </a:lnTo>
                    <a:lnTo>
                      <a:pt x="6278" y="1103"/>
                    </a:lnTo>
                    <a:cubicBezTo>
                      <a:pt x="6872" y="1103"/>
                      <a:pt x="6872" y="0"/>
                      <a:pt x="62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5" name="Google Shape;3225;p12"/>
              <p:cNvSpPr/>
              <p:nvPr/>
            </p:nvSpPr>
            <p:spPr>
              <a:xfrm>
                <a:off x="3019641" y="172998"/>
                <a:ext cx="16731" cy="30544"/>
              </a:xfrm>
              <a:custGeom>
                <a:rect b="b" l="l" r="r" t="t"/>
                <a:pathLst>
                  <a:path extrusionOk="0" h="900" w="493">
                    <a:moveTo>
                      <a:pt x="0" y="0"/>
                    </a:moveTo>
                    <a:cubicBezTo>
                      <a:pt x="280" y="153"/>
                      <a:pt x="280" y="738"/>
                      <a:pt x="0" y="899"/>
                    </a:cubicBezTo>
                    <a:cubicBezTo>
                      <a:pt x="492" y="899"/>
                      <a:pt x="492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6" name="Google Shape;3226;p12"/>
              <p:cNvSpPr/>
              <p:nvPr/>
            </p:nvSpPr>
            <p:spPr>
              <a:xfrm>
                <a:off x="2851209" y="172998"/>
                <a:ext cx="16731" cy="30544"/>
              </a:xfrm>
              <a:custGeom>
                <a:rect b="b" l="l" r="r" t="t"/>
                <a:pathLst>
                  <a:path extrusionOk="0" h="900" w="493">
                    <a:moveTo>
                      <a:pt x="1" y="0"/>
                    </a:moveTo>
                    <a:cubicBezTo>
                      <a:pt x="281" y="153"/>
                      <a:pt x="281" y="738"/>
                      <a:pt x="1" y="899"/>
                    </a:cubicBezTo>
                    <a:cubicBezTo>
                      <a:pt x="493" y="899"/>
                      <a:pt x="493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7" name="Google Shape;3227;p12"/>
              <p:cNvSpPr/>
              <p:nvPr/>
            </p:nvSpPr>
            <p:spPr>
              <a:xfrm>
                <a:off x="2686273" y="169537"/>
                <a:ext cx="154042" cy="37467"/>
              </a:xfrm>
              <a:custGeom>
                <a:rect b="b" l="l" r="r" t="t"/>
                <a:pathLst>
                  <a:path extrusionOk="0" h="1104" w="4539">
                    <a:moveTo>
                      <a:pt x="501" y="0"/>
                    </a:moveTo>
                    <a:cubicBezTo>
                      <a:pt x="0" y="0"/>
                      <a:pt x="0" y="1103"/>
                      <a:pt x="501" y="1103"/>
                    </a:cubicBezTo>
                    <a:lnTo>
                      <a:pt x="4038" y="1103"/>
                    </a:lnTo>
                    <a:cubicBezTo>
                      <a:pt x="4539" y="1103"/>
                      <a:pt x="4539" y="0"/>
                      <a:pt x="4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8" name="Google Shape;3228;p12"/>
              <p:cNvSpPr/>
              <p:nvPr/>
            </p:nvSpPr>
            <p:spPr>
              <a:xfrm>
                <a:off x="2809772" y="179888"/>
                <a:ext cx="17885" cy="19921"/>
              </a:xfrm>
              <a:custGeom>
                <a:rect b="b" l="l" r="r" t="t"/>
                <a:pathLst>
                  <a:path extrusionOk="0" h="587" w="527">
                    <a:moveTo>
                      <a:pt x="263" y="1"/>
                    </a:moveTo>
                    <a:cubicBezTo>
                      <a:pt x="119" y="1"/>
                      <a:pt x="0" y="128"/>
                      <a:pt x="0" y="298"/>
                    </a:cubicBezTo>
                    <a:cubicBezTo>
                      <a:pt x="0" y="459"/>
                      <a:pt x="119" y="586"/>
                      <a:pt x="263" y="586"/>
                    </a:cubicBezTo>
                    <a:cubicBezTo>
                      <a:pt x="408" y="586"/>
                      <a:pt x="526" y="459"/>
                      <a:pt x="526" y="298"/>
                    </a:cubicBezTo>
                    <a:cubicBezTo>
                      <a:pt x="526" y="128"/>
                      <a:pt x="408" y="1"/>
                      <a:pt x="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9" name="Google Shape;3229;p12"/>
              <p:cNvSpPr/>
              <p:nvPr/>
            </p:nvSpPr>
            <p:spPr>
              <a:xfrm>
                <a:off x="2816084" y="184503"/>
                <a:ext cx="9265" cy="10690"/>
              </a:xfrm>
              <a:custGeom>
                <a:rect b="b" l="l" r="r" t="t"/>
                <a:pathLst>
                  <a:path extrusionOk="0" h="315" w="273">
                    <a:moveTo>
                      <a:pt x="137" y="0"/>
                    </a:moveTo>
                    <a:cubicBezTo>
                      <a:pt x="60" y="0"/>
                      <a:pt x="1" y="68"/>
                      <a:pt x="1" y="162"/>
                    </a:cubicBezTo>
                    <a:cubicBezTo>
                      <a:pt x="1" y="246"/>
                      <a:pt x="60" y="314"/>
                      <a:pt x="137" y="314"/>
                    </a:cubicBezTo>
                    <a:cubicBezTo>
                      <a:pt x="213" y="314"/>
                      <a:pt x="272" y="246"/>
                      <a:pt x="272" y="162"/>
                    </a:cubicBezTo>
                    <a:cubicBezTo>
                      <a:pt x="272" y="68"/>
                      <a:pt x="213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0" name="Google Shape;3230;p12"/>
              <p:cNvSpPr/>
              <p:nvPr/>
            </p:nvSpPr>
            <p:spPr>
              <a:xfrm>
                <a:off x="2694893" y="179888"/>
                <a:ext cx="17614" cy="19921"/>
              </a:xfrm>
              <a:custGeom>
                <a:rect b="b" l="l" r="r" t="t"/>
                <a:pathLst>
                  <a:path extrusionOk="0" h="587" w="519">
                    <a:moveTo>
                      <a:pt x="264" y="1"/>
                    </a:moveTo>
                    <a:cubicBezTo>
                      <a:pt x="119" y="1"/>
                      <a:pt x="1" y="128"/>
                      <a:pt x="1" y="298"/>
                    </a:cubicBezTo>
                    <a:cubicBezTo>
                      <a:pt x="1" y="459"/>
                      <a:pt x="119" y="586"/>
                      <a:pt x="264" y="586"/>
                    </a:cubicBezTo>
                    <a:cubicBezTo>
                      <a:pt x="408" y="586"/>
                      <a:pt x="518" y="459"/>
                      <a:pt x="518" y="298"/>
                    </a:cubicBezTo>
                    <a:cubicBezTo>
                      <a:pt x="518" y="128"/>
                      <a:pt x="408" y="1"/>
                      <a:pt x="2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1" name="Google Shape;3231;p12"/>
              <p:cNvSpPr/>
              <p:nvPr/>
            </p:nvSpPr>
            <p:spPr>
              <a:xfrm>
                <a:off x="2700934" y="184503"/>
                <a:ext cx="9536" cy="10690"/>
              </a:xfrm>
              <a:custGeom>
                <a:rect b="b" l="l" r="r" t="t"/>
                <a:pathLst>
                  <a:path extrusionOk="0" h="315" w="281">
                    <a:moveTo>
                      <a:pt x="137" y="0"/>
                    </a:moveTo>
                    <a:cubicBezTo>
                      <a:pt x="69" y="0"/>
                      <a:pt x="1" y="68"/>
                      <a:pt x="1" y="162"/>
                    </a:cubicBezTo>
                    <a:cubicBezTo>
                      <a:pt x="1" y="246"/>
                      <a:pt x="69" y="314"/>
                      <a:pt x="137" y="314"/>
                    </a:cubicBezTo>
                    <a:cubicBezTo>
                      <a:pt x="213" y="314"/>
                      <a:pt x="281" y="246"/>
                      <a:pt x="281" y="162"/>
                    </a:cubicBezTo>
                    <a:cubicBezTo>
                      <a:pt x="281" y="68"/>
                      <a:pt x="213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2" name="Google Shape;3232;p12"/>
              <p:cNvSpPr/>
              <p:nvPr/>
            </p:nvSpPr>
            <p:spPr>
              <a:xfrm>
                <a:off x="2845474" y="221359"/>
                <a:ext cx="128419" cy="70285"/>
              </a:xfrm>
              <a:custGeom>
                <a:rect b="b" l="l" r="r" t="t"/>
                <a:pathLst>
                  <a:path extrusionOk="0" h="2071" w="3784">
                    <a:moveTo>
                      <a:pt x="3682" y="94"/>
                    </a:moveTo>
                    <a:lnTo>
                      <a:pt x="3682" y="1968"/>
                    </a:lnTo>
                    <a:lnTo>
                      <a:pt x="102" y="1968"/>
                    </a:lnTo>
                    <a:lnTo>
                      <a:pt x="102" y="94"/>
                    </a:lnTo>
                    <a:close/>
                    <a:moveTo>
                      <a:pt x="0" y="0"/>
                    </a:moveTo>
                    <a:lnTo>
                      <a:pt x="0" y="2070"/>
                    </a:lnTo>
                    <a:lnTo>
                      <a:pt x="3784" y="2070"/>
                    </a:lnTo>
                    <a:lnTo>
                      <a:pt x="37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3" name="Google Shape;3233;p12"/>
              <p:cNvSpPr/>
              <p:nvPr/>
            </p:nvSpPr>
            <p:spPr>
              <a:xfrm>
                <a:off x="2519844" y="928413"/>
                <a:ext cx="483406" cy="15883"/>
              </a:xfrm>
              <a:custGeom>
                <a:rect b="b" l="l" r="r" t="t"/>
                <a:pathLst>
                  <a:path extrusionOk="0" h="468" w="14244">
                    <a:moveTo>
                      <a:pt x="1" y="1"/>
                    </a:moveTo>
                    <a:lnTo>
                      <a:pt x="1" y="467"/>
                    </a:lnTo>
                    <a:lnTo>
                      <a:pt x="14244" y="467"/>
                    </a:lnTo>
                    <a:lnTo>
                      <a:pt x="142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4" name="Google Shape;3234;p12"/>
              <p:cNvSpPr/>
              <p:nvPr/>
            </p:nvSpPr>
            <p:spPr>
              <a:xfrm>
                <a:off x="2519844" y="1070645"/>
                <a:ext cx="483406" cy="15849"/>
              </a:xfrm>
              <a:custGeom>
                <a:rect b="b" l="l" r="r" t="t"/>
                <a:pathLst>
                  <a:path extrusionOk="0" h="467" w="14244">
                    <a:moveTo>
                      <a:pt x="1" y="0"/>
                    </a:moveTo>
                    <a:lnTo>
                      <a:pt x="1" y="467"/>
                    </a:lnTo>
                    <a:lnTo>
                      <a:pt x="14244" y="467"/>
                    </a:lnTo>
                    <a:lnTo>
                      <a:pt x="142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5" name="Google Shape;3235;p12"/>
              <p:cNvSpPr/>
              <p:nvPr/>
            </p:nvSpPr>
            <p:spPr>
              <a:xfrm>
                <a:off x="2519844" y="1226961"/>
                <a:ext cx="483406" cy="15849"/>
              </a:xfrm>
              <a:custGeom>
                <a:rect b="b" l="l" r="r" t="t"/>
                <a:pathLst>
                  <a:path extrusionOk="0" h="467" w="14244">
                    <a:moveTo>
                      <a:pt x="1" y="0"/>
                    </a:moveTo>
                    <a:lnTo>
                      <a:pt x="1" y="467"/>
                    </a:lnTo>
                    <a:lnTo>
                      <a:pt x="14244" y="467"/>
                    </a:lnTo>
                    <a:lnTo>
                      <a:pt x="142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6" name="Google Shape;3236;p12"/>
              <p:cNvSpPr/>
              <p:nvPr/>
            </p:nvSpPr>
            <p:spPr>
              <a:xfrm>
                <a:off x="2519844" y="1394239"/>
                <a:ext cx="483406" cy="15849"/>
              </a:xfrm>
              <a:custGeom>
                <a:rect b="b" l="l" r="r" t="t"/>
                <a:pathLst>
                  <a:path extrusionOk="0" h="467" w="14244">
                    <a:moveTo>
                      <a:pt x="1" y="0"/>
                    </a:moveTo>
                    <a:lnTo>
                      <a:pt x="1" y="467"/>
                    </a:lnTo>
                    <a:lnTo>
                      <a:pt x="14244" y="467"/>
                    </a:lnTo>
                    <a:lnTo>
                      <a:pt x="142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7" name="Google Shape;3237;p12"/>
              <p:cNvSpPr/>
              <p:nvPr/>
            </p:nvSpPr>
            <p:spPr>
              <a:xfrm>
                <a:off x="2519844" y="613473"/>
                <a:ext cx="483406" cy="15849"/>
              </a:xfrm>
              <a:custGeom>
                <a:rect b="b" l="l" r="r" t="t"/>
                <a:pathLst>
                  <a:path extrusionOk="0" h="467" w="14244">
                    <a:moveTo>
                      <a:pt x="1" y="0"/>
                    </a:moveTo>
                    <a:lnTo>
                      <a:pt x="1" y="467"/>
                    </a:lnTo>
                    <a:lnTo>
                      <a:pt x="14244" y="467"/>
                    </a:lnTo>
                    <a:lnTo>
                      <a:pt x="142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8" name="Google Shape;3238;p12"/>
              <p:cNvSpPr/>
              <p:nvPr/>
            </p:nvSpPr>
            <p:spPr>
              <a:xfrm>
                <a:off x="2519844" y="770943"/>
                <a:ext cx="480826" cy="15849"/>
              </a:xfrm>
              <a:custGeom>
                <a:rect b="b" l="l" r="r" t="t"/>
                <a:pathLst>
                  <a:path extrusionOk="0" h="467" w="14168">
                    <a:moveTo>
                      <a:pt x="1" y="0"/>
                    </a:moveTo>
                    <a:lnTo>
                      <a:pt x="1" y="467"/>
                    </a:lnTo>
                    <a:lnTo>
                      <a:pt x="14168" y="467"/>
                    </a:lnTo>
                    <a:lnTo>
                      <a:pt x="14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9" name="Google Shape;3239;p12"/>
              <p:cNvSpPr/>
              <p:nvPr/>
            </p:nvSpPr>
            <p:spPr>
              <a:xfrm>
                <a:off x="2519844" y="453118"/>
                <a:ext cx="481132" cy="15849"/>
              </a:xfrm>
              <a:custGeom>
                <a:rect b="b" l="l" r="r" t="t"/>
                <a:pathLst>
                  <a:path extrusionOk="0" h="467" w="14177">
                    <a:moveTo>
                      <a:pt x="1" y="0"/>
                    </a:moveTo>
                    <a:lnTo>
                      <a:pt x="1" y="467"/>
                    </a:lnTo>
                    <a:lnTo>
                      <a:pt x="14176" y="467"/>
                    </a:lnTo>
                    <a:lnTo>
                      <a:pt x="141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0" name="Google Shape;3240;p12"/>
              <p:cNvSpPr/>
              <p:nvPr/>
            </p:nvSpPr>
            <p:spPr>
              <a:xfrm>
                <a:off x="2512072" y="1561483"/>
                <a:ext cx="279000" cy="139381"/>
              </a:xfrm>
              <a:custGeom>
                <a:rect b="b" l="l" r="r" t="t"/>
                <a:pathLst>
                  <a:path extrusionOk="0" h="4107" w="8221">
                    <a:moveTo>
                      <a:pt x="1" y="1"/>
                    </a:moveTo>
                    <a:lnTo>
                      <a:pt x="1" y="4106"/>
                    </a:lnTo>
                    <a:lnTo>
                      <a:pt x="8221" y="4106"/>
                    </a:lnTo>
                    <a:lnTo>
                      <a:pt x="82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1" name="Google Shape;3241;p12"/>
              <p:cNvSpPr/>
              <p:nvPr/>
            </p:nvSpPr>
            <p:spPr>
              <a:xfrm>
                <a:off x="2507500" y="1665212"/>
                <a:ext cx="94747" cy="49275"/>
              </a:xfrm>
              <a:custGeom>
                <a:rect b="b" l="l" r="r" t="t"/>
                <a:pathLst>
                  <a:path extrusionOk="0" h="926" w="2792">
                    <a:moveTo>
                      <a:pt x="0" y="1"/>
                    </a:moveTo>
                    <a:lnTo>
                      <a:pt x="0" y="926"/>
                    </a:lnTo>
                    <a:lnTo>
                      <a:pt x="2791" y="926"/>
                    </a:lnTo>
                    <a:lnTo>
                      <a:pt x="27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2" name="Google Shape;3242;p12"/>
              <p:cNvSpPr/>
              <p:nvPr/>
            </p:nvSpPr>
            <p:spPr>
              <a:xfrm>
                <a:off x="2626102" y="1561483"/>
                <a:ext cx="153771" cy="118069"/>
              </a:xfrm>
              <a:custGeom>
                <a:rect b="b" l="l" r="r" t="t"/>
                <a:pathLst>
                  <a:path extrusionOk="0" h="3479" w="4531">
                    <a:moveTo>
                      <a:pt x="0" y="1"/>
                    </a:moveTo>
                    <a:lnTo>
                      <a:pt x="0" y="3479"/>
                    </a:lnTo>
                    <a:lnTo>
                      <a:pt x="4530" y="3479"/>
                    </a:lnTo>
                    <a:lnTo>
                      <a:pt x="45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3" name="Google Shape;3243;p12"/>
              <p:cNvSpPr/>
              <p:nvPr/>
            </p:nvSpPr>
            <p:spPr>
              <a:xfrm>
                <a:off x="2823584" y="199775"/>
                <a:ext cx="15883" cy="1526712"/>
              </a:xfrm>
              <a:custGeom>
                <a:rect b="b" l="l" r="r" t="t"/>
                <a:pathLst>
                  <a:path extrusionOk="0" h="44986" w="468">
                    <a:moveTo>
                      <a:pt x="1" y="0"/>
                    </a:moveTo>
                    <a:lnTo>
                      <a:pt x="1" y="44985"/>
                    </a:lnTo>
                    <a:lnTo>
                      <a:pt x="467" y="44985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4" name="Google Shape;3244;p12"/>
              <p:cNvSpPr/>
              <p:nvPr/>
            </p:nvSpPr>
            <p:spPr>
              <a:xfrm>
                <a:off x="2809772" y="199775"/>
                <a:ext cx="16426" cy="1526712"/>
              </a:xfrm>
              <a:custGeom>
                <a:rect b="b" l="l" r="r" t="t"/>
                <a:pathLst>
                  <a:path extrusionOk="0" h="44986" w="484">
                    <a:moveTo>
                      <a:pt x="0" y="0"/>
                    </a:moveTo>
                    <a:lnTo>
                      <a:pt x="0" y="44985"/>
                    </a:lnTo>
                    <a:lnTo>
                      <a:pt x="484" y="44985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5" name="Google Shape;3245;p12"/>
              <p:cNvSpPr/>
              <p:nvPr/>
            </p:nvSpPr>
            <p:spPr>
              <a:xfrm>
                <a:off x="2516110" y="199775"/>
                <a:ext cx="15883" cy="1379322"/>
              </a:xfrm>
              <a:custGeom>
                <a:rect b="b" l="l" r="r" t="t"/>
                <a:pathLst>
                  <a:path extrusionOk="0" h="40643" w="468">
                    <a:moveTo>
                      <a:pt x="1" y="0"/>
                    </a:moveTo>
                    <a:lnTo>
                      <a:pt x="1" y="40642"/>
                    </a:lnTo>
                    <a:lnTo>
                      <a:pt x="467" y="40142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6" name="Google Shape;3246;p12"/>
              <p:cNvSpPr/>
              <p:nvPr/>
            </p:nvSpPr>
            <p:spPr>
              <a:xfrm>
                <a:off x="2502569" y="199775"/>
                <a:ext cx="16460" cy="1526712"/>
              </a:xfrm>
              <a:custGeom>
                <a:rect b="b" l="l" r="r" t="t"/>
                <a:pathLst>
                  <a:path extrusionOk="0" h="44986" w="485">
                    <a:moveTo>
                      <a:pt x="1" y="0"/>
                    </a:moveTo>
                    <a:lnTo>
                      <a:pt x="1" y="44985"/>
                    </a:lnTo>
                    <a:lnTo>
                      <a:pt x="485" y="44985"/>
                    </a:lnTo>
                    <a:lnTo>
                      <a:pt x="4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7" name="Google Shape;3247;p12"/>
              <p:cNvSpPr/>
              <p:nvPr/>
            </p:nvSpPr>
            <p:spPr>
              <a:xfrm>
                <a:off x="2637912" y="1571563"/>
                <a:ext cx="130150" cy="101100"/>
              </a:xfrm>
              <a:custGeom>
                <a:rect b="b" l="l" r="r" t="t"/>
                <a:pathLst>
                  <a:path extrusionOk="0" h="2979" w="3835">
                    <a:moveTo>
                      <a:pt x="3741" y="102"/>
                    </a:moveTo>
                    <a:lnTo>
                      <a:pt x="3741" y="2876"/>
                    </a:lnTo>
                    <a:lnTo>
                      <a:pt x="93" y="2876"/>
                    </a:lnTo>
                    <a:lnTo>
                      <a:pt x="93" y="102"/>
                    </a:lnTo>
                    <a:close/>
                    <a:moveTo>
                      <a:pt x="0" y="1"/>
                    </a:moveTo>
                    <a:lnTo>
                      <a:pt x="0" y="2978"/>
                    </a:lnTo>
                    <a:lnTo>
                      <a:pt x="3834" y="2978"/>
                    </a:lnTo>
                    <a:lnTo>
                      <a:pt x="38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8" name="Google Shape;3248;p12"/>
              <p:cNvSpPr/>
              <p:nvPr/>
            </p:nvSpPr>
            <p:spPr>
              <a:xfrm>
                <a:off x="2519844" y="198316"/>
                <a:ext cx="271229" cy="101100"/>
              </a:xfrm>
              <a:custGeom>
                <a:rect b="b" l="l" r="r" t="t"/>
                <a:pathLst>
                  <a:path extrusionOk="0" h="2979" w="7992">
                    <a:moveTo>
                      <a:pt x="1" y="1"/>
                    </a:moveTo>
                    <a:lnTo>
                      <a:pt x="1" y="2978"/>
                    </a:lnTo>
                    <a:lnTo>
                      <a:pt x="7992" y="2978"/>
                    </a:lnTo>
                    <a:lnTo>
                      <a:pt x="799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9" name="Google Shape;3249;p12"/>
              <p:cNvSpPr/>
              <p:nvPr/>
            </p:nvSpPr>
            <p:spPr>
              <a:xfrm>
                <a:off x="2628410" y="214164"/>
                <a:ext cx="140501" cy="85251"/>
              </a:xfrm>
              <a:custGeom>
                <a:rect b="b" l="l" r="r" t="t"/>
                <a:pathLst>
                  <a:path extrusionOk="0" h="2512" w="4140">
                    <a:moveTo>
                      <a:pt x="0" y="0"/>
                    </a:moveTo>
                    <a:lnTo>
                      <a:pt x="0" y="2511"/>
                    </a:lnTo>
                    <a:lnTo>
                      <a:pt x="4140" y="2511"/>
                    </a:lnTo>
                    <a:lnTo>
                      <a:pt x="414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0" name="Google Shape;3250;p12"/>
              <p:cNvSpPr/>
              <p:nvPr/>
            </p:nvSpPr>
            <p:spPr>
              <a:xfrm>
                <a:off x="2793346" y="175306"/>
                <a:ext cx="15577" cy="54130"/>
              </a:xfrm>
              <a:custGeom>
                <a:rect b="b" l="l" r="r" t="t"/>
                <a:pathLst>
                  <a:path extrusionOk="0" h="1595" w="459">
                    <a:moveTo>
                      <a:pt x="1" y="0"/>
                    </a:moveTo>
                    <a:lnTo>
                      <a:pt x="1" y="1595"/>
                    </a:lnTo>
                    <a:lnTo>
                      <a:pt x="459" y="1595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1" name="Google Shape;3251;p12"/>
              <p:cNvSpPr/>
              <p:nvPr/>
            </p:nvSpPr>
            <p:spPr>
              <a:xfrm>
                <a:off x="2606791" y="175306"/>
                <a:ext cx="15883" cy="54130"/>
              </a:xfrm>
              <a:custGeom>
                <a:rect b="b" l="l" r="r" t="t"/>
                <a:pathLst>
                  <a:path extrusionOk="0" h="1595" w="468">
                    <a:moveTo>
                      <a:pt x="1" y="0"/>
                    </a:moveTo>
                    <a:lnTo>
                      <a:pt x="1" y="1595"/>
                    </a:lnTo>
                    <a:lnTo>
                      <a:pt x="467" y="1595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2" name="Google Shape;3252;p12"/>
              <p:cNvSpPr/>
              <p:nvPr/>
            </p:nvSpPr>
            <p:spPr>
              <a:xfrm>
                <a:off x="2609099" y="169537"/>
                <a:ext cx="233219" cy="37467"/>
              </a:xfrm>
              <a:custGeom>
                <a:rect b="b" l="l" r="r" t="t"/>
                <a:pathLst>
                  <a:path extrusionOk="0" h="1104" w="6872">
                    <a:moveTo>
                      <a:pt x="1" y="0"/>
                    </a:moveTo>
                    <a:lnTo>
                      <a:pt x="1" y="1103"/>
                    </a:lnTo>
                    <a:lnTo>
                      <a:pt x="6278" y="1103"/>
                    </a:lnTo>
                    <a:cubicBezTo>
                      <a:pt x="6872" y="1103"/>
                      <a:pt x="6872" y="0"/>
                      <a:pt x="62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3" name="Google Shape;3253;p12"/>
              <p:cNvSpPr/>
              <p:nvPr/>
            </p:nvSpPr>
            <p:spPr>
              <a:xfrm>
                <a:off x="2809772" y="172998"/>
                <a:ext cx="17003" cy="30544"/>
              </a:xfrm>
              <a:custGeom>
                <a:rect b="b" l="l" r="r" t="t"/>
                <a:pathLst>
                  <a:path extrusionOk="0" h="900" w="501">
                    <a:moveTo>
                      <a:pt x="0" y="0"/>
                    </a:moveTo>
                    <a:cubicBezTo>
                      <a:pt x="289" y="153"/>
                      <a:pt x="289" y="738"/>
                      <a:pt x="0" y="899"/>
                    </a:cubicBezTo>
                    <a:cubicBezTo>
                      <a:pt x="501" y="899"/>
                      <a:pt x="501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4" name="Google Shape;3254;p12"/>
              <p:cNvSpPr/>
              <p:nvPr/>
            </p:nvSpPr>
            <p:spPr>
              <a:xfrm>
                <a:off x="2641340" y="172998"/>
                <a:ext cx="16731" cy="30544"/>
              </a:xfrm>
              <a:custGeom>
                <a:rect b="b" l="l" r="r" t="t"/>
                <a:pathLst>
                  <a:path extrusionOk="0" h="900" w="493">
                    <a:moveTo>
                      <a:pt x="1" y="0"/>
                    </a:moveTo>
                    <a:cubicBezTo>
                      <a:pt x="281" y="153"/>
                      <a:pt x="281" y="738"/>
                      <a:pt x="1" y="899"/>
                    </a:cubicBezTo>
                    <a:cubicBezTo>
                      <a:pt x="493" y="899"/>
                      <a:pt x="493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5" name="Google Shape;3255;p12"/>
              <p:cNvSpPr/>
              <p:nvPr/>
            </p:nvSpPr>
            <p:spPr>
              <a:xfrm>
                <a:off x="2600174" y="179888"/>
                <a:ext cx="17614" cy="19921"/>
              </a:xfrm>
              <a:custGeom>
                <a:rect b="b" l="l" r="r" t="t"/>
                <a:pathLst>
                  <a:path extrusionOk="0" h="587" w="519">
                    <a:moveTo>
                      <a:pt x="255" y="1"/>
                    </a:moveTo>
                    <a:cubicBezTo>
                      <a:pt x="111" y="1"/>
                      <a:pt x="1" y="128"/>
                      <a:pt x="1" y="298"/>
                    </a:cubicBezTo>
                    <a:cubicBezTo>
                      <a:pt x="1" y="459"/>
                      <a:pt x="111" y="586"/>
                      <a:pt x="255" y="586"/>
                    </a:cubicBezTo>
                    <a:cubicBezTo>
                      <a:pt x="399" y="586"/>
                      <a:pt x="518" y="459"/>
                      <a:pt x="518" y="298"/>
                    </a:cubicBezTo>
                    <a:cubicBezTo>
                      <a:pt x="518" y="128"/>
                      <a:pt x="399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6" name="Google Shape;3256;p12"/>
              <p:cNvSpPr/>
              <p:nvPr/>
            </p:nvSpPr>
            <p:spPr>
              <a:xfrm>
                <a:off x="2635604" y="221359"/>
                <a:ext cx="128419" cy="70285"/>
              </a:xfrm>
              <a:custGeom>
                <a:rect b="b" l="l" r="r" t="t"/>
                <a:pathLst>
                  <a:path extrusionOk="0" h="2071" w="3784">
                    <a:moveTo>
                      <a:pt x="3682" y="94"/>
                    </a:moveTo>
                    <a:lnTo>
                      <a:pt x="3682" y="1968"/>
                    </a:lnTo>
                    <a:lnTo>
                      <a:pt x="102" y="1968"/>
                    </a:lnTo>
                    <a:lnTo>
                      <a:pt x="102" y="94"/>
                    </a:lnTo>
                    <a:close/>
                    <a:moveTo>
                      <a:pt x="0" y="0"/>
                    </a:moveTo>
                    <a:lnTo>
                      <a:pt x="0" y="2070"/>
                    </a:lnTo>
                    <a:lnTo>
                      <a:pt x="3784" y="2070"/>
                    </a:lnTo>
                    <a:lnTo>
                      <a:pt x="37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7" name="Google Shape;3257;p12"/>
              <p:cNvSpPr/>
              <p:nvPr/>
            </p:nvSpPr>
            <p:spPr>
              <a:xfrm>
                <a:off x="2607674" y="199775"/>
                <a:ext cx="15849" cy="1526712"/>
              </a:xfrm>
              <a:custGeom>
                <a:rect b="b" l="l" r="r" t="t"/>
                <a:pathLst>
                  <a:path extrusionOk="0" h="44986" w="467">
                    <a:moveTo>
                      <a:pt x="0" y="0"/>
                    </a:moveTo>
                    <a:lnTo>
                      <a:pt x="0" y="44985"/>
                    </a:lnTo>
                    <a:lnTo>
                      <a:pt x="467" y="44985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8" name="Google Shape;3258;p12"/>
              <p:cNvSpPr/>
              <p:nvPr/>
            </p:nvSpPr>
            <p:spPr>
              <a:xfrm>
                <a:off x="2594133" y="199775"/>
                <a:ext cx="16460" cy="1526712"/>
              </a:xfrm>
              <a:custGeom>
                <a:rect b="b" l="l" r="r" t="t"/>
                <a:pathLst>
                  <a:path extrusionOk="0" h="44986" w="485">
                    <a:moveTo>
                      <a:pt x="1" y="0"/>
                    </a:moveTo>
                    <a:lnTo>
                      <a:pt x="1" y="44985"/>
                    </a:lnTo>
                    <a:lnTo>
                      <a:pt x="484" y="44985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9" name="Google Shape;3259;p12"/>
              <p:cNvSpPr/>
              <p:nvPr/>
            </p:nvSpPr>
            <p:spPr>
              <a:xfrm>
                <a:off x="2795353" y="139012"/>
                <a:ext cx="270652" cy="38315"/>
              </a:xfrm>
              <a:custGeom>
                <a:rect b="b" l="l" r="r" t="t"/>
                <a:pathLst>
                  <a:path extrusionOk="0" h="1129" w="7975">
                    <a:moveTo>
                      <a:pt x="0" y="0"/>
                    </a:moveTo>
                    <a:lnTo>
                      <a:pt x="0" y="1129"/>
                    </a:lnTo>
                    <a:lnTo>
                      <a:pt x="7389" y="1129"/>
                    </a:lnTo>
                    <a:lnTo>
                      <a:pt x="7389" y="832"/>
                    </a:lnTo>
                    <a:lnTo>
                      <a:pt x="7974" y="212"/>
                    </a:lnTo>
                    <a:lnTo>
                      <a:pt x="79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0" name="Google Shape;3260;p12"/>
              <p:cNvSpPr/>
              <p:nvPr/>
            </p:nvSpPr>
            <p:spPr>
              <a:xfrm>
                <a:off x="2585755" y="139012"/>
                <a:ext cx="270652" cy="38315"/>
              </a:xfrm>
              <a:custGeom>
                <a:rect b="b" l="l" r="r" t="t"/>
                <a:pathLst>
                  <a:path extrusionOk="0" h="1129" w="7975">
                    <a:moveTo>
                      <a:pt x="0" y="0"/>
                    </a:moveTo>
                    <a:lnTo>
                      <a:pt x="0" y="1129"/>
                    </a:lnTo>
                    <a:lnTo>
                      <a:pt x="7389" y="1129"/>
                    </a:lnTo>
                    <a:lnTo>
                      <a:pt x="7389" y="832"/>
                    </a:lnTo>
                    <a:lnTo>
                      <a:pt x="7974" y="212"/>
                    </a:lnTo>
                    <a:lnTo>
                      <a:pt x="79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1" name="Google Shape;3261;p12"/>
              <p:cNvSpPr/>
              <p:nvPr/>
            </p:nvSpPr>
            <p:spPr>
              <a:xfrm>
                <a:off x="2472913" y="171252"/>
                <a:ext cx="154042" cy="37467"/>
              </a:xfrm>
              <a:custGeom>
                <a:rect b="b" l="l" r="r" t="t"/>
                <a:pathLst>
                  <a:path extrusionOk="0" h="1104" w="4539">
                    <a:moveTo>
                      <a:pt x="501" y="0"/>
                    </a:moveTo>
                    <a:cubicBezTo>
                      <a:pt x="0" y="0"/>
                      <a:pt x="0" y="1103"/>
                      <a:pt x="501" y="1103"/>
                    </a:cubicBezTo>
                    <a:lnTo>
                      <a:pt x="4038" y="1103"/>
                    </a:lnTo>
                    <a:cubicBezTo>
                      <a:pt x="4538" y="1103"/>
                      <a:pt x="4538" y="0"/>
                      <a:pt x="4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2" name="Google Shape;3262;p12"/>
              <p:cNvSpPr/>
              <p:nvPr/>
            </p:nvSpPr>
            <p:spPr>
              <a:xfrm>
                <a:off x="2458218" y="139012"/>
                <a:ext cx="183432" cy="38315"/>
              </a:xfrm>
              <a:custGeom>
                <a:rect b="b" l="l" r="r" t="t"/>
                <a:pathLst>
                  <a:path extrusionOk="0" h="1129" w="5405">
                    <a:moveTo>
                      <a:pt x="0" y="0"/>
                    </a:moveTo>
                    <a:lnTo>
                      <a:pt x="0" y="212"/>
                    </a:lnTo>
                    <a:lnTo>
                      <a:pt x="492" y="832"/>
                    </a:lnTo>
                    <a:lnTo>
                      <a:pt x="492" y="1129"/>
                    </a:lnTo>
                    <a:lnTo>
                      <a:pt x="4912" y="1129"/>
                    </a:lnTo>
                    <a:lnTo>
                      <a:pt x="4912" y="832"/>
                    </a:lnTo>
                    <a:lnTo>
                      <a:pt x="5404" y="212"/>
                    </a:lnTo>
                    <a:lnTo>
                      <a:pt x="54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63" name="Google Shape;3263;p12"/>
            <p:cNvGrpSpPr/>
            <p:nvPr/>
          </p:nvGrpSpPr>
          <p:grpSpPr>
            <a:xfrm>
              <a:off x="3581925" y="1705375"/>
              <a:ext cx="714950" cy="378500"/>
              <a:chOff x="-1074225" y="4512538"/>
              <a:chExt cx="714950" cy="378500"/>
            </a:xfrm>
          </p:grpSpPr>
          <p:sp>
            <p:nvSpPr>
              <p:cNvPr id="3264" name="Google Shape;3264;p12"/>
              <p:cNvSpPr/>
              <p:nvPr/>
            </p:nvSpPr>
            <p:spPr>
              <a:xfrm>
                <a:off x="-962825" y="4548088"/>
                <a:ext cx="188375" cy="120175"/>
              </a:xfrm>
              <a:custGeom>
                <a:rect b="b" l="l" r="r" t="t"/>
                <a:pathLst>
                  <a:path extrusionOk="0" h="4807" w="7535">
                    <a:moveTo>
                      <a:pt x="2269" y="0"/>
                    </a:moveTo>
                    <a:lnTo>
                      <a:pt x="0" y="2619"/>
                    </a:lnTo>
                    <a:lnTo>
                      <a:pt x="7534" y="4807"/>
                    </a:lnTo>
                    <a:lnTo>
                      <a:pt x="2269" y="0"/>
                    </a:ln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5" name="Google Shape;3265;p12"/>
              <p:cNvSpPr/>
              <p:nvPr/>
            </p:nvSpPr>
            <p:spPr>
              <a:xfrm>
                <a:off x="-1064100" y="4512538"/>
                <a:ext cx="642725" cy="266450"/>
              </a:xfrm>
              <a:custGeom>
                <a:rect b="b" l="l" r="r" t="t"/>
                <a:pathLst>
                  <a:path extrusionOk="0" h="10658" w="25709">
                    <a:moveTo>
                      <a:pt x="15471" y="1"/>
                    </a:moveTo>
                    <a:cubicBezTo>
                      <a:pt x="14774" y="1"/>
                      <a:pt x="14066" y="74"/>
                      <a:pt x="13395" y="261"/>
                    </a:cubicBezTo>
                    <a:cubicBezTo>
                      <a:pt x="10532" y="1044"/>
                      <a:pt x="8696" y="3582"/>
                      <a:pt x="8696" y="3582"/>
                    </a:cubicBezTo>
                    <a:lnTo>
                      <a:pt x="8075" y="3636"/>
                    </a:lnTo>
                    <a:cubicBezTo>
                      <a:pt x="8075" y="3636"/>
                      <a:pt x="6914" y="1152"/>
                      <a:pt x="5375" y="1098"/>
                    </a:cubicBezTo>
                    <a:cubicBezTo>
                      <a:pt x="5293" y="1094"/>
                      <a:pt x="5208" y="1091"/>
                      <a:pt x="5120" y="1091"/>
                    </a:cubicBezTo>
                    <a:cubicBezTo>
                      <a:pt x="4135" y="1091"/>
                      <a:pt x="2728" y="1465"/>
                      <a:pt x="1" y="4365"/>
                    </a:cubicBezTo>
                    <a:lnTo>
                      <a:pt x="10640" y="10657"/>
                    </a:lnTo>
                    <a:lnTo>
                      <a:pt x="25708" y="9172"/>
                    </a:lnTo>
                    <a:lnTo>
                      <a:pt x="20388" y="963"/>
                    </a:lnTo>
                    <a:cubicBezTo>
                      <a:pt x="20388" y="963"/>
                      <a:pt x="18000" y="1"/>
                      <a:pt x="15471" y="1"/>
                    </a:cubicBez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6" name="Google Shape;3266;p12"/>
              <p:cNvSpPr/>
              <p:nvPr/>
            </p:nvSpPr>
            <p:spPr>
              <a:xfrm>
                <a:off x="-1053975" y="4564288"/>
                <a:ext cx="81050" cy="60775"/>
              </a:xfrm>
              <a:custGeom>
                <a:rect b="b" l="l" r="r" t="t"/>
                <a:pathLst>
                  <a:path extrusionOk="0" h="2431" w="3242">
                    <a:moveTo>
                      <a:pt x="3241" y="0"/>
                    </a:moveTo>
                    <a:lnTo>
                      <a:pt x="3241" y="0"/>
                    </a:lnTo>
                    <a:cubicBezTo>
                      <a:pt x="3241" y="0"/>
                      <a:pt x="1000" y="1026"/>
                      <a:pt x="1" y="2295"/>
                    </a:cubicBezTo>
                    <a:lnTo>
                      <a:pt x="649" y="2430"/>
                    </a:lnTo>
                    <a:cubicBezTo>
                      <a:pt x="973" y="1377"/>
                      <a:pt x="3241" y="0"/>
                      <a:pt x="3241" y="0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7" name="Google Shape;3267;p12"/>
              <p:cNvSpPr/>
              <p:nvPr/>
            </p:nvSpPr>
            <p:spPr>
              <a:xfrm>
                <a:off x="-997925" y="4570088"/>
                <a:ext cx="98575" cy="24600"/>
              </a:xfrm>
              <a:custGeom>
                <a:rect b="b" l="l" r="r" t="t"/>
                <a:pathLst>
                  <a:path extrusionOk="0" h="984" w="3943">
                    <a:moveTo>
                      <a:pt x="2190" y="1"/>
                    </a:moveTo>
                    <a:cubicBezTo>
                      <a:pt x="1509" y="1"/>
                      <a:pt x="734" y="287"/>
                      <a:pt x="0" y="983"/>
                    </a:cubicBezTo>
                    <a:cubicBezTo>
                      <a:pt x="748" y="458"/>
                      <a:pt x="1433" y="227"/>
                      <a:pt x="2069" y="227"/>
                    </a:cubicBezTo>
                    <a:cubicBezTo>
                      <a:pt x="2741" y="227"/>
                      <a:pt x="3360" y="485"/>
                      <a:pt x="3943" y="929"/>
                    </a:cubicBezTo>
                    <a:cubicBezTo>
                      <a:pt x="3613" y="370"/>
                      <a:pt x="2962" y="1"/>
                      <a:pt x="2190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8" name="Google Shape;3268;p12"/>
              <p:cNvSpPr/>
              <p:nvPr/>
            </p:nvSpPr>
            <p:spPr>
              <a:xfrm>
                <a:off x="-837950" y="4525788"/>
                <a:ext cx="162050" cy="93200"/>
              </a:xfrm>
              <a:custGeom>
                <a:rect b="b" l="l" r="r" t="t"/>
                <a:pathLst>
                  <a:path extrusionOk="0" h="3728" w="6482">
                    <a:moveTo>
                      <a:pt x="6482" y="1"/>
                    </a:moveTo>
                    <a:lnTo>
                      <a:pt x="6482" y="1"/>
                    </a:lnTo>
                    <a:cubicBezTo>
                      <a:pt x="6481" y="1"/>
                      <a:pt x="1702" y="190"/>
                      <a:pt x="1" y="3727"/>
                    </a:cubicBezTo>
                    <a:lnTo>
                      <a:pt x="541" y="3727"/>
                    </a:lnTo>
                    <a:cubicBezTo>
                      <a:pt x="1891" y="1405"/>
                      <a:pt x="3997" y="433"/>
                      <a:pt x="6482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9" name="Google Shape;3269;p12"/>
              <p:cNvSpPr/>
              <p:nvPr/>
            </p:nvSpPr>
            <p:spPr>
              <a:xfrm>
                <a:off x="-742750" y="4536413"/>
                <a:ext cx="151925" cy="23850"/>
              </a:xfrm>
              <a:custGeom>
                <a:rect b="b" l="l" r="r" t="t"/>
                <a:pathLst>
                  <a:path extrusionOk="0" h="954" w="6077">
                    <a:moveTo>
                      <a:pt x="3227" y="1"/>
                    </a:moveTo>
                    <a:cubicBezTo>
                      <a:pt x="2104" y="1"/>
                      <a:pt x="979" y="320"/>
                      <a:pt x="0" y="953"/>
                    </a:cubicBezTo>
                    <a:cubicBezTo>
                      <a:pt x="987" y="460"/>
                      <a:pt x="2035" y="224"/>
                      <a:pt x="3133" y="224"/>
                    </a:cubicBezTo>
                    <a:cubicBezTo>
                      <a:pt x="4080" y="224"/>
                      <a:pt x="5064" y="400"/>
                      <a:pt x="6076" y="737"/>
                    </a:cubicBezTo>
                    <a:cubicBezTo>
                      <a:pt x="5194" y="245"/>
                      <a:pt x="4211" y="1"/>
                      <a:pt x="3227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0" name="Google Shape;3270;p12"/>
              <p:cNvSpPr/>
              <p:nvPr/>
            </p:nvSpPr>
            <p:spPr>
              <a:xfrm>
                <a:off x="-877100" y="4605913"/>
                <a:ext cx="40525" cy="25475"/>
              </a:xfrm>
              <a:custGeom>
                <a:rect b="b" l="l" r="r" t="t"/>
                <a:pathLst>
                  <a:path extrusionOk="0" h="1019" w="1621">
                    <a:moveTo>
                      <a:pt x="906" y="0"/>
                    </a:moveTo>
                    <a:cubicBezTo>
                      <a:pt x="597" y="0"/>
                      <a:pt x="303" y="178"/>
                      <a:pt x="136" y="441"/>
                    </a:cubicBezTo>
                    <a:cubicBezTo>
                      <a:pt x="1" y="738"/>
                      <a:pt x="217" y="981"/>
                      <a:pt x="595" y="1009"/>
                    </a:cubicBezTo>
                    <a:cubicBezTo>
                      <a:pt x="639" y="1015"/>
                      <a:pt x="684" y="1019"/>
                      <a:pt x="728" y="1019"/>
                    </a:cubicBezTo>
                    <a:cubicBezTo>
                      <a:pt x="1033" y="1019"/>
                      <a:pt x="1324" y="859"/>
                      <a:pt x="1513" y="576"/>
                    </a:cubicBezTo>
                    <a:cubicBezTo>
                      <a:pt x="1621" y="306"/>
                      <a:pt x="1432" y="36"/>
                      <a:pt x="1027" y="9"/>
                    </a:cubicBezTo>
                    <a:cubicBezTo>
                      <a:pt x="987" y="3"/>
                      <a:pt x="946" y="0"/>
                      <a:pt x="906" y="0"/>
                    </a:cubicBezTo>
                    <a:close/>
                  </a:path>
                </a:pathLst>
              </a:custGeom>
              <a:solidFill>
                <a:srgbClr val="725D5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1" name="Google Shape;3271;p12"/>
              <p:cNvSpPr/>
              <p:nvPr/>
            </p:nvSpPr>
            <p:spPr>
              <a:xfrm>
                <a:off x="-1074225" y="4544038"/>
                <a:ext cx="714950" cy="347000"/>
              </a:xfrm>
              <a:custGeom>
                <a:rect b="b" l="l" r="r" t="t"/>
                <a:pathLst>
                  <a:path extrusionOk="0" h="13880" w="28598">
                    <a:moveTo>
                      <a:pt x="21604" y="0"/>
                    </a:moveTo>
                    <a:lnTo>
                      <a:pt x="9560" y="2781"/>
                    </a:lnTo>
                    <a:lnTo>
                      <a:pt x="8426" y="2916"/>
                    </a:lnTo>
                    <a:lnTo>
                      <a:pt x="136" y="2916"/>
                    </a:lnTo>
                    <a:lnTo>
                      <a:pt x="1" y="3321"/>
                    </a:lnTo>
                    <a:lnTo>
                      <a:pt x="8237" y="12746"/>
                    </a:lnTo>
                    <a:lnTo>
                      <a:pt x="16446" y="13880"/>
                    </a:lnTo>
                    <a:lnTo>
                      <a:pt x="20226" y="13880"/>
                    </a:lnTo>
                    <a:lnTo>
                      <a:pt x="28597" y="11558"/>
                    </a:lnTo>
                    <a:lnTo>
                      <a:pt x="2160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2" name="Google Shape;3272;p12"/>
              <p:cNvSpPr/>
              <p:nvPr/>
            </p:nvSpPr>
            <p:spPr>
              <a:xfrm>
                <a:off x="-836575" y="4548088"/>
                <a:ext cx="382800" cy="253850"/>
              </a:xfrm>
              <a:custGeom>
                <a:rect b="b" l="l" r="r" t="t"/>
                <a:pathLst>
                  <a:path extrusionOk="0" h="10154" w="15312">
                    <a:moveTo>
                      <a:pt x="12126" y="0"/>
                    </a:moveTo>
                    <a:lnTo>
                      <a:pt x="82" y="2781"/>
                    </a:lnTo>
                    <a:lnTo>
                      <a:pt x="1" y="2781"/>
                    </a:lnTo>
                    <a:cubicBezTo>
                      <a:pt x="838" y="4699"/>
                      <a:pt x="2107" y="6373"/>
                      <a:pt x="3727" y="7642"/>
                    </a:cubicBezTo>
                    <a:cubicBezTo>
                      <a:pt x="5795" y="9315"/>
                      <a:pt x="8089" y="10154"/>
                      <a:pt x="10091" y="10154"/>
                    </a:cubicBezTo>
                    <a:cubicBezTo>
                      <a:pt x="11934" y="10154"/>
                      <a:pt x="13530" y="9444"/>
                      <a:pt x="14475" y="8020"/>
                    </a:cubicBezTo>
                    <a:cubicBezTo>
                      <a:pt x="14988" y="7183"/>
                      <a:pt x="15285" y="6238"/>
                      <a:pt x="15312" y="5266"/>
                    </a:cubicBezTo>
                    <a:lnTo>
                      <a:pt x="121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3" name="Google Shape;3273;p12"/>
              <p:cNvSpPr/>
              <p:nvPr/>
            </p:nvSpPr>
            <p:spPr>
              <a:xfrm>
                <a:off x="-815650" y="4565638"/>
                <a:ext cx="407775" cy="318650"/>
              </a:xfrm>
              <a:custGeom>
                <a:rect b="b" l="l" r="r" t="t"/>
                <a:pathLst>
                  <a:path extrusionOk="0" h="12746" w="16311">
                    <a:moveTo>
                      <a:pt x="10774" y="270"/>
                    </a:moveTo>
                    <a:lnTo>
                      <a:pt x="15959" y="9802"/>
                    </a:lnTo>
                    <a:lnTo>
                      <a:pt x="7507" y="12476"/>
                    </a:lnTo>
                    <a:lnTo>
                      <a:pt x="405" y="2782"/>
                    </a:lnTo>
                    <a:lnTo>
                      <a:pt x="10774" y="270"/>
                    </a:lnTo>
                    <a:close/>
                    <a:moveTo>
                      <a:pt x="10855" y="0"/>
                    </a:moveTo>
                    <a:lnTo>
                      <a:pt x="162" y="2620"/>
                    </a:lnTo>
                    <a:lnTo>
                      <a:pt x="0" y="2647"/>
                    </a:lnTo>
                    <a:lnTo>
                      <a:pt x="7345" y="12665"/>
                    </a:lnTo>
                    <a:lnTo>
                      <a:pt x="7399" y="12746"/>
                    </a:lnTo>
                    <a:lnTo>
                      <a:pt x="16310" y="9964"/>
                    </a:lnTo>
                    <a:lnTo>
                      <a:pt x="10855" y="0"/>
                    </a:ln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4" name="Google Shape;3274;p12"/>
              <p:cNvSpPr/>
              <p:nvPr/>
            </p:nvSpPr>
            <p:spPr>
              <a:xfrm>
                <a:off x="-1074225" y="4627063"/>
                <a:ext cx="411150" cy="263975"/>
              </a:xfrm>
              <a:custGeom>
                <a:rect b="b" l="l" r="r" t="t"/>
                <a:pathLst>
                  <a:path extrusionOk="0" h="10559" w="16446">
                    <a:moveTo>
                      <a:pt x="1" y="0"/>
                    </a:moveTo>
                    <a:lnTo>
                      <a:pt x="8237" y="9425"/>
                    </a:lnTo>
                    <a:lnTo>
                      <a:pt x="16446" y="10559"/>
                    </a:lnTo>
                    <a:lnTo>
                      <a:pt x="16446" y="10559"/>
                    </a:lnTo>
                    <a:lnTo>
                      <a:pt x="8426" y="13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5" name="Google Shape;3275;p12"/>
              <p:cNvSpPr/>
              <p:nvPr/>
            </p:nvSpPr>
            <p:spPr>
              <a:xfrm>
                <a:off x="-1049250" y="4639888"/>
                <a:ext cx="346350" cy="230900"/>
              </a:xfrm>
              <a:custGeom>
                <a:rect b="b" l="l" r="r" t="t"/>
                <a:pathLst>
                  <a:path extrusionOk="0" h="9236" w="13854">
                    <a:moveTo>
                      <a:pt x="568" y="271"/>
                    </a:moveTo>
                    <a:lnTo>
                      <a:pt x="7049" y="649"/>
                    </a:lnTo>
                    <a:lnTo>
                      <a:pt x="13341" y="9020"/>
                    </a:lnTo>
                    <a:lnTo>
                      <a:pt x="13341" y="9020"/>
                    </a:lnTo>
                    <a:lnTo>
                      <a:pt x="7535" y="8237"/>
                    </a:lnTo>
                    <a:lnTo>
                      <a:pt x="568" y="271"/>
                    </a:lnTo>
                    <a:close/>
                    <a:moveTo>
                      <a:pt x="1" y="1"/>
                    </a:moveTo>
                    <a:lnTo>
                      <a:pt x="7292" y="8372"/>
                    </a:lnTo>
                    <a:lnTo>
                      <a:pt x="13854" y="9236"/>
                    </a:lnTo>
                    <a:lnTo>
                      <a:pt x="13854" y="9236"/>
                    </a:lnTo>
                    <a:lnTo>
                      <a:pt x="13827" y="9182"/>
                    </a:lnTo>
                    <a:lnTo>
                      <a:pt x="7211" y="406"/>
                    </a:lnTo>
                    <a:lnTo>
                      <a:pt x="7076" y="4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276" name="Google Shape;3276;p12"/>
          <p:cNvSpPr txBox="1"/>
          <p:nvPr/>
        </p:nvSpPr>
        <p:spPr>
          <a:xfrm>
            <a:off x="261819" y="1785290"/>
            <a:ext cx="7027568" cy="981050"/>
          </a:xfrm>
          <a:prstGeom prst="rect">
            <a:avLst/>
          </a:prstGeom>
          <a:solidFill>
            <a:srgbClr val="EFCD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397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Cách dẫn dắt vấn đề khéo léo, sử dụng câu chuyện về một vị thánh để gợi ra vấn đề bàn luận.</a:t>
            </a:r>
            <a:endParaRPr/>
          </a:p>
        </p:txBody>
      </p:sp>
      <p:sp>
        <p:nvSpPr>
          <p:cNvPr id="3277" name="Google Shape;3277;p12"/>
          <p:cNvSpPr txBox="1"/>
          <p:nvPr/>
        </p:nvSpPr>
        <p:spPr>
          <a:xfrm>
            <a:off x="1620078" y="2794832"/>
            <a:ext cx="4458228" cy="1013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397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Vấn đề: Bàn về việc đọc sách</a:t>
            </a:r>
            <a:endParaRPr b="1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1" name="Shape 3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2" name="Google Shape;3282;p13"/>
          <p:cNvSpPr txBox="1"/>
          <p:nvPr>
            <p:ph type="title"/>
          </p:nvPr>
        </p:nvSpPr>
        <p:spPr>
          <a:xfrm>
            <a:off x="1232544" y="644558"/>
            <a:ext cx="6576000" cy="703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r>
              <a:rPr b="1" lang="en-US" sz="4400">
                <a:latin typeface="Cambria"/>
                <a:ea typeface="Cambria"/>
                <a:cs typeface="Cambria"/>
                <a:sym typeface="Cambria"/>
              </a:rPr>
              <a:t>Hoạt động nhóm</a:t>
            </a:r>
            <a:endParaRPr b="1"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83" name="Google Shape;3283;p13"/>
          <p:cNvSpPr txBox="1"/>
          <p:nvPr>
            <p:ph idx="1" type="subTitle"/>
          </p:nvPr>
        </p:nvSpPr>
        <p:spPr>
          <a:xfrm>
            <a:off x="1237864" y="2256079"/>
            <a:ext cx="6576000" cy="24699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Mỗi nhóm sẽ có 1 tên nhiệm vụ cụ thể.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Các nhóm sẽ nhận phiếu học tập, trên phiếu sẽ có các câu hỏi/yêu cầu mà nhóm cần thực hiện.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Thời gian thảo luận: </a:t>
            </a:r>
            <a:r>
              <a:rPr lang="en-US">
                <a:latin typeface="Cambria"/>
                <a:ea typeface="Cambria"/>
                <a:cs typeface="Cambria"/>
                <a:sym typeface="Cambria"/>
              </a:rPr>
              <a:t>7 phút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Trình bày: </a:t>
            </a:r>
            <a:r>
              <a:rPr lang="en-US">
                <a:latin typeface="Cambria"/>
                <a:ea typeface="Cambria"/>
                <a:cs typeface="Cambria"/>
                <a:sym typeface="Cambria"/>
              </a:rPr>
              <a:t>2 phút/nhóm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284" name="Google Shape;3284;p13"/>
          <p:cNvGrpSpPr/>
          <p:nvPr/>
        </p:nvGrpSpPr>
        <p:grpSpPr>
          <a:xfrm>
            <a:off x="-51448" y="1716382"/>
            <a:ext cx="9143992" cy="451479"/>
            <a:chOff x="-51448" y="1716382"/>
            <a:chExt cx="9143992" cy="451479"/>
          </a:xfrm>
        </p:grpSpPr>
        <p:sp>
          <p:nvSpPr>
            <p:cNvPr id="3285" name="Google Shape;3285;p13"/>
            <p:cNvSpPr/>
            <p:nvPr/>
          </p:nvSpPr>
          <p:spPr>
            <a:xfrm>
              <a:off x="-51448" y="2089860"/>
              <a:ext cx="9143992" cy="78001"/>
            </a:xfrm>
            <a:custGeom>
              <a:rect b="b" l="l" r="r" t="t"/>
              <a:pathLst>
                <a:path extrusionOk="0" h="525" w="27171">
                  <a:moveTo>
                    <a:pt x="1" y="1"/>
                  </a:moveTo>
                  <a:lnTo>
                    <a:pt x="1" y="525"/>
                  </a:lnTo>
                  <a:lnTo>
                    <a:pt x="27171" y="525"/>
                  </a:lnTo>
                  <a:lnTo>
                    <a:pt x="271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3286" name="Google Shape;3286;p13"/>
            <p:cNvGrpSpPr/>
            <p:nvPr/>
          </p:nvGrpSpPr>
          <p:grpSpPr>
            <a:xfrm>
              <a:off x="658536" y="1716382"/>
              <a:ext cx="3268775" cy="380199"/>
              <a:chOff x="975489" y="863689"/>
              <a:chExt cx="3268775" cy="380199"/>
            </a:xfrm>
          </p:grpSpPr>
          <p:grpSp>
            <p:nvGrpSpPr>
              <p:cNvPr id="3287" name="Google Shape;3287;p13"/>
              <p:cNvGrpSpPr/>
              <p:nvPr/>
            </p:nvGrpSpPr>
            <p:grpSpPr>
              <a:xfrm>
                <a:off x="975489" y="863689"/>
                <a:ext cx="3268775" cy="380199"/>
                <a:chOff x="975489" y="863689"/>
                <a:chExt cx="3268775" cy="380199"/>
              </a:xfrm>
            </p:grpSpPr>
            <p:sp>
              <p:nvSpPr>
                <p:cNvPr id="3288" name="Google Shape;3288;p13"/>
                <p:cNvSpPr/>
                <p:nvPr/>
              </p:nvSpPr>
              <p:spPr>
                <a:xfrm>
                  <a:off x="2505355" y="905736"/>
                  <a:ext cx="166847" cy="338151"/>
                </a:xfrm>
                <a:custGeom>
                  <a:rect b="b" l="l" r="r" t="t"/>
                  <a:pathLst>
                    <a:path extrusionOk="0" h="2276" w="1123">
                      <a:moveTo>
                        <a:pt x="588" y="0"/>
                      </a:moveTo>
                      <a:lnTo>
                        <a:pt x="1" y="2171"/>
                      </a:lnTo>
                      <a:lnTo>
                        <a:pt x="546" y="2276"/>
                      </a:lnTo>
                      <a:lnTo>
                        <a:pt x="1123" y="74"/>
                      </a:lnTo>
                      <a:lnTo>
                        <a:pt x="58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289" name="Google Shape;3289;p13"/>
                <p:cNvSpPr/>
                <p:nvPr/>
              </p:nvSpPr>
              <p:spPr>
                <a:xfrm>
                  <a:off x="2536556" y="905736"/>
                  <a:ext cx="135647" cy="207407"/>
                </a:xfrm>
                <a:custGeom>
                  <a:rect b="b" l="l" r="r" t="t"/>
                  <a:pathLst>
                    <a:path extrusionOk="0" h="1396" w="913">
                      <a:moveTo>
                        <a:pt x="378" y="0"/>
                      </a:moveTo>
                      <a:lnTo>
                        <a:pt x="1" y="1395"/>
                      </a:lnTo>
                      <a:cubicBezTo>
                        <a:pt x="200" y="1374"/>
                        <a:pt x="399" y="1332"/>
                        <a:pt x="598" y="1280"/>
                      </a:cubicBezTo>
                      <a:lnTo>
                        <a:pt x="913" y="74"/>
                      </a:lnTo>
                      <a:lnTo>
                        <a:pt x="37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290" name="Google Shape;3290;p13"/>
                <p:cNvSpPr/>
                <p:nvPr/>
              </p:nvSpPr>
              <p:spPr>
                <a:xfrm>
                  <a:off x="2592717" y="930696"/>
                  <a:ext cx="54675" cy="45315"/>
                </a:xfrm>
                <a:custGeom>
                  <a:rect b="b" l="l" r="r" t="t"/>
                  <a:pathLst>
                    <a:path extrusionOk="0" h="305" w="368">
                      <a:moveTo>
                        <a:pt x="74" y="0"/>
                      </a:moveTo>
                      <a:lnTo>
                        <a:pt x="0" y="294"/>
                      </a:lnTo>
                      <a:lnTo>
                        <a:pt x="283" y="304"/>
                      </a:lnTo>
                      <a:lnTo>
                        <a:pt x="367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291" name="Google Shape;3291;p13"/>
                <p:cNvSpPr/>
                <p:nvPr/>
              </p:nvSpPr>
              <p:spPr>
                <a:xfrm>
                  <a:off x="2525710" y="1186094"/>
                  <a:ext cx="51555" cy="45463"/>
                </a:xfrm>
                <a:custGeom>
                  <a:rect b="b" l="l" r="r" t="t"/>
                  <a:pathLst>
                    <a:path extrusionOk="0" h="306" w="347">
                      <a:moveTo>
                        <a:pt x="63" y="1"/>
                      </a:moveTo>
                      <a:lnTo>
                        <a:pt x="0" y="232"/>
                      </a:lnTo>
                      <a:lnTo>
                        <a:pt x="283" y="305"/>
                      </a:lnTo>
                      <a:lnTo>
                        <a:pt x="346" y="64"/>
                      </a:lnTo>
                      <a:lnTo>
                        <a:pt x="63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292" name="Google Shape;3292;p13"/>
                <p:cNvSpPr/>
                <p:nvPr/>
              </p:nvSpPr>
              <p:spPr>
                <a:xfrm>
                  <a:off x="2598957" y="986708"/>
                  <a:ext cx="14114" cy="32835"/>
                </a:xfrm>
                <a:custGeom>
                  <a:rect b="b" l="l" r="r" t="t"/>
                  <a:pathLst>
                    <a:path extrusionOk="0" h="221" w="95">
                      <a:moveTo>
                        <a:pt x="53" y="1"/>
                      </a:moveTo>
                      <a:lnTo>
                        <a:pt x="0" y="221"/>
                      </a:lnTo>
                      <a:lnTo>
                        <a:pt x="42" y="221"/>
                      </a:lnTo>
                      <a:lnTo>
                        <a:pt x="95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293" name="Google Shape;3293;p13"/>
                <p:cNvSpPr/>
                <p:nvPr/>
              </p:nvSpPr>
              <p:spPr>
                <a:xfrm>
                  <a:off x="1664130" y="896376"/>
                  <a:ext cx="115441" cy="346025"/>
                </a:xfrm>
                <a:custGeom>
                  <a:rect b="b" l="l" r="r" t="t"/>
                  <a:pathLst>
                    <a:path extrusionOk="0" h="2329" w="777">
                      <a:moveTo>
                        <a:pt x="0" y="0"/>
                      </a:moveTo>
                      <a:lnTo>
                        <a:pt x="32" y="2328"/>
                      </a:lnTo>
                      <a:lnTo>
                        <a:pt x="776" y="2328"/>
                      </a:lnTo>
                      <a:lnTo>
                        <a:pt x="60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294" name="Google Shape;3294;p13"/>
                <p:cNvSpPr/>
                <p:nvPr/>
              </p:nvSpPr>
              <p:spPr>
                <a:xfrm>
                  <a:off x="975489" y="896376"/>
                  <a:ext cx="151247" cy="346025"/>
                </a:xfrm>
                <a:custGeom>
                  <a:rect b="b" l="l" r="r" t="t"/>
                  <a:pathLst>
                    <a:path extrusionOk="0" h="2329" w="1018">
                      <a:moveTo>
                        <a:pt x="32" y="0"/>
                      </a:moveTo>
                      <a:lnTo>
                        <a:pt x="0" y="2328"/>
                      </a:lnTo>
                      <a:lnTo>
                        <a:pt x="923" y="2328"/>
                      </a:lnTo>
                      <a:lnTo>
                        <a:pt x="101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295" name="Google Shape;3295;p13"/>
                <p:cNvSpPr/>
                <p:nvPr/>
              </p:nvSpPr>
              <p:spPr>
                <a:xfrm>
                  <a:off x="1385256" y="991463"/>
                  <a:ext cx="109201" cy="250939"/>
                </a:xfrm>
                <a:custGeom>
                  <a:rect b="b" l="l" r="r" t="t"/>
                  <a:pathLst>
                    <a:path extrusionOk="0" h="1689" w="735">
                      <a:moveTo>
                        <a:pt x="42" y="0"/>
                      </a:moveTo>
                      <a:lnTo>
                        <a:pt x="0" y="1688"/>
                      </a:lnTo>
                      <a:lnTo>
                        <a:pt x="734" y="1688"/>
                      </a:lnTo>
                      <a:lnTo>
                        <a:pt x="69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296" name="Google Shape;3296;p13"/>
                <p:cNvSpPr/>
                <p:nvPr/>
              </p:nvSpPr>
              <p:spPr>
                <a:xfrm>
                  <a:off x="1280809" y="896376"/>
                  <a:ext cx="88995" cy="346025"/>
                </a:xfrm>
                <a:custGeom>
                  <a:rect b="b" l="l" r="r" t="t"/>
                  <a:pathLst>
                    <a:path extrusionOk="0" h="2329" w="599">
                      <a:moveTo>
                        <a:pt x="1" y="0"/>
                      </a:moveTo>
                      <a:lnTo>
                        <a:pt x="64" y="2328"/>
                      </a:lnTo>
                      <a:lnTo>
                        <a:pt x="598" y="2328"/>
                      </a:lnTo>
                      <a:lnTo>
                        <a:pt x="56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297" name="Google Shape;3297;p13"/>
                <p:cNvSpPr/>
                <p:nvPr/>
              </p:nvSpPr>
              <p:spPr>
                <a:xfrm>
                  <a:off x="1126589" y="929062"/>
                  <a:ext cx="146641" cy="313339"/>
                </a:xfrm>
                <a:custGeom>
                  <a:rect b="b" l="l" r="r" t="t"/>
                  <a:pathLst>
                    <a:path extrusionOk="0" h="2109" w="987">
                      <a:moveTo>
                        <a:pt x="84" y="1"/>
                      </a:moveTo>
                      <a:lnTo>
                        <a:pt x="1" y="2108"/>
                      </a:lnTo>
                      <a:lnTo>
                        <a:pt x="986" y="2108"/>
                      </a:lnTo>
                      <a:lnTo>
                        <a:pt x="902" y="64"/>
                      </a:lnTo>
                      <a:lnTo>
                        <a:pt x="84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298" name="Google Shape;3298;p13"/>
                <p:cNvSpPr/>
                <p:nvPr/>
              </p:nvSpPr>
              <p:spPr>
                <a:xfrm>
                  <a:off x="1502036" y="924456"/>
                  <a:ext cx="151247" cy="317945"/>
                </a:xfrm>
                <a:custGeom>
                  <a:rect b="b" l="l" r="r" t="t"/>
                  <a:pathLst>
                    <a:path extrusionOk="0" h="2140" w="1018">
                      <a:moveTo>
                        <a:pt x="1" y="0"/>
                      </a:moveTo>
                      <a:lnTo>
                        <a:pt x="32" y="2139"/>
                      </a:lnTo>
                      <a:lnTo>
                        <a:pt x="1018" y="2139"/>
                      </a:lnTo>
                      <a:lnTo>
                        <a:pt x="913" y="3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299" name="Google Shape;3299;p13"/>
                <p:cNvSpPr/>
                <p:nvPr/>
              </p:nvSpPr>
              <p:spPr>
                <a:xfrm>
                  <a:off x="1667250" y="1116116"/>
                  <a:ext cx="112321" cy="126287"/>
                </a:xfrm>
                <a:custGeom>
                  <a:rect b="b" l="l" r="r" t="t"/>
                  <a:pathLst>
                    <a:path extrusionOk="0" h="850" w="756">
                      <a:moveTo>
                        <a:pt x="0" y="0"/>
                      </a:moveTo>
                      <a:lnTo>
                        <a:pt x="11" y="839"/>
                      </a:lnTo>
                      <a:lnTo>
                        <a:pt x="755" y="849"/>
                      </a:lnTo>
                      <a:lnTo>
                        <a:pt x="713" y="315"/>
                      </a:lnTo>
                      <a:cubicBezTo>
                        <a:pt x="483" y="189"/>
                        <a:pt x="242" y="9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00" name="Google Shape;3300;p13"/>
                <p:cNvSpPr/>
                <p:nvPr/>
              </p:nvSpPr>
              <p:spPr>
                <a:xfrm>
                  <a:off x="975489" y="1031875"/>
                  <a:ext cx="146641" cy="210527"/>
                </a:xfrm>
                <a:custGeom>
                  <a:rect b="b" l="l" r="r" t="t"/>
                  <a:pathLst>
                    <a:path extrusionOk="0" h="1417" w="987">
                      <a:moveTo>
                        <a:pt x="986" y="1"/>
                      </a:moveTo>
                      <a:lnTo>
                        <a:pt x="986" y="1"/>
                      </a:lnTo>
                      <a:cubicBezTo>
                        <a:pt x="651" y="11"/>
                        <a:pt x="325" y="43"/>
                        <a:pt x="21" y="74"/>
                      </a:cubicBezTo>
                      <a:lnTo>
                        <a:pt x="0" y="1416"/>
                      </a:lnTo>
                      <a:lnTo>
                        <a:pt x="923" y="1416"/>
                      </a:lnTo>
                      <a:lnTo>
                        <a:pt x="98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01" name="Google Shape;3301;p13"/>
                <p:cNvSpPr/>
                <p:nvPr/>
              </p:nvSpPr>
              <p:spPr>
                <a:xfrm>
                  <a:off x="1385256" y="1049109"/>
                  <a:ext cx="109201" cy="194779"/>
                </a:xfrm>
                <a:custGeom>
                  <a:rect b="b" l="l" r="r" t="t"/>
                  <a:pathLst>
                    <a:path extrusionOk="0" h="1311" w="735">
                      <a:moveTo>
                        <a:pt x="32" y="0"/>
                      </a:moveTo>
                      <a:lnTo>
                        <a:pt x="0" y="1311"/>
                      </a:lnTo>
                      <a:lnTo>
                        <a:pt x="734" y="1300"/>
                      </a:lnTo>
                      <a:lnTo>
                        <a:pt x="703" y="115"/>
                      </a:lnTo>
                      <a:cubicBezTo>
                        <a:pt x="483" y="74"/>
                        <a:pt x="262" y="32"/>
                        <a:pt x="3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02" name="Google Shape;3302;p13"/>
                <p:cNvSpPr/>
                <p:nvPr/>
              </p:nvSpPr>
              <p:spPr>
                <a:xfrm>
                  <a:off x="1283929" y="1036629"/>
                  <a:ext cx="85875" cy="205773"/>
                </a:xfrm>
                <a:custGeom>
                  <a:rect b="b" l="l" r="r" t="t"/>
                  <a:pathLst>
                    <a:path extrusionOk="0" h="1385" w="578">
                      <a:moveTo>
                        <a:pt x="1" y="0"/>
                      </a:moveTo>
                      <a:lnTo>
                        <a:pt x="43" y="1384"/>
                      </a:lnTo>
                      <a:lnTo>
                        <a:pt x="577" y="1384"/>
                      </a:lnTo>
                      <a:lnTo>
                        <a:pt x="556" y="53"/>
                      </a:lnTo>
                      <a:cubicBezTo>
                        <a:pt x="378" y="32"/>
                        <a:pt x="189" y="11"/>
                        <a:pt x="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03" name="Google Shape;3303;p13"/>
                <p:cNvSpPr/>
                <p:nvPr/>
              </p:nvSpPr>
              <p:spPr>
                <a:xfrm>
                  <a:off x="1126589" y="1031875"/>
                  <a:ext cx="146641" cy="210527"/>
                </a:xfrm>
                <a:custGeom>
                  <a:rect b="b" l="l" r="r" t="t"/>
                  <a:pathLst>
                    <a:path extrusionOk="0" h="1417" w="987">
                      <a:moveTo>
                        <a:pt x="63" y="1"/>
                      </a:moveTo>
                      <a:lnTo>
                        <a:pt x="1" y="1416"/>
                      </a:lnTo>
                      <a:lnTo>
                        <a:pt x="986" y="1416"/>
                      </a:lnTo>
                      <a:lnTo>
                        <a:pt x="934" y="22"/>
                      </a:lnTo>
                      <a:cubicBezTo>
                        <a:pt x="630" y="1"/>
                        <a:pt x="347" y="1"/>
                        <a:pt x="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04" name="Google Shape;3304;p13"/>
                <p:cNvSpPr/>
                <p:nvPr/>
              </p:nvSpPr>
              <p:spPr>
                <a:xfrm>
                  <a:off x="1505156" y="1069315"/>
                  <a:ext cx="148127" cy="173087"/>
                </a:xfrm>
                <a:custGeom>
                  <a:rect b="b" l="l" r="r" t="t"/>
                  <a:pathLst>
                    <a:path extrusionOk="0" h="1165" w="997">
                      <a:moveTo>
                        <a:pt x="1" y="0"/>
                      </a:moveTo>
                      <a:lnTo>
                        <a:pt x="11" y="1164"/>
                      </a:lnTo>
                      <a:lnTo>
                        <a:pt x="997" y="1164"/>
                      </a:lnTo>
                      <a:lnTo>
                        <a:pt x="955" y="263"/>
                      </a:lnTo>
                      <a:cubicBezTo>
                        <a:pt x="640" y="158"/>
                        <a:pt x="326" y="63"/>
                        <a:pt x="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05" name="Google Shape;3305;p13"/>
                <p:cNvSpPr/>
                <p:nvPr/>
              </p:nvSpPr>
              <p:spPr>
                <a:xfrm>
                  <a:off x="995696" y="1203329"/>
                  <a:ext cx="90481" cy="23474"/>
                </a:xfrm>
                <a:custGeom>
                  <a:rect b="b" l="l" r="r" t="t"/>
                  <a:pathLst>
                    <a:path extrusionOk="0" h="158" w="609">
                      <a:moveTo>
                        <a:pt x="11" y="0"/>
                      </a:moveTo>
                      <a:lnTo>
                        <a:pt x="1" y="158"/>
                      </a:lnTo>
                      <a:lnTo>
                        <a:pt x="609" y="158"/>
                      </a:lnTo>
                      <a:lnTo>
                        <a:pt x="609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06" name="Google Shape;3306;p13"/>
                <p:cNvSpPr/>
                <p:nvPr/>
              </p:nvSpPr>
              <p:spPr>
                <a:xfrm>
                  <a:off x="997330" y="1165888"/>
                  <a:ext cx="90481" cy="21989"/>
                </a:xfrm>
                <a:custGeom>
                  <a:rect b="b" l="l" r="r" t="t"/>
                  <a:pathLst>
                    <a:path extrusionOk="0" h="148" w="609">
                      <a:moveTo>
                        <a:pt x="0" y="1"/>
                      </a:moveTo>
                      <a:lnTo>
                        <a:pt x="0" y="147"/>
                      </a:lnTo>
                      <a:lnTo>
                        <a:pt x="598" y="147"/>
                      </a:lnTo>
                      <a:lnTo>
                        <a:pt x="608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07" name="Google Shape;3307;p13"/>
                <p:cNvSpPr/>
                <p:nvPr/>
              </p:nvSpPr>
              <p:spPr>
                <a:xfrm>
                  <a:off x="1156155" y="1193969"/>
                  <a:ext cx="85875" cy="29715"/>
                </a:xfrm>
                <a:custGeom>
                  <a:rect b="b" l="l" r="r" t="t"/>
                  <a:pathLst>
                    <a:path extrusionOk="0" h="200" w="578">
                      <a:moveTo>
                        <a:pt x="1" y="0"/>
                      </a:moveTo>
                      <a:lnTo>
                        <a:pt x="1" y="200"/>
                      </a:lnTo>
                      <a:lnTo>
                        <a:pt x="578" y="200"/>
                      </a:lnTo>
                      <a:lnTo>
                        <a:pt x="578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08" name="Google Shape;3308;p13"/>
                <p:cNvSpPr/>
                <p:nvPr/>
              </p:nvSpPr>
              <p:spPr>
                <a:xfrm>
                  <a:off x="989455" y="910341"/>
                  <a:ext cx="99841" cy="20503"/>
                </a:xfrm>
                <a:custGeom>
                  <a:rect b="b" l="l" r="r" t="t"/>
                  <a:pathLst>
                    <a:path extrusionOk="0" h="138" w="672">
                      <a:moveTo>
                        <a:pt x="1" y="1"/>
                      </a:moveTo>
                      <a:lnTo>
                        <a:pt x="1" y="137"/>
                      </a:lnTo>
                      <a:lnTo>
                        <a:pt x="672" y="137"/>
                      </a:lnTo>
                      <a:lnTo>
                        <a:pt x="672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09" name="Google Shape;3309;p13"/>
                <p:cNvSpPr/>
                <p:nvPr/>
              </p:nvSpPr>
              <p:spPr>
                <a:xfrm>
                  <a:off x="1318695" y="916582"/>
                  <a:ext cx="18423" cy="17383"/>
                </a:xfrm>
                <a:custGeom>
                  <a:rect b="b" l="l" r="r" t="t"/>
                  <a:pathLst>
                    <a:path extrusionOk="0" h="117" w="124">
                      <a:moveTo>
                        <a:pt x="63" y="0"/>
                      </a:moveTo>
                      <a:cubicBezTo>
                        <a:pt x="0" y="0"/>
                        <a:pt x="0" y="117"/>
                        <a:pt x="63" y="117"/>
                      </a:cubicBezTo>
                      <a:cubicBezTo>
                        <a:pt x="65" y="117"/>
                        <a:pt x="68" y="117"/>
                        <a:pt x="71" y="116"/>
                      </a:cubicBezTo>
                      <a:cubicBezTo>
                        <a:pt x="92" y="116"/>
                        <a:pt x="123" y="95"/>
                        <a:pt x="123" y="64"/>
                      </a:cubicBezTo>
                      <a:cubicBezTo>
                        <a:pt x="123" y="32"/>
                        <a:pt x="92" y="1"/>
                        <a:pt x="71" y="1"/>
                      </a:cubicBezTo>
                      <a:cubicBezTo>
                        <a:pt x="68" y="0"/>
                        <a:pt x="65" y="0"/>
                        <a:pt x="63" y="0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10" name="Google Shape;3310;p13"/>
                <p:cNvSpPr/>
                <p:nvPr/>
              </p:nvSpPr>
              <p:spPr>
                <a:xfrm>
                  <a:off x="1196122" y="1158163"/>
                  <a:ext cx="16343" cy="11292"/>
                </a:xfrm>
                <a:custGeom>
                  <a:rect b="b" l="l" r="r" t="t"/>
                  <a:pathLst>
                    <a:path extrusionOk="0" h="76" w="110">
                      <a:moveTo>
                        <a:pt x="57" y="0"/>
                      </a:moveTo>
                      <a:cubicBezTo>
                        <a:pt x="0" y="0"/>
                        <a:pt x="56" y="76"/>
                        <a:pt x="90" y="76"/>
                      </a:cubicBezTo>
                      <a:cubicBezTo>
                        <a:pt x="99" y="76"/>
                        <a:pt x="107" y="69"/>
                        <a:pt x="109" y="53"/>
                      </a:cubicBezTo>
                      <a:cubicBezTo>
                        <a:pt x="109" y="21"/>
                        <a:pt x="88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11" name="Google Shape;3311;p13"/>
                <p:cNvSpPr/>
                <p:nvPr/>
              </p:nvSpPr>
              <p:spPr>
                <a:xfrm>
                  <a:off x="1405462" y="1207935"/>
                  <a:ext cx="67155" cy="18869"/>
                </a:xfrm>
                <a:custGeom>
                  <a:rect b="b" l="l" r="r" t="t"/>
                  <a:pathLst>
                    <a:path extrusionOk="0" h="127" w="452">
                      <a:moveTo>
                        <a:pt x="11" y="1"/>
                      </a:moveTo>
                      <a:lnTo>
                        <a:pt x="1" y="127"/>
                      </a:lnTo>
                      <a:lnTo>
                        <a:pt x="452" y="127"/>
                      </a:lnTo>
                      <a:lnTo>
                        <a:pt x="452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12" name="Google Shape;3312;p13"/>
                <p:cNvSpPr/>
                <p:nvPr/>
              </p:nvSpPr>
              <p:spPr>
                <a:xfrm>
                  <a:off x="1304284" y="1187729"/>
                  <a:ext cx="54675" cy="43829"/>
                </a:xfrm>
                <a:custGeom>
                  <a:rect b="b" l="l" r="r" t="t"/>
                  <a:pathLst>
                    <a:path extrusionOk="0" h="295" w="368">
                      <a:moveTo>
                        <a:pt x="367" y="0"/>
                      </a:moveTo>
                      <a:lnTo>
                        <a:pt x="0" y="11"/>
                      </a:lnTo>
                      <a:lnTo>
                        <a:pt x="0" y="294"/>
                      </a:lnTo>
                      <a:lnTo>
                        <a:pt x="357" y="273"/>
                      </a:lnTo>
                      <a:lnTo>
                        <a:pt x="367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13" name="Google Shape;3313;p13"/>
                <p:cNvSpPr/>
                <p:nvPr/>
              </p:nvSpPr>
              <p:spPr>
                <a:xfrm>
                  <a:off x="1534722" y="943176"/>
                  <a:ext cx="78149" cy="34320"/>
                </a:xfrm>
                <a:custGeom>
                  <a:rect b="b" l="l" r="r" t="t"/>
                  <a:pathLst>
                    <a:path extrusionOk="0" h="231" w="526">
                      <a:moveTo>
                        <a:pt x="11" y="0"/>
                      </a:moveTo>
                      <a:lnTo>
                        <a:pt x="1" y="231"/>
                      </a:lnTo>
                      <a:lnTo>
                        <a:pt x="525" y="231"/>
                      </a:lnTo>
                      <a:lnTo>
                        <a:pt x="525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14" name="Google Shape;3314;p13"/>
                <p:cNvSpPr/>
                <p:nvPr/>
              </p:nvSpPr>
              <p:spPr>
                <a:xfrm>
                  <a:off x="1673490" y="913462"/>
                  <a:ext cx="62400" cy="39075"/>
                </a:xfrm>
                <a:custGeom>
                  <a:rect b="b" l="l" r="r" t="t"/>
                  <a:pathLst>
                    <a:path extrusionOk="0" h="263" w="420">
                      <a:moveTo>
                        <a:pt x="11" y="1"/>
                      </a:moveTo>
                      <a:lnTo>
                        <a:pt x="0" y="242"/>
                      </a:lnTo>
                      <a:lnTo>
                        <a:pt x="420" y="263"/>
                      </a:lnTo>
                      <a:lnTo>
                        <a:pt x="420" y="22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15" name="Google Shape;3315;p13"/>
                <p:cNvSpPr/>
                <p:nvPr/>
              </p:nvSpPr>
              <p:spPr>
                <a:xfrm>
                  <a:off x="1523876" y="1200209"/>
                  <a:ext cx="104595" cy="28229"/>
                </a:xfrm>
                <a:custGeom>
                  <a:rect b="b" l="l" r="r" t="t"/>
                  <a:pathLst>
                    <a:path extrusionOk="0" h="190" w="704">
                      <a:moveTo>
                        <a:pt x="1" y="0"/>
                      </a:moveTo>
                      <a:lnTo>
                        <a:pt x="11" y="189"/>
                      </a:lnTo>
                      <a:lnTo>
                        <a:pt x="703" y="189"/>
                      </a:lnTo>
                      <a:lnTo>
                        <a:pt x="693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16" name="Google Shape;3316;p13"/>
                <p:cNvSpPr/>
                <p:nvPr/>
              </p:nvSpPr>
              <p:spPr>
                <a:xfrm>
                  <a:off x="1679730" y="1161283"/>
                  <a:ext cx="78001" cy="71761"/>
                </a:xfrm>
                <a:custGeom>
                  <a:rect b="b" l="l" r="r" t="t"/>
                  <a:pathLst>
                    <a:path extrusionOk="0" h="483" w="525">
                      <a:moveTo>
                        <a:pt x="0" y="0"/>
                      </a:moveTo>
                      <a:lnTo>
                        <a:pt x="11" y="483"/>
                      </a:lnTo>
                      <a:lnTo>
                        <a:pt x="525" y="483"/>
                      </a:lnTo>
                      <a:lnTo>
                        <a:pt x="514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17" name="Google Shape;3317;p13"/>
                <p:cNvSpPr/>
                <p:nvPr/>
              </p:nvSpPr>
              <p:spPr>
                <a:xfrm>
                  <a:off x="1327610" y="1144048"/>
                  <a:ext cx="7874" cy="32983"/>
                </a:xfrm>
                <a:custGeom>
                  <a:rect b="b" l="l" r="r" t="t"/>
                  <a:pathLst>
                    <a:path extrusionOk="0" h="222" w="53">
                      <a:moveTo>
                        <a:pt x="53" y="1"/>
                      </a:moveTo>
                      <a:lnTo>
                        <a:pt x="0" y="11"/>
                      </a:lnTo>
                      <a:lnTo>
                        <a:pt x="0" y="221"/>
                      </a:lnTo>
                      <a:lnTo>
                        <a:pt x="53" y="221"/>
                      </a:lnTo>
                      <a:lnTo>
                        <a:pt x="53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18" name="Google Shape;3318;p13"/>
                <p:cNvSpPr/>
                <p:nvPr/>
              </p:nvSpPr>
              <p:spPr>
                <a:xfrm>
                  <a:off x="1424183" y="1008252"/>
                  <a:ext cx="26297" cy="21394"/>
                </a:xfrm>
                <a:custGeom>
                  <a:rect b="b" l="l" r="r" t="t"/>
                  <a:pathLst>
                    <a:path extrusionOk="0" h="144" w="177">
                      <a:moveTo>
                        <a:pt x="107" y="0"/>
                      </a:moveTo>
                      <a:cubicBezTo>
                        <a:pt x="103" y="0"/>
                        <a:pt x="99" y="1"/>
                        <a:pt x="95" y="2"/>
                      </a:cubicBezTo>
                      <a:cubicBezTo>
                        <a:pt x="32" y="2"/>
                        <a:pt x="0" y="86"/>
                        <a:pt x="53" y="128"/>
                      </a:cubicBezTo>
                      <a:cubicBezTo>
                        <a:pt x="66" y="139"/>
                        <a:pt x="80" y="143"/>
                        <a:pt x="95" y="143"/>
                      </a:cubicBezTo>
                      <a:cubicBezTo>
                        <a:pt x="137" y="143"/>
                        <a:pt x="176" y="102"/>
                        <a:pt x="168" y="55"/>
                      </a:cubicBezTo>
                      <a:cubicBezTo>
                        <a:pt x="159" y="28"/>
                        <a:pt x="134" y="0"/>
                        <a:pt x="107" y="0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19" name="Google Shape;3319;p13"/>
                <p:cNvSpPr/>
                <p:nvPr/>
              </p:nvSpPr>
              <p:spPr>
                <a:xfrm>
                  <a:off x="2778137" y="863689"/>
                  <a:ext cx="74881" cy="378711"/>
                </a:xfrm>
                <a:custGeom>
                  <a:rect b="b" l="l" r="r" t="t"/>
                  <a:pathLst>
                    <a:path extrusionOk="0" h="2549" w="504">
                      <a:moveTo>
                        <a:pt x="0" y="0"/>
                      </a:moveTo>
                      <a:lnTo>
                        <a:pt x="21" y="2548"/>
                      </a:lnTo>
                      <a:lnTo>
                        <a:pt x="503" y="2548"/>
                      </a:lnTo>
                      <a:lnTo>
                        <a:pt x="39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20" name="Google Shape;3320;p13"/>
                <p:cNvSpPr/>
                <p:nvPr/>
              </p:nvSpPr>
              <p:spPr>
                <a:xfrm>
                  <a:off x="3683250" y="925942"/>
                  <a:ext cx="113955" cy="316459"/>
                </a:xfrm>
                <a:custGeom>
                  <a:rect b="b" l="l" r="r" t="t"/>
                  <a:pathLst>
                    <a:path extrusionOk="0" h="2130" w="767">
                      <a:moveTo>
                        <a:pt x="1" y="1"/>
                      </a:moveTo>
                      <a:lnTo>
                        <a:pt x="32" y="2129"/>
                      </a:lnTo>
                      <a:lnTo>
                        <a:pt x="766" y="2129"/>
                      </a:lnTo>
                      <a:lnTo>
                        <a:pt x="60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21" name="Google Shape;3321;p13"/>
                <p:cNvSpPr/>
                <p:nvPr/>
              </p:nvSpPr>
              <p:spPr>
                <a:xfrm>
                  <a:off x="3801663" y="925942"/>
                  <a:ext cx="98355" cy="316459"/>
                </a:xfrm>
                <a:custGeom>
                  <a:rect b="b" l="l" r="r" t="t"/>
                  <a:pathLst>
                    <a:path extrusionOk="0" h="2130" w="662">
                      <a:moveTo>
                        <a:pt x="22" y="1"/>
                      </a:moveTo>
                      <a:lnTo>
                        <a:pt x="1" y="2129"/>
                      </a:lnTo>
                      <a:lnTo>
                        <a:pt x="598" y="2129"/>
                      </a:lnTo>
                      <a:lnTo>
                        <a:pt x="66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22" name="Google Shape;3322;p13"/>
                <p:cNvSpPr/>
                <p:nvPr/>
              </p:nvSpPr>
              <p:spPr>
                <a:xfrm>
                  <a:off x="3683250" y="925942"/>
                  <a:ext cx="106081" cy="223007"/>
                </a:xfrm>
                <a:custGeom>
                  <a:rect b="b" l="l" r="r" t="t"/>
                  <a:pathLst>
                    <a:path extrusionOk="0" h="1501" w="714">
                      <a:moveTo>
                        <a:pt x="1" y="1"/>
                      </a:moveTo>
                      <a:lnTo>
                        <a:pt x="22" y="1500"/>
                      </a:lnTo>
                      <a:lnTo>
                        <a:pt x="74" y="1500"/>
                      </a:lnTo>
                      <a:cubicBezTo>
                        <a:pt x="294" y="1500"/>
                        <a:pt x="504" y="1490"/>
                        <a:pt x="714" y="1479"/>
                      </a:cubicBezTo>
                      <a:lnTo>
                        <a:pt x="60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23" name="Google Shape;3323;p13"/>
                <p:cNvSpPr/>
                <p:nvPr/>
              </p:nvSpPr>
              <p:spPr>
                <a:xfrm>
                  <a:off x="3801663" y="925942"/>
                  <a:ext cx="98355" cy="218253"/>
                </a:xfrm>
                <a:custGeom>
                  <a:rect b="b" l="l" r="r" t="t"/>
                  <a:pathLst>
                    <a:path extrusionOk="0" h="1469" w="662">
                      <a:moveTo>
                        <a:pt x="22" y="1"/>
                      </a:moveTo>
                      <a:lnTo>
                        <a:pt x="1" y="1469"/>
                      </a:lnTo>
                      <a:cubicBezTo>
                        <a:pt x="221" y="1448"/>
                        <a:pt x="431" y="1416"/>
                        <a:pt x="619" y="1385"/>
                      </a:cubicBezTo>
                      <a:lnTo>
                        <a:pt x="66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24" name="Google Shape;3324;p13"/>
                <p:cNvSpPr/>
                <p:nvPr/>
              </p:nvSpPr>
              <p:spPr>
                <a:xfrm>
                  <a:off x="3692610" y="940056"/>
                  <a:ext cx="67155" cy="24960"/>
                </a:xfrm>
                <a:custGeom>
                  <a:rect b="b" l="l" r="r" t="t"/>
                  <a:pathLst>
                    <a:path extrusionOk="0" h="168" w="452">
                      <a:moveTo>
                        <a:pt x="1" y="0"/>
                      </a:moveTo>
                      <a:lnTo>
                        <a:pt x="11" y="168"/>
                      </a:lnTo>
                      <a:lnTo>
                        <a:pt x="451" y="168"/>
                      </a:lnTo>
                      <a:lnTo>
                        <a:pt x="441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25" name="Google Shape;3325;p13"/>
                <p:cNvSpPr/>
                <p:nvPr/>
              </p:nvSpPr>
              <p:spPr>
                <a:xfrm>
                  <a:off x="3817263" y="1189214"/>
                  <a:ext cx="57795" cy="36103"/>
                </a:xfrm>
                <a:custGeom>
                  <a:rect b="b" l="l" r="r" t="t"/>
                  <a:pathLst>
                    <a:path extrusionOk="0" h="243" w="389">
                      <a:moveTo>
                        <a:pt x="0" y="1"/>
                      </a:moveTo>
                      <a:lnTo>
                        <a:pt x="11" y="242"/>
                      </a:lnTo>
                      <a:lnTo>
                        <a:pt x="388" y="242"/>
                      </a:lnTo>
                      <a:lnTo>
                        <a:pt x="388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26" name="Google Shape;3326;p13"/>
                <p:cNvSpPr/>
                <p:nvPr/>
              </p:nvSpPr>
              <p:spPr>
                <a:xfrm>
                  <a:off x="3821869" y="941542"/>
                  <a:ext cx="70275" cy="21989"/>
                </a:xfrm>
                <a:custGeom>
                  <a:rect b="b" l="l" r="r" t="t"/>
                  <a:pathLst>
                    <a:path extrusionOk="0" h="148" w="473">
                      <a:moveTo>
                        <a:pt x="1" y="1"/>
                      </a:moveTo>
                      <a:lnTo>
                        <a:pt x="11" y="147"/>
                      </a:lnTo>
                      <a:lnTo>
                        <a:pt x="473" y="147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27" name="Google Shape;3327;p13"/>
                <p:cNvSpPr/>
                <p:nvPr/>
              </p:nvSpPr>
              <p:spPr>
                <a:xfrm>
                  <a:off x="3734656" y="1203329"/>
                  <a:ext cx="11143" cy="14114"/>
                </a:xfrm>
                <a:custGeom>
                  <a:rect b="b" l="l" r="r" t="t"/>
                  <a:pathLst>
                    <a:path extrusionOk="0" h="95" w="75">
                      <a:moveTo>
                        <a:pt x="32" y="0"/>
                      </a:moveTo>
                      <a:cubicBezTo>
                        <a:pt x="11" y="0"/>
                        <a:pt x="1" y="21"/>
                        <a:pt x="1" y="42"/>
                      </a:cubicBezTo>
                      <a:cubicBezTo>
                        <a:pt x="1" y="74"/>
                        <a:pt x="11" y="95"/>
                        <a:pt x="32" y="95"/>
                      </a:cubicBezTo>
                      <a:cubicBezTo>
                        <a:pt x="64" y="95"/>
                        <a:pt x="74" y="74"/>
                        <a:pt x="74" y="42"/>
                      </a:cubicBezTo>
                      <a:cubicBezTo>
                        <a:pt x="74" y="21"/>
                        <a:pt x="64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28" name="Google Shape;3328;p13"/>
                <p:cNvSpPr/>
                <p:nvPr/>
              </p:nvSpPr>
              <p:spPr>
                <a:xfrm>
                  <a:off x="3723810" y="985223"/>
                  <a:ext cx="10994" cy="14114"/>
                </a:xfrm>
                <a:custGeom>
                  <a:rect b="b" l="l" r="r" t="t"/>
                  <a:pathLst>
                    <a:path extrusionOk="0" h="95" w="74">
                      <a:moveTo>
                        <a:pt x="42" y="0"/>
                      </a:moveTo>
                      <a:cubicBezTo>
                        <a:pt x="21" y="0"/>
                        <a:pt x="0" y="21"/>
                        <a:pt x="0" y="42"/>
                      </a:cubicBezTo>
                      <a:cubicBezTo>
                        <a:pt x="0" y="74"/>
                        <a:pt x="21" y="95"/>
                        <a:pt x="42" y="95"/>
                      </a:cubicBezTo>
                      <a:cubicBezTo>
                        <a:pt x="63" y="95"/>
                        <a:pt x="74" y="74"/>
                        <a:pt x="74" y="42"/>
                      </a:cubicBezTo>
                      <a:cubicBezTo>
                        <a:pt x="74" y="21"/>
                        <a:pt x="63" y="0"/>
                        <a:pt x="42" y="0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29" name="Google Shape;3329;p13"/>
                <p:cNvSpPr/>
                <p:nvPr/>
              </p:nvSpPr>
              <p:spPr>
                <a:xfrm>
                  <a:off x="3839104" y="1156528"/>
                  <a:ext cx="12629" cy="17383"/>
                </a:xfrm>
                <a:custGeom>
                  <a:rect b="b" l="l" r="r" t="t"/>
                  <a:pathLst>
                    <a:path extrusionOk="0" h="117" w="85">
                      <a:moveTo>
                        <a:pt x="42" y="1"/>
                      </a:moveTo>
                      <a:cubicBezTo>
                        <a:pt x="21" y="1"/>
                        <a:pt x="0" y="32"/>
                        <a:pt x="0" y="64"/>
                      </a:cubicBezTo>
                      <a:cubicBezTo>
                        <a:pt x="0" y="85"/>
                        <a:pt x="21" y="116"/>
                        <a:pt x="42" y="116"/>
                      </a:cubicBezTo>
                      <a:cubicBezTo>
                        <a:pt x="63" y="116"/>
                        <a:pt x="84" y="85"/>
                        <a:pt x="84" y="64"/>
                      </a:cubicBezTo>
                      <a:cubicBezTo>
                        <a:pt x="84" y="32"/>
                        <a:pt x="63" y="1"/>
                        <a:pt x="42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30" name="Google Shape;3330;p13"/>
                <p:cNvSpPr/>
                <p:nvPr/>
              </p:nvSpPr>
              <p:spPr>
                <a:xfrm>
                  <a:off x="3918591" y="1013155"/>
                  <a:ext cx="112321" cy="229247"/>
                </a:xfrm>
                <a:custGeom>
                  <a:rect b="b" l="l" r="r" t="t"/>
                  <a:pathLst>
                    <a:path extrusionOk="0" h="1543" w="756">
                      <a:moveTo>
                        <a:pt x="0" y="1"/>
                      </a:moveTo>
                      <a:lnTo>
                        <a:pt x="0" y="1542"/>
                      </a:lnTo>
                      <a:lnTo>
                        <a:pt x="713" y="1542"/>
                      </a:lnTo>
                      <a:lnTo>
                        <a:pt x="75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31" name="Google Shape;3331;p13"/>
                <p:cNvSpPr/>
                <p:nvPr/>
              </p:nvSpPr>
              <p:spPr>
                <a:xfrm>
                  <a:off x="3918591" y="1013155"/>
                  <a:ext cx="112321" cy="117075"/>
                </a:xfrm>
                <a:custGeom>
                  <a:rect b="b" l="l" r="r" t="t"/>
                  <a:pathLst>
                    <a:path extrusionOk="0" h="788" w="756">
                      <a:moveTo>
                        <a:pt x="0" y="1"/>
                      </a:moveTo>
                      <a:lnTo>
                        <a:pt x="0" y="662"/>
                      </a:lnTo>
                      <a:cubicBezTo>
                        <a:pt x="220" y="704"/>
                        <a:pt x="472" y="745"/>
                        <a:pt x="734" y="787"/>
                      </a:cubicBezTo>
                      <a:lnTo>
                        <a:pt x="75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32" name="Google Shape;3332;p13"/>
                <p:cNvSpPr/>
                <p:nvPr/>
              </p:nvSpPr>
              <p:spPr>
                <a:xfrm>
                  <a:off x="3929437" y="1025635"/>
                  <a:ext cx="76515" cy="32983"/>
                </a:xfrm>
                <a:custGeom>
                  <a:rect b="b" l="l" r="r" t="t"/>
                  <a:pathLst>
                    <a:path extrusionOk="0" h="222" w="515">
                      <a:moveTo>
                        <a:pt x="514" y="1"/>
                      </a:moveTo>
                      <a:lnTo>
                        <a:pt x="11" y="22"/>
                      </a:lnTo>
                      <a:lnTo>
                        <a:pt x="0" y="221"/>
                      </a:lnTo>
                      <a:lnTo>
                        <a:pt x="504" y="200"/>
                      </a:lnTo>
                      <a:lnTo>
                        <a:pt x="514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33" name="Google Shape;3333;p13"/>
                <p:cNvSpPr/>
                <p:nvPr/>
              </p:nvSpPr>
              <p:spPr>
                <a:xfrm>
                  <a:off x="3930922" y="1203329"/>
                  <a:ext cx="71909" cy="32835"/>
                </a:xfrm>
                <a:custGeom>
                  <a:rect b="b" l="l" r="r" t="t"/>
                  <a:pathLst>
                    <a:path extrusionOk="0" h="221" w="484">
                      <a:moveTo>
                        <a:pt x="483" y="0"/>
                      </a:moveTo>
                      <a:lnTo>
                        <a:pt x="11" y="21"/>
                      </a:lnTo>
                      <a:lnTo>
                        <a:pt x="1" y="220"/>
                      </a:lnTo>
                      <a:lnTo>
                        <a:pt x="473" y="200"/>
                      </a:lnTo>
                      <a:lnTo>
                        <a:pt x="483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34" name="Google Shape;3334;p13"/>
                <p:cNvSpPr/>
                <p:nvPr/>
              </p:nvSpPr>
              <p:spPr>
                <a:xfrm>
                  <a:off x="4049336" y="863689"/>
                  <a:ext cx="101475" cy="378711"/>
                </a:xfrm>
                <a:custGeom>
                  <a:rect b="b" l="l" r="r" t="t"/>
                  <a:pathLst>
                    <a:path extrusionOk="0" h="2549" w="683">
                      <a:moveTo>
                        <a:pt x="1" y="0"/>
                      </a:moveTo>
                      <a:lnTo>
                        <a:pt x="32" y="2548"/>
                      </a:lnTo>
                      <a:lnTo>
                        <a:pt x="683" y="2548"/>
                      </a:lnTo>
                      <a:lnTo>
                        <a:pt x="54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35" name="Google Shape;3335;p13"/>
                <p:cNvSpPr/>
                <p:nvPr/>
              </p:nvSpPr>
              <p:spPr>
                <a:xfrm>
                  <a:off x="4155269" y="863689"/>
                  <a:ext cx="88995" cy="378711"/>
                </a:xfrm>
                <a:custGeom>
                  <a:rect b="b" l="l" r="r" t="t"/>
                  <a:pathLst>
                    <a:path extrusionOk="0" h="2549" w="599">
                      <a:moveTo>
                        <a:pt x="22" y="0"/>
                      </a:moveTo>
                      <a:lnTo>
                        <a:pt x="1" y="2548"/>
                      </a:lnTo>
                      <a:lnTo>
                        <a:pt x="536" y="2548"/>
                      </a:lnTo>
                      <a:lnTo>
                        <a:pt x="59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36" name="Google Shape;3336;p13"/>
                <p:cNvSpPr/>
                <p:nvPr/>
              </p:nvSpPr>
              <p:spPr>
                <a:xfrm>
                  <a:off x="4049336" y="863689"/>
                  <a:ext cx="95235" cy="268025"/>
                </a:xfrm>
                <a:custGeom>
                  <a:rect b="b" l="l" r="r" t="t"/>
                  <a:pathLst>
                    <a:path extrusionOk="0" h="1804" w="641">
                      <a:moveTo>
                        <a:pt x="1" y="0"/>
                      </a:moveTo>
                      <a:lnTo>
                        <a:pt x="22" y="1804"/>
                      </a:lnTo>
                      <a:lnTo>
                        <a:pt x="64" y="1804"/>
                      </a:lnTo>
                      <a:cubicBezTo>
                        <a:pt x="263" y="1793"/>
                        <a:pt x="452" y="1783"/>
                        <a:pt x="641" y="1772"/>
                      </a:cubicBezTo>
                      <a:lnTo>
                        <a:pt x="54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37" name="Google Shape;3337;p13"/>
                <p:cNvSpPr/>
                <p:nvPr/>
              </p:nvSpPr>
              <p:spPr>
                <a:xfrm>
                  <a:off x="4156903" y="863689"/>
                  <a:ext cx="87361" cy="261785"/>
                </a:xfrm>
                <a:custGeom>
                  <a:rect b="b" l="l" r="r" t="t"/>
                  <a:pathLst>
                    <a:path extrusionOk="0" h="1762" w="588">
                      <a:moveTo>
                        <a:pt x="21" y="0"/>
                      </a:moveTo>
                      <a:lnTo>
                        <a:pt x="0" y="1762"/>
                      </a:lnTo>
                      <a:cubicBezTo>
                        <a:pt x="189" y="1730"/>
                        <a:pt x="368" y="1699"/>
                        <a:pt x="556" y="1657"/>
                      </a:cubicBezTo>
                      <a:lnTo>
                        <a:pt x="58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38" name="Google Shape;3338;p13"/>
                <p:cNvSpPr/>
                <p:nvPr/>
              </p:nvSpPr>
              <p:spPr>
                <a:xfrm>
                  <a:off x="4169384" y="1179854"/>
                  <a:ext cx="53040" cy="42343"/>
                </a:xfrm>
                <a:custGeom>
                  <a:rect b="b" l="l" r="r" t="t"/>
                  <a:pathLst>
                    <a:path extrusionOk="0" h="285" w="357">
                      <a:moveTo>
                        <a:pt x="0" y="1"/>
                      </a:moveTo>
                      <a:lnTo>
                        <a:pt x="11" y="284"/>
                      </a:lnTo>
                      <a:lnTo>
                        <a:pt x="357" y="284"/>
                      </a:lnTo>
                      <a:lnTo>
                        <a:pt x="346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39" name="Google Shape;3339;p13"/>
                <p:cNvSpPr/>
                <p:nvPr/>
              </p:nvSpPr>
              <p:spPr>
                <a:xfrm>
                  <a:off x="4096137" y="1195455"/>
                  <a:ext cx="9509" cy="17383"/>
                </a:xfrm>
                <a:custGeom>
                  <a:rect b="b" l="l" r="r" t="t"/>
                  <a:pathLst>
                    <a:path extrusionOk="0" h="117" w="64">
                      <a:moveTo>
                        <a:pt x="32" y="1"/>
                      </a:moveTo>
                      <a:cubicBezTo>
                        <a:pt x="11" y="1"/>
                        <a:pt x="1" y="22"/>
                        <a:pt x="1" y="53"/>
                      </a:cubicBezTo>
                      <a:cubicBezTo>
                        <a:pt x="1" y="85"/>
                        <a:pt x="11" y="116"/>
                        <a:pt x="32" y="116"/>
                      </a:cubicBezTo>
                      <a:cubicBezTo>
                        <a:pt x="42" y="116"/>
                        <a:pt x="63" y="85"/>
                        <a:pt x="63" y="53"/>
                      </a:cubicBezTo>
                      <a:cubicBezTo>
                        <a:pt x="63" y="22"/>
                        <a:pt x="53" y="1"/>
                        <a:pt x="32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40" name="Google Shape;3340;p13"/>
                <p:cNvSpPr/>
                <p:nvPr/>
              </p:nvSpPr>
              <p:spPr>
                <a:xfrm>
                  <a:off x="4086777" y="935302"/>
                  <a:ext cx="9509" cy="15749"/>
                </a:xfrm>
                <a:custGeom>
                  <a:rect b="b" l="l" r="r" t="t"/>
                  <a:pathLst>
                    <a:path extrusionOk="0" h="106" w="64">
                      <a:moveTo>
                        <a:pt x="32" y="1"/>
                      </a:moveTo>
                      <a:cubicBezTo>
                        <a:pt x="11" y="1"/>
                        <a:pt x="1" y="22"/>
                        <a:pt x="1" y="53"/>
                      </a:cubicBezTo>
                      <a:cubicBezTo>
                        <a:pt x="1" y="85"/>
                        <a:pt x="11" y="105"/>
                        <a:pt x="32" y="105"/>
                      </a:cubicBezTo>
                      <a:cubicBezTo>
                        <a:pt x="53" y="105"/>
                        <a:pt x="64" y="85"/>
                        <a:pt x="64" y="53"/>
                      </a:cubicBezTo>
                      <a:cubicBezTo>
                        <a:pt x="64" y="22"/>
                        <a:pt x="53" y="1"/>
                        <a:pt x="32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41" name="Google Shape;3341;p13"/>
                <p:cNvSpPr/>
                <p:nvPr/>
              </p:nvSpPr>
              <p:spPr>
                <a:xfrm>
                  <a:off x="4189590" y="1140928"/>
                  <a:ext cx="11143" cy="18869"/>
                </a:xfrm>
                <a:custGeom>
                  <a:rect b="b" l="l" r="r" t="t"/>
                  <a:pathLst>
                    <a:path extrusionOk="0" h="127" w="75">
                      <a:moveTo>
                        <a:pt x="32" y="1"/>
                      </a:moveTo>
                      <a:cubicBezTo>
                        <a:pt x="11" y="1"/>
                        <a:pt x="1" y="22"/>
                        <a:pt x="1" y="64"/>
                      </a:cubicBezTo>
                      <a:cubicBezTo>
                        <a:pt x="1" y="95"/>
                        <a:pt x="11" y="127"/>
                        <a:pt x="32" y="127"/>
                      </a:cubicBezTo>
                      <a:cubicBezTo>
                        <a:pt x="53" y="127"/>
                        <a:pt x="74" y="95"/>
                        <a:pt x="74" y="64"/>
                      </a:cubicBezTo>
                      <a:cubicBezTo>
                        <a:pt x="74" y="22"/>
                        <a:pt x="64" y="1"/>
                        <a:pt x="32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42" name="Google Shape;3342;p13"/>
                <p:cNvSpPr/>
                <p:nvPr/>
              </p:nvSpPr>
              <p:spPr>
                <a:xfrm>
                  <a:off x="2860596" y="863689"/>
                  <a:ext cx="112321" cy="378711"/>
                </a:xfrm>
                <a:custGeom>
                  <a:rect b="b" l="l" r="r" t="t"/>
                  <a:pathLst>
                    <a:path extrusionOk="0" h="2549" w="756">
                      <a:moveTo>
                        <a:pt x="1" y="0"/>
                      </a:moveTo>
                      <a:lnTo>
                        <a:pt x="22" y="2548"/>
                      </a:lnTo>
                      <a:lnTo>
                        <a:pt x="756" y="2548"/>
                      </a:lnTo>
                      <a:lnTo>
                        <a:pt x="59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43" name="Google Shape;3343;p13"/>
                <p:cNvSpPr/>
                <p:nvPr/>
              </p:nvSpPr>
              <p:spPr>
                <a:xfrm>
                  <a:off x="2977523" y="863689"/>
                  <a:ext cx="98206" cy="378711"/>
                </a:xfrm>
                <a:custGeom>
                  <a:rect b="b" l="l" r="r" t="t"/>
                  <a:pathLst>
                    <a:path extrusionOk="0" h="2549" w="661">
                      <a:moveTo>
                        <a:pt x="21" y="0"/>
                      </a:moveTo>
                      <a:lnTo>
                        <a:pt x="0" y="2548"/>
                      </a:lnTo>
                      <a:lnTo>
                        <a:pt x="598" y="2548"/>
                      </a:lnTo>
                      <a:lnTo>
                        <a:pt x="66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44" name="Google Shape;3344;p13"/>
                <p:cNvSpPr/>
                <p:nvPr/>
              </p:nvSpPr>
              <p:spPr>
                <a:xfrm>
                  <a:off x="2673690" y="894741"/>
                  <a:ext cx="96721" cy="347660"/>
                </a:xfrm>
                <a:custGeom>
                  <a:rect b="b" l="l" r="r" t="t"/>
                  <a:pathLst>
                    <a:path extrusionOk="0" h="2340" w="651">
                      <a:moveTo>
                        <a:pt x="1" y="1"/>
                      </a:moveTo>
                      <a:lnTo>
                        <a:pt x="11" y="2339"/>
                      </a:lnTo>
                      <a:lnTo>
                        <a:pt x="651" y="2339"/>
                      </a:lnTo>
                      <a:lnTo>
                        <a:pt x="588" y="3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45" name="Google Shape;3345;p13"/>
                <p:cNvSpPr/>
                <p:nvPr/>
              </p:nvSpPr>
              <p:spPr>
                <a:xfrm>
                  <a:off x="2778137" y="863689"/>
                  <a:ext cx="70126" cy="266539"/>
                </a:xfrm>
                <a:custGeom>
                  <a:rect b="b" l="l" r="r" t="t"/>
                  <a:pathLst>
                    <a:path extrusionOk="0" h="1794" w="472">
                      <a:moveTo>
                        <a:pt x="0" y="0"/>
                      </a:moveTo>
                      <a:lnTo>
                        <a:pt x="11" y="1772"/>
                      </a:lnTo>
                      <a:cubicBezTo>
                        <a:pt x="157" y="1783"/>
                        <a:pt x="315" y="1793"/>
                        <a:pt x="472" y="1793"/>
                      </a:cubicBezTo>
                      <a:lnTo>
                        <a:pt x="39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46" name="Google Shape;3346;p13"/>
                <p:cNvSpPr/>
                <p:nvPr/>
              </p:nvSpPr>
              <p:spPr>
                <a:xfrm>
                  <a:off x="2860596" y="863689"/>
                  <a:ext cx="104595" cy="268025"/>
                </a:xfrm>
                <a:custGeom>
                  <a:rect b="b" l="l" r="r" t="t"/>
                  <a:pathLst>
                    <a:path extrusionOk="0" h="1804" w="704">
                      <a:moveTo>
                        <a:pt x="1" y="0"/>
                      </a:moveTo>
                      <a:lnTo>
                        <a:pt x="22" y="1804"/>
                      </a:lnTo>
                      <a:lnTo>
                        <a:pt x="64" y="1804"/>
                      </a:lnTo>
                      <a:cubicBezTo>
                        <a:pt x="284" y="1804"/>
                        <a:pt x="504" y="1783"/>
                        <a:pt x="703" y="1772"/>
                      </a:cubicBezTo>
                      <a:lnTo>
                        <a:pt x="59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47" name="Google Shape;3347;p13"/>
                <p:cNvSpPr/>
                <p:nvPr/>
              </p:nvSpPr>
              <p:spPr>
                <a:xfrm>
                  <a:off x="2979009" y="863689"/>
                  <a:ext cx="96721" cy="261785"/>
                </a:xfrm>
                <a:custGeom>
                  <a:rect b="b" l="l" r="r" t="t"/>
                  <a:pathLst>
                    <a:path extrusionOk="0" h="1762" w="651">
                      <a:moveTo>
                        <a:pt x="11" y="0"/>
                      </a:moveTo>
                      <a:lnTo>
                        <a:pt x="1" y="1762"/>
                      </a:lnTo>
                      <a:cubicBezTo>
                        <a:pt x="211" y="1730"/>
                        <a:pt x="410" y="1699"/>
                        <a:pt x="609" y="1657"/>
                      </a:cubicBezTo>
                      <a:lnTo>
                        <a:pt x="65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48" name="Google Shape;3348;p13"/>
                <p:cNvSpPr/>
                <p:nvPr/>
              </p:nvSpPr>
              <p:spPr>
                <a:xfrm>
                  <a:off x="2673690" y="894741"/>
                  <a:ext cx="93601" cy="230733"/>
                </a:xfrm>
                <a:custGeom>
                  <a:rect b="b" l="l" r="r" t="t"/>
                  <a:pathLst>
                    <a:path extrusionOk="0" h="1553" w="630">
                      <a:moveTo>
                        <a:pt x="1" y="1"/>
                      </a:moveTo>
                      <a:lnTo>
                        <a:pt x="11" y="1448"/>
                      </a:lnTo>
                      <a:cubicBezTo>
                        <a:pt x="210" y="1501"/>
                        <a:pt x="420" y="1532"/>
                        <a:pt x="630" y="1553"/>
                      </a:cubicBezTo>
                      <a:lnTo>
                        <a:pt x="588" y="3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49" name="Google Shape;3349;p13"/>
                <p:cNvSpPr/>
                <p:nvPr/>
              </p:nvSpPr>
              <p:spPr>
                <a:xfrm>
                  <a:off x="2686170" y="913462"/>
                  <a:ext cx="64035" cy="23623"/>
                </a:xfrm>
                <a:custGeom>
                  <a:rect b="b" l="l" r="r" t="t"/>
                  <a:pathLst>
                    <a:path extrusionOk="0" h="159" w="431">
                      <a:moveTo>
                        <a:pt x="0" y="1"/>
                      </a:moveTo>
                      <a:lnTo>
                        <a:pt x="0" y="158"/>
                      </a:lnTo>
                      <a:lnTo>
                        <a:pt x="430" y="158"/>
                      </a:lnTo>
                      <a:lnTo>
                        <a:pt x="420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50" name="Google Shape;3350;p13"/>
                <p:cNvSpPr/>
                <p:nvPr/>
              </p:nvSpPr>
              <p:spPr>
                <a:xfrm>
                  <a:off x="2687656" y="952388"/>
                  <a:ext cx="62549" cy="23623"/>
                </a:xfrm>
                <a:custGeom>
                  <a:rect b="b" l="l" r="r" t="t"/>
                  <a:pathLst>
                    <a:path extrusionOk="0" h="159" w="421">
                      <a:moveTo>
                        <a:pt x="1" y="1"/>
                      </a:moveTo>
                      <a:lnTo>
                        <a:pt x="1" y="158"/>
                      </a:lnTo>
                      <a:lnTo>
                        <a:pt x="420" y="158"/>
                      </a:lnTo>
                      <a:lnTo>
                        <a:pt x="420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51" name="Google Shape;3351;p13"/>
                <p:cNvSpPr/>
                <p:nvPr/>
              </p:nvSpPr>
              <p:spPr>
                <a:xfrm>
                  <a:off x="2684536" y="1201695"/>
                  <a:ext cx="70275" cy="20503"/>
                </a:xfrm>
                <a:custGeom>
                  <a:rect b="b" l="l" r="r" t="t"/>
                  <a:pathLst>
                    <a:path extrusionOk="0" h="138" w="473">
                      <a:moveTo>
                        <a:pt x="1" y="1"/>
                      </a:moveTo>
                      <a:lnTo>
                        <a:pt x="1" y="137"/>
                      </a:lnTo>
                      <a:lnTo>
                        <a:pt x="473" y="137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52" name="Google Shape;3352;p13"/>
                <p:cNvSpPr/>
                <p:nvPr/>
              </p:nvSpPr>
              <p:spPr>
                <a:xfrm>
                  <a:off x="2807703" y="1198575"/>
                  <a:ext cx="10994" cy="17383"/>
                </a:xfrm>
                <a:custGeom>
                  <a:rect b="b" l="l" r="r" t="t"/>
                  <a:pathLst>
                    <a:path extrusionOk="0" h="117" w="74">
                      <a:moveTo>
                        <a:pt x="32" y="1"/>
                      </a:moveTo>
                      <a:cubicBezTo>
                        <a:pt x="11" y="1"/>
                        <a:pt x="0" y="22"/>
                        <a:pt x="0" y="53"/>
                      </a:cubicBezTo>
                      <a:cubicBezTo>
                        <a:pt x="0" y="85"/>
                        <a:pt x="11" y="116"/>
                        <a:pt x="32" y="116"/>
                      </a:cubicBezTo>
                      <a:cubicBezTo>
                        <a:pt x="53" y="116"/>
                        <a:pt x="74" y="85"/>
                        <a:pt x="74" y="53"/>
                      </a:cubicBezTo>
                      <a:cubicBezTo>
                        <a:pt x="74" y="22"/>
                        <a:pt x="53" y="1"/>
                        <a:pt x="32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53" name="Google Shape;3353;p13"/>
                <p:cNvSpPr/>
                <p:nvPr/>
              </p:nvSpPr>
              <p:spPr>
                <a:xfrm>
                  <a:off x="2993124" y="1179854"/>
                  <a:ext cx="59280" cy="42343"/>
                </a:xfrm>
                <a:custGeom>
                  <a:rect b="b" l="l" r="r" t="t"/>
                  <a:pathLst>
                    <a:path extrusionOk="0" h="285" w="399">
                      <a:moveTo>
                        <a:pt x="0" y="1"/>
                      </a:moveTo>
                      <a:lnTo>
                        <a:pt x="11" y="284"/>
                      </a:lnTo>
                      <a:lnTo>
                        <a:pt x="399" y="284"/>
                      </a:lnTo>
                      <a:lnTo>
                        <a:pt x="388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54" name="Google Shape;3354;p13"/>
                <p:cNvSpPr/>
                <p:nvPr/>
              </p:nvSpPr>
              <p:spPr>
                <a:xfrm>
                  <a:off x="2910517" y="1195455"/>
                  <a:ext cx="10994" cy="17383"/>
                </a:xfrm>
                <a:custGeom>
                  <a:rect b="b" l="l" r="r" t="t"/>
                  <a:pathLst>
                    <a:path extrusionOk="0" h="117" w="74">
                      <a:moveTo>
                        <a:pt x="42" y="1"/>
                      </a:moveTo>
                      <a:cubicBezTo>
                        <a:pt x="21" y="1"/>
                        <a:pt x="0" y="22"/>
                        <a:pt x="0" y="53"/>
                      </a:cubicBezTo>
                      <a:cubicBezTo>
                        <a:pt x="0" y="85"/>
                        <a:pt x="21" y="116"/>
                        <a:pt x="42" y="116"/>
                      </a:cubicBezTo>
                      <a:cubicBezTo>
                        <a:pt x="63" y="116"/>
                        <a:pt x="74" y="85"/>
                        <a:pt x="74" y="53"/>
                      </a:cubicBezTo>
                      <a:cubicBezTo>
                        <a:pt x="74" y="22"/>
                        <a:pt x="63" y="1"/>
                        <a:pt x="42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55" name="Google Shape;3355;p13"/>
                <p:cNvSpPr/>
                <p:nvPr/>
              </p:nvSpPr>
              <p:spPr>
                <a:xfrm>
                  <a:off x="2901156" y="935302"/>
                  <a:ext cx="12629" cy="15749"/>
                </a:xfrm>
                <a:custGeom>
                  <a:rect b="b" l="l" r="r" t="t"/>
                  <a:pathLst>
                    <a:path extrusionOk="0" h="106" w="85">
                      <a:moveTo>
                        <a:pt x="42" y="1"/>
                      </a:moveTo>
                      <a:cubicBezTo>
                        <a:pt x="21" y="1"/>
                        <a:pt x="1" y="22"/>
                        <a:pt x="1" y="53"/>
                      </a:cubicBezTo>
                      <a:cubicBezTo>
                        <a:pt x="1" y="85"/>
                        <a:pt x="21" y="105"/>
                        <a:pt x="42" y="105"/>
                      </a:cubicBezTo>
                      <a:cubicBezTo>
                        <a:pt x="63" y="105"/>
                        <a:pt x="84" y="85"/>
                        <a:pt x="84" y="53"/>
                      </a:cubicBezTo>
                      <a:cubicBezTo>
                        <a:pt x="84" y="22"/>
                        <a:pt x="63" y="1"/>
                        <a:pt x="42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56" name="Google Shape;3356;p13"/>
                <p:cNvSpPr/>
                <p:nvPr/>
              </p:nvSpPr>
              <p:spPr>
                <a:xfrm>
                  <a:off x="3014964" y="1140928"/>
                  <a:ext cx="14114" cy="18869"/>
                </a:xfrm>
                <a:custGeom>
                  <a:rect b="b" l="l" r="r" t="t"/>
                  <a:pathLst>
                    <a:path extrusionOk="0" h="127" w="95">
                      <a:moveTo>
                        <a:pt x="42" y="1"/>
                      </a:moveTo>
                      <a:cubicBezTo>
                        <a:pt x="21" y="1"/>
                        <a:pt x="0" y="22"/>
                        <a:pt x="0" y="64"/>
                      </a:cubicBezTo>
                      <a:cubicBezTo>
                        <a:pt x="0" y="95"/>
                        <a:pt x="21" y="127"/>
                        <a:pt x="42" y="127"/>
                      </a:cubicBezTo>
                      <a:cubicBezTo>
                        <a:pt x="73" y="127"/>
                        <a:pt x="94" y="95"/>
                        <a:pt x="94" y="64"/>
                      </a:cubicBezTo>
                      <a:cubicBezTo>
                        <a:pt x="94" y="22"/>
                        <a:pt x="73" y="1"/>
                        <a:pt x="42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57" name="Google Shape;3357;p13"/>
                <p:cNvSpPr/>
                <p:nvPr/>
              </p:nvSpPr>
              <p:spPr>
                <a:xfrm>
                  <a:off x="3376296" y="863689"/>
                  <a:ext cx="106081" cy="378711"/>
                </a:xfrm>
                <a:custGeom>
                  <a:rect b="b" l="l" r="r" t="t"/>
                  <a:pathLst>
                    <a:path extrusionOk="0" h="2549" w="714">
                      <a:moveTo>
                        <a:pt x="85" y="0"/>
                      </a:moveTo>
                      <a:lnTo>
                        <a:pt x="1" y="2548"/>
                      </a:lnTo>
                      <a:lnTo>
                        <a:pt x="714" y="2548"/>
                      </a:lnTo>
                      <a:lnTo>
                        <a:pt x="67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58" name="Google Shape;3358;p13"/>
                <p:cNvSpPr/>
                <p:nvPr/>
              </p:nvSpPr>
              <p:spPr>
                <a:xfrm>
                  <a:off x="3094303" y="967988"/>
                  <a:ext cx="112321" cy="274413"/>
                </a:xfrm>
                <a:custGeom>
                  <a:rect b="b" l="l" r="r" t="t"/>
                  <a:pathLst>
                    <a:path extrusionOk="0" h="1847" w="756">
                      <a:moveTo>
                        <a:pt x="1" y="1"/>
                      </a:moveTo>
                      <a:lnTo>
                        <a:pt x="1" y="1846"/>
                      </a:lnTo>
                      <a:lnTo>
                        <a:pt x="714" y="1846"/>
                      </a:lnTo>
                      <a:lnTo>
                        <a:pt x="75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59" name="Google Shape;3359;p13"/>
                <p:cNvSpPr/>
                <p:nvPr/>
              </p:nvSpPr>
              <p:spPr>
                <a:xfrm>
                  <a:off x="3500949" y="863689"/>
                  <a:ext cx="160607" cy="378711"/>
                </a:xfrm>
                <a:custGeom>
                  <a:rect b="b" l="l" r="r" t="t"/>
                  <a:pathLst>
                    <a:path extrusionOk="0" h="2549" w="1081">
                      <a:moveTo>
                        <a:pt x="64" y="0"/>
                      </a:moveTo>
                      <a:lnTo>
                        <a:pt x="1" y="2548"/>
                      </a:lnTo>
                      <a:lnTo>
                        <a:pt x="1081" y="2548"/>
                      </a:lnTo>
                      <a:lnTo>
                        <a:pt x="95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60" name="Google Shape;3360;p13"/>
                <p:cNvSpPr/>
                <p:nvPr/>
              </p:nvSpPr>
              <p:spPr>
                <a:xfrm>
                  <a:off x="3220590" y="894741"/>
                  <a:ext cx="141887" cy="347660"/>
                </a:xfrm>
                <a:custGeom>
                  <a:rect b="b" l="l" r="r" t="t"/>
                  <a:pathLst>
                    <a:path extrusionOk="0" h="2340" w="955">
                      <a:moveTo>
                        <a:pt x="74" y="1"/>
                      </a:moveTo>
                      <a:lnTo>
                        <a:pt x="0" y="2339"/>
                      </a:lnTo>
                      <a:lnTo>
                        <a:pt x="954" y="2339"/>
                      </a:lnTo>
                      <a:lnTo>
                        <a:pt x="944" y="32"/>
                      </a:lnTo>
                      <a:lnTo>
                        <a:pt x="7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61" name="Google Shape;3361;p13"/>
                <p:cNvSpPr/>
                <p:nvPr/>
              </p:nvSpPr>
              <p:spPr>
                <a:xfrm>
                  <a:off x="3381050" y="863689"/>
                  <a:ext cx="99841" cy="266539"/>
                </a:xfrm>
                <a:custGeom>
                  <a:rect b="b" l="l" r="r" t="t"/>
                  <a:pathLst>
                    <a:path extrusionOk="0" h="1794" w="672">
                      <a:moveTo>
                        <a:pt x="53" y="0"/>
                      </a:moveTo>
                      <a:lnTo>
                        <a:pt x="0" y="1772"/>
                      </a:lnTo>
                      <a:cubicBezTo>
                        <a:pt x="210" y="1783"/>
                        <a:pt x="441" y="1793"/>
                        <a:pt x="671" y="1793"/>
                      </a:cubicBezTo>
                      <a:lnTo>
                        <a:pt x="64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62" name="Google Shape;3362;p13"/>
                <p:cNvSpPr/>
                <p:nvPr/>
              </p:nvSpPr>
              <p:spPr>
                <a:xfrm>
                  <a:off x="3094303" y="967988"/>
                  <a:ext cx="112321" cy="140401"/>
                </a:xfrm>
                <a:custGeom>
                  <a:rect b="b" l="l" r="r" t="t"/>
                  <a:pathLst>
                    <a:path extrusionOk="0" h="945" w="756">
                      <a:moveTo>
                        <a:pt x="1" y="1"/>
                      </a:moveTo>
                      <a:lnTo>
                        <a:pt x="1" y="787"/>
                      </a:lnTo>
                      <a:cubicBezTo>
                        <a:pt x="232" y="850"/>
                        <a:pt x="473" y="903"/>
                        <a:pt x="735" y="945"/>
                      </a:cubicBezTo>
                      <a:lnTo>
                        <a:pt x="75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63" name="Google Shape;3363;p13"/>
                <p:cNvSpPr/>
                <p:nvPr/>
              </p:nvSpPr>
              <p:spPr>
                <a:xfrm>
                  <a:off x="3504070" y="863689"/>
                  <a:ext cx="151247" cy="268025"/>
                </a:xfrm>
                <a:custGeom>
                  <a:rect b="b" l="l" r="r" t="t"/>
                  <a:pathLst>
                    <a:path extrusionOk="0" h="1804" w="1018">
                      <a:moveTo>
                        <a:pt x="43" y="0"/>
                      </a:moveTo>
                      <a:lnTo>
                        <a:pt x="1" y="1804"/>
                      </a:lnTo>
                      <a:lnTo>
                        <a:pt x="74" y="1804"/>
                      </a:lnTo>
                      <a:cubicBezTo>
                        <a:pt x="399" y="1804"/>
                        <a:pt x="714" y="1783"/>
                        <a:pt x="1018" y="1772"/>
                      </a:cubicBezTo>
                      <a:lnTo>
                        <a:pt x="93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64" name="Google Shape;3364;p13"/>
                <p:cNvSpPr/>
                <p:nvPr/>
              </p:nvSpPr>
              <p:spPr>
                <a:xfrm>
                  <a:off x="3225196" y="894741"/>
                  <a:ext cx="135647" cy="230733"/>
                </a:xfrm>
                <a:custGeom>
                  <a:rect b="b" l="l" r="r" t="t"/>
                  <a:pathLst>
                    <a:path extrusionOk="0" h="1553" w="913">
                      <a:moveTo>
                        <a:pt x="43" y="1"/>
                      </a:moveTo>
                      <a:lnTo>
                        <a:pt x="1" y="1448"/>
                      </a:lnTo>
                      <a:cubicBezTo>
                        <a:pt x="284" y="1501"/>
                        <a:pt x="588" y="1532"/>
                        <a:pt x="913" y="1553"/>
                      </a:cubicBezTo>
                      <a:lnTo>
                        <a:pt x="913" y="32"/>
                      </a:lnTo>
                      <a:lnTo>
                        <a:pt x="4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65" name="Google Shape;3365;p13"/>
                <p:cNvSpPr/>
                <p:nvPr/>
              </p:nvSpPr>
              <p:spPr>
                <a:xfrm>
                  <a:off x="3250157" y="913462"/>
                  <a:ext cx="93601" cy="23623"/>
                </a:xfrm>
                <a:custGeom>
                  <a:rect b="b" l="l" r="r" t="t"/>
                  <a:pathLst>
                    <a:path extrusionOk="0" h="159" w="630">
                      <a:moveTo>
                        <a:pt x="0" y="1"/>
                      </a:moveTo>
                      <a:lnTo>
                        <a:pt x="0" y="158"/>
                      </a:lnTo>
                      <a:lnTo>
                        <a:pt x="630" y="158"/>
                      </a:lnTo>
                      <a:lnTo>
                        <a:pt x="630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66" name="Google Shape;3366;p13"/>
                <p:cNvSpPr/>
                <p:nvPr/>
              </p:nvSpPr>
              <p:spPr>
                <a:xfrm>
                  <a:off x="3250157" y="952388"/>
                  <a:ext cx="93601" cy="23623"/>
                </a:xfrm>
                <a:custGeom>
                  <a:rect b="b" l="l" r="r" t="t"/>
                  <a:pathLst>
                    <a:path extrusionOk="0" h="159" w="630">
                      <a:moveTo>
                        <a:pt x="0" y="1"/>
                      </a:moveTo>
                      <a:lnTo>
                        <a:pt x="0" y="158"/>
                      </a:lnTo>
                      <a:lnTo>
                        <a:pt x="619" y="158"/>
                      </a:lnTo>
                      <a:lnTo>
                        <a:pt x="630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67" name="Google Shape;3367;p13"/>
                <p:cNvSpPr/>
                <p:nvPr/>
              </p:nvSpPr>
              <p:spPr>
                <a:xfrm>
                  <a:off x="3234556" y="1201695"/>
                  <a:ext cx="106081" cy="20503"/>
                </a:xfrm>
                <a:custGeom>
                  <a:rect b="b" l="l" r="r" t="t"/>
                  <a:pathLst>
                    <a:path extrusionOk="0" h="138" w="714">
                      <a:moveTo>
                        <a:pt x="1" y="1"/>
                      </a:moveTo>
                      <a:lnTo>
                        <a:pt x="1" y="137"/>
                      </a:lnTo>
                      <a:lnTo>
                        <a:pt x="703" y="137"/>
                      </a:lnTo>
                      <a:lnTo>
                        <a:pt x="714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68" name="Google Shape;3368;p13"/>
                <p:cNvSpPr/>
                <p:nvPr/>
              </p:nvSpPr>
              <p:spPr>
                <a:xfrm>
                  <a:off x="3416857" y="1198575"/>
                  <a:ext cx="17234" cy="17383"/>
                </a:xfrm>
                <a:custGeom>
                  <a:rect b="b" l="l" r="r" t="t"/>
                  <a:pathLst>
                    <a:path extrusionOk="0" h="117" w="116">
                      <a:moveTo>
                        <a:pt x="63" y="1"/>
                      </a:moveTo>
                      <a:cubicBezTo>
                        <a:pt x="32" y="1"/>
                        <a:pt x="0" y="22"/>
                        <a:pt x="0" y="53"/>
                      </a:cubicBezTo>
                      <a:cubicBezTo>
                        <a:pt x="0" y="85"/>
                        <a:pt x="21" y="116"/>
                        <a:pt x="53" y="116"/>
                      </a:cubicBezTo>
                      <a:cubicBezTo>
                        <a:pt x="84" y="116"/>
                        <a:pt x="116" y="85"/>
                        <a:pt x="116" y="53"/>
                      </a:cubicBezTo>
                      <a:cubicBezTo>
                        <a:pt x="116" y="22"/>
                        <a:pt x="95" y="1"/>
                        <a:pt x="63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69" name="Google Shape;3369;p13"/>
                <p:cNvSpPr/>
                <p:nvPr/>
              </p:nvSpPr>
              <p:spPr>
                <a:xfrm>
                  <a:off x="3105297" y="982103"/>
                  <a:ext cx="76515" cy="39075"/>
                </a:xfrm>
                <a:custGeom>
                  <a:rect b="b" l="l" r="r" t="t"/>
                  <a:pathLst>
                    <a:path extrusionOk="0" h="263" w="515">
                      <a:moveTo>
                        <a:pt x="514" y="0"/>
                      </a:moveTo>
                      <a:lnTo>
                        <a:pt x="11" y="21"/>
                      </a:lnTo>
                      <a:lnTo>
                        <a:pt x="0" y="262"/>
                      </a:lnTo>
                      <a:lnTo>
                        <a:pt x="514" y="241"/>
                      </a:lnTo>
                      <a:lnTo>
                        <a:pt x="514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70" name="Google Shape;3370;p13"/>
                <p:cNvSpPr/>
                <p:nvPr/>
              </p:nvSpPr>
              <p:spPr>
                <a:xfrm>
                  <a:off x="3106783" y="1195455"/>
                  <a:ext cx="71909" cy="39223"/>
                </a:xfrm>
                <a:custGeom>
                  <a:rect b="b" l="l" r="r" t="t"/>
                  <a:pathLst>
                    <a:path extrusionOk="0" h="264" w="484">
                      <a:moveTo>
                        <a:pt x="483" y="1"/>
                      </a:moveTo>
                      <a:lnTo>
                        <a:pt x="11" y="22"/>
                      </a:lnTo>
                      <a:lnTo>
                        <a:pt x="1" y="263"/>
                      </a:lnTo>
                      <a:lnTo>
                        <a:pt x="483" y="242"/>
                      </a:lnTo>
                      <a:lnTo>
                        <a:pt x="483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71" name="Google Shape;3371;p13"/>
                <p:cNvSpPr/>
                <p:nvPr/>
              </p:nvSpPr>
              <p:spPr>
                <a:xfrm>
                  <a:off x="3571076" y="1195455"/>
                  <a:ext cx="17234" cy="17383"/>
                </a:xfrm>
                <a:custGeom>
                  <a:rect b="b" l="l" r="r" t="t"/>
                  <a:pathLst>
                    <a:path extrusionOk="0" h="117" w="116">
                      <a:moveTo>
                        <a:pt x="64" y="1"/>
                      </a:moveTo>
                      <a:cubicBezTo>
                        <a:pt x="32" y="1"/>
                        <a:pt x="1" y="22"/>
                        <a:pt x="1" y="53"/>
                      </a:cubicBezTo>
                      <a:cubicBezTo>
                        <a:pt x="1" y="85"/>
                        <a:pt x="22" y="116"/>
                        <a:pt x="53" y="116"/>
                      </a:cubicBezTo>
                      <a:cubicBezTo>
                        <a:pt x="85" y="116"/>
                        <a:pt x="116" y="85"/>
                        <a:pt x="116" y="53"/>
                      </a:cubicBezTo>
                      <a:cubicBezTo>
                        <a:pt x="116" y="22"/>
                        <a:pt x="95" y="1"/>
                        <a:pt x="64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72" name="Google Shape;3372;p13"/>
                <p:cNvSpPr/>
                <p:nvPr/>
              </p:nvSpPr>
              <p:spPr>
                <a:xfrm>
                  <a:off x="3566471" y="935302"/>
                  <a:ext cx="17234" cy="15749"/>
                </a:xfrm>
                <a:custGeom>
                  <a:rect b="b" l="l" r="r" t="t"/>
                  <a:pathLst>
                    <a:path extrusionOk="0" h="106" w="116">
                      <a:moveTo>
                        <a:pt x="63" y="1"/>
                      </a:moveTo>
                      <a:cubicBezTo>
                        <a:pt x="32" y="1"/>
                        <a:pt x="11" y="22"/>
                        <a:pt x="11" y="53"/>
                      </a:cubicBezTo>
                      <a:cubicBezTo>
                        <a:pt x="0" y="85"/>
                        <a:pt x="32" y="105"/>
                        <a:pt x="63" y="105"/>
                      </a:cubicBezTo>
                      <a:cubicBezTo>
                        <a:pt x="95" y="105"/>
                        <a:pt x="116" y="85"/>
                        <a:pt x="116" y="53"/>
                      </a:cubicBezTo>
                      <a:cubicBezTo>
                        <a:pt x="116" y="22"/>
                        <a:pt x="95" y="1"/>
                        <a:pt x="63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73" name="Google Shape;3373;p13"/>
                <p:cNvSpPr/>
                <p:nvPr/>
              </p:nvSpPr>
              <p:spPr>
                <a:xfrm>
                  <a:off x="2080137" y="863689"/>
                  <a:ext cx="110687" cy="378711"/>
                </a:xfrm>
                <a:custGeom>
                  <a:rect b="b" l="l" r="r" t="t"/>
                  <a:pathLst>
                    <a:path extrusionOk="0" h="2549" w="745">
                      <a:moveTo>
                        <a:pt x="0" y="0"/>
                      </a:moveTo>
                      <a:lnTo>
                        <a:pt x="32" y="2548"/>
                      </a:lnTo>
                      <a:lnTo>
                        <a:pt x="745" y="2548"/>
                      </a:lnTo>
                      <a:lnTo>
                        <a:pt x="58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74" name="Google Shape;3374;p13"/>
                <p:cNvSpPr/>
                <p:nvPr/>
              </p:nvSpPr>
              <p:spPr>
                <a:xfrm>
                  <a:off x="1790269" y="967988"/>
                  <a:ext cx="118561" cy="274413"/>
                </a:xfrm>
                <a:custGeom>
                  <a:rect b="b" l="l" r="r" t="t"/>
                  <a:pathLst>
                    <a:path extrusionOk="0" h="1847" w="798">
                      <a:moveTo>
                        <a:pt x="1" y="1"/>
                      </a:moveTo>
                      <a:lnTo>
                        <a:pt x="85" y="1846"/>
                      </a:lnTo>
                      <a:lnTo>
                        <a:pt x="798" y="1846"/>
                      </a:lnTo>
                      <a:lnTo>
                        <a:pt x="7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75" name="Google Shape;3375;p13"/>
                <p:cNvSpPr/>
                <p:nvPr/>
              </p:nvSpPr>
              <p:spPr>
                <a:xfrm>
                  <a:off x="2203156" y="863689"/>
                  <a:ext cx="166847" cy="378711"/>
                </a:xfrm>
                <a:custGeom>
                  <a:rect b="b" l="l" r="r" t="t"/>
                  <a:pathLst>
                    <a:path extrusionOk="0" h="2549" w="1123">
                      <a:moveTo>
                        <a:pt x="1" y="0"/>
                      </a:moveTo>
                      <a:lnTo>
                        <a:pt x="43" y="2548"/>
                      </a:lnTo>
                      <a:lnTo>
                        <a:pt x="1123" y="2548"/>
                      </a:lnTo>
                      <a:lnTo>
                        <a:pt x="89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76" name="Google Shape;3376;p13"/>
                <p:cNvSpPr/>
                <p:nvPr/>
              </p:nvSpPr>
              <p:spPr>
                <a:xfrm>
                  <a:off x="2377730" y="863689"/>
                  <a:ext cx="145007" cy="378711"/>
                </a:xfrm>
                <a:custGeom>
                  <a:rect b="b" l="l" r="r" t="t"/>
                  <a:pathLst>
                    <a:path extrusionOk="0" h="2549" w="976">
                      <a:moveTo>
                        <a:pt x="32" y="0"/>
                      </a:moveTo>
                      <a:lnTo>
                        <a:pt x="0" y="2548"/>
                      </a:lnTo>
                      <a:lnTo>
                        <a:pt x="891" y="2548"/>
                      </a:lnTo>
                      <a:lnTo>
                        <a:pt x="9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77" name="Google Shape;3377;p13"/>
                <p:cNvSpPr/>
                <p:nvPr/>
              </p:nvSpPr>
              <p:spPr>
                <a:xfrm>
                  <a:off x="1924283" y="894741"/>
                  <a:ext cx="146641" cy="347660"/>
                </a:xfrm>
                <a:custGeom>
                  <a:rect b="b" l="l" r="r" t="t"/>
                  <a:pathLst>
                    <a:path extrusionOk="0" h="2340" w="987">
                      <a:moveTo>
                        <a:pt x="1" y="1"/>
                      </a:moveTo>
                      <a:lnTo>
                        <a:pt x="32" y="2339"/>
                      </a:lnTo>
                      <a:lnTo>
                        <a:pt x="986" y="2339"/>
                      </a:lnTo>
                      <a:lnTo>
                        <a:pt x="881" y="3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78" name="Google Shape;3378;p13"/>
                <p:cNvSpPr/>
                <p:nvPr/>
              </p:nvSpPr>
              <p:spPr>
                <a:xfrm>
                  <a:off x="2080137" y="863689"/>
                  <a:ext cx="104446" cy="266539"/>
                </a:xfrm>
                <a:custGeom>
                  <a:rect b="b" l="l" r="r" t="t"/>
                  <a:pathLst>
                    <a:path extrusionOk="0" h="1794" w="703">
                      <a:moveTo>
                        <a:pt x="0" y="0"/>
                      </a:moveTo>
                      <a:lnTo>
                        <a:pt x="21" y="1772"/>
                      </a:lnTo>
                      <a:cubicBezTo>
                        <a:pt x="241" y="1783"/>
                        <a:pt x="472" y="1793"/>
                        <a:pt x="703" y="1793"/>
                      </a:cubicBezTo>
                      <a:lnTo>
                        <a:pt x="58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79" name="Google Shape;3379;p13"/>
                <p:cNvSpPr/>
                <p:nvPr/>
              </p:nvSpPr>
              <p:spPr>
                <a:xfrm>
                  <a:off x="1790269" y="967988"/>
                  <a:ext cx="115441" cy="140401"/>
                </a:xfrm>
                <a:custGeom>
                  <a:rect b="b" l="l" r="r" t="t"/>
                  <a:pathLst>
                    <a:path extrusionOk="0" h="945" w="777">
                      <a:moveTo>
                        <a:pt x="1" y="1"/>
                      </a:moveTo>
                      <a:lnTo>
                        <a:pt x="43" y="787"/>
                      </a:lnTo>
                      <a:cubicBezTo>
                        <a:pt x="263" y="850"/>
                        <a:pt x="515" y="903"/>
                        <a:pt x="777" y="945"/>
                      </a:cubicBezTo>
                      <a:lnTo>
                        <a:pt x="7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80" name="Google Shape;3380;p13"/>
                <p:cNvSpPr/>
                <p:nvPr/>
              </p:nvSpPr>
              <p:spPr>
                <a:xfrm>
                  <a:off x="2203156" y="863689"/>
                  <a:ext cx="156001" cy="268025"/>
                </a:xfrm>
                <a:custGeom>
                  <a:rect b="b" l="l" r="r" t="t"/>
                  <a:pathLst>
                    <a:path extrusionOk="0" h="1804" w="1050">
                      <a:moveTo>
                        <a:pt x="1" y="0"/>
                      </a:moveTo>
                      <a:lnTo>
                        <a:pt x="32" y="1804"/>
                      </a:lnTo>
                      <a:lnTo>
                        <a:pt x="105" y="1804"/>
                      </a:lnTo>
                      <a:cubicBezTo>
                        <a:pt x="431" y="1804"/>
                        <a:pt x="745" y="1783"/>
                        <a:pt x="1049" y="1772"/>
                      </a:cubicBezTo>
                      <a:lnTo>
                        <a:pt x="89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81" name="Google Shape;3381;p13"/>
                <p:cNvSpPr/>
                <p:nvPr/>
              </p:nvSpPr>
              <p:spPr>
                <a:xfrm>
                  <a:off x="2379216" y="863689"/>
                  <a:ext cx="145007" cy="261785"/>
                </a:xfrm>
                <a:custGeom>
                  <a:rect b="b" l="l" r="r" t="t"/>
                  <a:pathLst>
                    <a:path extrusionOk="0" h="1762" w="976">
                      <a:moveTo>
                        <a:pt x="22" y="0"/>
                      </a:moveTo>
                      <a:lnTo>
                        <a:pt x="1" y="1762"/>
                      </a:lnTo>
                      <a:cubicBezTo>
                        <a:pt x="315" y="1730"/>
                        <a:pt x="619" y="1699"/>
                        <a:pt x="913" y="1657"/>
                      </a:cubicBezTo>
                      <a:lnTo>
                        <a:pt x="97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82" name="Google Shape;3382;p13"/>
                <p:cNvSpPr/>
                <p:nvPr/>
              </p:nvSpPr>
              <p:spPr>
                <a:xfrm>
                  <a:off x="1924283" y="894741"/>
                  <a:ext cx="140401" cy="230733"/>
                </a:xfrm>
                <a:custGeom>
                  <a:rect b="b" l="l" r="r" t="t"/>
                  <a:pathLst>
                    <a:path extrusionOk="0" h="1553" w="945">
                      <a:moveTo>
                        <a:pt x="1" y="1"/>
                      </a:moveTo>
                      <a:lnTo>
                        <a:pt x="22" y="1448"/>
                      </a:lnTo>
                      <a:cubicBezTo>
                        <a:pt x="315" y="1501"/>
                        <a:pt x="619" y="1532"/>
                        <a:pt x="944" y="1553"/>
                      </a:cubicBezTo>
                      <a:lnTo>
                        <a:pt x="881" y="3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83" name="Google Shape;3383;p13"/>
                <p:cNvSpPr/>
                <p:nvPr/>
              </p:nvSpPr>
              <p:spPr>
                <a:xfrm>
                  <a:off x="1944489" y="913462"/>
                  <a:ext cx="93749" cy="23623"/>
                </a:xfrm>
                <a:custGeom>
                  <a:rect b="b" l="l" r="r" t="t"/>
                  <a:pathLst>
                    <a:path extrusionOk="0" h="159" w="631">
                      <a:moveTo>
                        <a:pt x="1" y="1"/>
                      </a:moveTo>
                      <a:lnTo>
                        <a:pt x="1" y="158"/>
                      </a:lnTo>
                      <a:lnTo>
                        <a:pt x="630" y="158"/>
                      </a:lnTo>
                      <a:lnTo>
                        <a:pt x="620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84" name="Google Shape;3384;p13"/>
                <p:cNvSpPr/>
                <p:nvPr/>
              </p:nvSpPr>
              <p:spPr>
                <a:xfrm>
                  <a:off x="1946123" y="952388"/>
                  <a:ext cx="93601" cy="23623"/>
                </a:xfrm>
                <a:custGeom>
                  <a:rect b="b" l="l" r="r" t="t"/>
                  <a:pathLst>
                    <a:path extrusionOk="0" h="159" w="630">
                      <a:moveTo>
                        <a:pt x="0" y="1"/>
                      </a:moveTo>
                      <a:lnTo>
                        <a:pt x="0" y="158"/>
                      </a:lnTo>
                      <a:lnTo>
                        <a:pt x="630" y="158"/>
                      </a:lnTo>
                      <a:lnTo>
                        <a:pt x="619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85" name="Google Shape;3385;p13"/>
                <p:cNvSpPr/>
                <p:nvPr/>
              </p:nvSpPr>
              <p:spPr>
                <a:xfrm>
                  <a:off x="1941369" y="1201695"/>
                  <a:ext cx="104595" cy="20503"/>
                </a:xfrm>
                <a:custGeom>
                  <a:rect b="b" l="l" r="r" t="t"/>
                  <a:pathLst>
                    <a:path extrusionOk="0" h="138" w="704">
                      <a:moveTo>
                        <a:pt x="1" y="1"/>
                      </a:moveTo>
                      <a:lnTo>
                        <a:pt x="1" y="137"/>
                      </a:lnTo>
                      <a:lnTo>
                        <a:pt x="704" y="137"/>
                      </a:lnTo>
                      <a:lnTo>
                        <a:pt x="704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86" name="Google Shape;3386;p13"/>
                <p:cNvSpPr/>
                <p:nvPr/>
              </p:nvSpPr>
              <p:spPr>
                <a:xfrm>
                  <a:off x="2122480" y="1201695"/>
                  <a:ext cx="18572" cy="14263"/>
                </a:xfrm>
                <a:custGeom>
                  <a:rect b="b" l="l" r="r" t="t"/>
                  <a:pathLst>
                    <a:path extrusionOk="0" h="96" w="125">
                      <a:moveTo>
                        <a:pt x="104" y="1"/>
                      </a:moveTo>
                      <a:cubicBezTo>
                        <a:pt x="67" y="1"/>
                        <a:pt x="0" y="87"/>
                        <a:pt x="72" y="95"/>
                      </a:cubicBezTo>
                      <a:cubicBezTo>
                        <a:pt x="103" y="95"/>
                        <a:pt x="124" y="64"/>
                        <a:pt x="124" y="32"/>
                      </a:cubicBezTo>
                      <a:cubicBezTo>
                        <a:pt x="124" y="9"/>
                        <a:pt x="116" y="1"/>
                        <a:pt x="104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87" name="Google Shape;3387;p13"/>
                <p:cNvSpPr/>
                <p:nvPr/>
              </p:nvSpPr>
              <p:spPr>
                <a:xfrm>
                  <a:off x="2401057" y="1179854"/>
                  <a:ext cx="85875" cy="42343"/>
                </a:xfrm>
                <a:custGeom>
                  <a:rect b="b" l="l" r="r" t="t"/>
                  <a:pathLst>
                    <a:path extrusionOk="0" h="285" w="578">
                      <a:moveTo>
                        <a:pt x="0" y="1"/>
                      </a:moveTo>
                      <a:lnTo>
                        <a:pt x="11" y="284"/>
                      </a:lnTo>
                      <a:lnTo>
                        <a:pt x="577" y="284"/>
                      </a:lnTo>
                      <a:lnTo>
                        <a:pt x="577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88" name="Google Shape;3388;p13"/>
                <p:cNvSpPr/>
                <p:nvPr/>
              </p:nvSpPr>
              <p:spPr>
                <a:xfrm>
                  <a:off x="1804384" y="982103"/>
                  <a:ext cx="74881" cy="39075"/>
                </a:xfrm>
                <a:custGeom>
                  <a:rect b="b" l="l" r="r" t="t"/>
                  <a:pathLst>
                    <a:path extrusionOk="0" h="263" w="504">
                      <a:moveTo>
                        <a:pt x="503" y="0"/>
                      </a:moveTo>
                      <a:lnTo>
                        <a:pt x="0" y="21"/>
                      </a:lnTo>
                      <a:lnTo>
                        <a:pt x="0" y="262"/>
                      </a:lnTo>
                      <a:lnTo>
                        <a:pt x="503" y="241"/>
                      </a:lnTo>
                      <a:lnTo>
                        <a:pt x="503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89" name="Google Shape;3389;p13"/>
                <p:cNvSpPr/>
                <p:nvPr/>
              </p:nvSpPr>
              <p:spPr>
                <a:xfrm>
                  <a:off x="1815229" y="1195455"/>
                  <a:ext cx="70275" cy="39223"/>
                </a:xfrm>
                <a:custGeom>
                  <a:rect b="b" l="l" r="r" t="t"/>
                  <a:pathLst>
                    <a:path extrusionOk="0" h="264" w="473">
                      <a:moveTo>
                        <a:pt x="472" y="1"/>
                      </a:moveTo>
                      <a:lnTo>
                        <a:pt x="1" y="22"/>
                      </a:lnTo>
                      <a:lnTo>
                        <a:pt x="1" y="263"/>
                      </a:lnTo>
                      <a:lnTo>
                        <a:pt x="472" y="242"/>
                      </a:lnTo>
                      <a:lnTo>
                        <a:pt x="472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90" name="Google Shape;3390;p13"/>
                <p:cNvSpPr/>
                <p:nvPr/>
              </p:nvSpPr>
              <p:spPr>
                <a:xfrm>
                  <a:off x="2276403" y="1195455"/>
                  <a:ext cx="18869" cy="17383"/>
                </a:xfrm>
                <a:custGeom>
                  <a:rect b="b" l="l" r="r" t="t"/>
                  <a:pathLst>
                    <a:path extrusionOk="0" h="117" w="127">
                      <a:moveTo>
                        <a:pt x="56" y="0"/>
                      </a:moveTo>
                      <a:cubicBezTo>
                        <a:pt x="1" y="0"/>
                        <a:pt x="3" y="116"/>
                        <a:pt x="63" y="116"/>
                      </a:cubicBezTo>
                      <a:cubicBezTo>
                        <a:pt x="95" y="116"/>
                        <a:pt x="126" y="85"/>
                        <a:pt x="126" y="53"/>
                      </a:cubicBezTo>
                      <a:cubicBezTo>
                        <a:pt x="126" y="22"/>
                        <a:pt x="95" y="1"/>
                        <a:pt x="63" y="1"/>
                      </a:cubicBezTo>
                      <a:cubicBezTo>
                        <a:pt x="61" y="0"/>
                        <a:pt x="58" y="0"/>
                        <a:pt x="56" y="0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91" name="Google Shape;3391;p13"/>
                <p:cNvSpPr/>
                <p:nvPr/>
              </p:nvSpPr>
              <p:spPr>
                <a:xfrm>
                  <a:off x="2261100" y="938422"/>
                  <a:ext cx="18572" cy="12629"/>
                </a:xfrm>
                <a:custGeom>
                  <a:rect b="b" l="l" r="r" t="t"/>
                  <a:pathLst>
                    <a:path extrusionOk="0" h="85" w="125">
                      <a:moveTo>
                        <a:pt x="104" y="0"/>
                      </a:moveTo>
                      <a:cubicBezTo>
                        <a:pt x="67" y="0"/>
                        <a:pt x="1" y="84"/>
                        <a:pt x="72" y="84"/>
                      </a:cubicBezTo>
                      <a:cubicBezTo>
                        <a:pt x="103" y="84"/>
                        <a:pt x="124" y="64"/>
                        <a:pt x="124" y="32"/>
                      </a:cubicBezTo>
                      <a:cubicBezTo>
                        <a:pt x="124" y="9"/>
                        <a:pt x="116" y="0"/>
                        <a:pt x="104" y="0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92" name="Google Shape;3392;p13"/>
                <p:cNvSpPr/>
                <p:nvPr/>
              </p:nvSpPr>
              <p:spPr>
                <a:xfrm>
                  <a:off x="2433743" y="1140928"/>
                  <a:ext cx="18869" cy="18869"/>
                </a:xfrm>
                <a:custGeom>
                  <a:rect b="b" l="l" r="r" t="t"/>
                  <a:pathLst>
                    <a:path extrusionOk="0" h="127" w="127">
                      <a:moveTo>
                        <a:pt x="64" y="1"/>
                      </a:moveTo>
                      <a:cubicBezTo>
                        <a:pt x="22" y="1"/>
                        <a:pt x="1" y="22"/>
                        <a:pt x="1" y="64"/>
                      </a:cubicBezTo>
                      <a:cubicBezTo>
                        <a:pt x="1" y="95"/>
                        <a:pt x="22" y="127"/>
                        <a:pt x="64" y="127"/>
                      </a:cubicBezTo>
                      <a:cubicBezTo>
                        <a:pt x="95" y="127"/>
                        <a:pt x="126" y="95"/>
                        <a:pt x="126" y="64"/>
                      </a:cubicBezTo>
                      <a:cubicBezTo>
                        <a:pt x="126" y="22"/>
                        <a:pt x="95" y="1"/>
                        <a:pt x="64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93" name="Google Shape;3393;p13"/>
                <p:cNvSpPr/>
                <p:nvPr/>
              </p:nvSpPr>
              <p:spPr>
                <a:xfrm>
                  <a:off x="2446966" y="939759"/>
                  <a:ext cx="23177" cy="15897"/>
                </a:xfrm>
                <a:custGeom>
                  <a:rect b="b" l="l" r="r" t="t"/>
                  <a:pathLst>
                    <a:path extrusionOk="0" h="107" w="156">
                      <a:moveTo>
                        <a:pt x="135" y="0"/>
                      </a:moveTo>
                      <a:cubicBezTo>
                        <a:pt x="93" y="0"/>
                        <a:pt x="1" y="107"/>
                        <a:pt x="90" y="107"/>
                      </a:cubicBezTo>
                      <a:cubicBezTo>
                        <a:pt x="121" y="107"/>
                        <a:pt x="153" y="75"/>
                        <a:pt x="153" y="34"/>
                      </a:cubicBezTo>
                      <a:cubicBezTo>
                        <a:pt x="155" y="10"/>
                        <a:pt x="147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sp>
            <p:nvSpPr>
              <p:cNvPr id="3394" name="Google Shape;3394;p13"/>
              <p:cNvSpPr/>
              <p:nvPr/>
            </p:nvSpPr>
            <p:spPr>
              <a:xfrm>
                <a:off x="4058696" y="880775"/>
                <a:ext cx="59429" cy="28229"/>
              </a:xfrm>
              <a:custGeom>
                <a:rect b="b" l="l" r="r" t="t"/>
                <a:pathLst>
                  <a:path extrusionOk="0" h="190" w="400">
                    <a:moveTo>
                      <a:pt x="1" y="1"/>
                    </a:moveTo>
                    <a:lnTo>
                      <a:pt x="1" y="189"/>
                    </a:lnTo>
                    <a:lnTo>
                      <a:pt x="399" y="189"/>
                    </a:lnTo>
                    <a:lnTo>
                      <a:pt x="38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395" name="Google Shape;3395;p13"/>
              <p:cNvSpPr/>
              <p:nvPr/>
            </p:nvSpPr>
            <p:spPr>
              <a:xfrm>
                <a:off x="4173989" y="880775"/>
                <a:ext cx="62549" cy="28229"/>
              </a:xfrm>
              <a:custGeom>
                <a:rect b="b" l="l" r="r" t="t"/>
                <a:pathLst>
                  <a:path extrusionOk="0" h="190" w="421">
                    <a:moveTo>
                      <a:pt x="1" y="1"/>
                    </a:moveTo>
                    <a:lnTo>
                      <a:pt x="11" y="189"/>
                    </a:lnTo>
                    <a:lnTo>
                      <a:pt x="420" y="189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396" name="Google Shape;3396;p13"/>
              <p:cNvSpPr/>
              <p:nvPr/>
            </p:nvSpPr>
            <p:spPr>
              <a:xfrm>
                <a:off x="2787497" y="882410"/>
                <a:ext cx="37440" cy="18720"/>
              </a:xfrm>
              <a:custGeom>
                <a:rect b="b" l="l" r="r" t="t"/>
                <a:pathLst>
                  <a:path extrusionOk="0" h="126" w="252">
                    <a:moveTo>
                      <a:pt x="0" y="0"/>
                    </a:moveTo>
                    <a:lnTo>
                      <a:pt x="10" y="126"/>
                    </a:lnTo>
                    <a:lnTo>
                      <a:pt x="252" y="126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397" name="Google Shape;3397;p13"/>
              <p:cNvSpPr/>
              <p:nvPr/>
            </p:nvSpPr>
            <p:spPr>
              <a:xfrm>
                <a:off x="2869956" y="880775"/>
                <a:ext cx="65669" cy="28229"/>
              </a:xfrm>
              <a:custGeom>
                <a:rect b="b" l="l" r="r" t="t"/>
                <a:pathLst>
                  <a:path extrusionOk="0" h="190" w="442">
                    <a:moveTo>
                      <a:pt x="1" y="1"/>
                    </a:moveTo>
                    <a:lnTo>
                      <a:pt x="1" y="189"/>
                    </a:lnTo>
                    <a:lnTo>
                      <a:pt x="441" y="189"/>
                    </a:lnTo>
                    <a:lnTo>
                      <a:pt x="43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398" name="Google Shape;3398;p13"/>
              <p:cNvSpPr/>
              <p:nvPr/>
            </p:nvSpPr>
            <p:spPr>
              <a:xfrm>
                <a:off x="2999364" y="880775"/>
                <a:ext cx="68640" cy="28229"/>
              </a:xfrm>
              <a:custGeom>
                <a:rect b="b" l="l" r="r" t="t"/>
                <a:pathLst>
                  <a:path extrusionOk="0" h="190" w="462">
                    <a:moveTo>
                      <a:pt x="0" y="1"/>
                    </a:moveTo>
                    <a:lnTo>
                      <a:pt x="0" y="189"/>
                    </a:lnTo>
                    <a:lnTo>
                      <a:pt x="462" y="189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399" name="Google Shape;3399;p13"/>
              <p:cNvSpPr/>
              <p:nvPr/>
            </p:nvSpPr>
            <p:spPr>
              <a:xfrm>
                <a:off x="3402891" y="882410"/>
                <a:ext cx="54675" cy="18720"/>
              </a:xfrm>
              <a:custGeom>
                <a:rect b="b" l="l" r="r" t="t"/>
                <a:pathLst>
                  <a:path extrusionOk="0" h="126" w="368">
                    <a:moveTo>
                      <a:pt x="0" y="0"/>
                    </a:moveTo>
                    <a:lnTo>
                      <a:pt x="0" y="126"/>
                    </a:lnTo>
                    <a:lnTo>
                      <a:pt x="367" y="126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400" name="Google Shape;3400;p13"/>
              <p:cNvSpPr/>
              <p:nvPr/>
            </p:nvSpPr>
            <p:spPr>
              <a:xfrm>
                <a:off x="3524424" y="880775"/>
                <a:ext cx="96721" cy="28229"/>
              </a:xfrm>
              <a:custGeom>
                <a:rect b="b" l="l" r="r" t="t"/>
                <a:pathLst>
                  <a:path extrusionOk="0" h="190" w="651">
                    <a:moveTo>
                      <a:pt x="0" y="1"/>
                    </a:moveTo>
                    <a:lnTo>
                      <a:pt x="0" y="189"/>
                    </a:lnTo>
                    <a:lnTo>
                      <a:pt x="640" y="189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401" name="Google Shape;3401;p13"/>
              <p:cNvSpPr/>
              <p:nvPr/>
            </p:nvSpPr>
            <p:spPr>
              <a:xfrm>
                <a:off x="2095737" y="882410"/>
                <a:ext cx="54675" cy="18720"/>
              </a:xfrm>
              <a:custGeom>
                <a:rect b="b" l="l" r="r" t="t"/>
                <a:pathLst>
                  <a:path extrusionOk="0" h="126" w="368">
                    <a:moveTo>
                      <a:pt x="0" y="0"/>
                    </a:moveTo>
                    <a:lnTo>
                      <a:pt x="0" y="126"/>
                    </a:lnTo>
                    <a:lnTo>
                      <a:pt x="367" y="126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402" name="Google Shape;3402;p13"/>
              <p:cNvSpPr/>
              <p:nvPr/>
            </p:nvSpPr>
            <p:spPr>
              <a:xfrm>
                <a:off x="2217271" y="880775"/>
                <a:ext cx="96721" cy="28229"/>
              </a:xfrm>
              <a:custGeom>
                <a:rect b="b" l="l" r="r" t="t"/>
                <a:pathLst>
                  <a:path extrusionOk="0" h="190" w="651">
                    <a:moveTo>
                      <a:pt x="0" y="1"/>
                    </a:moveTo>
                    <a:lnTo>
                      <a:pt x="0" y="189"/>
                    </a:lnTo>
                    <a:lnTo>
                      <a:pt x="650" y="189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403" name="Google Shape;3403;p13"/>
              <p:cNvSpPr/>
              <p:nvPr/>
            </p:nvSpPr>
            <p:spPr>
              <a:xfrm>
                <a:off x="2408782" y="880775"/>
                <a:ext cx="102961" cy="28229"/>
              </a:xfrm>
              <a:custGeom>
                <a:rect b="b" l="l" r="r" t="t"/>
                <a:pathLst>
                  <a:path extrusionOk="0" h="190" w="693">
                    <a:moveTo>
                      <a:pt x="1" y="1"/>
                    </a:moveTo>
                    <a:lnTo>
                      <a:pt x="11" y="189"/>
                    </a:lnTo>
                    <a:lnTo>
                      <a:pt x="693" y="189"/>
                    </a:lnTo>
                    <a:lnTo>
                      <a:pt x="69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3404" name="Google Shape;3404;p13"/>
            <p:cNvGrpSpPr/>
            <p:nvPr/>
          </p:nvGrpSpPr>
          <p:grpSpPr>
            <a:xfrm flipH="1">
              <a:off x="5113786" y="1716382"/>
              <a:ext cx="3268775" cy="380199"/>
              <a:chOff x="975489" y="863689"/>
              <a:chExt cx="3268775" cy="380199"/>
            </a:xfrm>
          </p:grpSpPr>
          <p:grpSp>
            <p:nvGrpSpPr>
              <p:cNvPr id="3405" name="Google Shape;3405;p13"/>
              <p:cNvGrpSpPr/>
              <p:nvPr/>
            </p:nvGrpSpPr>
            <p:grpSpPr>
              <a:xfrm>
                <a:off x="975489" y="863689"/>
                <a:ext cx="3268775" cy="380199"/>
                <a:chOff x="975489" y="863689"/>
                <a:chExt cx="3268775" cy="380199"/>
              </a:xfrm>
            </p:grpSpPr>
            <p:sp>
              <p:nvSpPr>
                <p:cNvPr id="3406" name="Google Shape;3406;p13"/>
                <p:cNvSpPr/>
                <p:nvPr/>
              </p:nvSpPr>
              <p:spPr>
                <a:xfrm>
                  <a:off x="2505355" y="905736"/>
                  <a:ext cx="166847" cy="338151"/>
                </a:xfrm>
                <a:custGeom>
                  <a:rect b="b" l="l" r="r" t="t"/>
                  <a:pathLst>
                    <a:path extrusionOk="0" h="2276" w="1123">
                      <a:moveTo>
                        <a:pt x="588" y="0"/>
                      </a:moveTo>
                      <a:lnTo>
                        <a:pt x="1" y="2171"/>
                      </a:lnTo>
                      <a:lnTo>
                        <a:pt x="546" y="2276"/>
                      </a:lnTo>
                      <a:lnTo>
                        <a:pt x="1123" y="74"/>
                      </a:lnTo>
                      <a:lnTo>
                        <a:pt x="58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07" name="Google Shape;3407;p13"/>
                <p:cNvSpPr/>
                <p:nvPr/>
              </p:nvSpPr>
              <p:spPr>
                <a:xfrm>
                  <a:off x="2536556" y="905736"/>
                  <a:ext cx="135647" cy="207407"/>
                </a:xfrm>
                <a:custGeom>
                  <a:rect b="b" l="l" r="r" t="t"/>
                  <a:pathLst>
                    <a:path extrusionOk="0" h="1396" w="913">
                      <a:moveTo>
                        <a:pt x="378" y="0"/>
                      </a:moveTo>
                      <a:lnTo>
                        <a:pt x="1" y="1395"/>
                      </a:lnTo>
                      <a:cubicBezTo>
                        <a:pt x="200" y="1374"/>
                        <a:pt x="399" y="1332"/>
                        <a:pt x="598" y="1280"/>
                      </a:cubicBezTo>
                      <a:lnTo>
                        <a:pt x="913" y="74"/>
                      </a:lnTo>
                      <a:lnTo>
                        <a:pt x="37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08" name="Google Shape;3408;p13"/>
                <p:cNvSpPr/>
                <p:nvPr/>
              </p:nvSpPr>
              <p:spPr>
                <a:xfrm>
                  <a:off x="2592717" y="930696"/>
                  <a:ext cx="54675" cy="45315"/>
                </a:xfrm>
                <a:custGeom>
                  <a:rect b="b" l="l" r="r" t="t"/>
                  <a:pathLst>
                    <a:path extrusionOk="0" h="305" w="368">
                      <a:moveTo>
                        <a:pt x="74" y="0"/>
                      </a:moveTo>
                      <a:lnTo>
                        <a:pt x="0" y="294"/>
                      </a:lnTo>
                      <a:lnTo>
                        <a:pt x="283" y="304"/>
                      </a:lnTo>
                      <a:lnTo>
                        <a:pt x="367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09" name="Google Shape;3409;p13"/>
                <p:cNvSpPr/>
                <p:nvPr/>
              </p:nvSpPr>
              <p:spPr>
                <a:xfrm>
                  <a:off x="2525710" y="1186094"/>
                  <a:ext cx="51555" cy="45463"/>
                </a:xfrm>
                <a:custGeom>
                  <a:rect b="b" l="l" r="r" t="t"/>
                  <a:pathLst>
                    <a:path extrusionOk="0" h="306" w="347">
                      <a:moveTo>
                        <a:pt x="63" y="1"/>
                      </a:moveTo>
                      <a:lnTo>
                        <a:pt x="0" y="232"/>
                      </a:lnTo>
                      <a:lnTo>
                        <a:pt x="283" y="305"/>
                      </a:lnTo>
                      <a:lnTo>
                        <a:pt x="346" y="64"/>
                      </a:lnTo>
                      <a:lnTo>
                        <a:pt x="63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10" name="Google Shape;3410;p13"/>
                <p:cNvSpPr/>
                <p:nvPr/>
              </p:nvSpPr>
              <p:spPr>
                <a:xfrm>
                  <a:off x="2598957" y="986708"/>
                  <a:ext cx="14114" cy="32835"/>
                </a:xfrm>
                <a:custGeom>
                  <a:rect b="b" l="l" r="r" t="t"/>
                  <a:pathLst>
                    <a:path extrusionOk="0" h="221" w="95">
                      <a:moveTo>
                        <a:pt x="53" y="1"/>
                      </a:moveTo>
                      <a:lnTo>
                        <a:pt x="0" y="221"/>
                      </a:lnTo>
                      <a:lnTo>
                        <a:pt x="42" y="221"/>
                      </a:lnTo>
                      <a:lnTo>
                        <a:pt x="95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11" name="Google Shape;3411;p13"/>
                <p:cNvSpPr/>
                <p:nvPr/>
              </p:nvSpPr>
              <p:spPr>
                <a:xfrm>
                  <a:off x="1664130" y="896376"/>
                  <a:ext cx="115441" cy="346025"/>
                </a:xfrm>
                <a:custGeom>
                  <a:rect b="b" l="l" r="r" t="t"/>
                  <a:pathLst>
                    <a:path extrusionOk="0" h="2329" w="777">
                      <a:moveTo>
                        <a:pt x="0" y="0"/>
                      </a:moveTo>
                      <a:lnTo>
                        <a:pt x="32" y="2328"/>
                      </a:lnTo>
                      <a:lnTo>
                        <a:pt x="776" y="2328"/>
                      </a:lnTo>
                      <a:lnTo>
                        <a:pt x="60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12" name="Google Shape;3412;p13"/>
                <p:cNvSpPr/>
                <p:nvPr/>
              </p:nvSpPr>
              <p:spPr>
                <a:xfrm>
                  <a:off x="975489" y="896376"/>
                  <a:ext cx="151247" cy="346025"/>
                </a:xfrm>
                <a:custGeom>
                  <a:rect b="b" l="l" r="r" t="t"/>
                  <a:pathLst>
                    <a:path extrusionOk="0" h="2329" w="1018">
                      <a:moveTo>
                        <a:pt x="32" y="0"/>
                      </a:moveTo>
                      <a:lnTo>
                        <a:pt x="0" y="2328"/>
                      </a:lnTo>
                      <a:lnTo>
                        <a:pt x="923" y="2328"/>
                      </a:lnTo>
                      <a:lnTo>
                        <a:pt x="101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13" name="Google Shape;3413;p13"/>
                <p:cNvSpPr/>
                <p:nvPr/>
              </p:nvSpPr>
              <p:spPr>
                <a:xfrm>
                  <a:off x="1385256" y="991463"/>
                  <a:ext cx="109201" cy="250939"/>
                </a:xfrm>
                <a:custGeom>
                  <a:rect b="b" l="l" r="r" t="t"/>
                  <a:pathLst>
                    <a:path extrusionOk="0" h="1689" w="735">
                      <a:moveTo>
                        <a:pt x="42" y="0"/>
                      </a:moveTo>
                      <a:lnTo>
                        <a:pt x="0" y="1688"/>
                      </a:lnTo>
                      <a:lnTo>
                        <a:pt x="734" y="1688"/>
                      </a:lnTo>
                      <a:lnTo>
                        <a:pt x="69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14" name="Google Shape;3414;p13"/>
                <p:cNvSpPr/>
                <p:nvPr/>
              </p:nvSpPr>
              <p:spPr>
                <a:xfrm>
                  <a:off x="1280809" y="896376"/>
                  <a:ext cx="88995" cy="346025"/>
                </a:xfrm>
                <a:custGeom>
                  <a:rect b="b" l="l" r="r" t="t"/>
                  <a:pathLst>
                    <a:path extrusionOk="0" h="2329" w="599">
                      <a:moveTo>
                        <a:pt x="1" y="0"/>
                      </a:moveTo>
                      <a:lnTo>
                        <a:pt x="64" y="2328"/>
                      </a:lnTo>
                      <a:lnTo>
                        <a:pt x="598" y="2328"/>
                      </a:lnTo>
                      <a:lnTo>
                        <a:pt x="56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15" name="Google Shape;3415;p13"/>
                <p:cNvSpPr/>
                <p:nvPr/>
              </p:nvSpPr>
              <p:spPr>
                <a:xfrm>
                  <a:off x="1126589" y="929062"/>
                  <a:ext cx="146641" cy="313339"/>
                </a:xfrm>
                <a:custGeom>
                  <a:rect b="b" l="l" r="r" t="t"/>
                  <a:pathLst>
                    <a:path extrusionOk="0" h="2109" w="987">
                      <a:moveTo>
                        <a:pt x="84" y="1"/>
                      </a:moveTo>
                      <a:lnTo>
                        <a:pt x="1" y="2108"/>
                      </a:lnTo>
                      <a:lnTo>
                        <a:pt x="986" y="2108"/>
                      </a:lnTo>
                      <a:lnTo>
                        <a:pt x="902" y="64"/>
                      </a:lnTo>
                      <a:lnTo>
                        <a:pt x="84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16" name="Google Shape;3416;p13"/>
                <p:cNvSpPr/>
                <p:nvPr/>
              </p:nvSpPr>
              <p:spPr>
                <a:xfrm>
                  <a:off x="1502036" y="924456"/>
                  <a:ext cx="151247" cy="317945"/>
                </a:xfrm>
                <a:custGeom>
                  <a:rect b="b" l="l" r="r" t="t"/>
                  <a:pathLst>
                    <a:path extrusionOk="0" h="2140" w="1018">
                      <a:moveTo>
                        <a:pt x="1" y="0"/>
                      </a:moveTo>
                      <a:lnTo>
                        <a:pt x="32" y="2139"/>
                      </a:lnTo>
                      <a:lnTo>
                        <a:pt x="1018" y="2139"/>
                      </a:lnTo>
                      <a:lnTo>
                        <a:pt x="913" y="3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17" name="Google Shape;3417;p13"/>
                <p:cNvSpPr/>
                <p:nvPr/>
              </p:nvSpPr>
              <p:spPr>
                <a:xfrm>
                  <a:off x="1667250" y="1116116"/>
                  <a:ext cx="112321" cy="126287"/>
                </a:xfrm>
                <a:custGeom>
                  <a:rect b="b" l="l" r="r" t="t"/>
                  <a:pathLst>
                    <a:path extrusionOk="0" h="850" w="756">
                      <a:moveTo>
                        <a:pt x="0" y="0"/>
                      </a:moveTo>
                      <a:lnTo>
                        <a:pt x="11" y="839"/>
                      </a:lnTo>
                      <a:lnTo>
                        <a:pt x="755" y="849"/>
                      </a:lnTo>
                      <a:lnTo>
                        <a:pt x="713" y="315"/>
                      </a:lnTo>
                      <a:cubicBezTo>
                        <a:pt x="483" y="189"/>
                        <a:pt x="242" y="9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18" name="Google Shape;3418;p13"/>
                <p:cNvSpPr/>
                <p:nvPr/>
              </p:nvSpPr>
              <p:spPr>
                <a:xfrm>
                  <a:off x="975489" y="1031875"/>
                  <a:ext cx="146641" cy="210527"/>
                </a:xfrm>
                <a:custGeom>
                  <a:rect b="b" l="l" r="r" t="t"/>
                  <a:pathLst>
                    <a:path extrusionOk="0" h="1417" w="987">
                      <a:moveTo>
                        <a:pt x="986" y="1"/>
                      </a:moveTo>
                      <a:lnTo>
                        <a:pt x="986" y="1"/>
                      </a:lnTo>
                      <a:cubicBezTo>
                        <a:pt x="651" y="11"/>
                        <a:pt x="325" y="43"/>
                        <a:pt x="21" y="74"/>
                      </a:cubicBezTo>
                      <a:lnTo>
                        <a:pt x="0" y="1416"/>
                      </a:lnTo>
                      <a:lnTo>
                        <a:pt x="923" y="1416"/>
                      </a:lnTo>
                      <a:lnTo>
                        <a:pt x="98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19" name="Google Shape;3419;p13"/>
                <p:cNvSpPr/>
                <p:nvPr/>
              </p:nvSpPr>
              <p:spPr>
                <a:xfrm>
                  <a:off x="1385256" y="1049109"/>
                  <a:ext cx="109201" cy="194779"/>
                </a:xfrm>
                <a:custGeom>
                  <a:rect b="b" l="l" r="r" t="t"/>
                  <a:pathLst>
                    <a:path extrusionOk="0" h="1311" w="735">
                      <a:moveTo>
                        <a:pt x="32" y="0"/>
                      </a:moveTo>
                      <a:lnTo>
                        <a:pt x="0" y="1311"/>
                      </a:lnTo>
                      <a:lnTo>
                        <a:pt x="734" y="1300"/>
                      </a:lnTo>
                      <a:lnTo>
                        <a:pt x="703" y="115"/>
                      </a:lnTo>
                      <a:cubicBezTo>
                        <a:pt x="483" y="74"/>
                        <a:pt x="262" y="32"/>
                        <a:pt x="3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20" name="Google Shape;3420;p13"/>
                <p:cNvSpPr/>
                <p:nvPr/>
              </p:nvSpPr>
              <p:spPr>
                <a:xfrm>
                  <a:off x="1283929" y="1036629"/>
                  <a:ext cx="85875" cy="205773"/>
                </a:xfrm>
                <a:custGeom>
                  <a:rect b="b" l="l" r="r" t="t"/>
                  <a:pathLst>
                    <a:path extrusionOk="0" h="1385" w="578">
                      <a:moveTo>
                        <a:pt x="1" y="0"/>
                      </a:moveTo>
                      <a:lnTo>
                        <a:pt x="43" y="1384"/>
                      </a:lnTo>
                      <a:lnTo>
                        <a:pt x="577" y="1384"/>
                      </a:lnTo>
                      <a:lnTo>
                        <a:pt x="556" y="53"/>
                      </a:lnTo>
                      <a:cubicBezTo>
                        <a:pt x="378" y="32"/>
                        <a:pt x="189" y="11"/>
                        <a:pt x="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21" name="Google Shape;3421;p13"/>
                <p:cNvSpPr/>
                <p:nvPr/>
              </p:nvSpPr>
              <p:spPr>
                <a:xfrm>
                  <a:off x="1126589" y="1031875"/>
                  <a:ext cx="146641" cy="210527"/>
                </a:xfrm>
                <a:custGeom>
                  <a:rect b="b" l="l" r="r" t="t"/>
                  <a:pathLst>
                    <a:path extrusionOk="0" h="1417" w="987">
                      <a:moveTo>
                        <a:pt x="63" y="1"/>
                      </a:moveTo>
                      <a:lnTo>
                        <a:pt x="1" y="1416"/>
                      </a:lnTo>
                      <a:lnTo>
                        <a:pt x="986" y="1416"/>
                      </a:lnTo>
                      <a:lnTo>
                        <a:pt x="934" y="22"/>
                      </a:lnTo>
                      <a:cubicBezTo>
                        <a:pt x="630" y="1"/>
                        <a:pt x="347" y="1"/>
                        <a:pt x="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22" name="Google Shape;3422;p13"/>
                <p:cNvSpPr/>
                <p:nvPr/>
              </p:nvSpPr>
              <p:spPr>
                <a:xfrm>
                  <a:off x="1505156" y="1069315"/>
                  <a:ext cx="148127" cy="173087"/>
                </a:xfrm>
                <a:custGeom>
                  <a:rect b="b" l="l" r="r" t="t"/>
                  <a:pathLst>
                    <a:path extrusionOk="0" h="1165" w="997">
                      <a:moveTo>
                        <a:pt x="1" y="0"/>
                      </a:moveTo>
                      <a:lnTo>
                        <a:pt x="11" y="1164"/>
                      </a:lnTo>
                      <a:lnTo>
                        <a:pt x="997" y="1164"/>
                      </a:lnTo>
                      <a:lnTo>
                        <a:pt x="955" y="263"/>
                      </a:lnTo>
                      <a:cubicBezTo>
                        <a:pt x="640" y="158"/>
                        <a:pt x="326" y="63"/>
                        <a:pt x="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23" name="Google Shape;3423;p13"/>
                <p:cNvSpPr/>
                <p:nvPr/>
              </p:nvSpPr>
              <p:spPr>
                <a:xfrm>
                  <a:off x="995696" y="1203329"/>
                  <a:ext cx="90481" cy="23474"/>
                </a:xfrm>
                <a:custGeom>
                  <a:rect b="b" l="l" r="r" t="t"/>
                  <a:pathLst>
                    <a:path extrusionOk="0" h="158" w="609">
                      <a:moveTo>
                        <a:pt x="11" y="0"/>
                      </a:moveTo>
                      <a:lnTo>
                        <a:pt x="1" y="158"/>
                      </a:lnTo>
                      <a:lnTo>
                        <a:pt x="609" y="158"/>
                      </a:lnTo>
                      <a:lnTo>
                        <a:pt x="609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24" name="Google Shape;3424;p13"/>
                <p:cNvSpPr/>
                <p:nvPr/>
              </p:nvSpPr>
              <p:spPr>
                <a:xfrm>
                  <a:off x="997330" y="1165888"/>
                  <a:ext cx="90481" cy="21989"/>
                </a:xfrm>
                <a:custGeom>
                  <a:rect b="b" l="l" r="r" t="t"/>
                  <a:pathLst>
                    <a:path extrusionOk="0" h="148" w="609">
                      <a:moveTo>
                        <a:pt x="0" y="1"/>
                      </a:moveTo>
                      <a:lnTo>
                        <a:pt x="0" y="147"/>
                      </a:lnTo>
                      <a:lnTo>
                        <a:pt x="598" y="147"/>
                      </a:lnTo>
                      <a:lnTo>
                        <a:pt x="608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25" name="Google Shape;3425;p13"/>
                <p:cNvSpPr/>
                <p:nvPr/>
              </p:nvSpPr>
              <p:spPr>
                <a:xfrm>
                  <a:off x="1156155" y="1193969"/>
                  <a:ext cx="85875" cy="29715"/>
                </a:xfrm>
                <a:custGeom>
                  <a:rect b="b" l="l" r="r" t="t"/>
                  <a:pathLst>
                    <a:path extrusionOk="0" h="200" w="578">
                      <a:moveTo>
                        <a:pt x="1" y="0"/>
                      </a:moveTo>
                      <a:lnTo>
                        <a:pt x="1" y="200"/>
                      </a:lnTo>
                      <a:lnTo>
                        <a:pt x="578" y="200"/>
                      </a:lnTo>
                      <a:lnTo>
                        <a:pt x="578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26" name="Google Shape;3426;p13"/>
                <p:cNvSpPr/>
                <p:nvPr/>
              </p:nvSpPr>
              <p:spPr>
                <a:xfrm>
                  <a:off x="989455" y="910341"/>
                  <a:ext cx="99841" cy="20503"/>
                </a:xfrm>
                <a:custGeom>
                  <a:rect b="b" l="l" r="r" t="t"/>
                  <a:pathLst>
                    <a:path extrusionOk="0" h="138" w="672">
                      <a:moveTo>
                        <a:pt x="1" y="1"/>
                      </a:moveTo>
                      <a:lnTo>
                        <a:pt x="1" y="137"/>
                      </a:lnTo>
                      <a:lnTo>
                        <a:pt x="672" y="137"/>
                      </a:lnTo>
                      <a:lnTo>
                        <a:pt x="672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27" name="Google Shape;3427;p13"/>
                <p:cNvSpPr/>
                <p:nvPr/>
              </p:nvSpPr>
              <p:spPr>
                <a:xfrm>
                  <a:off x="1318695" y="916582"/>
                  <a:ext cx="18423" cy="17383"/>
                </a:xfrm>
                <a:custGeom>
                  <a:rect b="b" l="l" r="r" t="t"/>
                  <a:pathLst>
                    <a:path extrusionOk="0" h="117" w="124">
                      <a:moveTo>
                        <a:pt x="63" y="0"/>
                      </a:moveTo>
                      <a:cubicBezTo>
                        <a:pt x="0" y="0"/>
                        <a:pt x="0" y="117"/>
                        <a:pt x="63" y="117"/>
                      </a:cubicBezTo>
                      <a:cubicBezTo>
                        <a:pt x="65" y="117"/>
                        <a:pt x="68" y="117"/>
                        <a:pt x="71" y="116"/>
                      </a:cubicBezTo>
                      <a:cubicBezTo>
                        <a:pt x="92" y="116"/>
                        <a:pt x="123" y="95"/>
                        <a:pt x="123" y="64"/>
                      </a:cubicBezTo>
                      <a:cubicBezTo>
                        <a:pt x="123" y="32"/>
                        <a:pt x="92" y="1"/>
                        <a:pt x="71" y="1"/>
                      </a:cubicBezTo>
                      <a:cubicBezTo>
                        <a:pt x="68" y="0"/>
                        <a:pt x="65" y="0"/>
                        <a:pt x="63" y="0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28" name="Google Shape;3428;p13"/>
                <p:cNvSpPr/>
                <p:nvPr/>
              </p:nvSpPr>
              <p:spPr>
                <a:xfrm>
                  <a:off x="1196122" y="1158163"/>
                  <a:ext cx="16343" cy="11292"/>
                </a:xfrm>
                <a:custGeom>
                  <a:rect b="b" l="l" r="r" t="t"/>
                  <a:pathLst>
                    <a:path extrusionOk="0" h="76" w="110">
                      <a:moveTo>
                        <a:pt x="57" y="0"/>
                      </a:moveTo>
                      <a:cubicBezTo>
                        <a:pt x="0" y="0"/>
                        <a:pt x="56" y="76"/>
                        <a:pt x="90" y="76"/>
                      </a:cubicBezTo>
                      <a:cubicBezTo>
                        <a:pt x="99" y="76"/>
                        <a:pt x="107" y="69"/>
                        <a:pt x="109" y="53"/>
                      </a:cubicBezTo>
                      <a:cubicBezTo>
                        <a:pt x="109" y="21"/>
                        <a:pt x="88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29" name="Google Shape;3429;p13"/>
                <p:cNvSpPr/>
                <p:nvPr/>
              </p:nvSpPr>
              <p:spPr>
                <a:xfrm>
                  <a:off x="1405462" y="1207935"/>
                  <a:ext cx="67155" cy="18869"/>
                </a:xfrm>
                <a:custGeom>
                  <a:rect b="b" l="l" r="r" t="t"/>
                  <a:pathLst>
                    <a:path extrusionOk="0" h="127" w="452">
                      <a:moveTo>
                        <a:pt x="11" y="1"/>
                      </a:moveTo>
                      <a:lnTo>
                        <a:pt x="1" y="127"/>
                      </a:lnTo>
                      <a:lnTo>
                        <a:pt x="452" y="127"/>
                      </a:lnTo>
                      <a:lnTo>
                        <a:pt x="452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30" name="Google Shape;3430;p13"/>
                <p:cNvSpPr/>
                <p:nvPr/>
              </p:nvSpPr>
              <p:spPr>
                <a:xfrm>
                  <a:off x="1304284" y="1187729"/>
                  <a:ext cx="54675" cy="43829"/>
                </a:xfrm>
                <a:custGeom>
                  <a:rect b="b" l="l" r="r" t="t"/>
                  <a:pathLst>
                    <a:path extrusionOk="0" h="295" w="368">
                      <a:moveTo>
                        <a:pt x="367" y="0"/>
                      </a:moveTo>
                      <a:lnTo>
                        <a:pt x="0" y="11"/>
                      </a:lnTo>
                      <a:lnTo>
                        <a:pt x="0" y="294"/>
                      </a:lnTo>
                      <a:lnTo>
                        <a:pt x="357" y="273"/>
                      </a:lnTo>
                      <a:lnTo>
                        <a:pt x="367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31" name="Google Shape;3431;p13"/>
                <p:cNvSpPr/>
                <p:nvPr/>
              </p:nvSpPr>
              <p:spPr>
                <a:xfrm>
                  <a:off x="1534722" y="943176"/>
                  <a:ext cx="78149" cy="34320"/>
                </a:xfrm>
                <a:custGeom>
                  <a:rect b="b" l="l" r="r" t="t"/>
                  <a:pathLst>
                    <a:path extrusionOk="0" h="231" w="526">
                      <a:moveTo>
                        <a:pt x="11" y="0"/>
                      </a:moveTo>
                      <a:lnTo>
                        <a:pt x="1" y="231"/>
                      </a:lnTo>
                      <a:lnTo>
                        <a:pt x="525" y="231"/>
                      </a:lnTo>
                      <a:lnTo>
                        <a:pt x="525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32" name="Google Shape;3432;p13"/>
                <p:cNvSpPr/>
                <p:nvPr/>
              </p:nvSpPr>
              <p:spPr>
                <a:xfrm>
                  <a:off x="1673490" y="913462"/>
                  <a:ext cx="62400" cy="39075"/>
                </a:xfrm>
                <a:custGeom>
                  <a:rect b="b" l="l" r="r" t="t"/>
                  <a:pathLst>
                    <a:path extrusionOk="0" h="263" w="420">
                      <a:moveTo>
                        <a:pt x="11" y="1"/>
                      </a:moveTo>
                      <a:lnTo>
                        <a:pt x="0" y="242"/>
                      </a:lnTo>
                      <a:lnTo>
                        <a:pt x="420" y="263"/>
                      </a:lnTo>
                      <a:lnTo>
                        <a:pt x="420" y="22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33" name="Google Shape;3433;p13"/>
                <p:cNvSpPr/>
                <p:nvPr/>
              </p:nvSpPr>
              <p:spPr>
                <a:xfrm>
                  <a:off x="1523876" y="1200209"/>
                  <a:ext cx="104595" cy="28229"/>
                </a:xfrm>
                <a:custGeom>
                  <a:rect b="b" l="l" r="r" t="t"/>
                  <a:pathLst>
                    <a:path extrusionOk="0" h="190" w="704">
                      <a:moveTo>
                        <a:pt x="1" y="0"/>
                      </a:moveTo>
                      <a:lnTo>
                        <a:pt x="11" y="189"/>
                      </a:lnTo>
                      <a:lnTo>
                        <a:pt x="703" y="189"/>
                      </a:lnTo>
                      <a:lnTo>
                        <a:pt x="693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34" name="Google Shape;3434;p13"/>
                <p:cNvSpPr/>
                <p:nvPr/>
              </p:nvSpPr>
              <p:spPr>
                <a:xfrm>
                  <a:off x="1679730" y="1161283"/>
                  <a:ext cx="78001" cy="71761"/>
                </a:xfrm>
                <a:custGeom>
                  <a:rect b="b" l="l" r="r" t="t"/>
                  <a:pathLst>
                    <a:path extrusionOk="0" h="483" w="525">
                      <a:moveTo>
                        <a:pt x="0" y="0"/>
                      </a:moveTo>
                      <a:lnTo>
                        <a:pt x="11" y="483"/>
                      </a:lnTo>
                      <a:lnTo>
                        <a:pt x="525" y="483"/>
                      </a:lnTo>
                      <a:lnTo>
                        <a:pt x="514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35" name="Google Shape;3435;p13"/>
                <p:cNvSpPr/>
                <p:nvPr/>
              </p:nvSpPr>
              <p:spPr>
                <a:xfrm>
                  <a:off x="1327610" y="1144048"/>
                  <a:ext cx="7874" cy="32983"/>
                </a:xfrm>
                <a:custGeom>
                  <a:rect b="b" l="l" r="r" t="t"/>
                  <a:pathLst>
                    <a:path extrusionOk="0" h="222" w="53">
                      <a:moveTo>
                        <a:pt x="53" y="1"/>
                      </a:moveTo>
                      <a:lnTo>
                        <a:pt x="0" y="11"/>
                      </a:lnTo>
                      <a:lnTo>
                        <a:pt x="0" y="221"/>
                      </a:lnTo>
                      <a:lnTo>
                        <a:pt x="53" y="221"/>
                      </a:lnTo>
                      <a:lnTo>
                        <a:pt x="53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36" name="Google Shape;3436;p13"/>
                <p:cNvSpPr/>
                <p:nvPr/>
              </p:nvSpPr>
              <p:spPr>
                <a:xfrm>
                  <a:off x="1424183" y="1008252"/>
                  <a:ext cx="26297" cy="21394"/>
                </a:xfrm>
                <a:custGeom>
                  <a:rect b="b" l="l" r="r" t="t"/>
                  <a:pathLst>
                    <a:path extrusionOk="0" h="144" w="177">
                      <a:moveTo>
                        <a:pt x="107" y="0"/>
                      </a:moveTo>
                      <a:cubicBezTo>
                        <a:pt x="103" y="0"/>
                        <a:pt x="99" y="1"/>
                        <a:pt x="95" y="2"/>
                      </a:cubicBezTo>
                      <a:cubicBezTo>
                        <a:pt x="32" y="2"/>
                        <a:pt x="0" y="86"/>
                        <a:pt x="53" y="128"/>
                      </a:cubicBezTo>
                      <a:cubicBezTo>
                        <a:pt x="66" y="139"/>
                        <a:pt x="80" y="143"/>
                        <a:pt x="95" y="143"/>
                      </a:cubicBezTo>
                      <a:cubicBezTo>
                        <a:pt x="137" y="143"/>
                        <a:pt x="176" y="102"/>
                        <a:pt x="168" y="55"/>
                      </a:cubicBezTo>
                      <a:cubicBezTo>
                        <a:pt x="159" y="28"/>
                        <a:pt x="134" y="0"/>
                        <a:pt x="107" y="0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37" name="Google Shape;3437;p13"/>
                <p:cNvSpPr/>
                <p:nvPr/>
              </p:nvSpPr>
              <p:spPr>
                <a:xfrm>
                  <a:off x="2778137" y="863689"/>
                  <a:ext cx="74881" cy="378711"/>
                </a:xfrm>
                <a:custGeom>
                  <a:rect b="b" l="l" r="r" t="t"/>
                  <a:pathLst>
                    <a:path extrusionOk="0" h="2549" w="504">
                      <a:moveTo>
                        <a:pt x="0" y="0"/>
                      </a:moveTo>
                      <a:lnTo>
                        <a:pt x="21" y="2548"/>
                      </a:lnTo>
                      <a:lnTo>
                        <a:pt x="503" y="2548"/>
                      </a:lnTo>
                      <a:lnTo>
                        <a:pt x="39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38" name="Google Shape;3438;p13"/>
                <p:cNvSpPr/>
                <p:nvPr/>
              </p:nvSpPr>
              <p:spPr>
                <a:xfrm>
                  <a:off x="3683250" y="925942"/>
                  <a:ext cx="113955" cy="316459"/>
                </a:xfrm>
                <a:custGeom>
                  <a:rect b="b" l="l" r="r" t="t"/>
                  <a:pathLst>
                    <a:path extrusionOk="0" h="2130" w="767">
                      <a:moveTo>
                        <a:pt x="1" y="1"/>
                      </a:moveTo>
                      <a:lnTo>
                        <a:pt x="32" y="2129"/>
                      </a:lnTo>
                      <a:lnTo>
                        <a:pt x="766" y="2129"/>
                      </a:lnTo>
                      <a:lnTo>
                        <a:pt x="60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39" name="Google Shape;3439;p13"/>
                <p:cNvSpPr/>
                <p:nvPr/>
              </p:nvSpPr>
              <p:spPr>
                <a:xfrm>
                  <a:off x="3801663" y="925942"/>
                  <a:ext cx="98355" cy="316459"/>
                </a:xfrm>
                <a:custGeom>
                  <a:rect b="b" l="l" r="r" t="t"/>
                  <a:pathLst>
                    <a:path extrusionOk="0" h="2130" w="662">
                      <a:moveTo>
                        <a:pt x="22" y="1"/>
                      </a:moveTo>
                      <a:lnTo>
                        <a:pt x="1" y="2129"/>
                      </a:lnTo>
                      <a:lnTo>
                        <a:pt x="598" y="2129"/>
                      </a:lnTo>
                      <a:lnTo>
                        <a:pt x="66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40" name="Google Shape;3440;p13"/>
                <p:cNvSpPr/>
                <p:nvPr/>
              </p:nvSpPr>
              <p:spPr>
                <a:xfrm>
                  <a:off x="3683250" y="925942"/>
                  <a:ext cx="106081" cy="223007"/>
                </a:xfrm>
                <a:custGeom>
                  <a:rect b="b" l="l" r="r" t="t"/>
                  <a:pathLst>
                    <a:path extrusionOk="0" h="1501" w="714">
                      <a:moveTo>
                        <a:pt x="1" y="1"/>
                      </a:moveTo>
                      <a:lnTo>
                        <a:pt x="22" y="1500"/>
                      </a:lnTo>
                      <a:lnTo>
                        <a:pt x="74" y="1500"/>
                      </a:lnTo>
                      <a:cubicBezTo>
                        <a:pt x="294" y="1500"/>
                        <a:pt x="504" y="1490"/>
                        <a:pt x="714" y="1479"/>
                      </a:cubicBezTo>
                      <a:lnTo>
                        <a:pt x="60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41" name="Google Shape;3441;p13"/>
                <p:cNvSpPr/>
                <p:nvPr/>
              </p:nvSpPr>
              <p:spPr>
                <a:xfrm>
                  <a:off x="3801663" y="925942"/>
                  <a:ext cx="98355" cy="218253"/>
                </a:xfrm>
                <a:custGeom>
                  <a:rect b="b" l="l" r="r" t="t"/>
                  <a:pathLst>
                    <a:path extrusionOk="0" h="1469" w="662">
                      <a:moveTo>
                        <a:pt x="22" y="1"/>
                      </a:moveTo>
                      <a:lnTo>
                        <a:pt x="1" y="1469"/>
                      </a:lnTo>
                      <a:cubicBezTo>
                        <a:pt x="221" y="1448"/>
                        <a:pt x="431" y="1416"/>
                        <a:pt x="619" y="1385"/>
                      </a:cubicBezTo>
                      <a:lnTo>
                        <a:pt x="66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42" name="Google Shape;3442;p13"/>
                <p:cNvSpPr/>
                <p:nvPr/>
              </p:nvSpPr>
              <p:spPr>
                <a:xfrm>
                  <a:off x="3692610" y="940056"/>
                  <a:ext cx="67155" cy="24960"/>
                </a:xfrm>
                <a:custGeom>
                  <a:rect b="b" l="l" r="r" t="t"/>
                  <a:pathLst>
                    <a:path extrusionOk="0" h="168" w="452">
                      <a:moveTo>
                        <a:pt x="1" y="0"/>
                      </a:moveTo>
                      <a:lnTo>
                        <a:pt x="11" y="168"/>
                      </a:lnTo>
                      <a:lnTo>
                        <a:pt x="451" y="168"/>
                      </a:lnTo>
                      <a:lnTo>
                        <a:pt x="441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43" name="Google Shape;3443;p13"/>
                <p:cNvSpPr/>
                <p:nvPr/>
              </p:nvSpPr>
              <p:spPr>
                <a:xfrm>
                  <a:off x="3817263" y="1189214"/>
                  <a:ext cx="57795" cy="36103"/>
                </a:xfrm>
                <a:custGeom>
                  <a:rect b="b" l="l" r="r" t="t"/>
                  <a:pathLst>
                    <a:path extrusionOk="0" h="243" w="389">
                      <a:moveTo>
                        <a:pt x="0" y="1"/>
                      </a:moveTo>
                      <a:lnTo>
                        <a:pt x="11" y="242"/>
                      </a:lnTo>
                      <a:lnTo>
                        <a:pt x="388" y="242"/>
                      </a:lnTo>
                      <a:lnTo>
                        <a:pt x="388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44" name="Google Shape;3444;p13"/>
                <p:cNvSpPr/>
                <p:nvPr/>
              </p:nvSpPr>
              <p:spPr>
                <a:xfrm>
                  <a:off x="3821869" y="941542"/>
                  <a:ext cx="70275" cy="21989"/>
                </a:xfrm>
                <a:custGeom>
                  <a:rect b="b" l="l" r="r" t="t"/>
                  <a:pathLst>
                    <a:path extrusionOk="0" h="148" w="473">
                      <a:moveTo>
                        <a:pt x="1" y="1"/>
                      </a:moveTo>
                      <a:lnTo>
                        <a:pt x="11" y="147"/>
                      </a:lnTo>
                      <a:lnTo>
                        <a:pt x="473" y="147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45" name="Google Shape;3445;p13"/>
                <p:cNvSpPr/>
                <p:nvPr/>
              </p:nvSpPr>
              <p:spPr>
                <a:xfrm>
                  <a:off x="3734656" y="1203329"/>
                  <a:ext cx="11143" cy="14114"/>
                </a:xfrm>
                <a:custGeom>
                  <a:rect b="b" l="l" r="r" t="t"/>
                  <a:pathLst>
                    <a:path extrusionOk="0" h="95" w="75">
                      <a:moveTo>
                        <a:pt x="32" y="0"/>
                      </a:moveTo>
                      <a:cubicBezTo>
                        <a:pt x="11" y="0"/>
                        <a:pt x="1" y="21"/>
                        <a:pt x="1" y="42"/>
                      </a:cubicBezTo>
                      <a:cubicBezTo>
                        <a:pt x="1" y="74"/>
                        <a:pt x="11" y="95"/>
                        <a:pt x="32" y="95"/>
                      </a:cubicBezTo>
                      <a:cubicBezTo>
                        <a:pt x="64" y="95"/>
                        <a:pt x="74" y="74"/>
                        <a:pt x="74" y="42"/>
                      </a:cubicBezTo>
                      <a:cubicBezTo>
                        <a:pt x="74" y="21"/>
                        <a:pt x="64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46" name="Google Shape;3446;p13"/>
                <p:cNvSpPr/>
                <p:nvPr/>
              </p:nvSpPr>
              <p:spPr>
                <a:xfrm>
                  <a:off x="3723810" y="985223"/>
                  <a:ext cx="10994" cy="14114"/>
                </a:xfrm>
                <a:custGeom>
                  <a:rect b="b" l="l" r="r" t="t"/>
                  <a:pathLst>
                    <a:path extrusionOk="0" h="95" w="74">
                      <a:moveTo>
                        <a:pt x="42" y="0"/>
                      </a:moveTo>
                      <a:cubicBezTo>
                        <a:pt x="21" y="0"/>
                        <a:pt x="0" y="21"/>
                        <a:pt x="0" y="42"/>
                      </a:cubicBezTo>
                      <a:cubicBezTo>
                        <a:pt x="0" y="74"/>
                        <a:pt x="21" y="95"/>
                        <a:pt x="42" y="95"/>
                      </a:cubicBezTo>
                      <a:cubicBezTo>
                        <a:pt x="63" y="95"/>
                        <a:pt x="74" y="74"/>
                        <a:pt x="74" y="42"/>
                      </a:cubicBezTo>
                      <a:cubicBezTo>
                        <a:pt x="74" y="21"/>
                        <a:pt x="63" y="0"/>
                        <a:pt x="42" y="0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47" name="Google Shape;3447;p13"/>
                <p:cNvSpPr/>
                <p:nvPr/>
              </p:nvSpPr>
              <p:spPr>
                <a:xfrm>
                  <a:off x="3839104" y="1156528"/>
                  <a:ext cx="12629" cy="17383"/>
                </a:xfrm>
                <a:custGeom>
                  <a:rect b="b" l="l" r="r" t="t"/>
                  <a:pathLst>
                    <a:path extrusionOk="0" h="117" w="85">
                      <a:moveTo>
                        <a:pt x="42" y="1"/>
                      </a:moveTo>
                      <a:cubicBezTo>
                        <a:pt x="21" y="1"/>
                        <a:pt x="0" y="32"/>
                        <a:pt x="0" y="64"/>
                      </a:cubicBezTo>
                      <a:cubicBezTo>
                        <a:pt x="0" y="85"/>
                        <a:pt x="21" y="116"/>
                        <a:pt x="42" y="116"/>
                      </a:cubicBezTo>
                      <a:cubicBezTo>
                        <a:pt x="63" y="116"/>
                        <a:pt x="84" y="85"/>
                        <a:pt x="84" y="64"/>
                      </a:cubicBezTo>
                      <a:cubicBezTo>
                        <a:pt x="84" y="32"/>
                        <a:pt x="63" y="1"/>
                        <a:pt x="42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48" name="Google Shape;3448;p13"/>
                <p:cNvSpPr/>
                <p:nvPr/>
              </p:nvSpPr>
              <p:spPr>
                <a:xfrm>
                  <a:off x="3918591" y="1013155"/>
                  <a:ext cx="112321" cy="229247"/>
                </a:xfrm>
                <a:custGeom>
                  <a:rect b="b" l="l" r="r" t="t"/>
                  <a:pathLst>
                    <a:path extrusionOk="0" h="1543" w="756">
                      <a:moveTo>
                        <a:pt x="0" y="1"/>
                      </a:moveTo>
                      <a:lnTo>
                        <a:pt x="0" y="1542"/>
                      </a:lnTo>
                      <a:lnTo>
                        <a:pt x="713" y="1542"/>
                      </a:lnTo>
                      <a:lnTo>
                        <a:pt x="75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49" name="Google Shape;3449;p13"/>
                <p:cNvSpPr/>
                <p:nvPr/>
              </p:nvSpPr>
              <p:spPr>
                <a:xfrm>
                  <a:off x="3918591" y="1013155"/>
                  <a:ext cx="112321" cy="117075"/>
                </a:xfrm>
                <a:custGeom>
                  <a:rect b="b" l="l" r="r" t="t"/>
                  <a:pathLst>
                    <a:path extrusionOk="0" h="788" w="756">
                      <a:moveTo>
                        <a:pt x="0" y="1"/>
                      </a:moveTo>
                      <a:lnTo>
                        <a:pt x="0" y="662"/>
                      </a:lnTo>
                      <a:cubicBezTo>
                        <a:pt x="220" y="704"/>
                        <a:pt x="472" y="745"/>
                        <a:pt x="734" y="787"/>
                      </a:cubicBezTo>
                      <a:lnTo>
                        <a:pt x="75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50" name="Google Shape;3450;p13"/>
                <p:cNvSpPr/>
                <p:nvPr/>
              </p:nvSpPr>
              <p:spPr>
                <a:xfrm>
                  <a:off x="3929437" y="1025635"/>
                  <a:ext cx="76515" cy="32983"/>
                </a:xfrm>
                <a:custGeom>
                  <a:rect b="b" l="l" r="r" t="t"/>
                  <a:pathLst>
                    <a:path extrusionOk="0" h="222" w="515">
                      <a:moveTo>
                        <a:pt x="514" y="1"/>
                      </a:moveTo>
                      <a:lnTo>
                        <a:pt x="11" y="22"/>
                      </a:lnTo>
                      <a:lnTo>
                        <a:pt x="0" y="221"/>
                      </a:lnTo>
                      <a:lnTo>
                        <a:pt x="504" y="200"/>
                      </a:lnTo>
                      <a:lnTo>
                        <a:pt x="514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51" name="Google Shape;3451;p13"/>
                <p:cNvSpPr/>
                <p:nvPr/>
              </p:nvSpPr>
              <p:spPr>
                <a:xfrm>
                  <a:off x="3930922" y="1203329"/>
                  <a:ext cx="71909" cy="32835"/>
                </a:xfrm>
                <a:custGeom>
                  <a:rect b="b" l="l" r="r" t="t"/>
                  <a:pathLst>
                    <a:path extrusionOk="0" h="221" w="484">
                      <a:moveTo>
                        <a:pt x="483" y="0"/>
                      </a:moveTo>
                      <a:lnTo>
                        <a:pt x="11" y="21"/>
                      </a:lnTo>
                      <a:lnTo>
                        <a:pt x="1" y="220"/>
                      </a:lnTo>
                      <a:lnTo>
                        <a:pt x="473" y="200"/>
                      </a:lnTo>
                      <a:lnTo>
                        <a:pt x="483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52" name="Google Shape;3452;p13"/>
                <p:cNvSpPr/>
                <p:nvPr/>
              </p:nvSpPr>
              <p:spPr>
                <a:xfrm>
                  <a:off x="4049336" y="863689"/>
                  <a:ext cx="101475" cy="378711"/>
                </a:xfrm>
                <a:custGeom>
                  <a:rect b="b" l="l" r="r" t="t"/>
                  <a:pathLst>
                    <a:path extrusionOk="0" h="2549" w="683">
                      <a:moveTo>
                        <a:pt x="1" y="0"/>
                      </a:moveTo>
                      <a:lnTo>
                        <a:pt x="32" y="2548"/>
                      </a:lnTo>
                      <a:lnTo>
                        <a:pt x="683" y="2548"/>
                      </a:lnTo>
                      <a:lnTo>
                        <a:pt x="54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53" name="Google Shape;3453;p13"/>
                <p:cNvSpPr/>
                <p:nvPr/>
              </p:nvSpPr>
              <p:spPr>
                <a:xfrm>
                  <a:off x="4155269" y="863689"/>
                  <a:ext cx="88995" cy="378711"/>
                </a:xfrm>
                <a:custGeom>
                  <a:rect b="b" l="l" r="r" t="t"/>
                  <a:pathLst>
                    <a:path extrusionOk="0" h="2549" w="599">
                      <a:moveTo>
                        <a:pt x="22" y="0"/>
                      </a:moveTo>
                      <a:lnTo>
                        <a:pt x="1" y="2548"/>
                      </a:lnTo>
                      <a:lnTo>
                        <a:pt x="536" y="2548"/>
                      </a:lnTo>
                      <a:lnTo>
                        <a:pt x="59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54" name="Google Shape;3454;p13"/>
                <p:cNvSpPr/>
                <p:nvPr/>
              </p:nvSpPr>
              <p:spPr>
                <a:xfrm>
                  <a:off x="4049336" y="863689"/>
                  <a:ext cx="95235" cy="268025"/>
                </a:xfrm>
                <a:custGeom>
                  <a:rect b="b" l="l" r="r" t="t"/>
                  <a:pathLst>
                    <a:path extrusionOk="0" h="1804" w="641">
                      <a:moveTo>
                        <a:pt x="1" y="0"/>
                      </a:moveTo>
                      <a:lnTo>
                        <a:pt x="22" y="1804"/>
                      </a:lnTo>
                      <a:lnTo>
                        <a:pt x="64" y="1804"/>
                      </a:lnTo>
                      <a:cubicBezTo>
                        <a:pt x="263" y="1793"/>
                        <a:pt x="452" y="1783"/>
                        <a:pt x="641" y="1772"/>
                      </a:cubicBezTo>
                      <a:lnTo>
                        <a:pt x="54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55" name="Google Shape;3455;p13"/>
                <p:cNvSpPr/>
                <p:nvPr/>
              </p:nvSpPr>
              <p:spPr>
                <a:xfrm>
                  <a:off x="4156903" y="863689"/>
                  <a:ext cx="87361" cy="261785"/>
                </a:xfrm>
                <a:custGeom>
                  <a:rect b="b" l="l" r="r" t="t"/>
                  <a:pathLst>
                    <a:path extrusionOk="0" h="1762" w="588">
                      <a:moveTo>
                        <a:pt x="21" y="0"/>
                      </a:moveTo>
                      <a:lnTo>
                        <a:pt x="0" y="1762"/>
                      </a:lnTo>
                      <a:cubicBezTo>
                        <a:pt x="189" y="1730"/>
                        <a:pt x="368" y="1699"/>
                        <a:pt x="556" y="1657"/>
                      </a:cubicBezTo>
                      <a:lnTo>
                        <a:pt x="58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56" name="Google Shape;3456;p13"/>
                <p:cNvSpPr/>
                <p:nvPr/>
              </p:nvSpPr>
              <p:spPr>
                <a:xfrm>
                  <a:off x="4169384" y="1179854"/>
                  <a:ext cx="53040" cy="42343"/>
                </a:xfrm>
                <a:custGeom>
                  <a:rect b="b" l="l" r="r" t="t"/>
                  <a:pathLst>
                    <a:path extrusionOk="0" h="285" w="357">
                      <a:moveTo>
                        <a:pt x="0" y="1"/>
                      </a:moveTo>
                      <a:lnTo>
                        <a:pt x="11" y="284"/>
                      </a:lnTo>
                      <a:lnTo>
                        <a:pt x="357" y="284"/>
                      </a:lnTo>
                      <a:lnTo>
                        <a:pt x="346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57" name="Google Shape;3457;p13"/>
                <p:cNvSpPr/>
                <p:nvPr/>
              </p:nvSpPr>
              <p:spPr>
                <a:xfrm>
                  <a:off x="4096137" y="1195455"/>
                  <a:ext cx="9509" cy="17383"/>
                </a:xfrm>
                <a:custGeom>
                  <a:rect b="b" l="l" r="r" t="t"/>
                  <a:pathLst>
                    <a:path extrusionOk="0" h="117" w="64">
                      <a:moveTo>
                        <a:pt x="32" y="1"/>
                      </a:moveTo>
                      <a:cubicBezTo>
                        <a:pt x="11" y="1"/>
                        <a:pt x="1" y="22"/>
                        <a:pt x="1" y="53"/>
                      </a:cubicBezTo>
                      <a:cubicBezTo>
                        <a:pt x="1" y="85"/>
                        <a:pt x="11" y="116"/>
                        <a:pt x="32" y="116"/>
                      </a:cubicBezTo>
                      <a:cubicBezTo>
                        <a:pt x="42" y="116"/>
                        <a:pt x="63" y="85"/>
                        <a:pt x="63" y="53"/>
                      </a:cubicBezTo>
                      <a:cubicBezTo>
                        <a:pt x="63" y="22"/>
                        <a:pt x="53" y="1"/>
                        <a:pt x="32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58" name="Google Shape;3458;p13"/>
                <p:cNvSpPr/>
                <p:nvPr/>
              </p:nvSpPr>
              <p:spPr>
                <a:xfrm>
                  <a:off x="4086777" y="935302"/>
                  <a:ext cx="9509" cy="15749"/>
                </a:xfrm>
                <a:custGeom>
                  <a:rect b="b" l="l" r="r" t="t"/>
                  <a:pathLst>
                    <a:path extrusionOk="0" h="106" w="64">
                      <a:moveTo>
                        <a:pt x="32" y="1"/>
                      </a:moveTo>
                      <a:cubicBezTo>
                        <a:pt x="11" y="1"/>
                        <a:pt x="1" y="22"/>
                        <a:pt x="1" y="53"/>
                      </a:cubicBezTo>
                      <a:cubicBezTo>
                        <a:pt x="1" y="85"/>
                        <a:pt x="11" y="105"/>
                        <a:pt x="32" y="105"/>
                      </a:cubicBezTo>
                      <a:cubicBezTo>
                        <a:pt x="53" y="105"/>
                        <a:pt x="64" y="85"/>
                        <a:pt x="64" y="53"/>
                      </a:cubicBezTo>
                      <a:cubicBezTo>
                        <a:pt x="64" y="22"/>
                        <a:pt x="53" y="1"/>
                        <a:pt x="32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59" name="Google Shape;3459;p13"/>
                <p:cNvSpPr/>
                <p:nvPr/>
              </p:nvSpPr>
              <p:spPr>
                <a:xfrm>
                  <a:off x="4189590" y="1140928"/>
                  <a:ext cx="11143" cy="18869"/>
                </a:xfrm>
                <a:custGeom>
                  <a:rect b="b" l="l" r="r" t="t"/>
                  <a:pathLst>
                    <a:path extrusionOk="0" h="127" w="75">
                      <a:moveTo>
                        <a:pt x="32" y="1"/>
                      </a:moveTo>
                      <a:cubicBezTo>
                        <a:pt x="11" y="1"/>
                        <a:pt x="1" y="22"/>
                        <a:pt x="1" y="64"/>
                      </a:cubicBezTo>
                      <a:cubicBezTo>
                        <a:pt x="1" y="95"/>
                        <a:pt x="11" y="127"/>
                        <a:pt x="32" y="127"/>
                      </a:cubicBezTo>
                      <a:cubicBezTo>
                        <a:pt x="53" y="127"/>
                        <a:pt x="74" y="95"/>
                        <a:pt x="74" y="64"/>
                      </a:cubicBezTo>
                      <a:cubicBezTo>
                        <a:pt x="74" y="22"/>
                        <a:pt x="64" y="1"/>
                        <a:pt x="32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60" name="Google Shape;3460;p13"/>
                <p:cNvSpPr/>
                <p:nvPr/>
              </p:nvSpPr>
              <p:spPr>
                <a:xfrm>
                  <a:off x="2860596" y="863689"/>
                  <a:ext cx="112321" cy="378711"/>
                </a:xfrm>
                <a:custGeom>
                  <a:rect b="b" l="l" r="r" t="t"/>
                  <a:pathLst>
                    <a:path extrusionOk="0" h="2549" w="756">
                      <a:moveTo>
                        <a:pt x="1" y="0"/>
                      </a:moveTo>
                      <a:lnTo>
                        <a:pt x="22" y="2548"/>
                      </a:lnTo>
                      <a:lnTo>
                        <a:pt x="756" y="2548"/>
                      </a:lnTo>
                      <a:lnTo>
                        <a:pt x="59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61" name="Google Shape;3461;p13"/>
                <p:cNvSpPr/>
                <p:nvPr/>
              </p:nvSpPr>
              <p:spPr>
                <a:xfrm>
                  <a:off x="2977523" y="863689"/>
                  <a:ext cx="98206" cy="378711"/>
                </a:xfrm>
                <a:custGeom>
                  <a:rect b="b" l="l" r="r" t="t"/>
                  <a:pathLst>
                    <a:path extrusionOk="0" h="2549" w="661">
                      <a:moveTo>
                        <a:pt x="21" y="0"/>
                      </a:moveTo>
                      <a:lnTo>
                        <a:pt x="0" y="2548"/>
                      </a:lnTo>
                      <a:lnTo>
                        <a:pt x="598" y="2548"/>
                      </a:lnTo>
                      <a:lnTo>
                        <a:pt x="66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62" name="Google Shape;3462;p13"/>
                <p:cNvSpPr/>
                <p:nvPr/>
              </p:nvSpPr>
              <p:spPr>
                <a:xfrm>
                  <a:off x="2673690" y="894741"/>
                  <a:ext cx="96721" cy="347660"/>
                </a:xfrm>
                <a:custGeom>
                  <a:rect b="b" l="l" r="r" t="t"/>
                  <a:pathLst>
                    <a:path extrusionOk="0" h="2340" w="651">
                      <a:moveTo>
                        <a:pt x="1" y="1"/>
                      </a:moveTo>
                      <a:lnTo>
                        <a:pt x="11" y="2339"/>
                      </a:lnTo>
                      <a:lnTo>
                        <a:pt x="651" y="2339"/>
                      </a:lnTo>
                      <a:lnTo>
                        <a:pt x="588" y="3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63" name="Google Shape;3463;p13"/>
                <p:cNvSpPr/>
                <p:nvPr/>
              </p:nvSpPr>
              <p:spPr>
                <a:xfrm>
                  <a:off x="2778137" y="863689"/>
                  <a:ext cx="70126" cy="266539"/>
                </a:xfrm>
                <a:custGeom>
                  <a:rect b="b" l="l" r="r" t="t"/>
                  <a:pathLst>
                    <a:path extrusionOk="0" h="1794" w="472">
                      <a:moveTo>
                        <a:pt x="0" y="0"/>
                      </a:moveTo>
                      <a:lnTo>
                        <a:pt x="11" y="1772"/>
                      </a:lnTo>
                      <a:cubicBezTo>
                        <a:pt x="157" y="1783"/>
                        <a:pt x="315" y="1793"/>
                        <a:pt x="472" y="1793"/>
                      </a:cubicBezTo>
                      <a:lnTo>
                        <a:pt x="39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64" name="Google Shape;3464;p13"/>
                <p:cNvSpPr/>
                <p:nvPr/>
              </p:nvSpPr>
              <p:spPr>
                <a:xfrm>
                  <a:off x="2860596" y="863689"/>
                  <a:ext cx="104595" cy="268025"/>
                </a:xfrm>
                <a:custGeom>
                  <a:rect b="b" l="l" r="r" t="t"/>
                  <a:pathLst>
                    <a:path extrusionOk="0" h="1804" w="704">
                      <a:moveTo>
                        <a:pt x="1" y="0"/>
                      </a:moveTo>
                      <a:lnTo>
                        <a:pt x="22" y="1804"/>
                      </a:lnTo>
                      <a:lnTo>
                        <a:pt x="64" y="1804"/>
                      </a:lnTo>
                      <a:cubicBezTo>
                        <a:pt x="284" y="1804"/>
                        <a:pt x="504" y="1783"/>
                        <a:pt x="703" y="1772"/>
                      </a:cubicBezTo>
                      <a:lnTo>
                        <a:pt x="59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65" name="Google Shape;3465;p13"/>
                <p:cNvSpPr/>
                <p:nvPr/>
              </p:nvSpPr>
              <p:spPr>
                <a:xfrm>
                  <a:off x="2979009" y="863689"/>
                  <a:ext cx="96721" cy="261785"/>
                </a:xfrm>
                <a:custGeom>
                  <a:rect b="b" l="l" r="r" t="t"/>
                  <a:pathLst>
                    <a:path extrusionOk="0" h="1762" w="651">
                      <a:moveTo>
                        <a:pt x="11" y="0"/>
                      </a:moveTo>
                      <a:lnTo>
                        <a:pt x="1" y="1762"/>
                      </a:lnTo>
                      <a:cubicBezTo>
                        <a:pt x="211" y="1730"/>
                        <a:pt x="410" y="1699"/>
                        <a:pt x="609" y="1657"/>
                      </a:cubicBezTo>
                      <a:lnTo>
                        <a:pt x="65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66" name="Google Shape;3466;p13"/>
                <p:cNvSpPr/>
                <p:nvPr/>
              </p:nvSpPr>
              <p:spPr>
                <a:xfrm>
                  <a:off x="2673690" y="894741"/>
                  <a:ext cx="93601" cy="230733"/>
                </a:xfrm>
                <a:custGeom>
                  <a:rect b="b" l="l" r="r" t="t"/>
                  <a:pathLst>
                    <a:path extrusionOk="0" h="1553" w="630">
                      <a:moveTo>
                        <a:pt x="1" y="1"/>
                      </a:moveTo>
                      <a:lnTo>
                        <a:pt x="11" y="1448"/>
                      </a:lnTo>
                      <a:cubicBezTo>
                        <a:pt x="210" y="1501"/>
                        <a:pt x="420" y="1532"/>
                        <a:pt x="630" y="1553"/>
                      </a:cubicBezTo>
                      <a:lnTo>
                        <a:pt x="588" y="3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67" name="Google Shape;3467;p13"/>
                <p:cNvSpPr/>
                <p:nvPr/>
              </p:nvSpPr>
              <p:spPr>
                <a:xfrm>
                  <a:off x="2686170" y="913462"/>
                  <a:ext cx="64035" cy="23623"/>
                </a:xfrm>
                <a:custGeom>
                  <a:rect b="b" l="l" r="r" t="t"/>
                  <a:pathLst>
                    <a:path extrusionOk="0" h="159" w="431">
                      <a:moveTo>
                        <a:pt x="0" y="1"/>
                      </a:moveTo>
                      <a:lnTo>
                        <a:pt x="0" y="158"/>
                      </a:lnTo>
                      <a:lnTo>
                        <a:pt x="430" y="158"/>
                      </a:lnTo>
                      <a:lnTo>
                        <a:pt x="420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68" name="Google Shape;3468;p13"/>
                <p:cNvSpPr/>
                <p:nvPr/>
              </p:nvSpPr>
              <p:spPr>
                <a:xfrm>
                  <a:off x="2687656" y="952388"/>
                  <a:ext cx="62549" cy="23623"/>
                </a:xfrm>
                <a:custGeom>
                  <a:rect b="b" l="l" r="r" t="t"/>
                  <a:pathLst>
                    <a:path extrusionOk="0" h="159" w="421">
                      <a:moveTo>
                        <a:pt x="1" y="1"/>
                      </a:moveTo>
                      <a:lnTo>
                        <a:pt x="1" y="158"/>
                      </a:lnTo>
                      <a:lnTo>
                        <a:pt x="420" y="158"/>
                      </a:lnTo>
                      <a:lnTo>
                        <a:pt x="420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69" name="Google Shape;3469;p13"/>
                <p:cNvSpPr/>
                <p:nvPr/>
              </p:nvSpPr>
              <p:spPr>
                <a:xfrm>
                  <a:off x="2684536" y="1201695"/>
                  <a:ext cx="70275" cy="20503"/>
                </a:xfrm>
                <a:custGeom>
                  <a:rect b="b" l="l" r="r" t="t"/>
                  <a:pathLst>
                    <a:path extrusionOk="0" h="138" w="473">
                      <a:moveTo>
                        <a:pt x="1" y="1"/>
                      </a:moveTo>
                      <a:lnTo>
                        <a:pt x="1" y="137"/>
                      </a:lnTo>
                      <a:lnTo>
                        <a:pt x="473" y="137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70" name="Google Shape;3470;p13"/>
                <p:cNvSpPr/>
                <p:nvPr/>
              </p:nvSpPr>
              <p:spPr>
                <a:xfrm>
                  <a:off x="2807703" y="1198575"/>
                  <a:ext cx="10994" cy="17383"/>
                </a:xfrm>
                <a:custGeom>
                  <a:rect b="b" l="l" r="r" t="t"/>
                  <a:pathLst>
                    <a:path extrusionOk="0" h="117" w="74">
                      <a:moveTo>
                        <a:pt x="32" y="1"/>
                      </a:moveTo>
                      <a:cubicBezTo>
                        <a:pt x="11" y="1"/>
                        <a:pt x="0" y="22"/>
                        <a:pt x="0" y="53"/>
                      </a:cubicBezTo>
                      <a:cubicBezTo>
                        <a:pt x="0" y="85"/>
                        <a:pt x="11" y="116"/>
                        <a:pt x="32" y="116"/>
                      </a:cubicBezTo>
                      <a:cubicBezTo>
                        <a:pt x="53" y="116"/>
                        <a:pt x="74" y="85"/>
                        <a:pt x="74" y="53"/>
                      </a:cubicBezTo>
                      <a:cubicBezTo>
                        <a:pt x="74" y="22"/>
                        <a:pt x="53" y="1"/>
                        <a:pt x="32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71" name="Google Shape;3471;p13"/>
                <p:cNvSpPr/>
                <p:nvPr/>
              </p:nvSpPr>
              <p:spPr>
                <a:xfrm>
                  <a:off x="2993124" y="1179854"/>
                  <a:ext cx="59280" cy="42343"/>
                </a:xfrm>
                <a:custGeom>
                  <a:rect b="b" l="l" r="r" t="t"/>
                  <a:pathLst>
                    <a:path extrusionOk="0" h="285" w="399">
                      <a:moveTo>
                        <a:pt x="0" y="1"/>
                      </a:moveTo>
                      <a:lnTo>
                        <a:pt x="11" y="284"/>
                      </a:lnTo>
                      <a:lnTo>
                        <a:pt x="399" y="284"/>
                      </a:lnTo>
                      <a:lnTo>
                        <a:pt x="388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72" name="Google Shape;3472;p13"/>
                <p:cNvSpPr/>
                <p:nvPr/>
              </p:nvSpPr>
              <p:spPr>
                <a:xfrm>
                  <a:off x="2910517" y="1195455"/>
                  <a:ext cx="10994" cy="17383"/>
                </a:xfrm>
                <a:custGeom>
                  <a:rect b="b" l="l" r="r" t="t"/>
                  <a:pathLst>
                    <a:path extrusionOk="0" h="117" w="74">
                      <a:moveTo>
                        <a:pt x="42" y="1"/>
                      </a:moveTo>
                      <a:cubicBezTo>
                        <a:pt x="21" y="1"/>
                        <a:pt x="0" y="22"/>
                        <a:pt x="0" y="53"/>
                      </a:cubicBezTo>
                      <a:cubicBezTo>
                        <a:pt x="0" y="85"/>
                        <a:pt x="21" y="116"/>
                        <a:pt x="42" y="116"/>
                      </a:cubicBezTo>
                      <a:cubicBezTo>
                        <a:pt x="63" y="116"/>
                        <a:pt x="74" y="85"/>
                        <a:pt x="74" y="53"/>
                      </a:cubicBezTo>
                      <a:cubicBezTo>
                        <a:pt x="74" y="22"/>
                        <a:pt x="63" y="1"/>
                        <a:pt x="42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73" name="Google Shape;3473;p13"/>
                <p:cNvSpPr/>
                <p:nvPr/>
              </p:nvSpPr>
              <p:spPr>
                <a:xfrm>
                  <a:off x="2901156" y="935302"/>
                  <a:ext cx="12629" cy="15749"/>
                </a:xfrm>
                <a:custGeom>
                  <a:rect b="b" l="l" r="r" t="t"/>
                  <a:pathLst>
                    <a:path extrusionOk="0" h="106" w="85">
                      <a:moveTo>
                        <a:pt x="42" y="1"/>
                      </a:moveTo>
                      <a:cubicBezTo>
                        <a:pt x="21" y="1"/>
                        <a:pt x="1" y="22"/>
                        <a:pt x="1" y="53"/>
                      </a:cubicBezTo>
                      <a:cubicBezTo>
                        <a:pt x="1" y="85"/>
                        <a:pt x="21" y="105"/>
                        <a:pt x="42" y="105"/>
                      </a:cubicBezTo>
                      <a:cubicBezTo>
                        <a:pt x="63" y="105"/>
                        <a:pt x="84" y="85"/>
                        <a:pt x="84" y="53"/>
                      </a:cubicBezTo>
                      <a:cubicBezTo>
                        <a:pt x="84" y="22"/>
                        <a:pt x="63" y="1"/>
                        <a:pt x="42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74" name="Google Shape;3474;p13"/>
                <p:cNvSpPr/>
                <p:nvPr/>
              </p:nvSpPr>
              <p:spPr>
                <a:xfrm>
                  <a:off x="3014964" y="1140928"/>
                  <a:ext cx="14114" cy="18869"/>
                </a:xfrm>
                <a:custGeom>
                  <a:rect b="b" l="l" r="r" t="t"/>
                  <a:pathLst>
                    <a:path extrusionOk="0" h="127" w="95">
                      <a:moveTo>
                        <a:pt x="42" y="1"/>
                      </a:moveTo>
                      <a:cubicBezTo>
                        <a:pt x="21" y="1"/>
                        <a:pt x="0" y="22"/>
                        <a:pt x="0" y="64"/>
                      </a:cubicBezTo>
                      <a:cubicBezTo>
                        <a:pt x="0" y="95"/>
                        <a:pt x="21" y="127"/>
                        <a:pt x="42" y="127"/>
                      </a:cubicBezTo>
                      <a:cubicBezTo>
                        <a:pt x="73" y="127"/>
                        <a:pt x="94" y="95"/>
                        <a:pt x="94" y="64"/>
                      </a:cubicBezTo>
                      <a:cubicBezTo>
                        <a:pt x="94" y="22"/>
                        <a:pt x="73" y="1"/>
                        <a:pt x="42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75" name="Google Shape;3475;p13"/>
                <p:cNvSpPr/>
                <p:nvPr/>
              </p:nvSpPr>
              <p:spPr>
                <a:xfrm>
                  <a:off x="3376296" y="863689"/>
                  <a:ext cx="106081" cy="378711"/>
                </a:xfrm>
                <a:custGeom>
                  <a:rect b="b" l="l" r="r" t="t"/>
                  <a:pathLst>
                    <a:path extrusionOk="0" h="2549" w="714">
                      <a:moveTo>
                        <a:pt x="85" y="0"/>
                      </a:moveTo>
                      <a:lnTo>
                        <a:pt x="1" y="2548"/>
                      </a:lnTo>
                      <a:lnTo>
                        <a:pt x="714" y="2548"/>
                      </a:lnTo>
                      <a:lnTo>
                        <a:pt x="67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76" name="Google Shape;3476;p13"/>
                <p:cNvSpPr/>
                <p:nvPr/>
              </p:nvSpPr>
              <p:spPr>
                <a:xfrm>
                  <a:off x="3094303" y="967988"/>
                  <a:ext cx="112321" cy="274413"/>
                </a:xfrm>
                <a:custGeom>
                  <a:rect b="b" l="l" r="r" t="t"/>
                  <a:pathLst>
                    <a:path extrusionOk="0" h="1847" w="756">
                      <a:moveTo>
                        <a:pt x="1" y="1"/>
                      </a:moveTo>
                      <a:lnTo>
                        <a:pt x="1" y="1846"/>
                      </a:lnTo>
                      <a:lnTo>
                        <a:pt x="714" y="1846"/>
                      </a:lnTo>
                      <a:lnTo>
                        <a:pt x="75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77" name="Google Shape;3477;p13"/>
                <p:cNvSpPr/>
                <p:nvPr/>
              </p:nvSpPr>
              <p:spPr>
                <a:xfrm>
                  <a:off x="3500949" y="863689"/>
                  <a:ext cx="160607" cy="378711"/>
                </a:xfrm>
                <a:custGeom>
                  <a:rect b="b" l="l" r="r" t="t"/>
                  <a:pathLst>
                    <a:path extrusionOk="0" h="2549" w="1081">
                      <a:moveTo>
                        <a:pt x="64" y="0"/>
                      </a:moveTo>
                      <a:lnTo>
                        <a:pt x="1" y="2548"/>
                      </a:lnTo>
                      <a:lnTo>
                        <a:pt x="1081" y="2548"/>
                      </a:lnTo>
                      <a:lnTo>
                        <a:pt x="95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78" name="Google Shape;3478;p13"/>
                <p:cNvSpPr/>
                <p:nvPr/>
              </p:nvSpPr>
              <p:spPr>
                <a:xfrm>
                  <a:off x="3220590" y="894741"/>
                  <a:ext cx="141887" cy="347660"/>
                </a:xfrm>
                <a:custGeom>
                  <a:rect b="b" l="l" r="r" t="t"/>
                  <a:pathLst>
                    <a:path extrusionOk="0" h="2340" w="955">
                      <a:moveTo>
                        <a:pt x="74" y="1"/>
                      </a:moveTo>
                      <a:lnTo>
                        <a:pt x="0" y="2339"/>
                      </a:lnTo>
                      <a:lnTo>
                        <a:pt x="954" y="2339"/>
                      </a:lnTo>
                      <a:lnTo>
                        <a:pt x="944" y="32"/>
                      </a:lnTo>
                      <a:lnTo>
                        <a:pt x="7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79" name="Google Shape;3479;p13"/>
                <p:cNvSpPr/>
                <p:nvPr/>
              </p:nvSpPr>
              <p:spPr>
                <a:xfrm>
                  <a:off x="3381050" y="863689"/>
                  <a:ext cx="99841" cy="266539"/>
                </a:xfrm>
                <a:custGeom>
                  <a:rect b="b" l="l" r="r" t="t"/>
                  <a:pathLst>
                    <a:path extrusionOk="0" h="1794" w="672">
                      <a:moveTo>
                        <a:pt x="53" y="0"/>
                      </a:moveTo>
                      <a:lnTo>
                        <a:pt x="0" y="1772"/>
                      </a:lnTo>
                      <a:cubicBezTo>
                        <a:pt x="210" y="1783"/>
                        <a:pt x="441" y="1793"/>
                        <a:pt x="671" y="1793"/>
                      </a:cubicBezTo>
                      <a:lnTo>
                        <a:pt x="64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80" name="Google Shape;3480;p13"/>
                <p:cNvSpPr/>
                <p:nvPr/>
              </p:nvSpPr>
              <p:spPr>
                <a:xfrm>
                  <a:off x="3094303" y="967988"/>
                  <a:ext cx="112321" cy="140401"/>
                </a:xfrm>
                <a:custGeom>
                  <a:rect b="b" l="l" r="r" t="t"/>
                  <a:pathLst>
                    <a:path extrusionOk="0" h="945" w="756">
                      <a:moveTo>
                        <a:pt x="1" y="1"/>
                      </a:moveTo>
                      <a:lnTo>
                        <a:pt x="1" y="787"/>
                      </a:lnTo>
                      <a:cubicBezTo>
                        <a:pt x="232" y="850"/>
                        <a:pt x="473" y="903"/>
                        <a:pt x="735" y="945"/>
                      </a:cubicBezTo>
                      <a:lnTo>
                        <a:pt x="75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81" name="Google Shape;3481;p13"/>
                <p:cNvSpPr/>
                <p:nvPr/>
              </p:nvSpPr>
              <p:spPr>
                <a:xfrm>
                  <a:off x="3504070" y="863689"/>
                  <a:ext cx="151247" cy="268025"/>
                </a:xfrm>
                <a:custGeom>
                  <a:rect b="b" l="l" r="r" t="t"/>
                  <a:pathLst>
                    <a:path extrusionOk="0" h="1804" w="1018">
                      <a:moveTo>
                        <a:pt x="43" y="0"/>
                      </a:moveTo>
                      <a:lnTo>
                        <a:pt x="1" y="1804"/>
                      </a:lnTo>
                      <a:lnTo>
                        <a:pt x="74" y="1804"/>
                      </a:lnTo>
                      <a:cubicBezTo>
                        <a:pt x="399" y="1804"/>
                        <a:pt x="714" y="1783"/>
                        <a:pt x="1018" y="1772"/>
                      </a:cubicBezTo>
                      <a:lnTo>
                        <a:pt x="93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82" name="Google Shape;3482;p13"/>
                <p:cNvSpPr/>
                <p:nvPr/>
              </p:nvSpPr>
              <p:spPr>
                <a:xfrm>
                  <a:off x="3225196" y="894741"/>
                  <a:ext cx="135647" cy="230733"/>
                </a:xfrm>
                <a:custGeom>
                  <a:rect b="b" l="l" r="r" t="t"/>
                  <a:pathLst>
                    <a:path extrusionOk="0" h="1553" w="913">
                      <a:moveTo>
                        <a:pt x="43" y="1"/>
                      </a:moveTo>
                      <a:lnTo>
                        <a:pt x="1" y="1448"/>
                      </a:lnTo>
                      <a:cubicBezTo>
                        <a:pt x="284" y="1501"/>
                        <a:pt x="588" y="1532"/>
                        <a:pt x="913" y="1553"/>
                      </a:cubicBezTo>
                      <a:lnTo>
                        <a:pt x="913" y="32"/>
                      </a:lnTo>
                      <a:lnTo>
                        <a:pt x="4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83" name="Google Shape;3483;p13"/>
                <p:cNvSpPr/>
                <p:nvPr/>
              </p:nvSpPr>
              <p:spPr>
                <a:xfrm>
                  <a:off x="3250157" y="913462"/>
                  <a:ext cx="93601" cy="23623"/>
                </a:xfrm>
                <a:custGeom>
                  <a:rect b="b" l="l" r="r" t="t"/>
                  <a:pathLst>
                    <a:path extrusionOk="0" h="159" w="630">
                      <a:moveTo>
                        <a:pt x="0" y="1"/>
                      </a:moveTo>
                      <a:lnTo>
                        <a:pt x="0" y="158"/>
                      </a:lnTo>
                      <a:lnTo>
                        <a:pt x="630" y="158"/>
                      </a:lnTo>
                      <a:lnTo>
                        <a:pt x="630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84" name="Google Shape;3484;p13"/>
                <p:cNvSpPr/>
                <p:nvPr/>
              </p:nvSpPr>
              <p:spPr>
                <a:xfrm>
                  <a:off x="3250157" y="952388"/>
                  <a:ext cx="93601" cy="23623"/>
                </a:xfrm>
                <a:custGeom>
                  <a:rect b="b" l="l" r="r" t="t"/>
                  <a:pathLst>
                    <a:path extrusionOk="0" h="159" w="630">
                      <a:moveTo>
                        <a:pt x="0" y="1"/>
                      </a:moveTo>
                      <a:lnTo>
                        <a:pt x="0" y="158"/>
                      </a:lnTo>
                      <a:lnTo>
                        <a:pt x="619" y="158"/>
                      </a:lnTo>
                      <a:lnTo>
                        <a:pt x="630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85" name="Google Shape;3485;p13"/>
                <p:cNvSpPr/>
                <p:nvPr/>
              </p:nvSpPr>
              <p:spPr>
                <a:xfrm>
                  <a:off x="3234556" y="1201695"/>
                  <a:ext cx="106081" cy="20503"/>
                </a:xfrm>
                <a:custGeom>
                  <a:rect b="b" l="l" r="r" t="t"/>
                  <a:pathLst>
                    <a:path extrusionOk="0" h="138" w="714">
                      <a:moveTo>
                        <a:pt x="1" y="1"/>
                      </a:moveTo>
                      <a:lnTo>
                        <a:pt x="1" y="137"/>
                      </a:lnTo>
                      <a:lnTo>
                        <a:pt x="703" y="137"/>
                      </a:lnTo>
                      <a:lnTo>
                        <a:pt x="714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86" name="Google Shape;3486;p13"/>
                <p:cNvSpPr/>
                <p:nvPr/>
              </p:nvSpPr>
              <p:spPr>
                <a:xfrm>
                  <a:off x="3416857" y="1198575"/>
                  <a:ext cx="17234" cy="17383"/>
                </a:xfrm>
                <a:custGeom>
                  <a:rect b="b" l="l" r="r" t="t"/>
                  <a:pathLst>
                    <a:path extrusionOk="0" h="117" w="116">
                      <a:moveTo>
                        <a:pt x="63" y="1"/>
                      </a:moveTo>
                      <a:cubicBezTo>
                        <a:pt x="32" y="1"/>
                        <a:pt x="0" y="22"/>
                        <a:pt x="0" y="53"/>
                      </a:cubicBezTo>
                      <a:cubicBezTo>
                        <a:pt x="0" y="85"/>
                        <a:pt x="21" y="116"/>
                        <a:pt x="53" y="116"/>
                      </a:cubicBezTo>
                      <a:cubicBezTo>
                        <a:pt x="84" y="116"/>
                        <a:pt x="116" y="85"/>
                        <a:pt x="116" y="53"/>
                      </a:cubicBezTo>
                      <a:cubicBezTo>
                        <a:pt x="116" y="22"/>
                        <a:pt x="95" y="1"/>
                        <a:pt x="63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87" name="Google Shape;3487;p13"/>
                <p:cNvSpPr/>
                <p:nvPr/>
              </p:nvSpPr>
              <p:spPr>
                <a:xfrm>
                  <a:off x="3105297" y="982103"/>
                  <a:ext cx="76515" cy="39075"/>
                </a:xfrm>
                <a:custGeom>
                  <a:rect b="b" l="l" r="r" t="t"/>
                  <a:pathLst>
                    <a:path extrusionOk="0" h="263" w="515">
                      <a:moveTo>
                        <a:pt x="514" y="0"/>
                      </a:moveTo>
                      <a:lnTo>
                        <a:pt x="11" y="21"/>
                      </a:lnTo>
                      <a:lnTo>
                        <a:pt x="0" y="262"/>
                      </a:lnTo>
                      <a:lnTo>
                        <a:pt x="514" y="241"/>
                      </a:lnTo>
                      <a:lnTo>
                        <a:pt x="514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88" name="Google Shape;3488;p13"/>
                <p:cNvSpPr/>
                <p:nvPr/>
              </p:nvSpPr>
              <p:spPr>
                <a:xfrm>
                  <a:off x="3106783" y="1195455"/>
                  <a:ext cx="71909" cy="39223"/>
                </a:xfrm>
                <a:custGeom>
                  <a:rect b="b" l="l" r="r" t="t"/>
                  <a:pathLst>
                    <a:path extrusionOk="0" h="264" w="484">
                      <a:moveTo>
                        <a:pt x="483" y="1"/>
                      </a:moveTo>
                      <a:lnTo>
                        <a:pt x="11" y="22"/>
                      </a:lnTo>
                      <a:lnTo>
                        <a:pt x="1" y="263"/>
                      </a:lnTo>
                      <a:lnTo>
                        <a:pt x="483" y="242"/>
                      </a:lnTo>
                      <a:lnTo>
                        <a:pt x="483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89" name="Google Shape;3489;p13"/>
                <p:cNvSpPr/>
                <p:nvPr/>
              </p:nvSpPr>
              <p:spPr>
                <a:xfrm>
                  <a:off x="3571076" y="1195455"/>
                  <a:ext cx="17234" cy="17383"/>
                </a:xfrm>
                <a:custGeom>
                  <a:rect b="b" l="l" r="r" t="t"/>
                  <a:pathLst>
                    <a:path extrusionOk="0" h="117" w="116">
                      <a:moveTo>
                        <a:pt x="64" y="1"/>
                      </a:moveTo>
                      <a:cubicBezTo>
                        <a:pt x="32" y="1"/>
                        <a:pt x="1" y="22"/>
                        <a:pt x="1" y="53"/>
                      </a:cubicBezTo>
                      <a:cubicBezTo>
                        <a:pt x="1" y="85"/>
                        <a:pt x="22" y="116"/>
                        <a:pt x="53" y="116"/>
                      </a:cubicBezTo>
                      <a:cubicBezTo>
                        <a:pt x="85" y="116"/>
                        <a:pt x="116" y="85"/>
                        <a:pt x="116" y="53"/>
                      </a:cubicBezTo>
                      <a:cubicBezTo>
                        <a:pt x="116" y="22"/>
                        <a:pt x="95" y="1"/>
                        <a:pt x="64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90" name="Google Shape;3490;p13"/>
                <p:cNvSpPr/>
                <p:nvPr/>
              </p:nvSpPr>
              <p:spPr>
                <a:xfrm>
                  <a:off x="3566471" y="935302"/>
                  <a:ext cx="17234" cy="15749"/>
                </a:xfrm>
                <a:custGeom>
                  <a:rect b="b" l="l" r="r" t="t"/>
                  <a:pathLst>
                    <a:path extrusionOk="0" h="106" w="116">
                      <a:moveTo>
                        <a:pt x="63" y="1"/>
                      </a:moveTo>
                      <a:cubicBezTo>
                        <a:pt x="32" y="1"/>
                        <a:pt x="11" y="22"/>
                        <a:pt x="11" y="53"/>
                      </a:cubicBezTo>
                      <a:cubicBezTo>
                        <a:pt x="0" y="85"/>
                        <a:pt x="32" y="105"/>
                        <a:pt x="63" y="105"/>
                      </a:cubicBezTo>
                      <a:cubicBezTo>
                        <a:pt x="95" y="105"/>
                        <a:pt x="116" y="85"/>
                        <a:pt x="116" y="53"/>
                      </a:cubicBezTo>
                      <a:cubicBezTo>
                        <a:pt x="116" y="22"/>
                        <a:pt x="95" y="1"/>
                        <a:pt x="63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91" name="Google Shape;3491;p13"/>
                <p:cNvSpPr/>
                <p:nvPr/>
              </p:nvSpPr>
              <p:spPr>
                <a:xfrm>
                  <a:off x="2080137" y="863689"/>
                  <a:ext cx="110687" cy="378711"/>
                </a:xfrm>
                <a:custGeom>
                  <a:rect b="b" l="l" r="r" t="t"/>
                  <a:pathLst>
                    <a:path extrusionOk="0" h="2549" w="745">
                      <a:moveTo>
                        <a:pt x="0" y="0"/>
                      </a:moveTo>
                      <a:lnTo>
                        <a:pt x="32" y="2548"/>
                      </a:lnTo>
                      <a:lnTo>
                        <a:pt x="745" y="2548"/>
                      </a:lnTo>
                      <a:lnTo>
                        <a:pt x="58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92" name="Google Shape;3492;p13"/>
                <p:cNvSpPr/>
                <p:nvPr/>
              </p:nvSpPr>
              <p:spPr>
                <a:xfrm>
                  <a:off x="1790269" y="967988"/>
                  <a:ext cx="118561" cy="274413"/>
                </a:xfrm>
                <a:custGeom>
                  <a:rect b="b" l="l" r="r" t="t"/>
                  <a:pathLst>
                    <a:path extrusionOk="0" h="1847" w="798">
                      <a:moveTo>
                        <a:pt x="1" y="1"/>
                      </a:moveTo>
                      <a:lnTo>
                        <a:pt x="85" y="1846"/>
                      </a:lnTo>
                      <a:lnTo>
                        <a:pt x="798" y="1846"/>
                      </a:lnTo>
                      <a:lnTo>
                        <a:pt x="7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93" name="Google Shape;3493;p13"/>
                <p:cNvSpPr/>
                <p:nvPr/>
              </p:nvSpPr>
              <p:spPr>
                <a:xfrm>
                  <a:off x="2203156" y="863689"/>
                  <a:ext cx="166847" cy="378711"/>
                </a:xfrm>
                <a:custGeom>
                  <a:rect b="b" l="l" r="r" t="t"/>
                  <a:pathLst>
                    <a:path extrusionOk="0" h="2549" w="1123">
                      <a:moveTo>
                        <a:pt x="1" y="0"/>
                      </a:moveTo>
                      <a:lnTo>
                        <a:pt x="43" y="2548"/>
                      </a:lnTo>
                      <a:lnTo>
                        <a:pt x="1123" y="2548"/>
                      </a:lnTo>
                      <a:lnTo>
                        <a:pt x="89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94" name="Google Shape;3494;p13"/>
                <p:cNvSpPr/>
                <p:nvPr/>
              </p:nvSpPr>
              <p:spPr>
                <a:xfrm>
                  <a:off x="2377730" y="863689"/>
                  <a:ext cx="145007" cy="378711"/>
                </a:xfrm>
                <a:custGeom>
                  <a:rect b="b" l="l" r="r" t="t"/>
                  <a:pathLst>
                    <a:path extrusionOk="0" h="2549" w="976">
                      <a:moveTo>
                        <a:pt x="32" y="0"/>
                      </a:moveTo>
                      <a:lnTo>
                        <a:pt x="0" y="2548"/>
                      </a:lnTo>
                      <a:lnTo>
                        <a:pt x="891" y="2548"/>
                      </a:lnTo>
                      <a:lnTo>
                        <a:pt x="9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95" name="Google Shape;3495;p13"/>
                <p:cNvSpPr/>
                <p:nvPr/>
              </p:nvSpPr>
              <p:spPr>
                <a:xfrm>
                  <a:off x="1924283" y="894741"/>
                  <a:ext cx="146641" cy="347660"/>
                </a:xfrm>
                <a:custGeom>
                  <a:rect b="b" l="l" r="r" t="t"/>
                  <a:pathLst>
                    <a:path extrusionOk="0" h="2340" w="987">
                      <a:moveTo>
                        <a:pt x="1" y="1"/>
                      </a:moveTo>
                      <a:lnTo>
                        <a:pt x="32" y="2339"/>
                      </a:lnTo>
                      <a:lnTo>
                        <a:pt x="986" y="2339"/>
                      </a:lnTo>
                      <a:lnTo>
                        <a:pt x="881" y="3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96" name="Google Shape;3496;p13"/>
                <p:cNvSpPr/>
                <p:nvPr/>
              </p:nvSpPr>
              <p:spPr>
                <a:xfrm>
                  <a:off x="2080137" y="863689"/>
                  <a:ext cx="104446" cy="266539"/>
                </a:xfrm>
                <a:custGeom>
                  <a:rect b="b" l="l" r="r" t="t"/>
                  <a:pathLst>
                    <a:path extrusionOk="0" h="1794" w="703">
                      <a:moveTo>
                        <a:pt x="0" y="0"/>
                      </a:moveTo>
                      <a:lnTo>
                        <a:pt x="21" y="1772"/>
                      </a:lnTo>
                      <a:cubicBezTo>
                        <a:pt x="241" y="1783"/>
                        <a:pt x="472" y="1793"/>
                        <a:pt x="703" y="1793"/>
                      </a:cubicBezTo>
                      <a:lnTo>
                        <a:pt x="58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97" name="Google Shape;3497;p13"/>
                <p:cNvSpPr/>
                <p:nvPr/>
              </p:nvSpPr>
              <p:spPr>
                <a:xfrm>
                  <a:off x="1790269" y="967988"/>
                  <a:ext cx="115441" cy="140401"/>
                </a:xfrm>
                <a:custGeom>
                  <a:rect b="b" l="l" r="r" t="t"/>
                  <a:pathLst>
                    <a:path extrusionOk="0" h="945" w="777">
                      <a:moveTo>
                        <a:pt x="1" y="1"/>
                      </a:moveTo>
                      <a:lnTo>
                        <a:pt x="43" y="787"/>
                      </a:lnTo>
                      <a:cubicBezTo>
                        <a:pt x="263" y="850"/>
                        <a:pt x="515" y="903"/>
                        <a:pt x="777" y="945"/>
                      </a:cubicBezTo>
                      <a:lnTo>
                        <a:pt x="7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98" name="Google Shape;3498;p13"/>
                <p:cNvSpPr/>
                <p:nvPr/>
              </p:nvSpPr>
              <p:spPr>
                <a:xfrm>
                  <a:off x="2203156" y="863689"/>
                  <a:ext cx="156001" cy="268025"/>
                </a:xfrm>
                <a:custGeom>
                  <a:rect b="b" l="l" r="r" t="t"/>
                  <a:pathLst>
                    <a:path extrusionOk="0" h="1804" w="1050">
                      <a:moveTo>
                        <a:pt x="1" y="0"/>
                      </a:moveTo>
                      <a:lnTo>
                        <a:pt x="32" y="1804"/>
                      </a:lnTo>
                      <a:lnTo>
                        <a:pt x="105" y="1804"/>
                      </a:lnTo>
                      <a:cubicBezTo>
                        <a:pt x="431" y="1804"/>
                        <a:pt x="745" y="1783"/>
                        <a:pt x="1049" y="1772"/>
                      </a:cubicBezTo>
                      <a:lnTo>
                        <a:pt x="89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499" name="Google Shape;3499;p13"/>
                <p:cNvSpPr/>
                <p:nvPr/>
              </p:nvSpPr>
              <p:spPr>
                <a:xfrm>
                  <a:off x="2379216" y="863689"/>
                  <a:ext cx="145007" cy="261785"/>
                </a:xfrm>
                <a:custGeom>
                  <a:rect b="b" l="l" r="r" t="t"/>
                  <a:pathLst>
                    <a:path extrusionOk="0" h="1762" w="976">
                      <a:moveTo>
                        <a:pt x="22" y="0"/>
                      </a:moveTo>
                      <a:lnTo>
                        <a:pt x="1" y="1762"/>
                      </a:lnTo>
                      <a:cubicBezTo>
                        <a:pt x="315" y="1730"/>
                        <a:pt x="619" y="1699"/>
                        <a:pt x="913" y="1657"/>
                      </a:cubicBezTo>
                      <a:lnTo>
                        <a:pt x="97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500" name="Google Shape;3500;p13"/>
                <p:cNvSpPr/>
                <p:nvPr/>
              </p:nvSpPr>
              <p:spPr>
                <a:xfrm>
                  <a:off x="1924283" y="894741"/>
                  <a:ext cx="140401" cy="230733"/>
                </a:xfrm>
                <a:custGeom>
                  <a:rect b="b" l="l" r="r" t="t"/>
                  <a:pathLst>
                    <a:path extrusionOk="0" h="1553" w="945">
                      <a:moveTo>
                        <a:pt x="1" y="1"/>
                      </a:moveTo>
                      <a:lnTo>
                        <a:pt x="22" y="1448"/>
                      </a:lnTo>
                      <a:cubicBezTo>
                        <a:pt x="315" y="1501"/>
                        <a:pt x="619" y="1532"/>
                        <a:pt x="944" y="1553"/>
                      </a:cubicBezTo>
                      <a:lnTo>
                        <a:pt x="881" y="3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501" name="Google Shape;3501;p13"/>
                <p:cNvSpPr/>
                <p:nvPr/>
              </p:nvSpPr>
              <p:spPr>
                <a:xfrm>
                  <a:off x="1944489" y="913462"/>
                  <a:ext cx="93749" cy="23623"/>
                </a:xfrm>
                <a:custGeom>
                  <a:rect b="b" l="l" r="r" t="t"/>
                  <a:pathLst>
                    <a:path extrusionOk="0" h="159" w="631">
                      <a:moveTo>
                        <a:pt x="1" y="1"/>
                      </a:moveTo>
                      <a:lnTo>
                        <a:pt x="1" y="158"/>
                      </a:lnTo>
                      <a:lnTo>
                        <a:pt x="630" y="158"/>
                      </a:lnTo>
                      <a:lnTo>
                        <a:pt x="620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502" name="Google Shape;3502;p13"/>
                <p:cNvSpPr/>
                <p:nvPr/>
              </p:nvSpPr>
              <p:spPr>
                <a:xfrm>
                  <a:off x="1946123" y="952388"/>
                  <a:ext cx="93601" cy="23623"/>
                </a:xfrm>
                <a:custGeom>
                  <a:rect b="b" l="l" r="r" t="t"/>
                  <a:pathLst>
                    <a:path extrusionOk="0" h="159" w="630">
                      <a:moveTo>
                        <a:pt x="0" y="1"/>
                      </a:moveTo>
                      <a:lnTo>
                        <a:pt x="0" y="158"/>
                      </a:lnTo>
                      <a:lnTo>
                        <a:pt x="630" y="158"/>
                      </a:lnTo>
                      <a:lnTo>
                        <a:pt x="619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503" name="Google Shape;3503;p13"/>
                <p:cNvSpPr/>
                <p:nvPr/>
              </p:nvSpPr>
              <p:spPr>
                <a:xfrm>
                  <a:off x="1941369" y="1201695"/>
                  <a:ext cx="104595" cy="20503"/>
                </a:xfrm>
                <a:custGeom>
                  <a:rect b="b" l="l" r="r" t="t"/>
                  <a:pathLst>
                    <a:path extrusionOk="0" h="138" w="704">
                      <a:moveTo>
                        <a:pt x="1" y="1"/>
                      </a:moveTo>
                      <a:lnTo>
                        <a:pt x="1" y="137"/>
                      </a:lnTo>
                      <a:lnTo>
                        <a:pt x="704" y="137"/>
                      </a:lnTo>
                      <a:lnTo>
                        <a:pt x="704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504" name="Google Shape;3504;p13"/>
                <p:cNvSpPr/>
                <p:nvPr/>
              </p:nvSpPr>
              <p:spPr>
                <a:xfrm>
                  <a:off x="2122480" y="1201695"/>
                  <a:ext cx="18572" cy="14263"/>
                </a:xfrm>
                <a:custGeom>
                  <a:rect b="b" l="l" r="r" t="t"/>
                  <a:pathLst>
                    <a:path extrusionOk="0" h="96" w="125">
                      <a:moveTo>
                        <a:pt x="104" y="1"/>
                      </a:moveTo>
                      <a:cubicBezTo>
                        <a:pt x="67" y="1"/>
                        <a:pt x="0" y="87"/>
                        <a:pt x="72" y="95"/>
                      </a:cubicBezTo>
                      <a:cubicBezTo>
                        <a:pt x="103" y="95"/>
                        <a:pt x="124" y="64"/>
                        <a:pt x="124" y="32"/>
                      </a:cubicBezTo>
                      <a:cubicBezTo>
                        <a:pt x="124" y="9"/>
                        <a:pt x="116" y="1"/>
                        <a:pt x="104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505" name="Google Shape;3505;p13"/>
                <p:cNvSpPr/>
                <p:nvPr/>
              </p:nvSpPr>
              <p:spPr>
                <a:xfrm>
                  <a:off x="2401057" y="1179854"/>
                  <a:ext cx="85875" cy="42343"/>
                </a:xfrm>
                <a:custGeom>
                  <a:rect b="b" l="l" r="r" t="t"/>
                  <a:pathLst>
                    <a:path extrusionOk="0" h="285" w="578">
                      <a:moveTo>
                        <a:pt x="0" y="1"/>
                      </a:moveTo>
                      <a:lnTo>
                        <a:pt x="11" y="284"/>
                      </a:lnTo>
                      <a:lnTo>
                        <a:pt x="577" y="284"/>
                      </a:lnTo>
                      <a:lnTo>
                        <a:pt x="577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506" name="Google Shape;3506;p13"/>
                <p:cNvSpPr/>
                <p:nvPr/>
              </p:nvSpPr>
              <p:spPr>
                <a:xfrm>
                  <a:off x="1804384" y="982103"/>
                  <a:ext cx="74881" cy="39075"/>
                </a:xfrm>
                <a:custGeom>
                  <a:rect b="b" l="l" r="r" t="t"/>
                  <a:pathLst>
                    <a:path extrusionOk="0" h="263" w="504">
                      <a:moveTo>
                        <a:pt x="503" y="0"/>
                      </a:moveTo>
                      <a:lnTo>
                        <a:pt x="0" y="21"/>
                      </a:lnTo>
                      <a:lnTo>
                        <a:pt x="0" y="262"/>
                      </a:lnTo>
                      <a:lnTo>
                        <a:pt x="503" y="241"/>
                      </a:lnTo>
                      <a:lnTo>
                        <a:pt x="503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507" name="Google Shape;3507;p13"/>
                <p:cNvSpPr/>
                <p:nvPr/>
              </p:nvSpPr>
              <p:spPr>
                <a:xfrm>
                  <a:off x="1815229" y="1195455"/>
                  <a:ext cx="70275" cy="39223"/>
                </a:xfrm>
                <a:custGeom>
                  <a:rect b="b" l="l" r="r" t="t"/>
                  <a:pathLst>
                    <a:path extrusionOk="0" h="264" w="473">
                      <a:moveTo>
                        <a:pt x="472" y="1"/>
                      </a:moveTo>
                      <a:lnTo>
                        <a:pt x="1" y="22"/>
                      </a:lnTo>
                      <a:lnTo>
                        <a:pt x="1" y="263"/>
                      </a:lnTo>
                      <a:lnTo>
                        <a:pt x="472" y="242"/>
                      </a:lnTo>
                      <a:lnTo>
                        <a:pt x="472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508" name="Google Shape;3508;p13"/>
                <p:cNvSpPr/>
                <p:nvPr/>
              </p:nvSpPr>
              <p:spPr>
                <a:xfrm>
                  <a:off x="2276403" y="1195455"/>
                  <a:ext cx="18869" cy="17383"/>
                </a:xfrm>
                <a:custGeom>
                  <a:rect b="b" l="l" r="r" t="t"/>
                  <a:pathLst>
                    <a:path extrusionOk="0" h="117" w="127">
                      <a:moveTo>
                        <a:pt x="56" y="0"/>
                      </a:moveTo>
                      <a:cubicBezTo>
                        <a:pt x="1" y="0"/>
                        <a:pt x="3" y="116"/>
                        <a:pt x="63" y="116"/>
                      </a:cubicBezTo>
                      <a:cubicBezTo>
                        <a:pt x="95" y="116"/>
                        <a:pt x="126" y="85"/>
                        <a:pt x="126" y="53"/>
                      </a:cubicBezTo>
                      <a:cubicBezTo>
                        <a:pt x="126" y="22"/>
                        <a:pt x="95" y="1"/>
                        <a:pt x="63" y="1"/>
                      </a:cubicBezTo>
                      <a:cubicBezTo>
                        <a:pt x="61" y="0"/>
                        <a:pt x="58" y="0"/>
                        <a:pt x="56" y="0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509" name="Google Shape;3509;p13"/>
                <p:cNvSpPr/>
                <p:nvPr/>
              </p:nvSpPr>
              <p:spPr>
                <a:xfrm>
                  <a:off x="2261100" y="938422"/>
                  <a:ext cx="18572" cy="12629"/>
                </a:xfrm>
                <a:custGeom>
                  <a:rect b="b" l="l" r="r" t="t"/>
                  <a:pathLst>
                    <a:path extrusionOk="0" h="85" w="125">
                      <a:moveTo>
                        <a:pt x="104" y="0"/>
                      </a:moveTo>
                      <a:cubicBezTo>
                        <a:pt x="67" y="0"/>
                        <a:pt x="1" y="84"/>
                        <a:pt x="72" y="84"/>
                      </a:cubicBezTo>
                      <a:cubicBezTo>
                        <a:pt x="103" y="84"/>
                        <a:pt x="124" y="64"/>
                        <a:pt x="124" y="32"/>
                      </a:cubicBezTo>
                      <a:cubicBezTo>
                        <a:pt x="124" y="9"/>
                        <a:pt x="116" y="0"/>
                        <a:pt x="104" y="0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510" name="Google Shape;3510;p13"/>
                <p:cNvSpPr/>
                <p:nvPr/>
              </p:nvSpPr>
              <p:spPr>
                <a:xfrm>
                  <a:off x="2433743" y="1140928"/>
                  <a:ext cx="18869" cy="18869"/>
                </a:xfrm>
                <a:custGeom>
                  <a:rect b="b" l="l" r="r" t="t"/>
                  <a:pathLst>
                    <a:path extrusionOk="0" h="127" w="127">
                      <a:moveTo>
                        <a:pt x="64" y="1"/>
                      </a:moveTo>
                      <a:cubicBezTo>
                        <a:pt x="22" y="1"/>
                        <a:pt x="1" y="22"/>
                        <a:pt x="1" y="64"/>
                      </a:cubicBezTo>
                      <a:cubicBezTo>
                        <a:pt x="1" y="95"/>
                        <a:pt x="22" y="127"/>
                        <a:pt x="64" y="127"/>
                      </a:cubicBezTo>
                      <a:cubicBezTo>
                        <a:pt x="95" y="127"/>
                        <a:pt x="126" y="95"/>
                        <a:pt x="126" y="64"/>
                      </a:cubicBezTo>
                      <a:cubicBezTo>
                        <a:pt x="126" y="22"/>
                        <a:pt x="95" y="1"/>
                        <a:pt x="64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511" name="Google Shape;3511;p13"/>
                <p:cNvSpPr/>
                <p:nvPr/>
              </p:nvSpPr>
              <p:spPr>
                <a:xfrm>
                  <a:off x="2446966" y="939759"/>
                  <a:ext cx="23177" cy="15897"/>
                </a:xfrm>
                <a:custGeom>
                  <a:rect b="b" l="l" r="r" t="t"/>
                  <a:pathLst>
                    <a:path extrusionOk="0" h="107" w="156">
                      <a:moveTo>
                        <a:pt x="135" y="0"/>
                      </a:moveTo>
                      <a:cubicBezTo>
                        <a:pt x="93" y="0"/>
                        <a:pt x="1" y="107"/>
                        <a:pt x="90" y="107"/>
                      </a:cubicBezTo>
                      <a:cubicBezTo>
                        <a:pt x="121" y="107"/>
                        <a:pt x="153" y="75"/>
                        <a:pt x="153" y="34"/>
                      </a:cubicBezTo>
                      <a:cubicBezTo>
                        <a:pt x="155" y="10"/>
                        <a:pt x="147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sp>
            <p:nvSpPr>
              <p:cNvPr id="3512" name="Google Shape;3512;p13"/>
              <p:cNvSpPr/>
              <p:nvPr/>
            </p:nvSpPr>
            <p:spPr>
              <a:xfrm>
                <a:off x="4058696" y="880775"/>
                <a:ext cx="59429" cy="28229"/>
              </a:xfrm>
              <a:custGeom>
                <a:rect b="b" l="l" r="r" t="t"/>
                <a:pathLst>
                  <a:path extrusionOk="0" h="190" w="400">
                    <a:moveTo>
                      <a:pt x="1" y="1"/>
                    </a:moveTo>
                    <a:lnTo>
                      <a:pt x="1" y="189"/>
                    </a:lnTo>
                    <a:lnTo>
                      <a:pt x="399" y="189"/>
                    </a:lnTo>
                    <a:lnTo>
                      <a:pt x="38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513" name="Google Shape;3513;p13"/>
              <p:cNvSpPr/>
              <p:nvPr/>
            </p:nvSpPr>
            <p:spPr>
              <a:xfrm>
                <a:off x="4173989" y="880775"/>
                <a:ext cx="62549" cy="28229"/>
              </a:xfrm>
              <a:custGeom>
                <a:rect b="b" l="l" r="r" t="t"/>
                <a:pathLst>
                  <a:path extrusionOk="0" h="190" w="421">
                    <a:moveTo>
                      <a:pt x="1" y="1"/>
                    </a:moveTo>
                    <a:lnTo>
                      <a:pt x="11" y="189"/>
                    </a:lnTo>
                    <a:lnTo>
                      <a:pt x="420" y="189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514" name="Google Shape;3514;p13"/>
              <p:cNvSpPr/>
              <p:nvPr/>
            </p:nvSpPr>
            <p:spPr>
              <a:xfrm>
                <a:off x="2787497" y="882410"/>
                <a:ext cx="37440" cy="18720"/>
              </a:xfrm>
              <a:custGeom>
                <a:rect b="b" l="l" r="r" t="t"/>
                <a:pathLst>
                  <a:path extrusionOk="0" h="126" w="252">
                    <a:moveTo>
                      <a:pt x="0" y="0"/>
                    </a:moveTo>
                    <a:lnTo>
                      <a:pt x="10" y="126"/>
                    </a:lnTo>
                    <a:lnTo>
                      <a:pt x="252" y="126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515" name="Google Shape;3515;p13"/>
              <p:cNvSpPr/>
              <p:nvPr/>
            </p:nvSpPr>
            <p:spPr>
              <a:xfrm>
                <a:off x="2869956" y="880775"/>
                <a:ext cx="65669" cy="28229"/>
              </a:xfrm>
              <a:custGeom>
                <a:rect b="b" l="l" r="r" t="t"/>
                <a:pathLst>
                  <a:path extrusionOk="0" h="190" w="442">
                    <a:moveTo>
                      <a:pt x="1" y="1"/>
                    </a:moveTo>
                    <a:lnTo>
                      <a:pt x="1" y="189"/>
                    </a:lnTo>
                    <a:lnTo>
                      <a:pt x="441" y="189"/>
                    </a:lnTo>
                    <a:lnTo>
                      <a:pt x="43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516" name="Google Shape;3516;p13"/>
              <p:cNvSpPr/>
              <p:nvPr/>
            </p:nvSpPr>
            <p:spPr>
              <a:xfrm>
                <a:off x="2999364" y="880775"/>
                <a:ext cx="68640" cy="28229"/>
              </a:xfrm>
              <a:custGeom>
                <a:rect b="b" l="l" r="r" t="t"/>
                <a:pathLst>
                  <a:path extrusionOk="0" h="190" w="462">
                    <a:moveTo>
                      <a:pt x="0" y="1"/>
                    </a:moveTo>
                    <a:lnTo>
                      <a:pt x="0" y="189"/>
                    </a:lnTo>
                    <a:lnTo>
                      <a:pt x="462" y="189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517" name="Google Shape;3517;p13"/>
              <p:cNvSpPr/>
              <p:nvPr/>
            </p:nvSpPr>
            <p:spPr>
              <a:xfrm>
                <a:off x="3402891" y="882410"/>
                <a:ext cx="54675" cy="18720"/>
              </a:xfrm>
              <a:custGeom>
                <a:rect b="b" l="l" r="r" t="t"/>
                <a:pathLst>
                  <a:path extrusionOk="0" h="126" w="368">
                    <a:moveTo>
                      <a:pt x="0" y="0"/>
                    </a:moveTo>
                    <a:lnTo>
                      <a:pt x="0" y="126"/>
                    </a:lnTo>
                    <a:lnTo>
                      <a:pt x="367" y="126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518" name="Google Shape;3518;p13"/>
              <p:cNvSpPr/>
              <p:nvPr/>
            </p:nvSpPr>
            <p:spPr>
              <a:xfrm>
                <a:off x="3524424" y="880775"/>
                <a:ext cx="96721" cy="28229"/>
              </a:xfrm>
              <a:custGeom>
                <a:rect b="b" l="l" r="r" t="t"/>
                <a:pathLst>
                  <a:path extrusionOk="0" h="190" w="651">
                    <a:moveTo>
                      <a:pt x="0" y="1"/>
                    </a:moveTo>
                    <a:lnTo>
                      <a:pt x="0" y="189"/>
                    </a:lnTo>
                    <a:lnTo>
                      <a:pt x="640" y="189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519" name="Google Shape;3519;p13"/>
              <p:cNvSpPr/>
              <p:nvPr/>
            </p:nvSpPr>
            <p:spPr>
              <a:xfrm>
                <a:off x="2095737" y="882410"/>
                <a:ext cx="54675" cy="18720"/>
              </a:xfrm>
              <a:custGeom>
                <a:rect b="b" l="l" r="r" t="t"/>
                <a:pathLst>
                  <a:path extrusionOk="0" h="126" w="368">
                    <a:moveTo>
                      <a:pt x="0" y="0"/>
                    </a:moveTo>
                    <a:lnTo>
                      <a:pt x="0" y="126"/>
                    </a:lnTo>
                    <a:lnTo>
                      <a:pt x="367" y="126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520" name="Google Shape;3520;p13"/>
              <p:cNvSpPr/>
              <p:nvPr/>
            </p:nvSpPr>
            <p:spPr>
              <a:xfrm>
                <a:off x="2217271" y="880775"/>
                <a:ext cx="96721" cy="28229"/>
              </a:xfrm>
              <a:custGeom>
                <a:rect b="b" l="l" r="r" t="t"/>
                <a:pathLst>
                  <a:path extrusionOk="0" h="190" w="651">
                    <a:moveTo>
                      <a:pt x="0" y="1"/>
                    </a:moveTo>
                    <a:lnTo>
                      <a:pt x="0" y="189"/>
                    </a:lnTo>
                    <a:lnTo>
                      <a:pt x="650" y="189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521" name="Google Shape;3521;p13"/>
              <p:cNvSpPr/>
              <p:nvPr/>
            </p:nvSpPr>
            <p:spPr>
              <a:xfrm>
                <a:off x="2408782" y="880775"/>
                <a:ext cx="102961" cy="28229"/>
              </a:xfrm>
              <a:custGeom>
                <a:rect b="b" l="l" r="r" t="t"/>
                <a:pathLst>
                  <a:path extrusionOk="0" h="190" w="693">
                    <a:moveTo>
                      <a:pt x="1" y="1"/>
                    </a:moveTo>
                    <a:lnTo>
                      <a:pt x="11" y="189"/>
                    </a:lnTo>
                    <a:lnTo>
                      <a:pt x="693" y="189"/>
                    </a:lnTo>
                    <a:lnTo>
                      <a:pt x="69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3522" name="Google Shape;3522;p13"/>
          <p:cNvGrpSpPr/>
          <p:nvPr/>
        </p:nvGrpSpPr>
        <p:grpSpPr>
          <a:xfrm>
            <a:off x="7475620" y="445296"/>
            <a:ext cx="714936" cy="971200"/>
            <a:chOff x="638276" y="3526008"/>
            <a:chExt cx="714936" cy="971200"/>
          </a:xfrm>
        </p:grpSpPr>
        <p:sp>
          <p:nvSpPr>
            <p:cNvPr id="3523" name="Google Shape;3523;p13"/>
            <p:cNvSpPr/>
            <p:nvPr/>
          </p:nvSpPr>
          <p:spPr>
            <a:xfrm>
              <a:off x="801537" y="3817400"/>
              <a:ext cx="388460" cy="388464"/>
            </a:xfrm>
            <a:custGeom>
              <a:rect b="b" l="l" r="r" t="t"/>
              <a:pathLst>
                <a:path extrusionOk="0" h="91296" w="91295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568"/>
                  </a:srgbClr>
                </a:gs>
                <a:gs pos="41000">
                  <a:srgbClr val="F9EBAB">
                    <a:alpha val="21568"/>
                  </a:srgbClr>
                </a:gs>
                <a:gs pos="100000">
                  <a:srgbClr val="F9EBAB">
                    <a:alpha val="21568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3524" name="Google Shape;3524;p13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3525" name="Google Shape;3525;p13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rect b="b" l="l" r="r" t="t"/>
                <a:pathLst>
                  <a:path extrusionOk="0" h="1579" w="111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526" name="Google Shape;3526;p13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rect b="b" l="l" r="r" t="t"/>
                <a:pathLst>
                  <a:path extrusionOk="0" h="5837" w="3423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527" name="Google Shape;3527;p13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rect b="b" l="l" r="r" t="t"/>
                <a:pathLst>
                  <a:path extrusionOk="0" h="7175" w="3328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528" name="Google Shape;3528;p13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rect b="b" l="l" r="r" t="t"/>
                <a:pathLst>
                  <a:path extrusionOk="0" h="3413" w="11562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529" name="Google Shape;3529;p13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rect b="b" l="l" r="r" t="t"/>
                <a:pathLst>
                  <a:path extrusionOk="0" h="18047" w="939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530" name="Google Shape;3530;p13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531" name="Google Shape;3531;p13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532" name="Google Shape;3532;p13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rect b="b" l="l" r="r" t="t"/>
                <a:pathLst>
                  <a:path extrusionOk="0" h="1110" w="14761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533" name="Google Shape;3533;p13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rect b="b" l="l" r="r" t="t"/>
                <a:pathLst>
                  <a:path extrusionOk="0" h="1879" w="14761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534" name="Google Shape;3534;p13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rect b="b" l="l" r="r" t="t"/>
                <a:pathLst>
                  <a:path extrusionOk="0" h="4268" w="15828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535" name="Google Shape;3535;p13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rect b="b" l="l" r="r" t="t"/>
                <a:pathLst>
                  <a:path extrusionOk="0" h="2220" w="1281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536" name="Google Shape;3536;p13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rect b="b" l="l" r="r" t="t"/>
                <a:pathLst>
                  <a:path extrusionOk="0" h="1793" w="19881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537" name="Google Shape;3537;p13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rect b="b" l="l" r="r" t="t"/>
                <a:pathLst>
                  <a:path extrusionOk="0" h="1878" w="18771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538" name="Google Shape;3538;p13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rect b="b" l="l" r="r" t="t"/>
                <a:pathLst>
                  <a:path extrusionOk="0" h="2652" w="1233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539" name="Google Shape;3539;p13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rect b="b" l="l" r="r" t="t"/>
                <a:pathLst>
                  <a:path extrusionOk="0" h="904" w="18729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540" name="Google Shape;3540;p13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rect b="b" l="l" r="r" t="t"/>
                <a:pathLst>
                  <a:path extrusionOk="0" h="861" w="18003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541" name="Google Shape;3541;p13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rect b="b" l="l" r="r" t="t"/>
                <a:pathLst>
                  <a:path extrusionOk="0" h="854" w="495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542" name="Google Shape;3542;p13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rect b="b" l="l" r="r" t="t"/>
                <a:pathLst>
                  <a:path extrusionOk="0" h="4993" w="2518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543" name="Google Shape;3543;p13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rect b="b" l="l" r="r" t="t"/>
                <a:pathLst>
                  <a:path extrusionOk="0" h="2983" w="2518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544" name="Google Shape;3544;p13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rect b="b" l="l" r="r" t="t"/>
                <a:pathLst>
                  <a:path extrusionOk="0" h="1780" w="1537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545" name="Google Shape;3545;p13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rect b="b" l="l" r="r" t="t"/>
                <a:pathLst>
                  <a:path extrusionOk="0" h="1195" w="1665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546" name="Google Shape;3546;p13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rect b="b" l="l" r="r" t="t"/>
                <a:pathLst>
                  <a:path extrusionOk="0" h="1282" w="1622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547" name="Google Shape;3547;p13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rect b="b" l="l" r="r" t="t"/>
                <a:pathLst>
                  <a:path extrusionOk="0" h="897" w="5334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548" name="Google Shape;3548;p13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rect b="b" l="l" r="r" t="t"/>
                <a:pathLst>
                  <a:path extrusionOk="0" h="897" w="3286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549" name="Google Shape;3549;p13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rect b="b" l="l" r="r" t="t"/>
                <a:pathLst>
                  <a:path extrusionOk="0" h="1085" w="2945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550" name="Google Shape;3550;p13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rect b="b" l="l" r="r" t="t"/>
                <a:pathLst>
                  <a:path extrusionOk="0" h="641" w="1921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3551" name="Google Shape;3551;p13"/>
          <p:cNvGrpSpPr/>
          <p:nvPr/>
        </p:nvGrpSpPr>
        <p:grpSpPr>
          <a:xfrm rot="-1321491">
            <a:off x="7781617" y="3690266"/>
            <a:ext cx="714934" cy="378491"/>
            <a:chOff x="-1074225" y="4512538"/>
            <a:chExt cx="714950" cy="378500"/>
          </a:xfrm>
        </p:grpSpPr>
        <p:sp>
          <p:nvSpPr>
            <p:cNvPr id="3552" name="Google Shape;3552;p13"/>
            <p:cNvSpPr/>
            <p:nvPr/>
          </p:nvSpPr>
          <p:spPr>
            <a:xfrm>
              <a:off x="-962825" y="4548088"/>
              <a:ext cx="188375" cy="120175"/>
            </a:xfrm>
            <a:custGeom>
              <a:rect b="b" l="l" r="r" t="t"/>
              <a:pathLst>
                <a:path extrusionOk="0" h="4807" w="7535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53" name="Google Shape;3553;p13"/>
            <p:cNvSpPr/>
            <p:nvPr/>
          </p:nvSpPr>
          <p:spPr>
            <a:xfrm>
              <a:off x="-1064100" y="4512538"/>
              <a:ext cx="642725" cy="266450"/>
            </a:xfrm>
            <a:custGeom>
              <a:rect b="b" l="l" r="r" t="t"/>
              <a:pathLst>
                <a:path extrusionOk="0" h="10658" w="25709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54" name="Google Shape;3554;p13"/>
            <p:cNvSpPr/>
            <p:nvPr/>
          </p:nvSpPr>
          <p:spPr>
            <a:xfrm>
              <a:off x="-1053975" y="4564288"/>
              <a:ext cx="81050" cy="60775"/>
            </a:xfrm>
            <a:custGeom>
              <a:rect b="b" l="l" r="r" t="t"/>
              <a:pathLst>
                <a:path extrusionOk="0" h="2431" w="3242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55" name="Google Shape;3555;p13"/>
            <p:cNvSpPr/>
            <p:nvPr/>
          </p:nvSpPr>
          <p:spPr>
            <a:xfrm>
              <a:off x="-997925" y="4570088"/>
              <a:ext cx="98575" cy="24600"/>
            </a:xfrm>
            <a:custGeom>
              <a:rect b="b" l="l" r="r" t="t"/>
              <a:pathLst>
                <a:path extrusionOk="0" h="984" w="3943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56" name="Google Shape;3556;p13"/>
            <p:cNvSpPr/>
            <p:nvPr/>
          </p:nvSpPr>
          <p:spPr>
            <a:xfrm>
              <a:off x="-837950" y="4525788"/>
              <a:ext cx="162050" cy="93200"/>
            </a:xfrm>
            <a:custGeom>
              <a:rect b="b" l="l" r="r" t="t"/>
              <a:pathLst>
                <a:path extrusionOk="0" h="3728" w="6482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57" name="Google Shape;3557;p13"/>
            <p:cNvSpPr/>
            <p:nvPr/>
          </p:nvSpPr>
          <p:spPr>
            <a:xfrm>
              <a:off x="-742750" y="4536413"/>
              <a:ext cx="151925" cy="23850"/>
            </a:xfrm>
            <a:custGeom>
              <a:rect b="b" l="l" r="r" t="t"/>
              <a:pathLst>
                <a:path extrusionOk="0" h="954" w="6077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58" name="Google Shape;3558;p13"/>
            <p:cNvSpPr/>
            <p:nvPr/>
          </p:nvSpPr>
          <p:spPr>
            <a:xfrm>
              <a:off x="-877100" y="4605913"/>
              <a:ext cx="40525" cy="25475"/>
            </a:xfrm>
            <a:custGeom>
              <a:rect b="b" l="l" r="r" t="t"/>
              <a:pathLst>
                <a:path extrusionOk="0" h="1019" w="1621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59" name="Google Shape;3559;p13"/>
            <p:cNvSpPr/>
            <p:nvPr/>
          </p:nvSpPr>
          <p:spPr>
            <a:xfrm>
              <a:off x="-1074225" y="4544038"/>
              <a:ext cx="714950" cy="347000"/>
            </a:xfrm>
            <a:custGeom>
              <a:rect b="b" l="l" r="r" t="t"/>
              <a:pathLst>
                <a:path extrusionOk="0" h="13880" w="28598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60" name="Google Shape;3560;p13"/>
            <p:cNvSpPr/>
            <p:nvPr/>
          </p:nvSpPr>
          <p:spPr>
            <a:xfrm>
              <a:off x="-815650" y="4565638"/>
              <a:ext cx="407775" cy="318650"/>
            </a:xfrm>
            <a:custGeom>
              <a:rect b="b" l="l" r="r" t="t"/>
              <a:pathLst>
                <a:path extrusionOk="0" h="12746" w="16311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61" name="Google Shape;3561;p13"/>
            <p:cNvSpPr/>
            <p:nvPr/>
          </p:nvSpPr>
          <p:spPr>
            <a:xfrm>
              <a:off x="-1074225" y="4627063"/>
              <a:ext cx="411150" cy="263975"/>
            </a:xfrm>
            <a:custGeom>
              <a:rect b="b" l="l" r="r" t="t"/>
              <a:pathLst>
                <a:path extrusionOk="0" h="10559" w="16446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62" name="Google Shape;3562;p13"/>
            <p:cNvSpPr/>
            <p:nvPr/>
          </p:nvSpPr>
          <p:spPr>
            <a:xfrm>
              <a:off x="-1049250" y="4639888"/>
              <a:ext cx="346350" cy="230900"/>
            </a:xfrm>
            <a:custGeom>
              <a:rect b="b" l="l" r="r" t="t"/>
              <a:pathLst>
                <a:path extrusionOk="0" h="9236" w="13854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563" name="Google Shape;3563;p13"/>
          <p:cNvGrpSpPr/>
          <p:nvPr/>
        </p:nvGrpSpPr>
        <p:grpSpPr>
          <a:xfrm flipH="1">
            <a:off x="844645" y="840525"/>
            <a:ext cx="714950" cy="378500"/>
            <a:chOff x="-1074225" y="4512538"/>
            <a:chExt cx="714950" cy="378500"/>
          </a:xfrm>
        </p:grpSpPr>
        <p:sp>
          <p:nvSpPr>
            <p:cNvPr id="3564" name="Google Shape;3564;p13"/>
            <p:cNvSpPr/>
            <p:nvPr/>
          </p:nvSpPr>
          <p:spPr>
            <a:xfrm>
              <a:off x="-962825" y="4548088"/>
              <a:ext cx="188375" cy="120175"/>
            </a:xfrm>
            <a:custGeom>
              <a:rect b="b" l="l" r="r" t="t"/>
              <a:pathLst>
                <a:path extrusionOk="0" h="4807" w="7535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65" name="Google Shape;3565;p13"/>
            <p:cNvSpPr/>
            <p:nvPr/>
          </p:nvSpPr>
          <p:spPr>
            <a:xfrm>
              <a:off x="-1064100" y="4512538"/>
              <a:ext cx="642725" cy="266450"/>
            </a:xfrm>
            <a:custGeom>
              <a:rect b="b" l="l" r="r" t="t"/>
              <a:pathLst>
                <a:path extrusionOk="0" h="10658" w="25709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66" name="Google Shape;3566;p13"/>
            <p:cNvSpPr/>
            <p:nvPr/>
          </p:nvSpPr>
          <p:spPr>
            <a:xfrm>
              <a:off x="-1053975" y="4564288"/>
              <a:ext cx="81050" cy="60775"/>
            </a:xfrm>
            <a:custGeom>
              <a:rect b="b" l="l" r="r" t="t"/>
              <a:pathLst>
                <a:path extrusionOk="0" h="2431" w="3242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67" name="Google Shape;3567;p13"/>
            <p:cNvSpPr/>
            <p:nvPr/>
          </p:nvSpPr>
          <p:spPr>
            <a:xfrm>
              <a:off x="-997925" y="4570088"/>
              <a:ext cx="98575" cy="24600"/>
            </a:xfrm>
            <a:custGeom>
              <a:rect b="b" l="l" r="r" t="t"/>
              <a:pathLst>
                <a:path extrusionOk="0" h="984" w="3943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68" name="Google Shape;3568;p13"/>
            <p:cNvSpPr/>
            <p:nvPr/>
          </p:nvSpPr>
          <p:spPr>
            <a:xfrm>
              <a:off x="-837950" y="4525788"/>
              <a:ext cx="162050" cy="93200"/>
            </a:xfrm>
            <a:custGeom>
              <a:rect b="b" l="l" r="r" t="t"/>
              <a:pathLst>
                <a:path extrusionOk="0" h="3728" w="6482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69" name="Google Shape;3569;p13"/>
            <p:cNvSpPr/>
            <p:nvPr/>
          </p:nvSpPr>
          <p:spPr>
            <a:xfrm>
              <a:off x="-742750" y="4536413"/>
              <a:ext cx="151925" cy="23850"/>
            </a:xfrm>
            <a:custGeom>
              <a:rect b="b" l="l" r="r" t="t"/>
              <a:pathLst>
                <a:path extrusionOk="0" h="954" w="6077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70" name="Google Shape;3570;p13"/>
            <p:cNvSpPr/>
            <p:nvPr/>
          </p:nvSpPr>
          <p:spPr>
            <a:xfrm>
              <a:off x="-877100" y="4605913"/>
              <a:ext cx="40525" cy="25475"/>
            </a:xfrm>
            <a:custGeom>
              <a:rect b="b" l="l" r="r" t="t"/>
              <a:pathLst>
                <a:path extrusionOk="0" h="1019" w="1621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71" name="Google Shape;3571;p13"/>
            <p:cNvSpPr/>
            <p:nvPr/>
          </p:nvSpPr>
          <p:spPr>
            <a:xfrm>
              <a:off x="-1074225" y="4544038"/>
              <a:ext cx="714950" cy="347000"/>
            </a:xfrm>
            <a:custGeom>
              <a:rect b="b" l="l" r="r" t="t"/>
              <a:pathLst>
                <a:path extrusionOk="0" h="13880" w="28598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72" name="Google Shape;3572;p13"/>
            <p:cNvSpPr/>
            <p:nvPr/>
          </p:nvSpPr>
          <p:spPr>
            <a:xfrm>
              <a:off x="-836575" y="4548088"/>
              <a:ext cx="382800" cy="253850"/>
            </a:xfrm>
            <a:custGeom>
              <a:rect b="b" l="l" r="r" t="t"/>
              <a:pathLst>
                <a:path extrusionOk="0" h="10154" w="15312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73" name="Google Shape;3573;p13"/>
            <p:cNvSpPr/>
            <p:nvPr/>
          </p:nvSpPr>
          <p:spPr>
            <a:xfrm>
              <a:off x="-815650" y="4565638"/>
              <a:ext cx="407775" cy="318650"/>
            </a:xfrm>
            <a:custGeom>
              <a:rect b="b" l="l" r="r" t="t"/>
              <a:pathLst>
                <a:path extrusionOk="0" h="12746" w="16311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74" name="Google Shape;3574;p13"/>
            <p:cNvSpPr/>
            <p:nvPr/>
          </p:nvSpPr>
          <p:spPr>
            <a:xfrm>
              <a:off x="-1074225" y="4627063"/>
              <a:ext cx="411150" cy="263975"/>
            </a:xfrm>
            <a:custGeom>
              <a:rect b="b" l="l" r="r" t="t"/>
              <a:pathLst>
                <a:path extrusionOk="0" h="10559" w="16446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75" name="Google Shape;3575;p13"/>
            <p:cNvSpPr/>
            <p:nvPr/>
          </p:nvSpPr>
          <p:spPr>
            <a:xfrm>
              <a:off x="-1049250" y="4639888"/>
              <a:ext cx="346350" cy="230900"/>
            </a:xfrm>
            <a:custGeom>
              <a:rect b="b" l="l" r="r" t="t"/>
              <a:pathLst>
                <a:path extrusionOk="0" h="9236" w="13854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9" name="Shape 3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0" name="Google Shape;3580;p14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400">
                <a:latin typeface="Cambria"/>
                <a:ea typeface="Cambria"/>
                <a:cs typeface="Cambria"/>
                <a:sym typeface="Cambria"/>
              </a:rPr>
              <a:t>HOẠT ĐỘNG NHÓM</a:t>
            </a:r>
            <a:endParaRPr b="1" sz="24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581" name="Google Shape;3581;p14"/>
          <p:cNvGrpSpPr/>
          <p:nvPr/>
        </p:nvGrpSpPr>
        <p:grpSpPr>
          <a:xfrm>
            <a:off x="988469" y="1448218"/>
            <a:ext cx="1326102" cy="679908"/>
            <a:chOff x="2013388" y="2012176"/>
            <a:chExt cx="677793" cy="347512"/>
          </a:xfrm>
        </p:grpSpPr>
        <p:sp>
          <p:nvSpPr>
            <p:cNvPr id="3582" name="Google Shape;3582;p14"/>
            <p:cNvSpPr/>
            <p:nvPr/>
          </p:nvSpPr>
          <p:spPr>
            <a:xfrm>
              <a:off x="2013388" y="2012176"/>
              <a:ext cx="151247" cy="346025"/>
            </a:xfrm>
            <a:custGeom>
              <a:rect b="b" l="l" r="r" t="t"/>
              <a:pathLst>
                <a:path extrusionOk="0" h="2329" w="1018">
                  <a:moveTo>
                    <a:pt x="32" y="0"/>
                  </a:moveTo>
                  <a:lnTo>
                    <a:pt x="0" y="2328"/>
                  </a:lnTo>
                  <a:lnTo>
                    <a:pt x="923" y="2328"/>
                  </a:lnTo>
                  <a:lnTo>
                    <a:pt x="10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83" name="Google Shape;3583;p14"/>
            <p:cNvSpPr/>
            <p:nvPr/>
          </p:nvSpPr>
          <p:spPr>
            <a:xfrm>
              <a:off x="2423155" y="2107263"/>
              <a:ext cx="109201" cy="250939"/>
            </a:xfrm>
            <a:custGeom>
              <a:rect b="b" l="l" r="r" t="t"/>
              <a:pathLst>
                <a:path extrusionOk="0" h="1689" w="735">
                  <a:moveTo>
                    <a:pt x="42" y="0"/>
                  </a:moveTo>
                  <a:lnTo>
                    <a:pt x="0" y="1688"/>
                  </a:lnTo>
                  <a:lnTo>
                    <a:pt x="734" y="1688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84" name="Google Shape;3584;p14"/>
            <p:cNvSpPr/>
            <p:nvPr/>
          </p:nvSpPr>
          <p:spPr>
            <a:xfrm>
              <a:off x="2318707" y="2012176"/>
              <a:ext cx="88995" cy="346025"/>
            </a:xfrm>
            <a:custGeom>
              <a:rect b="b" l="l" r="r" t="t"/>
              <a:pathLst>
                <a:path extrusionOk="0" h="2329" w="599">
                  <a:moveTo>
                    <a:pt x="1" y="0"/>
                  </a:moveTo>
                  <a:lnTo>
                    <a:pt x="64" y="2328"/>
                  </a:lnTo>
                  <a:lnTo>
                    <a:pt x="598" y="2328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85" name="Google Shape;3585;p14"/>
            <p:cNvSpPr/>
            <p:nvPr/>
          </p:nvSpPr>
          <p:spPr>
            <a:xfrm>
              <a:off x="2164487" y="2044862"/>
              <a:ext cx="146641" cy="313339"/>
            </a:xfrm>
            <a:custGeom>
              <a:rect b="b" l="l" r="r" t="t"/>
              <a:pathLst>
                <a:path extrusionOk="0" h="2109" w="987">
                  <a:moveTo>
                    <a:pt x="84" y="1"/>
                  </a:moveTo>
                  <a:lnTo>
                    <a:pt x="1" y="2108"/>
                  </a:lnTo>
                  <a:lnTo>
                    <a:pt x="986" y="2108"/>
                  </a:lnTo>
                  <a:lnTo>
                    <a:pt x="902" y="64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86" name="Google Shape;3586;p14"/>
            <p:cNvSpPr/>
            <p:nvPr/>
          </p:nvSpPr>
          <p:spPr>
            <a:xfrm>
              <a:off x="2539934" y="2040256"/>
              <a:ext cx="151247" cy="317945"/>
            </a:xfrm>
            <a:custGeom>
              <a:rect b="b" l="l" r="r" t="t"/>
              <a:pathLst>
                <a:path extrusionOk="0" h="2140" w="1018">
                  <a:moveTo>
                    <a:pt x="1" y="0"/>
                  </a:moveTo>
                  <a:lnTo>
                    <a:pt x="32" y="2139"/>
                  </a:lnTo>
                  <a:lnTo>
                    <a:pt x="1018" y="2139"/>
                  </a:lnTo>
                  <a:lnTo>
                    <a:pt x="913" y="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87" name="Google Shape;3587;p14"/>
            <p:cNvSpPr/>
            <p:nvPr/>
          </p:nvSpPr>
          <p:spPr>
            <a:xfrm>
              <a:off x="2013388" y="2147675"/>
              <a:ext cx="146641" cy="210527"/>
            </a:xfrm>
            <a:custGeom>
              <a:rect b="b" l="l" r="r" t="t"/>
              <a:pathLst>
                <a:path extrusionOk="0" h="1417" w="987">
                  <a:moveTo>
                    <a:pt x="986" y="1"/>
                  </a:moveTo>
                  <a:lnTo>
                    <a:pt x="986" y="1"/>
                  </a:lnTo>
                  <a:cubicBezTo>
                    <a:pt x="651" y="11"/>
                    <a:pt x="325" y="43"/>
                    <a:pt x="21" y="74"/>
                  </a:cubicBezTo>
                  <a:lnTo>
                    <a:pt x="0" y="1416"/>
                  </a:lnTo>
                  <a:lnTo>
                    <a:pt x="923" y="1416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88" name="Google Shape;3588;p14"/>
            <p:cNvSpPr/>
            <p:nvPr/>
          </p:nvSpPr>
          <p:spPr>
            <a:xfrm>
              <a:off x="2423155" y="2164909"/>
              <a:ext cx="109201" cy="194779"/>
            </a:xfrm>
            <a:custGeom>
              <a:rect b="b" l="l" r="r" t="t"/>
              <a:pathLst>
                <a:path extrusionOk="0" h="1311" w="735">
                  <a:moveTo>
                    <a:pt x="32" y="0"/>
                  </a:moveTo>
                  <a:lnTo>
                    <a:pt x="0" y="1311"/>
                  </a:lnTo>
                  <a:lnTo>
                    <a:pt x="734" y="1300"/>
                  </a:lnTo>
                  <a:lnTo>
                    <a:pt x="703" y="115"/>
                  </a:lnTo>
                  <a:cubicBezTo>
                    <a:pt x="483" y="74"/>
                    <a:pt x="262" y="32"/>
                    <a:pt x="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89" name="Google Shape;3589;p14"/>
            <p:cNvSpPr/>
            <p:nvPr/>
          </p:nvSpPr>
          <p:spPr>
            <a:xfrm>
              <a:off x="2321827" y="2152429"/>
              <a:ext cx="85875" cy="205773"/>
            </a:xfrm>
            <a:custGeom>
              <a:rect b="b" l="l" r="r" t="t"/>
              <a:pathLst>
                <a:path extrusionOk="0" h="1385" w="578">
                  <a:moveTo>
                    <a:pt x="1" y="0"/>
                  </a:moveTo>
                  <a:lnTo>
                    <a:pt x="43" y="1384"/>
                  </a:lnTo>
                  <a:lnTo>
                    <a:pt x="577" y="1384"/>
                  </a:lnTo>
                  <a:lnTo>
                    <a:pt x="556" y="53"/>
                  </a:lnTo>
                  <a:cubicBezTo>
                    <a:pt x="378" y="32"/>
                    <a:pt x="189" y="1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90" name="Google Shape;3590;p14"/>
            <p:cNvSpPr/>
            <p:nvPr/>
          </p:nvSpPr>
          <p:spPr>
            <a:xfrm>
              <a:off x="2164487" y="2147675"/>
              <a:ext cx="146641" cy="210527"/>
            </a:xfrm>
            <a:custGeom>
              <a:rect b="b" l="l" r="r" t="t"/>
              <a:pathLst>
                <a:path extrusionOk="0" h="1417" w="987">
                  <a:moveTo>
                    <a:pt x="63" y="1"/>
                  </a:moveTo>
                  <a:lnTo>
                    <a:pt x="1" y="1416"/>
                  </a:lnTo>
                  <a:lnTo>
                    <a:pt x="986" y="1416"/>
                  </a:lnTo>
                  <a:lnTo>
                    <a:pt x="934" y="22"/>
                  </a:lnTo>
                  <a:cubicBezTo>
                    <a:pt x="630" y="1"/>
                    <a:pt x="347" y="1"/>
                    <a:pt x="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91" name="Google Shape;3591;p14"/>
            <p:cNvSpPr/>
            <p:nvPr/>
          </p:nvSpPr>
          <p:spPr>
            <a:xfrm>
              <a:off x="2543054" y="2185115"/>
              <a:ext cx="148127" cy="173087"/>
            </a:xfrm>
            <a:custGeom>
              <a:rect b="b" l="l" r="r" t="t"/>
              <a:pathLst>
                <a:path extrusionOk="0" h="1165" w="997">
                  <a:moveTo>
                    <a:pt x="1" y="0"/>
                  </a:moveTo>
                  <a:lnTo>
                    <a:pt x="11" y="1164"/>
                  </a:lnTo>
                  <a:lnTo>
                    <a:pt x="997" y="1164"/>
                  </a:lnTo>
                  <a:lnTo>
                    <a:pt x="955" y="263"/>
                  </a:lnTo>
                  <a:cubicBezTo>
                    <a:pt x="640" y="158"/>
                    <a:pt x="326" y="6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92" name="Google Shape;3592;p14"/>
            <p:cNvSpPr/>
            <p:nvPr/>
          </p:nvSpPr>
          <p:spPr>
            <a:xfrm>
              <a:off x="2033594" y="2319129"/>
              <a:ext cx="90481" cy="23474"/>
            </a:xfrm>
            <a:custGeom>
              <a:rect b="b" l="l" r="r" t="t"/>
              <a:pathLst>
                <a:path extrusionOk="0" h="158" w="609">
                  <a:moveTo>
                    <a:pt x="11" y="0"/>
                  </a:moveTo>
                  <a:lnTo>
                    <a:pt x="1" y="158"/>
                  </a:lnTo>
                  <a:lnTo>
                    <a:pt x="609" y="15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93" name="Google Shape;3593;p14"/>
            <p:cNvSpPr/>
            <p:nvPr/>
          </p:nvSpPr>
          <p:spPr>
            <a:xfrm>
              <a:off x="2035228" y="2281688"/>
              <a:ext cx="90481" cy="21989"/>
            </a:xfrm>
            <a:custGeom>
              <a:rect b="b" l="l" r="r" t="t"/>
              <a:pathLst>
                <a:path extrusionOk="0" h="148" w="609">
                  <a:moveTo>
                    <a:pt x="0" y="1"/>
                  </a:moveTo>
                  <a:lnTo>
                    <a:pt x="0" y="147"/>
                  </a:lnTo>
                  <a:lnTo>
                    <a:pt x="598" y="147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94" name="Google Shape;3594;p14"/>
            <p:cNvSpPr/>
            <p:nvPr/>
          </p:nvSpPr>
          <p:spPr>
            <a:xfrm>
              <a:off x="2194054" y="2309769"/>
              <a:ext cx="85875" cy="29715"/>
            </a:xfrm>
            <a:custGeom>
              <a:rect b="b" l="l" r="r" t="t"/>
              <a:pathLst>
                <a:path extrusionOk="0" h="200" w="578">
                  <a:moveTo>
                    <a:pt x="1" y="0"/>
                  </a:moveTo>
                  <a:lnTo>
                    <a:pt x="1" y="200"/>
                  </a:lnTo>
                  <a:lnTo>
                    <a:pt x="578" y="20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95" name="Google Shape;3595;p14"/>
            <p:cNvSpPr/>
            <p:nvPr/>
          </p:nvSpPr>
          <p:spPr>
            <a:xfrm>
              <a:off x="2027354" y="2026141"/>
              <a:ext cx="99841" cy="20503"/>
            </a:xfrm>
            <a:custGeom>
              <a:rect b="b" l="l" r="r" t="t"/>
              <a:pathLst>
                <a:path extrusionOk="0" h="138" w="672">
                  <a:moveTo>
                    <a:pt x="1" y="1"/>
                  </a:moveTo>
                  <a:lnTo>
                    <a:pt x="1" y="137"/>
                  </a:lnTo>
                  <a:lnTo>
                    <a:pt x="672" y="137"/>
                  </a:lnTo>
                  <a:lnTo>
                    <a:pt x="67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96" name="Google Shape;3596;p14"/>
            <p:cNvSpPr/>
            <p:nvPr/>
          </p:nvSpPr>
          <p:spPr>
            <a:xfrm>
              <a:off x="2356594" y="2032382"/>
              <a:ext cx="18423" cy="17383"/>
            </a:xfrm>
            <a:custGeom>
              <a:rect b="b" l="l" r="r" t="t"/>
              <a:pathLst>
                <a:path extrusionOk="0" h="117" w="124">
                  <a:moveTo>
                    <a:pt x="63" y="0"/>
                  </a:moveTo>
                  <a:cubicBezTo>
                    <a:pt x="0" y="0"/>
                    <a:pt x="0" y="117"/>
                    <a:pt x="63" y="117"/>
                  </a:cubicBezTo>
                  <a:cubicBezTo>
                    <a:pt x="65" y="117"/>
                    <a:pt x="68" y="117"/>
                    <a:pt x="71" y="116"/>
                  </a:cubicBezTo>
                  <a:cubicBezTo>
                    <a:pt x="92" y="116"/>
                    <a:pt x="123" y="95"/>
                    <a:pt x="123" y="64"/>
                  </a:cubicBezTo>
                  <a:cubicBezTo>
                    <a:pt x="123" y="32"/>
                    <a:pt x="92" y="1"/>
                    <a:pt x="71" y="1"/>
                  </a:cubicBezTo>
                  <a:cubicBezTo>
                    <a:pt x="68" y="0"/>
                    <a:pt x="65" y="0"/>
                    <a:pt x="63" y="0"/>
                  </a:cubicBez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97" name="Google Shape;3597;p14"/>
            <p:cNvSpPr/>
            <p:nvPr/>
          </p:nvSpPr>
          <p:spPr>
            <a:xfrm>
              <a:off x="2234020" y="2273963"/>
              <a:ext cx="16343" cy="11292"/>
            </a:xfrm>
            <a:custGeom>
              <a:rect b="b" l="l" r="r" t="t"/>
              <a:pathLst>
                <a:path extrusionOk="0" h="76" w="110">
                  <a:moveTo>
                    <a:pt x="57" y="0"/>
                  </a:moveTo>
                  <a:cubicBezTo>
                    <a:pt x="0" y="0"/>
                    <a:pt x="56" y="76"/>
                    <a:pt x="90" y="76"/>
                  </a:cubicBezTo>
                  <a:cubicBezTo>
                    <a:pt x="99" y="76"/>
                    <a:pt x="107" y="69"/>
                    <a:pt x="109" y="53"/>
                  </a:cubicBezTo>
                  <a:cubicBezTo>
                    <a:pt x="109" y="21"/>
                    <a:pt x="88" y="0"/>
                    <a:pt x="57" y="0"/>
                  </a:cubicBez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98" name="Google Shape;3598;p14"/>
            <p:cNvSpPr/>
            <p:nvPr/>
          </p:nvSpPr>
          <p:spPr>
            <a:xfrm>
              <a:off x="2443361" y="2323735"/>
              <a:ext cx="67155" cy="18869"/>
            </a:xfrm>
            <a:custGeom>
              <a:rect b="b" l="l" r="r" t="t"/>
              <a:pathLst>
                <a:path extrusionOk="0" h="127" w="452">
                  <a:moveTo>
                    <a:pt x="11" y="1"/>
                  </a:moveTo>
                  <a:lnTo>
                    <a:pt x="1" y="127"/>
                  </a:lnTo>
                  <a:lnTo>
                    <a:pt x="452" y="127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99" name="Google Shape;3599;p14"/>
            <p:cNvSpPr/>
            <p:nvPr/>
          </p:nvSpPr>
          <p:spPr>
            <a:xfrm>
              <a:off x="2342182" y="2303529"/>
              <a:ext cx="54675" cy="43829"/>
            </a:xfrm>
            <a:custGeom>
              <a:rect b="b" l="l" r="r" t="t"/>
              <a:pathLst>
                <a:path extrusionOk="0" h="295" w="368">
                  <a:moveTo>
                    <a:pt x="367" y="0"/>
                  </a:moveTo>
                  <a:lnTo>
                    <a:pt x="0" y="11"/>
                  </a:lnTo>
                  <a:lnTo>
                    <a:pt x="0" y="294"/>
                  </a:lnTo>
                  <a:lnTo>
                    <a:pt x="357" y="273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00" name="Google Shape;3600;p14"/>
            <p:cNvSpPr/>
            <p:nvPr/>
          </p:nvSpPr>
          <p:spPr>
            <a:xfrm>
              <a:off x="2572620" y="2058976"/>
              <a:ext cx="78149" cy="34320"/>
            </a:xfrm>
            <a:custGeom>
              <a:rect b="b" l="l" r="r" t="t"/>
              <a:pathLst>
                <a:path extrusionOk="0" h="231" w="526">
                  <a:moveTo>
                    <a:pt x="11" y="0"/>
                  </a:moveTo>
                  <a:lnTo>
                    <a:pt x="1" y="231"/>
                  </a:lnTo>
                  <a:lnTo>
                    <a:pt x="525" y="231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01" name="Google Shape;3601;p14"/>
            <p:cNvSpPr/>
            <p:nvPr/>
          </p:nvSpPr>
          <p:spPr>
            <a:xfrm>
              <a:off x="2561774" y="2316009"/>
              <a:ext cx="104595" cy="28229"/>
            </a:xfrm>
            <a:custGeom>
              <a:rect b="b" l="l" r="r" t="t"/>
              <a:pathLst>
                <a:path extrusionOk="0" h="190" w="704">
                  <a:moveTo>
                    <a:pt x="1" y="0"/>
                  </a:moveTo>
                  <a:lnTo>
                    <a:pt x="11" y="189"/>
                  </a:lnTo>
                  <a:lnTo>
                    <a:pt x="703" y="189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02" name="Google Shape;3602;p14"/>
            <p:cNvSpPr/>
            <p:nvPr/>
          </p:nvSpPr>
          <p:spPr>
            <a:xfrm>
              <a:off x="2365508" y="2259848"/>
              <a:ext cx="7874" cy="32983"/>
            </a:xfrm>
            <a:custGeom>
              <a:rect b="b" l="l" r="r" t="t"/>
              <a:pathLst>
                <a:path extrusionOk="0" h="222" w="53">
                  <a:moveTo>
                    <a:pt x="53" y="1"/>
                  </a:moveTo>
                  <a:lnTo>
                    <a:pt x="0" y="11"/>
                  </a:lnTo>
                  <a:lnTo>
                    <a:pt x="0" y="221"/>
                  </a:lnTo>
                  <a:lnTo>
                    <a:pt x="53" y="22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03" name="Google Shape;3603;p14"/>
            <p:cNvSpPr/>
            <p:nvPr/>
          </p:nvSpPr>
          <p:spPr>
            <a:xfrm>
              <a:off x="2462081" y="2124052"/>
              <a:ext cx="26297" cy="21394"/>
            </a:xfrm>
            <a:custGeom>
              <a:rect b="b" l="l" r="r" t="t"/>
              <a:pathLst>
                <a:path extrusionOk="0" h="144" w="177">
                  <a:moveTo>
                    <a:pt x="107" y="0"/>
                  </a:moveTo>
                  <a:cubicBezTo>
                    <a:pt x="103" y="0"/>
                    <a:pt x="99" y="1"/>
                    <a:pt x="95" y="2"/>
                  </a:cubicBezTo>
                  <a:cubicBezTo>
                    <a:pt x="32" y="2"/>
                    <a:pt x="0" y="86"/>
                    <a:pt x="53" y="128"/>
                  </a:cubicBezTo>
                  <a:cubicBezTo>
                    <a:pt x="66" y="139"/>
                    <a:pt x="80" y="143"/>
                    <a:pt x="95" y="143"/>
                  </a:cubicBezTo>
                  <a:cubicBezTo>
                    <a:pt x="137" y="143"/>
                    <a:pt x="176" y="102"/>
                    <a:pt x="168" y="55"/>
                  </a:cubicBezTo>
                  <a:cubicBezTo>
                    <a:pt x="159" y="28"/>
                    <a:pt x="134" y="0"/>
                    <a:pt x="107" y="0"/>
                  </a:cubicBez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604" name="Google Shape;3604;p14"/>
          <p:cNvGrpSpPr/>
          <p:nvPr/>
        </p:nvGrpSpPr>
        <p:grpSpPr>
          <a:xfrm>
            <a:off x="5116995" y="1387177"/>
            <a:ext cx="786592" cy="740949"/>
            <a:chOff x="3711588" y="1979489"/>
            <a:chExt cx="402040" cy="378712"/>
          </a:xfrm>
        </p:grpSpPr>
        <p:sp>
          <p:nvSpPr>
            <p:cNvPr id="3605" name="Google Shape;3605;p14"/>
            <p:cNvSpPr/>
            <p:nvPr/>
          </p:nvSpPr>
          <p:spPr>
            <a:xfrm>
              <a:off x="3816035" y="1979489"/>
              <a:ext cx="74881" cy="378711"/>
            </a:xfrm>
            <a:custGeom>
              <a:rect b="b" l="l" r="r" t="t"/>
              <a:pathLst>
                <a:path extrusionOk="0" h="2549" w="504">
                  <a:moveTo>
                    <a:pt x="0" y="0"/>
                  </a:moveTo>
                  <a:lnTo>
                    <a:pt x="21" y="2548"/>
                  </a:lnTo>
                  <a:lnTo>
                    <a:pt x="503" y="2548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06" name="Google Shape;3606;p14"/>
            <p:cNvSpPr/>
            <p:nvPr/>
          </p:nvSpPr>
          <p:spPr>
            <a:xfrm>
              <a:off x="3898494" y="1979489"/>
              <a:ext cx="112321" cy="378711"/>
            </a:xfrm>
            <a:custGeom>
              <a:rect b="b" l="l" r="r" t="t"/>
              <a:pathLst>
                <a:path extrusionOk="0" h="2549" w="756">
                  <a:moveTo>
                    <a:pt x="1" y="0"/>
                  </a:moveTo>
                  <a:lnTo>
                    <a:pt x="22" y="2548"/>
                  </a:lnTo>
                  <a:lnTo>
                    <a:pt x="756" y="2548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07" name="Google Shape;3607;p14"/>
            <p:cNvSpPr/>
            <p:nvPr/>
          </p:nvSpPr>
          <p:spPr>
            <a:xfrm>
              <a:off x="4015422" y="1979489"/>
              <a:ext cx="98206" cy="378711"/>
            </a:xfrm>
            <a:custGeom>
              <a:rect b="b" l="l" r="r" t="t"/>
              <a:pathLst>
                <a:path extrusionOk="0" h="2549" w="661">
                  <a:moveTo>
                    <a:pt x="21" y="0"/>
                  </a:moveTo>
                  <a:lnTo>
                    <a:pt x="0" y="2548"/>
                  </a:lnTo>
                  <a:lnTo>
                    <a:pt x="598" y="2548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08" name="Google Shape;3608;p14"/>
            <p:cNvSpPr/>
            <p:nvPr/>
          </p:nvSpPr>
          <p:spPr>
            <a:xfrm>
              <a:off x="3711588" y="2010541"/>
              <a:ext cx="96721" cy="347660"/>
            </a:xfrm>
            <a:custGeom>
              <a:rect b="b" l="l" r="r" t="t"/>
              <a:pathLst>
                <a:path extrusionOk="0" h="2340" w="651">
                  <a:moveTo>
                    <a:pt x="1" y="1"/>
                  </a:moveTo>
                  <a:lnTo>
                    <a:pt x="11" y="2339"/>
                  </a:lnTo>
                  <a:lnTo>
                    <a:pt x="651" y="2339"/>
                  </a:lnTo>
                  <a:lnTo>
                    <a:pt x="588" y="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09" name="Google Shape;3609;p14"/>
            <p:cNvSpPr/>
            <p:nvPr/>
          </p:nvSpPr>
          <p:spPr>
            <a:xfrm>
              <a:off x="3816035" y="1979489"/>
              <a:ext cx="70126" cy="266539"/>
            </a:xfrm>
            <a:custGeom>
              <a:rect b="b" l="l" r="r" t="t"/>
              <a:pathLst>
                <a:path extrusionOk="0" h="1794" w="472">
                  <a:moveTo>
                    <a:pt x="0" y="0"/>
                  </a:moveTo>
                  <a:lnTo>
                    <a:pt x="11" y="1772"/>
                  </a:lnTo>
                  <a:cubicBezTo>
                    <a:pt x="157" y="1783"/>
                    <a:pt x="315" y="1793"/>
                    <a:pt x="472" y="1793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3898494" y="1979489"/>
              <a:ext cx="104595" cy="268025"/>
            </a:xfrm>
            <a:custGeom>
              <a:rect b="b" l="l" r="r" t="t"/>
              <a:pathLst>
                <a:path extrusionOk="0" h="1804" w="704">
                  <a:moveTo>
                    <a:pt x="1" y="0"/>
                  </a:moveTo>
                  <a:lnTo>
                    <a:pt x="22" y="1804"/>
                  </a:lnTo>
                  <a:lnTo>
                    <a:pt x="64" y="1804"/>
                  </a:lnTo>
                  <a:cubicBezTo>
                    <a:pt x="284" y="1804"/>
                    <a:pt x="504" y="1783"/>
                    <a:pt x="703" y="1772"/>
                  </a:cubicBezTo>
                  <a:lnTo>
                    <a:pt x="5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4016907" y="1979489"/>
              <a:ext cx="96721" cy="261785"/>
            </a:xfrm>
            <a:custGeom>
              <a:rect b="b" l="l" r="r" t="t"/>
              <a:pathLst>
                <a:path extrusionOk="0" h="1762" w="651">
                  <a:moveTo>
                    <a:pt x="11" y="0"/>
                  </a:moveTo>
                  <a:lnTo>
                    <a:pt x="1" y="1762"/>
                  </a:lnTo>
                  <a:cubicBezTo>
                    <a:pt x="211" y="1730"/>
                    <a:pt x="410" y="1699"/>
                    <a:pt x="609" y="1657"/>
                  </a:cubicBezTo>
                  <a:lnTo>
                    <a:pt x="6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3711588" y="2010541"/>
              <a:ext cx="93601" cy="230733"/>
            </a:xfrm>
            <a:custGeom>
              <a:rect b="b" l="l" r="r" t="t"/>
              <a:pathLst>
                <a:path extrusionOk="0" h="1553" w="630">
                  <a:moveTo>
                    <a:pt x="1" y="1"/>
                  </a:moveTo>
                  <a:lnTo>
                    <a:pt x="11" y="1448"/>
                  </a:lnTo>
                  <a:cubicBezTo>
                    <a:pt x="210" y="1501"/>
                    <a:pt x="420" y="1532"/>
                    <a:pt x="630" y="1553"/>
                  </a:cubicBezTo>
                  <a:lnTo>
                    <a:pt x="588" y="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3724068" y="2029262"/>
              <a:ext cx="64035" cy="23623"/>
            </a:xfrm>
            <a:custGeom>
              <a:rect b="b" l="l" r="r" t="t"/>
              <a:pathLst>
                <a:path extrusionOk="0" h="159" w="431">
                  <a:moveTo>
                    <a:pt x="0" y="1"/>
                  </a:moveTo>
                  <a:lnTo>
                    <a:pt x="0" y="158"/>
                  </a:lnTo>
                  <a:lnTo>
                    <a:pt x="430" y="158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3725554" y="2068188"/>
              <a:ext cx="62549" cy="23623"/>
            </a:xfrm>
            <a:custGeom>
              <a:rect b="b" l="l" r="r" t="t"/>
              <a:pathLst>
                <a:path extrusionOk="0" h="159" w="421">
                  <a:moveTo>
                    <a:pt x="1" y="1"/>
                  </a:moveTo>
                  <a:lnTo>
                    <a:pt x="1" y="158"/>
                  </a:lnTo>
                  <a:lnTo>
                    <a:pt x="420" y="158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3722434" y="2317495"/>
              <a:ext cx="70275" cy="20503"/>
            </a:xfrm>
            <a:custGeom>
              <a:rect b="b" l="l" r="r" t="t"/>
              <a:pathLst>
                <a:path extrusionOk="0" h="138" w="473">
                  <a:moveTo>
                    <a:pt x="1" y="1"/>
                  </a:moveTo>
                  <a:lnTo>
                    <a:pt x="1" y="137"/>
                  </a:lnTo>
                  <a:lnTo>
                    <a:pt x="473" y="137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3845602" y="2314375"/>
              <a:ext cx="10994" cy="17383"/>
            </a:xfrm>
            <a:custGeom>
              <a:rect b="b" l="l" r="r" t="t"/>
              <a:pathLst>
                <a:path extrusionOk="0" h="117" w="74">
                  <a:moveTo>
                    <a:pt x="32" y="1"/>
                  </a:moveTo>
                  <a:cubicBezTo>
                    <a:pt x="11" y="1"/>
                    <a:pt x="0" y="22"/>
                    <a:pt x="0" y="53"/>
                  </a:cubicBezTo>
                  <a:cubicBezTo>
                    <a:pt x="0" y="85"/>
                    <a:pt x="11" y="116"/>
                    <a:pt x="32" y="116"/>
                  </a:cubicBezTo>
                  <a:cubicBezTo>
                    <a:pt x="53" y="116"/>
                    <a:pt x="74" y="85"/>
                    <a:pt x="74" y="53"/>
                  </a:cubicBezTo>
                  <a:cubicBezTo>
                    <a:pt x="74" y="22"/>
                    <a:pt x="53" y="1"/>
                    <a:pt x="32" y="1"/>
                  </a:cubicBez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17" name="Google Shape;3617;p14"/>
            <p:cNvSpPr/>
            <p:nvPr/>
          </p:nvSpPr>
          <p:spPr>
            <a:xfrm>
              <a:off x="4031022" y="2295654"/>
              <a:ext cx="59280" cy="42343"/>
            </a:xfrm>
            <a:custGeom>
              <a:rect b="b" l="l" r="r" t="t"/>
              <a:pathLst>
                <a:path extrusionOk="0" h="285" w="399">
                  <a:moveTo>
                    <a:pt x="0" y="1"/>
                  </a:moveTo>
                  <a:lnTo>
                    <a:pt x="11" y="284"/>
                  </a:lnTo>
                  <a:lnTo>
                    <a:pt x="399" y="284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18" name="Google Shape;3618;p14"/>
            <p:cNvSpPr/>
            <p:nvPr/>
          </p:nvSpPr>
          <p:spPr>
            <a:xfrm>
              <a:off x="3948415" y="2311255"/>
              <a:ext cx="10994" cy="17383"/>
            </a:xfrm>
            <a:custGeom>
              <a:rect b="b" l="l" r="r" t="t"/>
              <a:pathLst>
                <a:path extrusionOk="0" h="117" w="74">
                  <a:moveTo>
                    <a:pt x="42" y="1"/>
                  </a:moveTo>
                  <a:cubicBezTo>
                    <a:pt x="21" y="1"/>
                    <a:pt x="0" y="22"/>
                    <a:pt x="0" y="53"/>
                  </a:cubicBezTo>
                  <a:cubicBezTo>
                    <a:pt x="0" y="85"/>
                    <a:pt x="21" y="116"/>
                    <a:pt x="42" y="116"/>
                  </a:cubicBezTo>
                  <a:cubicBezTo>
                    <a:pt x="63" y="116"/>
                    <a:pt x="74" y="85"/>
                    <a:pt x="74" y="53"/>
                  </a:cubicBezTo>
                  <a:cubicBezTo>
                    <a:pt x="74" y="22"/>
                    <a:pt x="63" y="1"/>
                    <a:pt x="42" y="1"/>
                  </a:cubicBez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3939055" y="2051102"/>
              <a:ext cx="12629" cy="15749"/>
            </a:xfrm>
            <a:custGeom>
              <a:rect b="b" l="l" r="r" t="t"/>
              <a:pathLst>
                <a:path extrusionOk="0" h="106" w="85">
                  <a:moveTo>
                    <a:pt x="42" y="1"/>
                  </a:moveTo>
                  <a:cubicBezTo>
                    <a:pt x="21" y="1"/>
                    <a:pt x="1" y="22"/>
                    <a:pt x="1" y="53"/>
                  </a:cubicBezTo>
                  <a:cubicBezTo>
                    <a:pt x="1" y="85"/>
                    <a:pt x="21" y="105"/>
                    <a:pt x="42" y="105"/>
                  </a:cubicBezTo>
                  <a:cubicBezTo>
                    <a:pt x="63" y="105"/>
                    <a:pt x="84" y="85"/>
                    <a:pt x="84" y="53"/>
                  </a:cubicBezTo>
                  <a:cubicBezTo>
                    <a:pt x="84" y="22"/>
                    <a:pt x="63" y="1"/>
                    <a:pt x="42" y="1"/>
                  </a:cubicBez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4052862" y="2256728"/>
              <a:ext cx="14114" cy="18869"/>
            </a:xfrm>
            <a:custGeom>
              <a:rect b="b" l="l" r="r" t="t"/>
              <a:pathLst>
                <a:path extrusionOk="0" h="127" w="95">
                  <a:moveTo>
                    <a:pt x="42" y="1"/>
                  </a:moveTo>
                  <a:cubicBezTo>
                    <a:pt x="21" y="1"/>
                    <a:pt x="0" y="22"/>
                    <a:pt x="0" y="64"/>
                  </a:cubicBezTo>
                  <a:cubicBezTo>
                    <a:pt x="0" y="95"/>
                    <a:pt x="21" y="127"/>
                    <a:pt x="42" y="127"/>
                  </a:cubicBezTo>
                  <a:cubicBezTo>
                    <a:pt x="73" y="127"/>
                    <a:pt x="94" y="95"/>
                    <a:pt x="94" y="64"/>
                  </a:cubicBezTo>
                  <a:cubicBezTo>
                    <a:pt x="94" y="22"/>
                    <a:pt x="73" y="1"/>
                    <a:pt x="42" y="1"/>
                  </a:cubicBez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3825396" y="1998210"/>
              <a:ext cx="37440" cy="18720"/>
            </a:xfrm>
            <a:custGeom>
              <a:rect b="b" l="l" r="r" t="t"/>
              <a:pathLst>
                <a:path extrusionOk="0" h="126" w="252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3907854" y="1996575"/>
              <a:ext cx="65669" cy="28229"/>
            </a:xfrm>
            <a:custGeom>
              <a:rect b="b" l="l" r="r" t="t"/>
              <a:pathLst>
                <a:path extrusionOk="0" h="190" w="442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4037262" y="1996575"/>
              <a:ext cx="68640" cy="28229"/>
            </a:xfrm>
            <a:custGeom>
              <a:rect b="b" l="l" r="r" t="t"/>
              <a:pathLst>
                <a:path extrusionOk="0" h="190" w="462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624" name="Google Shape;3624;p14"/>
          <p:cNvGrpSpPr/>
          <p:nvPr/>
        </p:nvGrpSpPr>
        <p:grpSpPr>
          <a:xfrm>
            <a:off x="6884760" y="1387176"/>
            <a:ext cx="1109832" cy="740950"/>
            <a:chOff x="4132201" y="1979489"/>
            <a:chExt cx="567254" cy="378712"/>
          </a:xfrm>
        </p:grpSpPr>
        <p:sp>
          <p:nvSpPr>
            <p:cNvPr id="3625" name="Google Shape;3625;p14"/>
            <p:cNvSpPr/>
            <p:nvPr/>
          </p:nvSpPr>
          <p:spPr>
            <a:xfrm>
              <a:off x="4132201" y="2083788"/>
              <a:ext cx="112321" cy="274413"/>
            </a:xfrm>
            <a:custGeom>
              <a:rect b="b" l="l" r="r" t="t"/>
              <a:pathLst>
                <a:path extrusionOk="0" h="1847" w="756">
                  <a:moveTo>
                    <a:pt x="1" y="1"/>
                  </a:moveTo>
                  <a:lnTo>
                    <a:pt x="1" y="1846"/>
                  </a:lnTo>
                  <a:lnTo>
                    <a:pt x="714" y="1846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4538848" y="1979489"/>
              <a:ext cx="160607" cy="378711"/>
            </a:xfrm>
            <a:custGeom>
              <a:rect b="b" l="l" r="r" t="t"/>
              <a:pathLst>
                <a:path extrusionOk="0" h="2549" w="1081">
                  <a:moveTo>
                    <a:pt x="64" y="0"/>
                  </a:moveTo>
                  <a:lnTo>
                    <a:pt x="1" y="2548"/>
                  </a:lnTo>
                  <a:lnTo>
                    <a:pt x="1081" y="2548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4132201" y="2083788"/>
              <a:ext cx="112321" cy="140401"/>
            </a:xfrm>
            <a:custGeom>
              <a:rect b="b" l="l" r="r" t="t"/>
              <a:pathLst>
                <a:path extrusionOk="0" h="945" w="756">
                  <a:moveTo>
                    <a:pt x="1" y="1"/>
                  </a:moveTo>
                  <a:lnTo>
                    <a:pt x="1" y="787"/>
                  </a:lnTo>
                  <a:cubicBezTo>
                    <a:pt x="232" y="850"/>
                    <a:pt x="473" y="903"/>
                    <a:pt x="735" y="945"/>
                  </a:cubicBez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4541968" y="1979489"/>
              <a:ext cx="151247" cy="268025"/>
            </a:xfrm>
            <a:custGeom>
              <a:rect b="b" l="l" r="r" t="t"/>
              <a:pathLst>
                <a:path extrusionOk="0" h="1804" w="1018">
                  <a:moveTo>
                    <a:pt x="43" y="0"/>
                  </a:moveTo>
                  <a:lnTo>
                    <a:pt x="1" y="1804"/>
                  </a:lnTo>
                  <a:lnTo>
                    <a:pt x="74" y="1804"/>
                  </a:lnTo>
                  <a:cubicBezTo>
                    <a:pt x="399" y="1804"/>
                    <a:pt x="714" y="1783"/>
                    <a:pt x="1018" y="1772"/>
                  </a:cubicBezTo>
                  <a:lnTo>
                    <a:pt x="9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4143195" y="2097903"/>
              <a:ext cx="76515" cy="39075"/>
            </a:xfrm>
            <a:custGeom>
              <a:rect b="b" l="l" r="r" t="t"/>
              <a:pathLst>
                <a:path extrusionOk="0" h="263" w="515">
                  <a:moveTo>
                    <a:pt x="514" y="0"/>
                  </a:moveTo>
                  <a:lnTo>
                    <a:pt x="11" y="21"/>
                  </a:lnTo>
                  <a:lnTo>
                    <a:pt x="0" y="262"/>
                  </a:lnTo>
                  <a:lnTo>
                    <a:pt x="514" y="241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4144681" y="2311255"/>
              <a:ext cx="71909" cy="39223"/>
            </a:xfrm>
            <a:custGeom>
              <a:rect b="b" l="l" r="r" t="t"/>
              <a:pathLst>
                <a:path extrusionOk="0" h="264" w="484">
                  <a:moveTo>
                    <a:pt x="483" y="1"/>
                  </a:moveTo>
                  <a:lnTo>
                    <a:pt x="11" y="22"/>
                  </a:lnTo>
                  <a:lnTo>
                    <a:pt x="1" y="263"/>
                  </a:lnTo>
                  <a:lnTo>
                    <a:pt x="483" y="242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3631" name="Google Shape;3631;p14"/>
            <p:cNvGrpSpPr/>
            <p:nvPr/>
          </p:nvGrpSpPr>
          <p:grpSpPr>
            <a:xfrm>
              <a:off x="4258489" y="1979489"/>
              <a:ext cx="400554" cy="378712"/>
              <a:chOff x="4258489" y="1979489"/>
              <a:chExt cx="400554" cy="378712"/>
            </a:xfrm>
          </p:grpSpPr>
          <p:sp>
            <p:nvSpPr>
              <p:cNvPr id="3632" name="Google Shape;3632;p14"/>
              <p:cNvSpPr/>
              <p:nvPr/>
            </p:nvSpPr>
            <p:spPr>
              <a:xfrm>
                <a:off x="4414194" y="1979489"/>
                <a:ext cx="106081" cy="378711"/>
              </a:xfrm>
              <a:custGeom>
                <a:rect b="b" l="l" r="r" t="t"/>
                <a:pathLst>
                  <a:path extrusionOk="0" h="2549" w="714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33" name="Google Shape;3633;p14"/>
              <p:cNvSpPr/>
              <p:nvPr/>
            </p:nvSpPr>
            <p:spPr>
              <a:xfrm>
                <a:off x="4258489" y="2010541"/>
                <a:ext cx="141887" cy="347660"/>
              </a:xfrm>
              <a:custGeom>
                <a:rect b="b" l="l" r="r" t="t"/>
                <a:pathLst>
                  <a:path extrusionOk="0" h="2340" w="955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34" name="Google Shape;3634;p14"/>
              <p:cNvSpPr/>
              <p:nvPr/>
            </p:nvSpPr>
            <p:spPr>
              <a:xfrm>
                <a:off x="4418949" y="1979489"/>
                <a:ext cx="99841" cy="266539"/>
              </a:xfrm>
              <a:custGeom>
                <a:rect b="b" l="l" r="r" t="t"/>
                <a:pathLst>
                  <a:path extrusionOk="0" h="1794" w="672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35" name="Google Shape;3635;p14"/>
              <p:cNvSpPr/>
              <p:nvPr/>
            </p:nvSpPr>
            <p:spPr>
              <a:xfrm>
                <a:off x="4263094" y="2010541"/>
                <a:ext cx="135647" cy="230733"/>
              </a:xfrm>
              <a:custGeom>
                <a:rect b="b" l="l" r="r" t="t"/>
                <a:pathLst>
                  <a:path extrusionOk="0" h="1553" w="913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36" name="Google Shape;3636;p14"/>
              <p:cNvSpPr/>
              <p:nvPr/>
            </p:nvSpPr>
            <p:spPr>
              <a:xfrm>
                <a:off x="4288055" y="2029262"/>
                <a:ext cx="93601" cy="23623"/>
              </a:xfrm>
              <a:custGeom>
                <a:rect b="b" l="l" r="r" t="t"/>
                <a:pathLst>
                  <a:path extrusionOk="0" h="159" w="63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37" name="Google Shape;3637;p14"/>
              <p:cNvSpPr/>
              <p:nvPr/>
            </p:nvSpPr>
            <p:spPr>
              <a:xfrm>
                <a:off x="4288055" y="2068188"/>
                <a:ext cx="93601" cy="23623"/>
              </a:xfrm>
              <a:custGeom>
                <a:rect b="b" l="l" r="r" t="t"/>
                <a:pathLst>
                  <a:path extrusionOk="0" h="159" w="63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38" name="Google Shape;3638;p14"/>
              <p:cNvSpPr/>
              <p:nvPr/>
            </p:nvSpPr>
            <p:spPr>
              <a:xfrm>
                <a:off x="4272455" y="2317495"/>
                <a:ext cx="106081" cy="20503"/>
              </a:xfrm>
              <a:custGeom>
                <a:rect b="b" l="l" r="r" t="t"/>
                <a:pathLst>
                  <a:path extrusionOk="0" h="138" w="714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39" name="Google Shape;3639;p14"/>
              <p:cNvSpPr/>
              <p:nvPr/>
            </p:nvSpPr>
            <p:spPr>
              <a:xfrm>
                <a:off x="4454755" y="2314375"/>
                <a:ext cx="17234" cy="17383"/>
              </a:xfrm>
              <a:custGeom>
                <a:rect b="b" l="l" r="r" t="t"/>
                <a:pathLst>
                  <a:path extrusionOk="0" h="117" w="116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40" name="Google Shape;3640;p14"/>
              <p:cNvSpPr/>
              <p:nvPr/>
            </p:nvSpPr>
            <p:spPr>
              <a:xfrm>
                <a:off x="4608975" y="2311255"/>
                <a:ext cx="17234" cy="17383"/>
              </a:xfrm>
              <a:custGeom>
                <a:rect b="b" l="l" r="r" t="t"/>
                <a:pathLst>
                  <a:path extrusionOk="0" h="117" w="116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41" name="Google Shape;3641;p14"/>
              <p:cNvSpPr/>
              <p:nvPr/>
            </p:nvSpPr>
            <p:spPr>
              <a:xfrm>
                <a:off x="4604369" y="2051102"/>
                <a:ext cx="17234" cy="15749"/>
              </a:xfrm>
              <a:custGeom>
                <a:rect b="b" l="l" r="r" t="t"/>
                <a:pathLst>
                  <a:path extrusionOk="0" h="106" w="116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42" name="Google Shape;3642;p14"/>
              <p:cNvSpPr/>
              <p:nvPr/>
            </p:nvSpPr>
            <p:spPr>
              <a:xfrm>
                <a:off x="4440789" y="1998210"/>
                <a:ext cx="54675" cy="18720"/>
              </a:xfrm>
              <a:custGeom>
                <a:rect b="b" l="l" r="r" t="t"/>
                <a:pathLst>
                  <a:path extrusionOk="0" h="126" w="368">
                    <a:moveTo>
                      <a:pt x="0" y="0"/>
                    </a:moveTo>
                    <a:lnTo>
                      <a:pt x="0" y="126"/>
                    </a:lnTo>
                    <a:lnTo>
                      <a:pt x="367" y="126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43" name="Google Shape;3643;p14"/>
              <p:cNvSpPr/>
              <p:nvPr/>
            </p:nvSpPr>
            <p:spPr>
              <a:xfrm>
                <a:off x="4562322" y="1996575"/>
                <a:ext cx="96721" cy="28229"/>
              </a:xfrm>
              <a:custGeom>
                <a:rect b="b" l="l" r="r" t="t"/>
                <a:pathLst>
                  <a:path extrusionOk="0" h="190" w="651">
                    <a:moveTo>
                      <a:pt x="0" y="1"/>
                    </a:moveTo>
                    <a:lnTo>
                      <a:pt x="0" y="189"/>
                    </a:lnTo>
                    <a:lnTo>
                      <a:pt x="640" y="189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3644" name="Google Shape;3644;p14"/>
          <p:cNvGrpSpPr/>
          <p:nvPr/>
        </p:nvGrpSpPr>
        <p:grpSpPr>
          <a:xfrm>
            <a:off x="3144868" y="1387177"/>
            <a:ext cx="872052" cy="740949"/>
            <a:chOff x="2962181" y="1979489"/>
            <a:chExt cx="445720" cy="378712"/>
          </a:xfrm>
        </p:grpSpPr>
        <p:sp>
          <p:nvSpPr>
            <p:cNvPr id="3645" name="Google Shape;3645;p14"/>
            <p:cNvSpPr/>
            <p:nvPr/>
          </p:nvSpPr>
          <p:spPr>
            <a:xfrm>
              <a:off x="3118035" y="1979489"/>
              <a:ext cx="110687" cy="378711"/>
            </a:xfrm>
            <a:custGeom>
              <a:rect b="b" l="l" r="r" t="t"/>
              <a:pathLst>
                <a:path extrusionOk="0" h="2549" w="745">
                  <a:moveTo>
                    <a:pt x="0" y="0"/>
                  </a:moveTo>
                  <a:lnTo>
                    <a:pt x="32" y="2548"/>
                  </a:lnTo>
                  <a:lnTo>
                    <a:pt x="745" y="2548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46" name="Google Shape;3646;p14"/>
            <p:cNvSpPr/>
            <p:nvPr/>
          </p:nvSpPr>
          <p:spPr>
            <a:xfrm>
              <a:off x="3241054" y="1979489"/>
              <a:ext cx="166847" cy="378711"/>
            </a:xfrm>
            <a:custGeom>
              <a:rect b="b" l="l" r="r" t="t"/>
              <a:pathLst>
                <a:path extrusionOk="0" h="2549" w="1123">
                  <a:moveTo>
                    <a:pt x="1" y="0"/>
                  </a:moveTo>
                  <a:lnTo>
                    <a:pt x="43" y="2548"/>
                  </a:lnTo>
                  <a:lnTo>
                    <a:pt x="1123" y="2548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2962181" y="2010541"/>
              <a:ext cx="146641" cy="347660"/>
            </a:xfrm>
            <a:custGeom>
              <a:rect b="b" l="l" r="r" t="t"/>
              <a:pathLst>
                <a:path extrusionOk="0" h="2340" w="987">
                  <a:moveTo>
                    <a:pt x="1" y="1"/>
                  </a:moveTo>
                  <a:lnTo>
                    <a:pt x="32" y="2339"/>
                  </a:lnTo>
                  <a:lnTo>
                    <a:pt x="986" y="2339"/>
                  </a:lnTo>
                  <a:lnTo>
                    <a:pt x="881" y="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3118035" y="1979489"/>
              <a:ext cx="104446" cy="266539"/>
            </a:xfrm>
            <a:custGeom>
              <a:rect b="b" l="l" r="r" t="t"/>
              <a:pathLst>
                <a:path extrusionOk="0" h="1794" w="703">
                  <a:moveTo>
                    <a:pt x="0" y="0"/>
                  </a:moveTo>
                  <a:lnTo>
                    <a:pt x="21" y="1772"/>
                  </a:lnTo>
                  <a:cubicBezTo>
                    <a:pt x="241" y="1783"/>
                    <a:pt x="472" y="1793"/>
                    <a:pt x="703" y="1793"/>
                  </a:cubicBezTo>
                  <a:lnTo>
                    <a:pt x="5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3241054" y="1979489"/>
              <a:ext cx="156001" cy="268025"/>
            </a:xfrm>
            <a:custGeom>
              <a:rect b="b" l="l" r="r" t="t"/>
              <a:pathLst>
                <a:path extrusionOk="0" h="1804" w="1050">
                  <a:moveTo>
                    <a:pt x="1" y="0"/>
                  </a:moveTo>
                  <a:lnTo>
                    <a:pt x="32" y="1804"/>
                  </a:lnTo>
                  <a:lnTo>
                    <a:pt x="105" y="1804"/>
                  </a:lnTo>
                  <a:cubicBezTo>
                    <a:pt x="431" y="1804"/>
                    <a:pt x="745" y="1783"/>
                    <a:pt x="1049" y="1772"/>
                  </a:cubicBezTo>
                  <a:lnTo>
                    <a:pt x="8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2962181" y="2010541"/>
              <a:ext cx="140401" cy="230733"/>
            </a:xfrm>
            <a:custGeom>
              <a:rect b="b" l="l" r="r" t="t"/>
              <a:pathLst>
                <a:path extrusionOk="0" h="1553" w="945">
                  <a:moveTo>
                    <a:pt x="1" y="1"/>
                  </a:moveTo>
                  <a:lnTo>
                    <a:pt x="22" y="1448"/>
                  </a:lnTo>
                  <a:cubicBezTo>
                    <a:pt x="315" y="1501"/>
                    <a:pt x="619" y="1532"/>
                    <a:pt x="944" y="1553"/>
                  </a:cubicBezTo>
                  <a:lnTo>
                    <a:pt x="881" y="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2982387" y="2029262"/>
              <a:ext cx="93749" cy="23623"/>
            </a:xfrm>
            <a:custGeom>
              <a:rect b="b" l="l" r="r" t="t"/>
              <a:pathLst>
                <a:path extrusionOk="0" h="159" w="631">
                  <a:moveTo>
                    <a:pt x="1" y="1"/>
                  </a:moveTo>
                  <a:lnTo>
                    <a:pt x="1" y="158"/>
                  </a:lnTo>
                  <a:lnTo>
                    <a:pt x="630" y="158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2984021" y="2068188"/>
              <a:ext cx="93601" cy="23623"/>
            </a:xfrm>
            <a:custGeom>
              <a:rect b="b" l="l" r="r" t="t"/>
              <a:pathLst>
                <a:path extrusionOk="0" h="159" w="630">
                  <a:moveTo>
                    <a:pt x="0" y="1"/>
                  </a:moveTo>
                  <a:lnTo>
                    <a:pt x="0" y="158"/>
                  </a:lnTo>
                  <a:lnTo>
                    <a:pt x="630" y="158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3314301" y="2311255"/>
              <a:ext cx="18869" cy="17383"/>
            </a:xfrm>
            <a:custGeom>
              <a:rect b="b" l="l" r="r" t="t"/>
              <a:pathLst>
                <a:path extrusionOk="0" h="117" w="127">
                  <a:moveTo>
                    <a:pt x="56" y="0"/>
                  </a:moveTo>
                  <a:cubicBezTo>
                    <a:pt x="1" y="0"/>
                    <a:pt x="3" y="116"/>
                    <a:pt x="63" y="116"/>
                  </a:cubicBezTo>
                  <a:cubicBezTo>
                    <a:pt x="95" y="116"/>
                    <a:pt x="126" y="85"/>
                    <a:pt x="126" y="53"/>
                  </a:cubicBezTo>
                  <a:cubicBezTo>
                    <a:pt x="126" y="22"/>
                    <a:pt x="95" y="1"/>
                    <a:pt x="63" y="1"/>
                  </a:cubicBezTo>
                  <a:cubicBezTo>
                    <a:pt x="61" y="0"/>
                    <a:pt x="58" y="0"/>
                    <a:pt x="56" y="0"/>
                  </a:cubicBez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54" name="Google Shape;3654;p14"/>
            <p:cNvSpPr/>
            <p:nvPr/>
          </p:nvSpPr>
          <p:spPr>
            <a:xfrm>
              <a:off x="3298998" y="2054222"/>
              <a:ext cx="18572" cy="12629"/>
            </a:xfrm>
            <a:custGeom>
              <a:rect b="b" l="l" r="r" t="t"/>
              <a:pathLst>
                <a:path extrusionOk="0" h="85" w="125">
                  <a:moveTo>
                    <a:pt x="104" y="0"/>
                  </a:moveTo>
                  <a:cubicBezTo>
                    <a:pt x="67" y="0"/>
                    <a:pt x="1" y="84"/>
                    <a:pt x="72" y="84"/>
                  </a:cubicBezTo>
                  <a:cubicBezTo>
                    <a:pt x="103" y="84"/>
                    <a:pt x="124" y="64"/>
                    <a:pt x="124" y="32"/>
                  </a:cubicBezTo>
                  <a:cubicBezTo>
                    <a:pt x="124" y="9"/>
                    <a:pt x="116" y="0"/>
                    <a:pt x="104" y="0"/>
                  </a:cubicBez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55" name="Google Shape;3655;p14"/>
            <p:cNvSpPr/>
            <p:nvPr/>
          </p:nvSpPr>
          <p:spPr>
            <a:xfrm>
              <a:off x="3133635" y="1998210"/>
              <a:ext cx="54675" cy="18720"/>
            </a:xfrm>
            <a:custGeom>
              <a:rect b="b" l="l" r="r" t="t"/>
              <a:pathLst>
                <a:path extrusionOk="0" h="126" w="368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3255169" y="1996575"/>
              <a:ext cx="96721" cy="28229"/>
            </a:xfrm>
            <a:custGeom>
              <a:rect b="b" l="l" r="r" t="t"/>
              <a:pathLst>
                <a:path extrusionOk="0" h="190" w="651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657" name="Google Shape;3657;p14"/>
          <p:cNvSpPr txBox="1"/>
          <p:nvPr/>
        </p:nvSpPr>
        <p:spPr>
          <a:xfrm>
            <a:off x="686870" y="3324714"/>
            <a:ext cx="1929300" cy="844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Vai trò của sách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58" name="Google Shape;3658;p14"/>
          <p:cNvSpPr txBox="1"/>
          <p:nvPr/>
        </p:nvSpPr>
        <p:spPr>
          <a:xfrm>
            <a:off x="6475026" y="3324714"/>
            <a:ext cx="1929300" cy="844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Tình trạng đọc sách hiện tại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59" name="Google Shape;3659;p14"/>
          <p:cNvSpPr txBox="1"/>
          <p:nvPr/>
        </p:nvSpPr>
        <p:spPr>
          <a:xfrm>
            <a:off x="2616255" y="3324714"/>
            <a:ext cx="1929300" cy="844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Ý nghĩa của việc đọc sách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60" name="Google Shape;3660;p14"/>
          <p:cNvSpPr txBox="1"/>
          <p:nvPr/>
        </p:nvSpPr>
        <p:spPr>
          <a:xfrm>
            <a:off x="4545641" y="3324714"/>
            <a:ext cx="1929300" cy="844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Rào cản của việc đọc sách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61" name="Google Shape;3661;p14"/>
          <p:cNvSpPr/>
          <p:nvPr/>
        </p:nvSpPr>
        <p:spPr>
          <a:xfrm>
            <a:off x="-26355" y="2045377"/>
            <a:ext cx="9143992" cy="78001"/>
          </a:xfrm>
          <a:custGeom>
            <a:rect b="b" l="l" r="r" t="t"/>
            <a:pathLst>
              <a:path extrusionOk="0" h="525" w="27171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662" name="Google Shape;3662;p14"/>
          <p:cNvCxnSpPr/>
          <p:nvPr/>
        </p:nvCxnSpPr>
        <p:spPr>
          <a:xfrm rot="10800000">
            <a:off x="1651520" y="1960114"/>
            <a:ext cx="0" cy="617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63" name="Google Shape;3663;p14"/>
          <p:cNvSpPr/>
          <p:nvPr/>
        </p:nvSpPr>
        <p:spPr>
          <a:xfrm>
            <a:off x="1557770" y="1855064"/>
            <a:ext cx="187500" cy="187500"/>
          </a:xfrm>
          <a:prstGeom prst="ellipse">
            <a:avLst/>
          </a:prstGeom>
          <a:solidFill>
            <a:srgbClr val="FFFCF7">
              <a:alpha val="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664" name="Google Shape;3664;p14"/>
          <p:cNvCxnSpPr/>
          <p:nvPr/>
        </p:nvCxnSpPr>
        <p:spPr>
          <a:xfrm rot="10800000">
            <a:off x="3580903" y="1960114"/>
            <a:ext cx="0" cy="617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65" name="Google Shape;3665;p14"/>
          <p:cNvSpPr/>
          <p:nvPr/>
        </p:nvSpPr>
        <p:spPr>
          <a:xfrm>
            <a:off x="3487145" y="1855064"/>
            <a:ext cx="187500" cy="187500"/>
          </a:xfrm>
          <a:prstGeom prst="ellipse">
            <a:avLst/>
          </a:prstGeom>
          <a:solidFill>
            <a:srgbClr val="FFFCF7">
              <a:alpha val="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666" name="Google Shape;3666;p14"/>
          <p:cNvCxnSpPr/>
          <p:nvPr/>
        </p:nvCxnSpPr>
        <p:spPr>
          <a:xfrm rot="10800000">
            <a:off x="5510287" y="1960114"/>
            <a:ext cx="0" cy="6174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67" name="Google Shape;3667;p14"/>
          <p:cNvSpPr/>
          <p:nvPr/>
        </p:nvSpPr>
        <p:spPr>
          <a:xfrm>
            <a:off x="5416520" y="1855064"/>
            <a:ext cx="187500" cy="187500"/>
          </a:xfrm>
          <a:prstGeom prst="ellipse">
            <a:avLst/>
          </a:prstGeom>
          <a:solidFill>
            <a:srgbClr val="FFFCF7">
              <a:alpha val="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668" name="Google Shape;3668;p14"/>
          <p:cNvCxnSpPr/>
          <p:nvPr/>
        </p:nvCxnSpPr>
        <p:spPr>
          <a:xfrm rot="10800000">
            <a:off x="7439670" y="1960114"/>
            <a:ext cx="0" cy="617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69" name="Google Shape;3669;p14"/>
          <p:cNvSpPr/>
          <p:nvPr/>
        </p:nvSpPr>
        <p:spPr>
          <a:xfrm>
            <a:off x="7345945" y="1855064"/>
            <a:ext cx="187500" cy="187500"/>
          </a:xfrm>
          <a:prstGeom prst="ellipse">
            <a:avLst/>
          </a:prstGeom>
          <a:solidFill>
            <a:srgbClr val="FFFCF7">
              <a:alpha val="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670" name="Google Shape;3670;p14"/>
          <p:cNvGrpSpPr/>
          <p:nvPr/>
        </p:nvGrpSpPr>
        <p:grpSpPr>
          <a:xfrm>
            <a:off x="713225" y="456381"/>
            <a:ext cx="648376" cy="880878"/>
            <a:chOff x="638276" y="3526008"/>
            <a:chExt cx="714936" cy="971200"/>
          </a:xfrm>
        </p:grpSpPr>
        <p:sp>
          <p:nvSpPr>
            <p:cNvPr id="3671" name="Google Shape;3671;p14"/>
            <p:cNvSpPr/>
            <p:nvPr/>
          </p:nvSpPr>
          <p:spPr>
            <a:xfrm>
              <a:off x="801537" y="3817400"/>
              <a:ext cx="388460" cy="388464"/>
            </a:xfrm>
            <a:custGeom>
              <a:rect b="b" l="l" r="r" t="t"/>
              <a:pathLst>
                <a:path extrusionOk="0" h="91296" w="91295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568"/>
                  </a:srgbClr>
                </a:gs>
                <a:gs pos="41000">
                  <a:srgbClr val="F9EBAB">
                    <a:alpha val="21568"/>
                  </a:srgbClr>
                </a:gs>
                <a:gs pos="100000">
                  <a:srgbClr val="F9EBAB">
                    <a:alpha val="21568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3672" name="Google Shape;3672;p14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3673" name="Google Shape;3673;p14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rect b="b" l="l" r="r" t="t"/>
                <a:pathLst>
                  <a:path extrusionOk="0" h="1579" w="111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74" name="Google Shape;3674;p14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rect b="b" l="l" r="r" t="t"/>
                <a:pathLst>
                  <a:path extrusionOk="0" h="5837" w="3423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75" name="Google Shape;3675;p14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rect b="b" l="l" r="r" t="t"/>
                <a:pathLst>
                  <a:path extrusionOk="0" h="7175" w="3328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76" name="Google Shape;3676;p14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rect b="b" l="l" r="r" t="t"/>
                <a:pathLst>
                  <a:path extrusionOk="0" h="3413" w="11562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77" name="Google Shape;3677;p14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rect b="b" l="l" r="r" t="t"/>
                <a:pathLst>
                  <a:path extrusionOk="0" h="18047" w="939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78" name="Google Shape;3678;p14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79" name="Google Shape;3679;p14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80" name="Google Shape;3680;p14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rect b="b" l="l" r="r" t="t"/>
                <a:pathLst>
                  <a:path extrusionOk="0" h="1110" w="14761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81" name="Google Shape;3681;p14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rect b="b" l="l" r="r" t="t"/>
                <a:pathLst>
                  <a:path extrusionOk="0" h="1879" w="14761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82" name="Google Shape;3682;p14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rect b="b" l="l" r="r" t="t"/>
                <a:pathLst>
                  <a:path extrusionOk="0" h="4268" w="15828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83" name="Google Shape;3683;p14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rect b="b" l="l" r="r" t="t"/>
                <a:pathLst>
                  <a:path extrusionOk="0" h="2220" w="1281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84" name="Google Shape;3684;p14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rect b="b" l="l" r="r" t="t"/>
                <a:pathLst>
                  <a:path extrusionOk="0" h="1793" w="19881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85" name="Google Shape;3685;p14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rect b="b" l="l" r="r" t="t"/>
                <a:pathLst>
                  <a:path extrusionOk="0" h="1878" w="18771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86" name="Google Shape;3686;p14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rect b="b" l="l" r="r" t="t"/>
                <a:pathLst>
                  <a:path extrusionOk="0" h="2652" w="1233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87" name="Google Shape;3687;p14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rect b="b" l="l" r="r" t="t"/>
                <a:pathLst>
                  <a:path extrusionOk="0" h="904" w="18729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88" name="Google Shape;3688;p14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rect b="b" l="l" r="r" t="t"/>
                <a:pathLst>
                  <a:path extrusionOk="0" h="861" w="18003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89" name="Google Shape;3689;p14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rect b="b" l="l" r="r" t="t"/>
                <a:pathLst>
                  <a:path extrusionOk="0" h="854" w="495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90" name="Google Shape;3690;p14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rect b="b" l="l" r="r" t="t"/>
                <a:pathLst>
                  <a:path extrusionOk="0" h="4993" w="2518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91" name="Google Shape;3691;p14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rect b="b" l="l" r="r" t="t"/>
                <a:pathLst>
                  <a:path extrusionOk="0" h="2983" w="2518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92" name="Google Shape;3692;p14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rect b="b" l="l" r="r" t="t"/>
                <a:pathLst>
                  <a:path extrusionOk="0" h="1780" w="1537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93" name="Google Shape;3693;p14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rect b="b" l="l" r="r" t="t"/>
                <a:pathLst>
                  <a:path extrusionOk="0" h="1195" w="1665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94" name="Google Shape;3694;p14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rect b="b" l="l" r="r" t="t"/>
                <a:pathLst>
                  <a:path extrusionOk="0" h="1282" w="1622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95" name="Google Shape;3695;p14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rect b="b" l="l" r="r" t="t"/>
                <a:pathLst>
                  <a:path extrusionOk="0" h="897" w="5334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96" name="Google Shape;3696;p14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rect b="b" l="l" r="r" t="t"/>
                <a:pathLst>
                  <a:path extrusionOk="0" h="897" w="3286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97" name="Google Shape;3697;p14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rect b="b" l="l" r="r" t="t"/>
                <a:pathLst>
                  <a:path extrusionOk="0" h="1085" w="2945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698" name="Google Shape;3698;p14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rect b="b" l="l" r="r" t="t"/>
                <a:pathLst>
                  <a:path extrusionOk="0" h="641" w="1921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3699" name="Google Shape;3699;p14"/>
          <p:cNvGrpSpPr/>
          <p:nvPr/>
        </p:nvGrpSpPr>
        <p:grpSpPr>
          <a:xfrm>
            <a:off x="7782400" y="456381"/>
            <a:ext cx="648376" cy="880878"/>
            <a:chOff x="638276" y="3526008"/>
            <a:chExt cx="714936" cy="971200"/>
          </a:xfrm>
        </p:grpSpPr>
        <p:sp>
          <p:nvSpPr>
            <p:cNvPr id="3700" name="Google Shape;3700;p14"/>
            <p:cNvSpPr/>
            <p:nvPr/>
          </p:nvSpPr>
          <p:spPr>
            <a:xfrm>
              <a:off x="801537" y="3817400"/>
              <a:ext cx="388460" cy="388464"/>
            </a:xfrm>
            <a:custGeom>
              <a:rect b="b" l="l" r="r" t="t"/>
              <a:pathLst>
                <a:path extrusionOk="0" h="91296" w="91295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568"/>
                  </a:srgbClr>
                </a:gs>
                <a:gs pos="41000">
                  <a:srgbClr val="F9EBAB">
                    <a:alpha val="21568"/>
                  </a:srgbClr>
                </a:gs>
                <a:gs pos="100000">
                  <a:srgbClr val="F9EBAB">
                    <a:alpha val="21568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3701" name="Google Shape;3701;p14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3702" name="Google Shape;3702;p14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rect b="b" l="l" r="r" t="t"/>
                <a:pathLst>
                  <a:path extrusionOk="0" h="1579" w="111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03" name="Google Shape;3703;p14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rect b="b" l="l" r="r" t="t"/>
                <a:pathLst>
                  <a:path extrusionOk="0" h="5837" w="3423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04" name="Google Shape;3704;p14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rect b="b" l="l" r="r" t="t"/>
                <a:pathLst>
                  <a:path extrusionOk="0" h="7175" w="3328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05" name="Google Shape;3705;p14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rect b="b" l="l" r="r" t="t"/>
                <a:pathLst>
                  <a:path extrusionOk="0" h="3413" w="11562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06" name="Google Shape;3706;p14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rect b="b" l="l" r="r" t="t"/>
                <a:pathLst>
                  <a:path extrusionOk="0" h="18047" w="939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07" name="Google Shape;3707;p14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08" name="Google Shape;3708;p14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09" name="Google Shape;3709;p14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rect b="b" l="l" r="r" t="t"/>
                <a:pathLst>
                  <a:path extrusionOk="0" h="1110" w="14761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10" name="Google Shape;3710;p14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rect b="b" l="l" r="r" t="t"/>
                <a:pathLst>
                  <a:path extrusionOk="0" h="1879" w="14761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11" name="Google Shape;3711;p14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rect b="b" l="l" r="r" t="t"/>
                <a:pathLst>
                  <a:path extrusionOk="0" h="4268" w="15828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12" name="Google Shape;3712;p14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rect b="b" l="l" r="r" t="t"/>
                <a:pathLst>
                  <a:path extrusionOk="0" h="2220" w="1281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13" name="Google Shape;3713;p14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rect b="b" l="l" r="r" t="t"/>
                <a:pathLst>
                  <a:path extrusionOk="0" h="1793" w="19881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14" name="Google Shape;3714;p14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rect b="b" l="l" r="r" t="t"/>
                <a:pathLst>
                  <a:path extrusionOk="0" h="1878" w="18771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15" name="Google Shape;3715;p14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rect b="b" l="l" r="r" t="t"/>
                <a:pathLst>
                  <a:path extrusionOk="0" h="2652" w="1233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16" name="Google Shape;3716;p14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rect b="b" l="l" r="r" t="t"/>
                <a:pathLst>
                  <a:path extrusionOk="0" h="904" w="18729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17" name="Google Shape;3717;p14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rect b="b" l="l" r="r" t="t"/>
                <a:pathLst>
                  <a:path extrusionOk="0" h="861" w="18003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18" name="Google Shape;3718;p14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rect b="b" l="l" r="r" t="t"/>
                <a:pathLst>
                  <a:path extrusionOk="0" h="854" w="495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19" name="Google Shape;3719;p14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rect b="b" l="l" r="r" t="t"/>
                <a:pathLst>
                  <a:path extrusionOk="0" h="4993" w="2518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20" name="Google Shape;3720;p14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rect b="b" l="l" r="r" t="t"/>
                <a:pathLst>
                  <a:path extrusionOk="0" h="2983" w="2518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21" name="Google Shape;3721;p14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rect b="b" l="l" r="r" t="t"/>
                <a:pathLst>
                  <a:path extrusionOk="0" h="1780" w="1537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22" name="Google Shape;3722;p14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rect b="b" l="l" r="r" t="t"/>
                <a:pathLst>
                  <a:path extrusionOk="0" h="1195" w="1665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23" name="Google Shape;3723;p14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rect b="b" l="l" r="r" t="t"/>
                <a:pathLst>
                  <a:path extrusionOk="0" h="1282" w="1622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24" name="Google Shape;3724;p14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rect b="b" l="l" r="r" t="t"/>
                <a:pathLst>
                  <a:path extrusionOk="0" h="897" w="5334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25" name="Google Shape;3725;p14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rect b="b" l="l" r="r" t="t"/>
                <a:pathLst>
                  <a:path extrusionOk="0" h="897" w="3286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26" name="Google Shape;3726;p14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rect b="b" l="l" r="r" t="t"/>
                <a:pathLst>
                  <a:path extrusionOk="0" h="1085" w="2945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27" name="Google Shape;3727;p14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rect b="b" l="l" r="r" t="t"/>
                <a:pathLst>
                  <a:path extrusionOk="0" h="641" w="1921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sp>
        <p:nvSpPr>
          <p:cNvPr id="3728" name="Google Shape;3728;p14"/>
          <p:cNvSpPr txBox="1"/>
          <p:nvPr/>
        </p:nvSpPr>
        <p:spPr>
          <a:xfrm>
            <a:off x="686870" y="2577515"/>
            <a:ext cx="19293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Nhóm 1</a:t>
            </a:r>
            <a:endParaRPr b="1" i="0" sz="2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29" name="Google Shape;3729;p14"/>
          <p:cNvSpPr txBox="1"/>
          <p:nvPr/>
        </p:nvSpPr>
        <p:spPr>
          <a:xfrm>
            <a:off x="6475026" y="2577515"/>
            <a:ext cx="19293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Nhóm 4</a:t>
            </a:r>
            <a:endParaRPr b="1" i="0" sz="2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30" name="Google Shape;3730;p14"/>
          <p:cNvSpPr txBox="1"/>
          <p:nvPr/>
        </p:nvSpPr>
        <p:spPr>
          <a:xfrm>
            <a:off x="2616255" y="2577515"/>
            <a:ext cx="19293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Nhóm 2</a:t>
            </a:r>
            <a:endParaRPr b="1" i="0" sz="2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31" name="Google Shape;3731;p14"/>
          <p:cNvSpPr txBox="1"/>
          <p:nvPr/>
        </p:nvSpPr>
        <p:spPr>
          <a:xfrm>
            <a:off x="4545641" y="2577515"/>
            <a:ext cx="19293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Nhóm 3</a:t>
            </a:r>
            <a:endParaRPr/>
          </a:p>
        </p:txBody>
      </p:sp>
      <p:cxnSp>
        <p:nvCxnSpPr>
          <p:cNvPr id="3732" name="Google Shape;3732;p14"/>
          <p:cNvCxnSpPr>
            <a:stCxn id="3657" idx="0"/>
            <a:endCxn id="3728" idx="2"/>
          </p:cNvCxnSpPr>
          <p:nvPr/>
        </p:nvCxnSpPr>
        <p:spPr>
          <a:xfrm rot="10800000">
            <a:off x="1651520" y="2943414"/>
            <a:ext cx="0" cy="381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3733" name="Google Shape;3733;p14"/>
          <p:cNvCxnSpPr>
            <a:stCxn id="3659" idx="0"/>
            <a:endCxn id="3730" idx="2"/>
          </p:cNvCxnSpPr>
          <p:nvPr/>
        </p:nvCxnSpPr>
        <p:spPr>
          <a:xfrm rot="10800000">
            <a:off x="3580905" y="2943414"/>
            <a:ext cx="0" cy="3813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3734" name="Google Shape;3734;p14"/>
          <p:cNvCxnSpPr>
            <a:stCxn id="3660" idx="0"/>
            <a:endCxn id="3731" idx="2"/>
          </p:cNvCxnSpPr>
          <p:nvPr/>
        </p:nvCxnSpPr>
        <p:spPr>
          <a:xfrm rot="10800000">
            <a:off x="5510291" y="2943414"/>
            <a:ext cx="0" cy="3813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3735" name="Google Shape;3735;p14"/>
          <p:cNvCxnSpPr>
            <a:stCxn id="3658" idx="0"/>
            <a:endCxn id="3729" idx="2"/>
          </p:cNvCxnSpPr>
          <p:nvPr/>
        </p:nvCxnSpPr>
        <p:spPr>
          <a:xfrm rot="10800000">
            <a:off x="7439676" y="2943414"/>
            <a:ext cx="0" cy="3813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oval"/>
            <a:tailEnd len="sm" w="sm" type="none"/>
          </a:ln>
        </p:spPr>
      </p:cxnSp>
      <p:pic>
        <p:nvPicPr>
          <p:cNvPr id="3736" name="Google Shape;373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7860" y="4373434"/>
            <a:ext cx="1612844" cy="90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0" name="Shape 3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1" name="Google Shape;3741;p15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Nhóm 1: Vai trò của sách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42" name="Google Shape;3742;p15"/>
          <p:cNvSpPr txBox="1"/>
          <p:nvPr/>
        </p:nvSpPr>
        <p:spPr>
          <a:xfrm>
            <a:off x="349405" y="1348203"/>
            <a:ext cx="7852850" cy="2881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Trong bài viết, tác giả đã nhắc đến sách có vai trò như thế nào?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Em có đồng ý với quan điểm của tác giả không?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Lấy ví dụ từ bản thân em để chứng minh cho lí lẽ của tác giả?</a:t>
            </a:r>
            <a:endParaRPr/>
          </a:p>
          <a:p>
            <a:pPr indent="-215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43" name="Google Shape;3743;p15"/>
          <p:cNvSpPr/>
          <p:nvPr/>
        </p:nvSpPr>
        <p:spPr>
          <a:xfrm>
            <a:off x="4" y="1017700"/>
            <a:ext cx="9143992" cy="78001"/>
          </a:xfrm>
          <a:custGeom>
            <a:rect b="b" l="l" r="r" t="t"/>
            <a:pathLst>
              <a:path extrusionOk="0" h="525" w="27171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744" name="Google Shape;3744;p15"/>
          <p:cNvGrpSpPr/>
          <p:nvPr/>
        </p:nvGrpSpPr>
        <p:grpSpPr>
          <a:xfrm>
            <a:off x="7782400" y="1089349"/>
            <a:ext cx="648376" cy="880878"/>
            <a:chOff x="638276" y="3526008"/>
            <a:chExt cx="714936" cy="971200"/>
          </a:xfrm>
        </p:grpSpPr>
        <p:sp>
          <p:nvSpPr>
            <p:cNvPr id="3745" name="Google Shape;3745;p15"/>
            <p:cNvSpPr/>
            <p:nvPr/>
          </p:nvSpPr>
          <p:spPr>
            <a:xfrm>
              <a:off x="801537" y="3817400"/>
              <a:ext cx="388460" cy="388464"/>
            </a:xfrm>
            <a:custGeom>
              <a:rect b="b" l="l" r="r" t="t"/>
              <a:pathLst>
                <a:path extrusionOk="0" h="91296" w="91295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568"/>
                  </a:srgbClr>
                </a:gs>
                <a:gs pos="41000">
                  <a:srgbClr val="F9EBAB">
                    <a:alpha val="21568"/>
                  </a:srgbClr>
                </a:gs>
                <a:gs pos="100000">
                  <a:srgbClr val="F9EBAB">
                    <a:alpha val="21568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3746" name="Google Shape;3746;p15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3747" name="Google Shape;3747;p15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rect b="b" l="l" r="r" t="t"/>
                <a:pathLst>
                  <a:path extrusionOk="0" h="1579" w="111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48" name="Google Shape;3748;p15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rect b="b" l="l" r="r" t="t"/>
                <a:pathLst>
                  <a:path extrusionOk="0" h="5837" w="3423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49" name="Google Shape;3749;p15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rect b="b" l="l" r="r" t="t"/>
                <a:pathLst>
                  <a:path extrusionOk="0" h="7175" w="3328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50" name="Google Shape;3750;p15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rect b="b" l="l" r="r" t="t"/>
                <a:pathLst>
                  <a:path extrusionOk="0" h="3413" w="11562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51" name="Google Shape;3751;p15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rect b="b" l="l" r="r" t="t"/>
                <a:pathLst>
                  <a:path extrusionOk="0" h="18047" w="939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52" name="Google Shape;3752;p15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53" name="Google Shape;3753;p15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54" name="Google Shape;3754;p15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rect b="b" l="l" r="r" t="t"/>
                <a:pathLst>
                  <a:path extrusionOk="0" h="1110" w="14761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55" name="Google Shape;3755;p15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rect b="b" l="l" r="r" t="t"/>
                <a:pathLst>
                  <a:path extrusionOk="0" h="1879" w="14761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56" name="Google Shape;3756;p15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rect b="b" l="l" r="r" t="t"/>
                <a:pathLst>
                  <a:path extrusionOk="0" h="4268" w="15828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57" name="Google Shape;3757;p15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rect b="b" l="l" r="r" t="t"/>
                <a:pathLst>
                  <a:path extrusionOk="0" h="2220" w="1281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58" name="Google Shape;3758;p15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rect b="b" l="l" r="r" t="t"/>
                <a:pathLst>
                  <a:path extrusionOk="0" h="1793" w="19881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59" name="Google Shape;3759;p15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rect b="b" l="l" r="r" t="t"/>
                <a:pathLst>
                  <a:path extrusionOk="0" h="1878" w="18771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60" name="Google Shape;3760;p15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rect b="b" l="l" r="r" t="t"/>
                <a:pathLst>
                  <a:path extrusionOk="0" h="2652" w="1233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61" name="Google Shape;3761;p15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rect b="b" l="l" r="r" t="t"/>
                <a:pathLst>
                  <a:path extrusionOk="0" h="904" w="18729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62" name="Google Shape;3762;p15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rect b="b" l="l" r="r" t="t"/>
                <a:pathLst>
                  <a:path extrusionOk="0" h="861" w="18003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63" name="Google Shape;3763;p15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rect b="b" l="l" r="r" t="t"/>
                <a:pathLst>
                  <a:path extrusionOk="0" h="854" w="495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64" name="Google Shape;3764;p15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rect b="b" l="l" r="r" t="t"/>
                <a:pathLst>
                  <a:path extrusionOk="0" h="4993" w="2518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65" name="Google Shape;3765;p15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rect b="b" l="l" r="r" t="t"/>
                <a:pathLst>
                  <a:path extrusionOk="0" h="2983" w="2518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66" name="Google Shape;3766;p15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rect b="b" l="l" r="r" t="t"/>
                <a:pathLst>
                  <a:path extrusionOk="0" h="1780" w="1537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67" name="Google Shape;3767;p15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rect b="b" l="l" r="r" t="t"/>
                <a:pathLst>
                  <a:path extrusionOk="0" h="1195" w="1665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68" name="Google Shape;3768;p15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rect b="b" l="l" r="r" t="t"/>
                <a:pathLst>
                  <a:path extrusionOk="0" h="1282" w="1622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69" name="Google Shape;3769;p15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rect b="b" l="l" r="r" t="t"/>
                <a:pathLst>
                  <a:path extrusionOk="0" h="897" w="5334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70" name="Google Shape;3770;p15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rect b="b" l="l" r="r" t="t"/>
                <a:pathLst>
                  <a:path extrusionOk="0" h="897" w="3286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71" name="Google Shape;3771;p15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rect b="b" l="l" r="r" t="t"/>
                <a:pathLst>
                  <a:path extrusionOk="0" h="1085" w="2945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72" name="Google Shape;3772;p15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rect b="b" l="l" r="r" t="t"/>
                <a:pathLst>
                  <a:path extrusionOk="0" h="641" w="1921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6" name="Shape 3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7" name="Google Shape;3777;p16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Nhóm 2: Ý nghĩa của việc đọc sách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78" name="Google Shape;3778;p16"/>
          <p:cNvSpPr txBox="1"/>
          <p:nvPr/>
        </p:nvSpPr>
        <p:spPr>
          <a:xfrm>
            <a:off x="349405" y="1348203"/>
            <a:ext cx="7852850" cy="2881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Theo tác giả, đọc sách có ý nghĩa như thế nào?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Theo em, đọc sách có ý nghĩa với riêng cá nhân hay toàn xã hội? 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Em hãy lấy dẫn chứng chứng minh cho ý kiến của mình.</a:t>
            </a:r>
            <a:endParaRPr/>
          </a:p>
        </p:txBody>
      </p:sp>
      <p:sp>
        <p:nvSpPr>
          <p:cNvPr id="3779" name="Google Shape;3779;p16"/>
          <p:cNvSpPr/>
          <p:nvPr/>
        </p:nvSpPr>
        <p:spPr>
          <a:xfrm>
            <a:off x="4" y="1017700"/>
            <a:ext cx="9143992" cy="78001"/>
          </a:xfrm>
          <a:custGeom>
            <a:rect b="b" l="l" r="r" t="t"/>
            <a:pathLst>
              <a:path extrusionOk="0" h="525" w="27171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780" name="Google Shape;3780;p16"/>
          <p:cNvGrpSpPr/>
          <p:nvPr/>
        </p:nvGrpSpPr>
        <p:grpSpPr>
          <a:xfrm>
            <a:off x="7782400" y="1089349"/>
            <a:ext cx="648376" cy="880878"/>
            <a:chOff x="638276" y="3526008"/>
            <a:chExt cx="714936" cy="971200"/>
          </a:xfrm>
        </p:grpSpPr>
        <p:sp>
          <p:nvSpPr>
            <p:cNvPr id="3781" name="Google Shape;3781;p16"/>
            <p:cNvSpPr/>
            <p:nvPr/>
          </p:nvSpPr>
          <p:spPr>
            <a:xfrm>
              <a:off x="801537" y="3817400"/>
              <a:ext cx="388460" cy="388464"/>
            </a:xfrm>
            <a:custGeom>
              <a:rect b="b" l="l" r="r" t="t"/>
              <a:pathLst>
                <a:path extrusionOk="0" h="91296" w="91295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568"/>
                  </a:srgbClr>
                </a:gs>
                <a:gs pos="41000">
                  <a:srgbClr val="F9EBAB">
                    <a:alpha val="21568"/>
                  </a:srgbClr>
                </a:gs>
                <a:gs pos="100000">
                  <a:srgbClr val="F9EBAB">
                    <a:alpha val="21568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3782" name="Google Shape;3782;p16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3783" name="Google Shape;3783;p16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rect b="b" l="l" r="r" t="t"/>
                <a:pathLst>
                  <a:path extrusionOk="0" h="1579" w="111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84" name="Google Shape;3784;p16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rect b="b" l="l" r="r" t="t"/>
                <a:pathLst>
                  <a:path extrusionOk="0" h="5837" w="3423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85" name="Google Shape;3785;p16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rect b="b" l="l" r="r" t="t"/>
                <a:pathLst>
                  <a:path extrusionOk="0" h="7175" w="3328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86" name="Google Shape;3786;p16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rect b="b" l="l" r="r" t="t"/>
                <a:pathLst>
                  <a:path extrusionOk="0" h="3413" w="11562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87" name="Google Shape;3787;p16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rect b="b" l="l" r="r" t="t"/>
                <a:pathLst>
                  <a:path extrusionOk="0" h="18047" w="939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88" name="Google Shape;3788;p16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89" name="Google Shape;3789;p16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90" name="Google Shape;3790;p16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rect b="b" l="l" r="r" t="t"/>
                <a:pathLst>
                  <a:path extrusionOk="0" h="1110" w="14761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91" name="Google Shape;3791;p16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rect b="b" l="l" r="r" t="t"/>
                <a:pathLst>
                  <a:path extrusionOk="0" h="1879" w="14761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92" name="Google Shape;3792;p16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rect b="b" l="l" r="r" t="t"/>
                <a:pathLst>
                  <a:path extrusionOk="0" h="4268" w="15828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93" name="Google Shape;3793;p16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rect b="b" l="l" r="r" t="t"/>
                <a:pathLst>
                  <a:path extrusionOk="0" h="2220" w="1281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94" name="Google Shape;3794;p16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rect b="b" l="l" r="r" t="t"/>
                <a:pathLst>
                  <a:path extrusionOk="0" h="1793" w="19881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95" name="Google Shape;3795;p16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rect b="b" l="l" r="r" t="t"/>
                <a:pathLst>
                  <a:path extrusionOk="0" h="1878" w="18771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96" name="Google Shape;3796;p16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rect b="b" l="l" r="r" t="t"/>
                <a:pathLst>
                  <a:path extrusionOk="0" h="2652" w="1233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97" name="Google Shape;3797;p16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rect b="b" l="l" r="r" t="t"/>
                <a:pathLst>
                  <a:path extrusionOk="0" h="904" w="18729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98" name="Google Shape;3798;p16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rect b="b" l="l" r="r" t="t"/>
                <a:pathLst>
                  <a:path extrusionOk="0" h="861" w="18003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99" name="Google Shape;3799;p16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rect b="b" l="l" r="r" t="t"/>
                <a:pathLst>
                  <a:path extrusionOk="0" h="854" w="495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00" name="Google Shape;3800;p16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rect b="b" l="l" r="r" t="t"/>
                <a:pathLst>
                  <a:path extrusionOk="0" h="4993" w="2518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01" name="Google Shape;3801;p16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rect b="b" l="l" r="r" t="t"/>
                <a:pathLst>
                  <a:path extrusionOk="0" h="2983" w="2518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02" name="Google Shape;3802;p16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rect b="b" l="l" r="r" t="t"/>
                <a:pathLst>
                  <a:path extrusionOk="0" h="1780" w="1537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03" name="Google Shape;3803;p16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rect b="b" l="l" r="r" t="t"/>
                <a:pathLst>
                  <a:path extrusionOk="0" h="1195" w="1665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04" name="Google Shape;3804;p16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rect b="b" l="l" r="r" t="t"/>
                <a:pathLst>
                  <a:path extrusionOk="0" h="1282" w="1622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05" name="Google Shape;3805;p16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rect b="b" l="l" r="r" t="t"/>
                <a:pathLst>
                  <a:path extrusionOk="0" h="897" w="5334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06" name="Google Shape;3806;p16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rect b="b" l="l" r="r" t="t"/>
                <a:pathLst>
                  <a:path extrusionOk="0" h="897" w="3286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07" name="Google Shape;3807;p16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rect b="b" l="l" r="r" t="t"/>
                <a:pathLst>
                  <a:path extrusionOk="0" h="1085" w="2945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08" name="Google Shape;3808;p16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rect b="b" l="l" r="r" t="t"/>
                <a:pathLst>
                  <a:path extrusionOk="0" h="641" w="1921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2" name="Shape 3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3" name="Google Shape;3813;p17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Nhóm 3. Rào cản của việc đọc sách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14" name="Google Shape;3814;p17"/>
          <p:cNvSpPr txBox="1"/>
          <p:nvPr/>
        </p:nvSpPr>
        <p:spPr>
          <a:xfrm>
            <a:off x="349405" y="1348203"/>
            <a:ext cx="7852850" cy="2881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Trong bài viết, tác giả có nhắc tới những khó khăn khi đọc sách không? Đó là những khó khăn gì?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Theo em, làm thế nào để khắc phục những rào càn mà tác giả có nhắc tới? 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Em hãy chứng minh ý kiến của mình bằng 1 ví dụ.</a:t>
            </a:r>
            <a:endParaRPr/>
          </a:p>
        </p:txBody>
      </p:sp>
      <p:sp>
        <p:nvSpPr>
          <p:cNvPr id="3815" name="Google Shape;3815;p17"/>
          <p:cNvSpPr/>
          <p:nvPr/>
        </p:nvSpPr>
        <p:spPr>
          <a:xfrm>
            <a:off x="4" y="1017700"/>
            <a:ext cx="9143992" cy="78001"/>
          </a:xfrm>
          <a:custGeom>
            <a:rect b="b" l="l" r="r" t="t"/>
            <a:pathLst>
              <a:path extrusionOk="0" h="525" w="27171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816" name="Google Shape;3816;p17"/>
          <p:cNvGrpSpPr/>
          <p:nvPr/>
        </p:nvGrpSpPr>
        <p:grpSpPr>
          <a:xfrm>
            <a:off x="7782400" y="1089349"/>
            <a:ext cx="648376" cy="880878"/>
            <a:chOff x="638276" y="3526008"/>
            <a:chExt cx="714936" cy="971200"/>
          </a:xfrm>
        </p:grpSpPr>
        <p:sp>
          <p:nvSpPr>
            <p:cNvPr id="3817" name="Google Shape;3817;p17"/>
            <p:cNvSpPr/>
            <p:nvPr/>
          </p:nvSpPr>
          <p:spPr>
            <a:xfrm>
              <a:off x="801537" y="3817400"/>
              <a:ext cx="388460" cy="388464"/>
            </a:xfrm>
            <a:custGeom>
              <a:rect b="b" l="l" r="r" t="t"/>
              <a:pathLst>
                <a:path extrusionOk="0" h="91296" w="91295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568"/>
                  </a:srgbClr>
                </a:gs>
                <a:gs pos="41000">
                  <a:srgbClr val="F9EBAB">
                    <a:alpha val="21568"/>
                  </a:srgbClr>
                </a:gs>
                <a:gs pos="100000">
                  <a:srgbClr val="F9EBAB">
                    <a:alpha val="21568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3818" name="Google Shape;3818;p17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3819" name="Google Shape;3819;p17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rect b="b" l="l" r="r" t="t"/>
                <a:pathLst>
                  <a:path extrusionOk="0" h="1579" w="111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20" name="Google Shape;3820;p17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rect b="b" l="l" r="r" t="t"/>
                <a:pathLst>
                  <a:path extrusionOk="0" h="5837" w="3423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21" name="Google Shape;3821;p17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rect b="b" l="l" r="r" t="t"/>
                <a:pathLst>
                  <a:path extrusionOk="0" h="7175" w="3328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22" name="Google Shape;3822;p17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rect b="b" l="l" r="r" t="t"/>
                <a:pathLst>
                  <a:path extrusionOk="0" h="3413" w="11562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23" name="Google Shape;3823;p17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rect b="b" l="l" r="r" t="t"/>
                <a:pathLst>
                  <a:path extrusionOk="0" h="18047" w="939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24" name="Google Shape;3824;p17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25" name="Google Shape;3825;p17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26" name="Google Shape;3826;p17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rect b="b" l="l" r="r" t="t"/>
                <a:pathLst>
                  <a:path extrusionOk="0" h="1110" w="14761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27" name="Google Shape;3827;p17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rect b="b" l="l" r="r" t="t"/>
                <a:pathLst>
                  <a:path extrusionOk="0" h="1879" w="14761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28" name="Google Shape;3828;p17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rect b="b" l="l" r="r" t="t"/>
                <a:pathLst>
                  <a:path extrusionOk="0" h="4268" w="15828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29" name="Google Shape;3829;p17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rect b="b" l="l" r="r" t="t"/>
                <a:pathLst>
                  <a:path extrusionOk="0" h="2220" w="1281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30" name="Google Shape;3830;p17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rect b="b" l="l" r="r" t="t"/>
                <a:pathLst>
                  <a:path extrusionOk="0" h="1793" w="19881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31" name="Google Shape;3831;p17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rect b="b" l="l" r="r" t="t"/>
                <a:pathLst>
                  <a:path extrusionOk="0" h="1878" w="18771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32" name="Google Shape;3832;p17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rect b="b" l="l" r="r" t="t"/>
                <a:pathLst>
                  <a:path extrusionOk="0" h="2652" w="1233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33" name="Google Shape;3833;p17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rect b="b" l="l" r="r" t="t"/>
                <a:pathLst>
                  <a:path extrusionOk="0" h="904" w="18729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34" name="Google Shape;3834;p17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rect b="b" l="l" r="r" t="t"/>
                <a:pathLst>
                  <a:path extrusionOk="0" h="861" w="18003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35" name="Google Shape;3835;p17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rect b="b" l="l" r="r" t="t"/>
                <a:pathLst>
                  <a:path extrusionOk="0" h="854" w="495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36" name="Google Shape;3836;p17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rect b="b" l="l" r="r" t="t"/>
                <a:pathLst>
                  <a:path extrusionOk="0" h="4993" w="2518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37" name="Google Shape;3837;p17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rect b="b" l="l" r="r" t="t"/>
                <a:pathLst>
                  <a:path extrusionOk="0" h="2983" w="2518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38" name="Google Shape;3838;p17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rect b="b" l="l" r="r" t="t"/>
                <a:pathLst>
                  <a:path extrusionOk="0" h="1780" w="1537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39" name="Google Shape;3839;p17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rect b="b" l="l" r="r" t="t"/>
                <a:pathLst>
                  <a:path extrusionOk="0" h="1195" w="1665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40" name="Google Shape;3840;p17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rect b="b" l="l" r="r" t="t"/>
                <a:pathLst>
                  <a:path extrusionOk="0" h="1282" w="1622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41" name="Google Shape;3841;p17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rect b="b" l="l" r="r" t="t"/>
                <a:pathLst>
                  <a:path extrusionOk="0" h="897" w="5334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42" name="Google Shape;3842;p17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rect b="b" l="l" r="r" t="t"/>
                <a:pathLst>
                  <a:path extrusionOk="0" h="897" w="3286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43" name="Google Shape;3843;p17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rect b="b" l="l" r="r" t="t"/>
                <a:pathLst>
                  <a:path extrusionOk="0" h="1085" w="2945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44" name="Google Shape;3844;p17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rect b="b" l="l" r="r" t="t"/>
                <a:pathLst>
                  <a:path extrusionOk="0" h="641" w="1921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8" name="Shape 3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9" name="Google Shape;3849;p18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Nhóm 4. Thực trạng đọc sách hiện tại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50" name="Google Shape;3850;p18"/>
          <p:cNvSpPr txBox="1"/>
          <p:nvPr/>
        </p:nvSpPr>
        <p:spPr>
          <a:xfrm>
            <a:off x="349405" y="1348203"/>
            <a:ext cx="7852850" cy="2881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Tác giả đánh giá tình trạng văn hóa đọc hiện nay như thế nào?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Em hãy lấy 1 ví dụ để chứng minh cho ý kiến của tác giả?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Em hãy đề xuất 3 giải pháp để thay đổi tình trạng mà tác giả đã nhắc tới.</a:t>
            </a:r>
            <a:endParaRPr/>
          </a:p>
        </p:txBody>
      </p:sp>
      <p:sp>
        <p:nvSpPr>
          <p:cNvPr id="3851" name="Google Shape;3851;p18"/>
          <p:cNvSpPr/>
          <p:nvPr/>
        </p:nvSpPr>
        <p:spPr>
          <a:xfrm>
            <a:off x="4" y="1017700"/>
            <a:ext cx="9143992" cy="78001"/>
          </a:xfrm>
          <a:custGeom>
            <a:rect b="b" l="l" r="r" t="t"/>
            <a:pathLst>
              <a:path extrusionOk="0" h="525" w="27171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852" name="Google Shape;3852;p18"/>
          <p:cNvGrpSpPr/>
          <p:nvPr/>
        </p:nvGrpSpPr>
        <p:grpSpPr>
          <a:xfrm>
            <a:off x="7782400" y="1089349"/>
            <a:ext cx="648376" cy="880878"/>
            <a:chOff x="638276" y="3526008"/>
            <a:chExt cx="714936" cy="971200"/>
          </a:xfrm>
        </p:grpSpPr>
        <p:sp>
          <p:nvSpPr>
            <p:cNvPr id="3853" name="Google Shape;3853;p18"/>
            <p:cNvSpPr/>
            <p:nvPr/>
          </p:nvSpPr>
          <p:spPr>
            <a:xfrm>
              <a:off x="801537" y="3817400"/>
              <a:ext cx="388460" cy="388464"/>
            </a:xfrm>
            <a:custGeom>
              <a:rect b="b" l="l" r="r" t="t"/>
              <a:pathLst>
                <a:path extrusionOk="0" h="91296" w="91295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568"/>
                  </a:srgbClr>
                </a:gs>
                <a:gs pos="41000">
                  <a:srgbClr val="F9EBAB">
                    <a:alpha val="21568"/>
                  </a:srgbClr>
                </a:gs>
                <a:gs pos="100000">
                  <a:srgbClr val="F9EBAB">
                    <a:alpha val="21568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3854" name="Google Shape;3854;p18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3855" name="Google Shape;3855;p18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rect b="b" l="l" r="r" t="t"/>
                <a:pathLst>
                  <a:path extrusionOk="0" h="1579" w="111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56" name="Google Shape;3856;p18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rect b="b" l="l" r="r" t="t"/>
                <a:pathLst>
                  <a:path extrusionOk="0" h="5837" w="3423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57" name="Google Shape;3857;p18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rect b="b" l="l" r="r" t="t"/>
                <a:pathLst>
                  <a:path extrusionOk="0" h="7175" w="3328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58" name="Google Shape;3858;p18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rect b="b" l="l" r="r" t="t"/>
                <a:pathLst>
                  <a:path extrusionOk="0" h="3413" w="11562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59" name="Google Shape;3859;p18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rect b="b" l="l" r="r" t="t"/>
                <a:pathLst>
                  <a:path extrusionOk="0" h="18047" w="939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60" name="Google Shape;3860;p18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61" name="Google Shape;3861;p18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62" name="Google Shape;3862;p18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rect b="b" l="l" r="r" t="t"/>
                <a:pathLst>
                  <a:path extrusionOk="0" h="1110" w="14761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63" name="Google Shape;3863;p18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rect b="b" l="l" r="r" t="t"/>
                <a:pathLst>
                  <a:path extrusionOk="0" h="1879" w="14761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64" name="Google Shape;3864;p18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rect b="b" l="l" r="r" t="t"/>
                <a:pathLst>
                  <a:path extrusionOk="0" h="4268" w="15828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65" name="Google Shape;3865;p18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rect b="b" l="l" r="r" t="t"/>
                <a:pathLst>
                  <a:path extrusionOk="0" h="2220" w="1281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66" name="Google Shape;3866;p18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rect b="b" l="l" r="r" t="t"/>
                <a:pathLst>
                  <a:path extrusionOk="0" h="1793" w="19881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67" name="Google Shape;3867;p18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rect b="b" l="l" r="r" t="t"/>
                <a:pathLst>
                  <a:path extrusionOk="0" h="1878" w="18771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68" name="Google Shape;3868;p18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rect b="b" l="l" r="r" t="t"/>
                <a:pathLst>
                  <a:path extrusionOk="0" h="2652" w="1233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69" name="Google Shape;3869;p18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rect b="b" l="l" r="r" t="t"/>
                <a:pathLst>
                  <a:path extrusionOk="0" h="904" w="18729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70" name="Google Shape;3870;p18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rect b="b" l="l" r="r" t="t"/>
                <a:pathLst>
                  <a:path extrusionOk="0" h="861" w="18003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71" name="Google Shape;3871;p18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rect b="b" l="l" r="r" t="t"/>
                <a:pathLst>
                  <a:path extrusionOk="0" h="854" w="495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72" name="Google Shape;3872;p18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rect b="b" l="l" r="r" t="t"/>
                <a:pathLst>
                  <a:path extrusionOk="0" h="4993" w="2518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73" name="Google Shape;3873;p18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rect b="b" l="l" r="r" t="t"/>
                <a:pathLst>
                  <a:path extrusionOk="0" h="2983" w="2518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74" name="Google Shape;3874;p18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rect b="b" l="l" r="r" t="t"/>
                <a:pathLst>
                  <a:path extrusionOk="0" h="1780" w="1537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75" name="Google Shape;3875;p18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rect b="b" l="l" r="r" t="t"/>
                <a:pathLst>
                  <a:path extrusionOk="0" h="1195" w="1665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76" name="Google Shape;3876;p18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rect b="b" l="l" r="r" t="t"/>
                <a:pathLst>
                  <a:path extrusionOk="0" h="1282" w="1622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77" name="Google Shape;3877;p18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rect b="b" l="l" r="r" t="t"/>
                <a:pathLst>
                  <a:path extrusionOk="0" h="897" w="5334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78" name="Google Shape;3878;p18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rect b="b" l="l" r="r" t="t"/>
                <a:pathLst>
                  <a:path extrusionOk="0" h="897" w="3286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79" name="Google Shape;3879;p18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rect b="b" l="l" r="r" t="t"/>
                <a:pathLst>
                  <a:path extrusionOk="0" h="1085" w="2945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80" name="Google Shape;3880;p18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rect b="b" l="l" r="r" t="t"/>
                <a:pathLst>
                  <a:path extrusionOk="0" h="641" w="1921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4" name="Shape 3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5" name="Google Shape;3885;p19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800">
                <a:latin typeface="Cambria"/>
                <a:ea typeface="Cambria"/>
                <a:cs typeface="Cambria"/>
                <a:sym typeface="Cambria"/>
              </a:rPr>
              <a:t>2. Triển khai vấn đề</a:t>
            </a:r>
            <a:endParaRPr b="1" sz="2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86" name="Google Shape;3886;p19"/>
          <p:cNvSpPr txBox="1"/>
          <p:nvPr>
            <p:ph idx="1" type="subTitle"/>
          </p:nvPr>
        </p:nvSpPr>
        <p:spPr>
          <a:xfrm>
            <a:off x="1432261" y="1824243"/>
            <a:ext cx="4744097" cy="1138846"/>
          </a:xfrm>
          <a:prstGeom prst="rect">
            <a:avLst/>
          </a:prstGeom>
          <a:solidFill>
            <a:srgbClr val="EFC7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0" lvl="0" marL="425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42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Sách – thức ăn nuôi dưỡng tinh thần.</a:t>
            </a:r>
            <a:endParaRPr/>
          </a:p>
          <a:p>
            <a:pPr indent="-285750" lvl="0" marL="425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42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Không đọc – cái chết dần dần, êm ái.</a:t>
            </a:r>
            <a:endParaRPr/>
          </a:p>
        </p:txBody>
      </p:sp>
      <p:sp>
        <p:nvSpPr>
          <p:cNvPr id="3887" name="Google Shape;3887;p19"/>
          <p:cNvSpPr txBox="1"/>
          <p:nvPr/>
        </p:nvSpPr>
        <p:spPr>
          <a:xfrm>
            <a:off x="1196899" y="1077952"/>
            <a:ext cx="6773808" cy="74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39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42"/>
              <a:buFont typeface="Inter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a. Vai trò của sách</a:t>
            </a:r>
            <a:endParaRPr b="1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88" name="Google Shape;3888;p19"/>
          <p:cNvSpPr txBox="1"/>
          <p:nvPr/>
        </p:nvSpPr>
        <p:spPr>
          <a:xfrm>
            <a:off x="3486491" y="3224300"/>
            <a:ext cx="5257054" cy="1044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39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42"/>
              <a:buFont typeface="Inter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Lí lẽ sắc sảo, lập luận chặt chẽ, có sự so sánh.</a:t>
            </a:r>
            <a:endParaRPr/>
          </a:p>
          <a:p>
            <a:pPr indent="0" lvl="0" marL="139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42"/>
              <a:buFont typeface="Inter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Sách có vai trò quan trọng, không thể thiếu trong cuộc sống.</a:t>
            </a:r>
            <a:endParaRPr/>
          </a:p>
        </p:txBody>
      </p:sp>
      <p:grpSp>
        <p:nvGrpSpPr>
          <p:cNvPr id="3889" name="Google Shape;3889;p19"/>
          <p:cNvGrpSpPr/>
          <p:nvPr/>
        </p:nvGrpSpPr>
        <p:grpSpPr>
          <a:xfrm flipH="1">
            <a:off x="275060" y="1823051"/>
            <a:ext cx="2595818" cy="3320450"/>
            <a:chOff x="3509571" y="1576045"/>
            <a:chExt cx="2130631" cy="3027943"/>
          </a:xfrm>
        </p:grpSpPr>
        <p:sp>
          <p:nvSpPr>
            <p:cNvPr id="3890" name="Google Shape;3890;p19"/>
            <p:cNvSpPr/>
            <p:nvPr/>
          </p:nvSpPr>
          <p:spPr>
            <a:xfrm flipH="1">
              <a:off x="4889213" y="3570725"/>
              <a:ext cx="32693" cy="1033263"/>
            </a:xfrm>
            <a:custGeom>
              <a:rect b="b" l="l" r="r" t="t"/>
              <a:pathLst>
                <a:path extrusionOk="0" h="15311" w="536">
                  <a:moveTo>
                    <a:pt x="1" y="0"/>
                  </a:moveTo>
                  <a:lnTo>
                    <a:pt x="1" y="15310"/>
                  </a:lnTo>
                  <a:lnTo>
                    <a:pt x="535" y="15310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627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19"/>
            <p:cNvSpPr/>
            <p:nvPr/>
          </p:nvSpPr>
          <p:spPr>
            <a:xfrm flipH="1">
              <a:off x="4889224" y="3623791"/>
              <a:ext cx="32693" cy="646057"/>
            </a:xfrm>
            <a:custGeom>
              <a:rect b="b" l="l" r="r" t="t"/>
              <a:pathLst>
                <a:path extrusionOk="0" h="10592" w="536">
                  <a:moveTo>
                    <a:pt x="1" y="0"/>
                  </a:moveTo>
                  <a:lnTo>
                    <a:pt x="1" y="10592"/>
                  </a:lnTo>
                  <a:lnTo>
                    <a:pt x="535" y="9648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4D56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19"/>
            <p:cNvSpPr/>
            <p:nvPr/>
          </p:nvSpPr>
          <p:spPr>
            <a:xfrm flipH="1">
              <a:off x="4346845" y="3570725"/>
              <a:ext cx="32632" cy="1033263"/>
            </a:xfrm>
            <a:custGeom>
              <a:rect b="b" l="l" r="r" t="t"/>
              <a:pathLst>
                <a:path extrusionOk="0" h="15311" w="535">
                  <a:moveTo>
                    <a:pt x="0" y="0"/>
                  </a:moveTo>
                  <a:lnTo>
                    <a:pt x="0" y="15310"/>
                  </a:lnTo>
                  <a:lnTo>
                    <a:pt x="535" y="15310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4D56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19"/>
            <p:cNvSpPr/>
            <p:nvPr/>
          </p:nvSpPr>
          <p:spPr>
            <a:xfrm flipH="1">
              <a:off x="4314213" y="3570725"/>
              <a:ext cx="32693" cy="1033263"/>
            </a:xfrm>
            <a:custGeom>
              <a:rect b="b" l="l" r="r" t="t"/>
              <a:pathLst>
                <a:path extrusionOk="0" h="15311" w="536">
                  <a:moveTo>
                    <a:pt x="1" y="0"/>
                  </a:moveTo>
                  <a:lnTo>
                    <a:pt x="1" y="15310"/>
                  </a:lnTo>
                  <a:lnTo>
                    <a:pt x="536" y="1531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4D56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19"/>
            <p:cNvSpPr/>
            <p:nvPr/>
          </p:nvSpPr>
          <p:spPr>
            <a:xfrm flipH="1">
              <a:off x="4314213" y="4074581"/>
              <a:ext cx="32693" cy="505328"/>
            </a:xfrm>
            <a:custGeom>
              <a:rect b="b" l="l" r="r" t="t"/>
              <a:pathLst>
                <a:path extrusionOk="0" h="7488" w="536">
                  <a:moveTo>
                    <a:pt x="536" y="0"/>
                  </a:moveTo>
                  <a:lnTo>
                    <a:pt x="1" y="1741"/>
                  </a:lnTo>
                  <a:lnTo>
                    <a:pt x="1" y="7488"/>
                  </a:lnTo>
                  <a:lnTo>
                    <a:pt x="536" y="7488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627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19"/>
            <p:cNvSpPr/>
            <p:nvPr/>
          </p:nvSpPr>
          <p:spPr>
            <a:xfrm flipH="1">
              <a:off x="4123604" y="3585572"/>
              <a:ext cx="32693" cy="1003569"/>
            </a:xfrm>
            <a:custGeom>
              <a:rect b="b" l="l" r="r" t="t"/>
              <a:pathLst>
                <a:path extrusionOk="0" h="14871" w="536">
                  <a:moveTo>
                    <a:pt x="1" y="0"/>
                  </a:moveTo>
                  <a:lnTo>
                    <a:pt x="1" y="14870"/>
                  </a:lnTo>
                  <a:lnTo>
                    <a:pt x="536" y="1487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627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19"/>
            <p:cNvSpPr/>
            <p:nvPr/>
          </p:nvSpPr>
          <p:spPr>
            <a:xfrm flipH="1">
              <a:off x="4123606" y="3626963"/>
              <a:ext cx="32693" cy="97287"/>
            </a:xfrm>
            <a:custGeom>
              <a:rect b="b" l="l" r="r" t="t"/>
              <a:pathLst>
                <a:path extrusionOk="0" h="1595" w="536">
                  <a:moveTo>
                    <a:pt x="1" y="1"/>
                  </a:moveTo>
                  <a:lnTo>
                    <a:pt x="1" y="1595"/>
                  </a:lnTo>
                  <a:lnTo>
                    <a:pt x="536" y="1595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4D56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19"/>
            <p:cNvSpPr/>
            <p:nvPr/>
          </p:nvSpPr>
          <p:spPr>
            <a:xfrm flipH="1">
              <a:off x="4958947" y="1576045"/>
              <a:ext cx="461853" cy="401407"/>
            </a:xfrm>
            <a:custGeom>
              <a:rect b="b" l="l" r="r" t="t"/>
              <a:pathLst>
                <a:path extrusionOk="0" h="6581" w="7572">
                  <a:moveTo>
                    <a:pt x="6024" y="1"/>
                  </a:moveTo>
                  <a:cubicBezTo>
                    <a:pt x="5844" y="1"/>
                    <a:pt x="5715" y="47"/>
                    <a:pt x="5715" y="47"/>
                  </a:cubicBezTo>
                  <a:cubicBezTo>
                    <a:pt x="5715" y="47"/>
                    <a:pt x="5705" y="635"/>
                    <a:pt x="5002" y="1012"/>
                  </a:cubicBezTo>
                  <a:cubicBezTo>
                    <a:pt x="4310" y="1400"/>
                    <a:pt x="3199" y="1390"/>
                    <a:pt x="2381" y="1725"/>
                  </a:cubicBezTo>
                  <a:cubicBezTo>
                    <a:pt x="1563" y="2050"/>
                    <a:pt x="1783" y="2375"/>
                    <a:pt x="1783" y="2375"/>
                  </a:cubicBezTo>
                  <a:cubicBezTo>
                    <a:pt x="1783" y="2375"/>
                    <a:pt x="1625" y="2331"/>
                    <a:pt x="1458" y="2331"/>
                  </a:cubicBezTo>
                  <a:cubicBezTo>
                    <a:pt x="1321" y="2331"/>
                    <a:pt x="1178" y="2361"/>
                    <a:pt x="1112" y="2470"/>
                  </a:cubicBezTo>
                  <a:cubicBezTo>
                    <a:pt x="1018" y="2585"/>
                    <a:pt x="1049" y="2753"/>
                    <a:pt x="1164" y="2837"/>
                  </a:cubicBezTo>
                  <a:cubicBezTo>
                    <a:pt x="619" y="2868"/>
                    <a:pt x="252" y="3267"/>
                    <a:pt x="346" y="3508"/>
                  </a:cubicBezTo>
                  <a:cubicBezTo>
                    <a:pt x="383" y="3599"/>
                    <a:pt x="476" y="3626"/>
                    <a:pt x="574" y="3626"/>
                  </a:cubicBezTo>
                  <a:cubicBezTo>
                    <a:pt x="725" y="3626"/>
                    <a:pt x="892" y="3560"/>
                    <a:pt x="892" y="3560"/>
                  </a:cubicBezTo>
                  <a:lnTo>
                    <a:pt x="892" y="3560"/>
                  </a:lnTo>
                  <a:cubicBezTo>
                    <a:pt x="0" y="4357"/>
                    <a:pt x="892" y="5742"/>
                    <a:pt x="892" y="5742"/>
                  </a:cubicBezTo>
                  <a:cubicBezTo>
                    <a:pt x="892" y="5742"/>
                    <a:pt x="766" y="6161"/>
                    <a:pt x="1563" y="6528"/>
                  </a:cubicBezTo>
                  <a:lnTo>
                    <a:pt x="4698" y="6580"/>
                  </a:lnTo>
                  <a:cubicBezTo>
                    <a:pt x="5611" y="5374"/>
                    <a:pt x="6848" y="4032"/>
                    <a:pt x="6858" y="3246"/>
                  </a:cubicBezTo>
                  <a:cubicBezTo>
                    <a:pt x="6712" y="3214"/>
                    <a:pt x="6628" y="3141"/>
                    <a:pt x="6659" y="2973"/>
                  </a:cubicBezTo>
                  <a:cubicBezTo>
                    <a:pt x="7152" y="2669"/>
                    <a:pt x="7079" y="1977"/>
                    <a:pt x="7079" y="1977"/>
                  </a:cubicBezTo>
                  <a:lnTo>
                    <a:pt x="6785" y="1945"/>
                  </a:lnTo>
                  <a:cubicBezTo>
                    <a:pt x="7571" y="1201"/>
                    <a:pt x="7236" y="561"/>
                    <a:pt x="7236" y="561"/>
                  </a:cubicBezTo>
                  <a:lnTo>
                    <a:pt x="7236" y="561"/>
                  </a:lnTo>
                  <a:lnTo>
                    <a:pt x="6984" y="792"/>
                  </a:lnTo>
                  <a:cubicBezTo>
                    <a:pt x="6756" y="127"/>
                    <a:pt x="6321" y="1"/>
                    <a:pt x="6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19"/>
            <p:cNvSpPr/>
            <p:nvPr/>
          </p:nvSpPr>
          <p:spPr>
            <a:xfrm flipH="1">
              <a:off x="5004998" y="1671016"/>
              <a:ext cx="415802" cy="306438"/>
            </a:xfrm>
            <a:custGeom>
              <a:rect b="b" l="l" r="r" t="t"/>
              <a:pathLst>
                <a:path extrusionOk="0" h="5024" w="6817">
                  <a:moveTo>
                    <a:pt x="2926" y="0"/>
                  </a:moveTo>
                  <a:cubicBezTo>
                    <a:pt x="2748" y="42"/>
                    <a:pt x="2559" y="95"/>
                    <a:pt x="2381" y="168"/>
                  </a:cubicBezTo>
                  <a:cubicBezTo>
                    <a:pt x="1563" y="493"/>
                    <a:pt x="1783" y="818"/>
                    <a:pt x="1783" y="818"/>
                  </a:cubicBezTo>
                  <a:cubicBezTo>
                    <a:pt x="1783" y="818"/>
                    <a:pt x="1629" y="778"/>
                    <a:pt x="1465" y="778"/>
                  </a:cubicBezTo>
                  <a:cubicBezTo>
                    <a:pt x="1326" y="778"/>
                    <a:pt x="1179" y="807"/>
                    <a:pt x="1112" y="913"/>
                  </a:cubicBezTo>
                  <a:cubicBezTo>
                    <a:pt x="1018" y="1028"/>
                    <a:pt x="1049" y="1196"/>
                    <a:pt x="1164" y="1280"/>
                  </a:cubicBezTo>
                  <a:cubicBezTo>
                    <a:pt x="619" y="1311"/>
                    <a:pt x="252" y="1710"/>
                    <a:pt x="346" y="1951"/>
                  </a:cubicBezTo>
                  <a:cubicBezTo>
                    <a:pt x="383" y="2042"/>
                    <a:pt x="476" y="2069"/>
                    <a:pt x="574" y="2069"/>
                  </a:cubicBezTo>
                  <a:cubicBezTo>
                    <a:pt x="725" y="2069"/>
                    <a:pt x="892" y="2003"/>
                    <a:pt x="892" y="2003"/>
                  </a:cubicBezTo>
                  <a:lnTo>
                    <a:pt x="892" y="2003"/>
                  </a:lnTo>
                  <a:cubicBezTo>
                    <a:pt x="0" y="2800"/>
                    <a:pt x="892" y="4185"/>
                    <a:pt x="892" y="4185"/>
                  </a:cubicBezTo>
                  <a:cubicBezTo>
                    <a:pt x="892" y="4185"/>
                    <a:pt x="766" y="4604"/>
                    <a:pt x="1563" y="4971"/>
                  </a:cubicBezTo>
                  <a:lnTo>
                    <a:pt x="4688" y="5023"/>
                  </a:lnTo>
                  <a:cubicBezTo>
                    <a:pt x="5516" y="3943"/>
                    <a:pt x="6607" y="2737"/>
                    <a:pt x="6816" y="1940"/>
                  </a:cubicBezTo>
                  <a:lnTo>
                    <a:pt x="6816" y="1940"/>
                  </a:lnTo>
                  <a:cubicBezTo>
                    <a:pt x="6544" y="1982"/>
                    <a:pt x="6282" y="2003"/>
                    <a:pt x="6009" y="2003"/>
                  </a:cubicBezTo>
                  <a:cubicBezTo>
                    <a:pt x="4331" y="2003"/>
                    <a:pt x="2957" y="1112"/>
                    <a:pt x="2926" y="0"/>
                  </a:cubicBezTo>
                  <a:close/>
                </a:path>
              </a:pathLst>
            </a:custGeom>
            <a:solidFill>
              <a:srgbClr val="2B13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19"/>
            <p:cNvSpPr/>
            <p:nvPr/>
          </p:nvSpPr>
          <p:spPr>
            <a:xfrm flipH="1">
              <a:off x="4673671" y="2257245"/>
              <a:ext cx="467647" cy="895160"/>
            </a:xfrm>
            <a:custGeom>
              <a:rect b="b" l="l" r="r" t="t"/>
              <a:pathLst>
                <a:path extrusionOk="0" h="14676" w="7667">
                  <a:moveTo>
                    <a:pt x="2896" y="0"/>
                  </a:moveTo>
                  <a:cubicBezTo>
                    <a:pt x="1728" y="0"/>
                    <a:pt x="136" y="2426"/>
                    <a:pt x="74" y="3927"/>
                  </a:cubicBezTo>
                  <a:cubicBezTo>
                    <a:pt x="1" y="5563"/>
                    <a:pt x="787" y="9716"/>
                    <a:pt x="987" y="10104"/>
                  </a:cubicBezTo>
                  <a:cubicBezTo>
                    <a:pt x="1186" y="10492"/>
                    <a:pt x="1542" y="12579"/>
                    <a:pt x="4929" y="14676"/>
                  </a:cubicBezTo>
                  <a:lnTo>
                    <a:pt x="7666" y="12715"/>
                  </a:lnTo>
                  <a:cubicBezTo>
                    <a:pt x="7666" y="12715"/>
                    <a:pt x="5496" y="8741"/>
                    <a:pt x="5265" y="8279"/>
                  </a:cubicBezTo>
                  <a:cubicBezTo>
                    <a:pt x="5034" y="7818"/>
                    <a:pt x="4961" y="236"/>
                    <a:pt x="2989" y="5"/>
                  </a:cubicBezTo>
                  <a:cubicBezTo>
                    <a:pt x="2959" y="2"/>
                    <a:pt x="2928" y="0"/>
                    <a:pt x="2896" y="0"/>
                  </a:cubicBezTo>
                  <a:close/>
                </a:path>
              </a:pathLst>
            </a:custGeom>
            <a:solidFill>
              <a:srgbClr val="F2EF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19"/>
            <p:cNvSpPr/>
            <p:nvPr/>
          </p:nvSpPr>
          <p:spPr>
            <a:xfrm flipH="1">
              <a:off x="4745950" y="2257245"/>
              <a:ext cx="395369" cy="895160"/>
            </a:xfrm>
            <a:custGeom>
              <a:rect b="b" l="l" r="r" t="t"/>
              <a:pathLst>
                <a:path extrusionOk="0" h="14676" w="6482">
                  <a:moveTo>
                    <a:pt x="2903" y="1"/>
                  </a:moveTo>
                  <a:cubicBezTo>
                    <a:pt x="1735" y="1"/>
                    <a:pt x="146" y="2423"/>
                    <a:pt x="74" y="3927"/>
                  </a:cubicBezTo>
                  <a:cubicBezTo>
                    <a:pt x="1" y="5563"/>
                    <a:pt x="787" y="9716"/>
                    <a:pt x="987" y="10104"/>
                  </a:cubicBezTo>
                  <a:cubicBezTo>
                    <a:pt x="1196" y="10492"/>
                    <a:pt x="1542" y="12589"/>
                    <a:pt x="4940" y="14676"/>
                  </a:cubicBezTo>
                  <a:lnTo>
                    <a:pt x="6481" y="13575"/>
                  </a:lnTo>
                  <a:cubicBezTo>
                    <a:pt x="5443" y="12432"/>
                    <a:pt x="4132" y="10314"/>
                    <a:pt x="3755" y="561"/>
                  </a:cubicBezTo>
                  <a:cubicBezTo>
                    <a:pt x="3545" y="247"/>
                    <a:pt x="3283" y="37"/>
                    <a:pt x="2989" y="5"/>
                  </a:cubicBezTo>
                  <a:cubicBezTo>
                    <a:pt x="2961" y="2"/>
                    <a:pt x="2932" y="1"/>
                    <a:pt x="2903" y="1"/>
                  </a:cubicBezTo>
                  <a:close/>
                </a:path>
              </a:pathLst>
            </a:custGeom>
            <a:solidFill>
              <a:srgbClr val="DDD0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19"/>
            <p:cNvSpPr/>
            <p:nvPr/>
          </p:nvSpPr>
          <p:spPr>
            <a:xfrm flipH="1">
              <a:off x="4884779" y="2853477"/>
              <a:ext cx="666491" cy="1706209"/>
            </a:xfrm>
            <a:custGeom>
              <a:rect b="b" l="l" r="r" t="t"/>
              <a:pathLst>
                <a:path extrusionOk="0" h="27973" w="10927">
                  <a:moveTo>
                    <a:pt x="7078" y="1"/>
                  </a:moveTo>
                  <a:cubicBezTo>
                    <a:pt x="7000" y="1"/>
                    <a:pt x="6930" y="8"/>
                    <a:pt x="6869" y="25"/>
                  </a:cubicBezTo>
                  <a:cubicBezTo>
                    <a:pt x="2318" y="1252"/>
                    <a:pt x="0" y="3789"/>
                    <a:pt x="0" y="3789"/>
                  </a:cubicBezTo>
                  <a:cubicBezTo>
                    <a:pt x="0" y="3789"/>
                    <a:pt x="74" y="18984"/>
                    <a:pt x="3450" y="27489"/>
                  </a:cubicBezTo>
                  <a:cubicBezTo>
                    <a:pt x="3798" y="27804"/>
                    <a:pt x="4135" y="27973"/>
                    <a:pt x="4456" y="27973"/>
                  </a:cubicBezTo>
                  <a:cubicBezTo>
                    <a:pt x="4765" y="27973"/>
                    <a:pt x="5060" y="27817"/>
                    <a:pt x="5338" y="27489"/>
                  </a:cubicBezTo>
                  <a:cubicBezTo>
                    <a:pt x="10791" y="13489"/>
                    <a:pt x="10927" y="1587"/>
                    <a:pt x="10927" y="1587"/>
                  </a:cubicBezTo>
                  <a:cubicBezTo>
                    <a:pt x="10927" y="1587"/>
                    <a:pt x="8203" y="1"/>
                    <a:pt x="7078" y="1"/>
                  </a:cubicBezTo>
                  <a:close/>
                </a:path>
              </a:pathLst>
            </a:custGeom>
            <a:solidFill>
              <a:srgbClr val="4436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19"/>
            <p:cNvSpPr/>
            <p:nvPr/>
          </p:nvSpPr>
          <p:spPr>
            <a:xfrm flipH="1">
              <a:off x="4955105" y="3566882"/>
              <a:ext cx="534803" cy="992813"/>
            </a:xfrm>
            <a:custGeom>
              <a:rect b="b" l="l" r="r" t="t"/>
              <a:pathLst>
                <a:path extrusionOk="0" h="16277" w="8768">
                  <a:moveTo>
                    <a:pt x="8767" y="0"/>
                  </a:moveTo>
                  <a:lnTo>
                    <a:pt x="8767" y="0"/>
                  </a:lnTo>
                  <a:cubicBezTo>
                    <a:pt x="7740" y="1206"/>
                    <a:pt x="6544" y="2276"/>
                    <a:pt x="5223" y="3167"/>
                  </a:cubicBezTo>
                  <a:cubicBezTo>
                    <a:pt x="3629" y="4247"/>
                    <a:pt x="1867" y="5055"/>
                    <a:pt x="1" y="5547"/>
                  </a:cubicBezTo>
                  <a:cubicBezTo>
                    <a:pt x="515" y="9165"/>
                    <a:pt x="1280" y="12867"/>
                    <a:pt x="2444" y="15793"/>
                  </a:cubicBezTo>
                  <a:cubicBezTo>
                    <a:pt x="2792" y="16108"/>
                    <a:pt x="3129" y="16277"/>
                    <a:pt x="3450" y="16277"/>
                  </a:cubicBezTo>
                  <a:cubicBezTo>
                    <a:pt x="3759" y="16277"/>
                    <a:pt x="4054" y="16121"/>
                    <a:pt x="4332" y="15793"/>
                  </a:cubicBezTo>
                  <a:cubicBezTo>
                    <a:pt x="6314" y="10675"/>
                    <a:pt x="7803" y="5390"/>
                    <a:pt x="8767" y="0"/>
                  </a:cubicBezTo>
                  <a:close/>
                </a:path>
              </a:pathLst>
            </a:custGeom>
            <a:solidFill>
              <a:srgbClr val="3A2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19"/>
            <p:cNvSpPr/>
            <p:nvPr/>
          </p:nvSpPr>
          <p:spPr>
            <a:xfrm flipH="1">
              <a:off x="5050438" y="3250864"/>
              <a:ext cx="268682" cy="1302972"/>
            </a:xfrm>
            <a:custGeom>
              <a:rect b="b" l="l" r="r" t="t"/>
              <a:pathLst>
                <a:path extrusionOk="0" h="21362" w="4405">
                  <a:moveTo>
                    <a:pt x="1" y="1"/>
                  </a:moveTo>
                  <a:lnTo>
                    <a:pt x="1867" y="1249"/>
                  </a:lnTo>
                  <a:cubicBezTo>
                    <a:pt x="1867" y="1249"/>
                    <a:pt x="1332" y="15154"/>
                    <a:pt x="431" y="21362"/>
                  </a:cubicBezTo>
                  <a:lnTo>
                    <a:pt x="934" y="21068"/>
                  </a:lnTo>
                  <a:cubicBezTo>
                    <a:pt x="892" y="20890"/>
                    <a:pt x="2591" y="1322"/>
                    <a:pt x="2591" y="1322"/>
                  </a:cubicBezTo>
                  <a:lnTo>
                    <a:pt x="4405" y="473"/>
                  </a:lnTo>
                  <a:lnTo>
                    <a:pt x="4405" y="473"/>
                  </a:lnTo>
                  <a:cubicBezTo>
                    <a:pt x="4405" y="473"/>
                    <a:pt x="2467" y="895"/>
                    <a:pt x="2179" y="895"/>
                  </a:cubicBezTo>
                  <a:cubicBezTo>
                    <a:pt x="2166" y="895"/>
                    <a:pt x="2156" y="894"/>
                    <a:pt x="2150" y="892"/>
                  </a:cubicBezTo>
                  <a:cubicBezTo>
                    <a:pt x="2014" y="85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328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19"/>
            <p:cNvSpPr/>
            <p:nvPr/>
          </p:nvSpPr>
          <p:spPr>
            <a:xfrm flipH="1">
              <a:off x="4884779" y="2853477"/>
              <a:ext cx="666491" cy="1690777"/>
            </a:xfrm>
            <a:custGeom>
              <a:rect b="b" l="l" r="r" t="t"/>
              <a:pathLst>
                <a:path extrusionOk="0" h="27720" w="10927">
                  <a:moveTo>
                    <a:pt x="7078" y="1"/>
                  </a:moveTo>
                  <a:cubicBezTo>
                    <a:pt x="7000" y="1"/>
                    <a:pt x="6930" y="8"/>
                    <a:pt x="6869" y="25"/>
                  </a:cubicBezTo>
                  <a:cubicBezTo>
                    <a:pt x="2318" y="1252"/>
                    <a:pt x="0" y="3789"/>
                    <a:pt x="0" y="3789"/>
                  </a:cubicBezTo>
                  <a:cubicBezTo>
                    <a:pt x="0" y="3789"/>
                    <a:pt x="74" y="18984"/>
                    <a:pt x="3450" y="27489"/>
                  </a:cubicBezTo>
                  <a:cubicBezTo>
                    <a:pt x="3545" y="27573"/>
                    <a:pt x="3649" y="27646"/>
                    <a:pt x="3754" y="27719"/>
                  </a:cubicBezTo>
                  <a:cubicBezTo>
                    <a:pt x="3209" y="25129"/>
                    <a:pt x="2905" y="21795"/>
                    <a:pt x="2947" y="18156"/>
                  </a:cubicBezTo>
                  <a:cubicBezTo>
                    <a:pt x="3031" y="9913"/>
                    <a:pt x="4279" y="5079"/>
                    <a:pt x="6439" y="5079"/>
                  </a:cubicBezTo>
                  <a:cubicBezTo>
                    <a:pt x="7750" y="5079"/>
                    <a:pt x="9480" y="5677"/>
                    <a:pt x="10151" y="9442"/>
                  </a:cubicBezTo>
                  <a:cubicBezTo>
                    <a:pt x="10885" y="4628"/>
                    <a:pt x="10927" y="1587"/>
                    <a:pt x="10927" y="1587"/>
                  </a:cubicBezTo>
                  <a:cubicBezTo>
                    <a:pt x="10927" y="1587"/>
                    <a:pt x="8203" y="1"/>
                    <a:pt x="7078" y="1"/>
                  </a:cubicBezTo>
                  <a:close/>
                </a:path>
              </a:pathLst>
            </a:custGeom>
            <a:solidFill>
              <a:srgbClr val="3328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19"/>
            <p:cNvSpPr/>
            <p:nvPr/>
          </p:nvSpPr>
          <p:spPr>
            <a:xfrm flipH="1">
              <a:off x="4864957" y="2120371"/>
              <a:ext cx="770792" cy="1002633"/>
            </a:xfrm>
            <a:custGeom>
              <a:rect b="b" l="l" r="r" t="t"/>
              <a:pathLst>
                <a:path extrusionOk="0" h="16438" w="12637">
                  <a:moveTo>
                    <a:pt x="7093" y="1"/>
                  </a:moveTo>
                  <a:cubicBezTo>
                    <a:pt x="5587" y="1"/>
                    <a:pt x="1720" y="1322"/>
                    <a:pt x="1196" y="2270"/>
                  </a:cubicBezTo>
                  <a:cubicBezTo>
                    <a:pt x="1" y="4452"/>
                    <a:pt x="1165" y="16438"/>
                    <a:pt x="1165" y="16438"/>
                  </a:cubicBezTo>
                  <a:cubicBezTo>
                    <a:pt x="3923" y="16217"/>
                    <a:pt x="8359" y="13407"/>
                    <a:pt x="8359" y="13407"/>
                  </a:cubicBezTo>
                  <a:lnTo>
                    <a:pt x="8988" y="12201"/>
                  </a:lnTo>
                  <a:lnTo>
                    <a:pt x="9502" y="13722"/>
                  </a:lnTo>
                  <a:cubicBezTo>
                    <a:pt x="9502" y="13722"/>
                    <a:pt x="11567" y="15295"/>
                    <a:pt x="12333" y="15662"/>
                  </a:cubicBezTo>
                  <a:cubicBezTo>
                    <a:pt x="12333" y="15662"/>
                    <a:pt x="12637" y="11289"/>
                    <a:pt x="12501" y="8415"/>
                  </a:cubicBezTo>
                  <a:cubicBezTo>
                    <a:pt x="12354" y="5364"/>
                    <a:pt x="12029" y="3067"/>
                    <a:pt x="11850" y="2742"/>
                  </a:cubicBezTo>
                  <a:cubicBezTo>
                    <a:pt x="11662" y="2417"/>
                    <a:pt x="8610" y="194"/>
                    <a:pt x="7341" y="16"/>
                  </a:cubicBezTo>
                  <a:cubicBezTo>
                    <a:pt x="7268" y="6"/>
                    <a:pt x="7185" y="1"/>
                    <a:pt x="7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19"/>
            <p:cNvSpPr/>
            <p:nvPr/>
          </p:nvSpPr>
          <p:spPr>
            <a:xfrm flipH="1">
              <a:off x="5083678" y="2762838"/>
              <a:ext cx="42269" cy="62764"/>
            </a:xfrm>
            <a:custGeom>
              <a:rect b="b" l="l" r="r" t="t"/>
              <a:pathLst>
                <a:path extrusionOk="0" h="1029" w="693">
                  <a:moveTo>
                    <a:pt x="347" y="1"/>
                  </a:moveTo>
                  <a:cubicBezTo>
                    <a:pt x="158" y="1"/>
                    <a:pt x="1" y="231"/>
                    <a:pt x="1" y="515"/>
                  </a:cubicBezTo>
                  <a:cubicBezTo>
                    <a:pt x="1" y="798"/>
                    <a:pt x="158" y="1028"/>
                    <a:pt x="347" y="1028"/>
                  </a:cubicBezTo>
                  <a:cubicBezTo>
                    <a:pt x="535" y="1028"/>
                    <a:pt x="693" y="798"/>
                    <a:pt x="693" y="515"/>
                  </a:cubicBezTo>
                  <a:cubicBezTo>
                    <a:pt x="693" y="231"/>
                    <a:pt x="535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19"/>
            <p:cNvSpPr/>
            <p:nvPr/>
          </p:nvSpPr>
          <p:spPr>
            <a:xfrm flipH="1">
              <a:off x="5083678" y="2758995"/>
              <a:ext cx="37817" cy="55078"/>
            </a:xfrm>
            <a:custGeom>
              <a:rect b="b" l="l" r="r" t="t"/>
              <a:pathLst>
                <a:path extrusionOk="0" h="903" w="620">
                  <a:moveTo>
                    <a:pt x="316" y="1"/>
                  </a:moveTo>
                  <a:cubicBezTo>
                    <a:pt x="137" y="1"/>
                    <a:pt x="1" y="200"/>
                    <a:pt x="1" y="452"/>
                  </a:cubicBezTo>
                  <a:cubicBezTo>
                    <a:pt x="1" y="703"/>
                    <a:pt x="137" y="903"/>
                    <a:pt x="316" y="903"/>
                  </a:cubicBezTo>
                  <a:cubicBezTo>
                    <a:pt x="483" y="903"/>
                    <a:pt x="620" y="703"/>
                    <a:pt x="620" y="452"/>
                  </a:cubicBezTo>
                  <a:cubicBezTo>
                    <a:pt x="620" y="200"/>
                    <a:pt x="483" y="1"/>
                    <a:pt x="316" y="1"/>
                  </a:cubicBezTo>
                  <a:close/>
                </a:path>
              </a:pathLst>
            </a:custGeom>
            <a:solidFill>
              <a:srgbClr val="DDD0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19"/>
            <p:cNvSpPr/>
            <p:nvPr/>
          </p:nvSpPr>
          <p:spPr>
            <a:xfrm flipH="1">
              <a:off x="5081726" y="2655424"/>
              <a:ext cx="41659" cy="62093"/>
            </a:xfrm>
            <a:custGeom>
              <a:rect b="b" l="l" r="r" t="t"/>
              <a:pathLst>
                <a:path extrusionOk="0" h="1018" w="683">
                  <a:moveTo>
                    <a:pt x="347" y="0"/>
                  </a:moveTo>
                  <a:cubicBezTo>
                    <a:pt x="147" y="0"/>
                    <a:pt x="0" y="231"/>
                    <a:pt x="0" y="514"/>
                  </a:cubicBezTo>
                  <a:cubicBezTo>
                    <a:pt x="0" y="797"/>
                    <a:pt x="147" y="1017"/>
                    <a:pt x="347" y="1017"/>
                  </a:cubicBezTo>
                  <a:cubicBezTo>
                    <a:pt x="535" y="1017"/>
                    <a:pt x="682" y="797"/>
                    <a:pt x="682" y="514"/>
                  </a:cubicBezTo>
                  <a:cubicBezTo>
                    <a:pt x="682" y="231"/>
                    <a:pt x="535" y="0"/>
                    <a:pt x="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19"/>
            <p:cNvSpPr/>
            <p:nvPr/>
          </p:nvSpPr>
          <p:spPr>
            <a:xfrm flipH="1">
              <a:off x="5080445" y="2653472"/>
              <a:ext cx="37207" cy="55078"/>
            </a:xfrm>
            <a:custGeom>
              <a:rect b="b" l="l" r="r" t="t"/>
              <a:pathLst>
                <a:path extrusionOk="0" h="903" w="610">
                  <a:moveTo>
                    <a:pt x="305" y="1"/>
                  </a:moveTo>
                  <a:cubicBezTo>
                    <a:pt x="137" y="1"/>
                    <a:pt x="1" y="210"/>
                    <a:pt x="1" y="451"/>
                  </a:cubicBezTo>
                  <a:cubicBezTo>
                    <a:pt x="1" y="703"/>
                    <a:pt x="127" y="902"/>
                    <a:pt x="305" y="902"/>
                  </a:cubicBezTo>
                  <a:cubicBezTo>
                    <a:pt x="473" y="902"/>
                    <a:pt x="609" y="703"/>
                    <a:pt x="609" y="451"/>
                  </a:cubicBezTo>
                  <a:cubicBezTo>
                    <a:pt x="609" y="210"/>
                    <a:pt x="473" y="1"/>
                    <a:pt x="305" y="1"/>
                  </a:cubicBezTo>
                  <a:close/>
                </a:path>
              </a:pathLst>
            </a:custGeom>
            <a:solidFill>
              <a:srgbClr val="DDD0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19"/>
            <p:cNvSpPr/>
            <p:nvPr/>
          </p:nvSpPr>
          <p:spPr>
            <a:xfrm flipH="1">
              <a:off x="5077279" y="2120371"/>
              <a:ext cx="486800" cy="150718"/>
            </a:xfrm>
            <a:custGeom>
              <a:rect b="b" l="l" r="r" t="t"/>
              <a:pathLst>
                <a:path extrusionOk="0" h="2471" w="7981">
                  <a:moveTo>
                    <a:pt x="5918" y="1"/>
                  </a:moveTo>
                  <a:cubicBezTo>
                    <a:pt x="4412" y="1"/>
                    <a:pt x="545" y="1322"/>
                    <a:pt x="21" y="2270"/>
                  </a:cubicBezTo>
                  <a:lnTo>
                    <a:pt x="0" y="2312"/>
                  </a:lnTo>
                  <a:cubicBezTo>
                    <a:pt x="731" y="2418"/>
                    <a:pt x="1470" y="2471"/>
                    <a:pt x="2210" y="2471"/>
                  </a:cubicBezTo>
                  <a:cubicBezTo>
                    <a:pt x="2278" y="2471"/>
                    <a:pt x="2345" y="2471"/>
                    <a:pt x="2412" y="2470"/>
                  </a:cubicBezTo>
                  <a:cubicBezTo>
                    <a:pt x="5485" y="2470"/>
                    <a:pt x="7980" y="1746"/>
                    <a:pt x="7980" y="834"/>
                  </a:cubicBezTo>
                  <a:lnTo>
                    <a:pt x="7980" y="802"/>
                  </a:lnTo>
                  <a:cubicBezTo>
                    <a:pt x="7299" y="404"/>
                    <a:pt x="6617" y="79"/>
                    <a:pt x="6166" y="16"/>
                  </a:cubicBezTo>
                  <a:cubicBezTo>
                    <a:pt x="6093" y="6"/>
                    <a:pt x="6010" y="1"/>
                    <a:pt x="59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19"/>
            <p:cNvSpPr/>
            <p:nvPr/>
          </p:nvSpPr>
          <p:spPr>
            <a:xfrm flipH="1">
              <a:off x="5281308" y="2228028"/>
              <a:ext cx="353160" cy="894977"/>
            </a:xfrm>
            <a:custGeom>
              <a:rect b="b" l="l" r="r" t="t"/>
              <a:pathLst>
                <a:path extrusionOk="0" h="14673" w="5790">
                  <a:moveTo>
                    <a:pt x="3277" y="0"/>
                  </a:moveTo>
                  <a:cubicBezTo>
                    <a:pt x="2853" y="0"/>
                    <a:pt x="1313" y="495"/>
                    <a:pt x="1144" y="579"/>
                  </a:cubicBezTo>
                  <a:cubicBezTo>
                    <a:pt x="1" y="2938"/>
                    <a:pt x="1144" y="14673"/>
                    <a:pt x="1144" y="14673"/>
                  </a:cubicBezTo>
                  <a:cubicBezTo>
                    <a:pt x="1930" y="14610"/>
                    <a:pt x="2864" y="14327"/>
                    <a:pt x="3786" y="13970"/>
                  </a:cubicBezTo>
                  <a:cubicBezTo>
                    <a:pt x="4541" y="11988"/>
                    <a:pt x="5789" y="10342"/>
                    <a:pt x="5789" y="8559"/>
                  </a:cubicBezTo>
                  <a:cubicBezTo>
                    <a:pt x="5789" y="3851"/>
                    <a:pt x="4458" y="1124"/>
                    <a:pt x="3378" y="23"/>
                  </a:cubicBezTo>
                  <a:cubicBezTo>
                    <a:pt x="3363" y="7"/>
                    <a:pt x="3328" y="0"/>
                    <a:pt x="32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19"/>
            <p:cNvSpPr/>
            <p:nvPr/>
          </p:nvSpPr>
          <p:spPr>
            <a:xfrm flipH="1">
              <a:off x="5014574" y="2109574"/>
              <a:ext cx="356332" cy="508148"/>
            </a:xfrm>
            <a:custGeom>
              <a:rect b="b" l="l" r="r" t="t"/>
              <a:pathLst>
                <a:path extrusionOk="0" h="8331" w="5842">
                  <a:moveTo>
                    <a:pt x="2781" y="0"/>
                  </a:moveTo>
                  <a:cubicBezTo>
                    <a:pt x="2157" y="0"/>
                    <a:pt x="1116" y="285"/>
                    <a:pt x="0" y="759"/>
                  </a:cubicBezTo>
                  <a:cubicBezTo>
                    <a:pt x="1227" y="3391"/>
                    <a:pt x="2674" y="5929"/>
                    <a:pt x="4310" y="8330"/>
                  </a:cubicBezTo>
                  <a:cubicBezTo>
                    <a:pt x="4310" y="8330"/>
                    <a:pt x="5663" y="4492"/>
                    <a:pt x="5841" y="1619"/>
                  </a:cubicBezTo>
                  <a:cubicBezTo>
                    <a:pt x="4960" y="770"/>
                    <a:pt x="3681" y="109"/>
                    <a:pt x="2999" y="15"/>
                  </a:cubicBezTo>
                  <a:cubicBezTo>
                    <a:pt x="2934" y="5"/>
                    <a:pt x="2861" y="0"/>
                    <a:pt x="2781" y="0"/>
                  </a:cubicBezTo>
                  <a:close/>
                </a:path>
              </a:pathLst>
            </a:custGeom>
            <a:solidFill>
              <a:srgbClr val="F2EF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19"/>
            <p:cNvSpPr/>
            <p:nvPr/>
          </p:nvSpPr>
          <p:spPr>
            <a:xfrm flipH="1">
              <a:off x="5026773" y="2109574"/>
              <a:ext cx="344133" cy="165235"/>
            </a:xfrm>
            <a:custGeom>
              <a:rect b="b" l="l" r="r" t="t"/>
              <a:pathLst>
                <a:path extrusionOk="0" h="2709" w="5642">
                  <a:moveTo>
                    <a:pt x="2781" y="0"/>
                  </a:moveTo>
                  <a:cubicBezTo>
                    <a:pt x="2157" y="0"/>
                    <a:pt x="1116" y="285"/>
                    <a:pt x="0" y="759"/>
                  </a:cubicBezTo>
                  <a:cubicBezTo>
                    <a:pt x="283" y="1388"/>
                    <a:pt x="588" y="1997"/>
                    <a:pt x="881" y="2573"/>
                  </a:cubicBezTo>
                  <a:cubicBezTo>
                    <a:pt x="941" y="2573"/>
                    <a:pt x="1671" y="2709"/>
                    <a:pt x="2556" y="2709"/>
                  </a:cubicBezTo>
                  <a:cubicBezTo>
                    <a:pt x="3701" y="2709"/>
                    <a:pt x="5104" y="2482"/>
                    <a:pt x="5642" y="1441"/>
                  </a:cubicBezTo>
                  <a:cubicBezTo>
                    <a:pt x="4793" y="686"/>
                    <a:pt x="3629" y="98"/>
                    <a:pt x="2999" y="15"/>
                  </a:cubicBezTo>
                  <a:cubicBezTo>
                    <a:pt x="2934" y="5"/>
                    <a:pt x="2861" y="0"/>
                    <a:pt x="2781" y="0"/>
                  </a:cubicBezTo>
                  <a:close/>
                </a:path>
              </a:pathLst>
            </a:custGeom>
            <a:solidFill>
              <a:srgbClr val="DDD0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19"/>
            <p:cNvSpPr/>
            <p:nvPr/>
          </p:nvSpPr>
          <p:spPr>
            <a:xfrm flipH="1">
              <a:off x="5023544" y="2201556"/>
              <a:ext cx="616658" cy="960486"/>
            </a:xfrm>
            <a:custGeom>
              <a:rect b="b" l="l" r="r" t="t"/>
              <a:pathLst>
                <a:path extrusionOk="0" h="15747" w="10110">
                  <a:moveTo>
                    <a:pt x="2647" y="1"/>
                  </a:moveTo>
                  <a:cubicBezTo>
                    <a:pt x="1484" y="1"/>
                    <a:pt x="1" y="2500"/>
                    <a:pt x="1" y="4033"/>
                  </a:cubicBezTo>
                  <a:cubicBezTo>
                    <a:pt x="1" y="5700"/>
                    <a:pt x="976" y="9947"/>
                    <a:pt x="1196" y="10356"/>
                  </a:cubicBezTo>
                  <a:cubicBezTo>
                    <a:pt x="1416" y="10755"/>
                    <a:pt x="4227" y="13597"/>
                    <a:pt x="7718" y="15746"/>
                  </a:cubicBezTo>
                  <a:lnTo>
                    <a:pt x="10109" y="13303"/>
                  </a:lnTo>
                  <a:cubicBezTo>
                    <a:pt x="10109" y="13303"/>
                    <a:pt x="5747" y="8280"/>
                    <a:pt x="5485" y="7808"/>
                  </a:cubicBezTo>
                  <a:cubicBezTo>
                    <a:pt x="5233" y="7336"/>
                    <a:pt x="4730" y="247"/>
                    <a:pt x="2737" y="6"/>
                  </a:cubicBezTo>
                  <a:cubicBezTo>
                    <a:pt x="2708" y="3"/>
                    <a:pt x="2677" y="1"/>
                    <a:pt x="2647" y="1"/>
                  </a:cubicBezTo>
                  <a:close/>
                </a:path>
              </a:pathLst>
            </a:custGeom>
            <a:solidFill>
              <a:srgbClr val="F2EF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19"/>
            <p:cNvSpPr/>
            <p:nvPr/>
          </p:nvSpPr>
          <p:spPr>
            <a:xfrm flipH="1">
              <a:off x="5097774" y="2201922"/>
              <a:ext cx="542427" cy="960120"/>
            </a:xfrm>
            <a:custGeom>
              <a:rect b="b" l="l" r="r" t="t"/>
              <a:pathLst>
                <a:path extrusionOk="0" h="15741" w="8893">
                  <a:moveTo>
                    <a:pt x="2664" y="0"/>
                  </a:moveTo>
                  <a:cubicBezTo>
                    <a:pt x="1458" y="11"/>
                    <a:pt x="1" y="2475"/>
                    <a:pt x="1" y="4027"/>
                  </a:cubicBezTo>
                  <a:cubicBezTo>
                    <a:pt x="1" y="5694"/>
                    <a:pt x="986" y="9952"/>
                    <a:pt x="1196" y="10350"/>
                  </a:cubicBezTo>
                  <a:cubicBezTo>
                    <a:pt x="1416" y="10749"/>
                    <a:pt x="4227" y="13591"/>
                    <a:pt x="7718" y="15740"/>
                  </a:cubicBezTo>
                  <a:lnTo>
                    <a:pt x="8893" y="14534"/>
                  </a:lnTo>
                  <a:cubicBezTo>
                    <a:pt x="5558" y="12416"/>
                    <a:pt x="2370" y="9480"/>
                    <a:pt x="2161" y="9092"/>
                  </a:cubicBezTo>
                  <a:cubicBezTo>
                    <a:pt x="1941" y="8693"/>
                    <a:pt x="2171" y="5946"/>
                    <a:pt x="2171" y="4279"/>
                  </a:cubicBezTo>
                  <a:cubicBezTo>
                    <a:pt x="2171" y="3524"/>
                    <a:pt x="3021" y="1542"/>
                    <a:pt x="3901" y="1122"/>
                  </a:cubicBezTo>
                  <a:cubicBezTo>
                    <a:pt x="3744" y="598"/>
                    <a:pt x="3241" y="0"/>
                    <a:pt x="2664" y="0"/>
                  </a:cubicBezTo>
                  <a:close/>
                </a:path>
              </a:pathLst>
            </a:custGeom>
            <a:solidFill>
              <a:srgbClr val="DDD0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19"/>
            <p:cNvSpPr/>
            <p:nvPr/>
          </p:nvSpPr>
          <p:spPr>
            <a:xfrm flipH="1">
              <a:off x="5012680" y="3163884"/>
              <a:ext cx="116134" cy="66179"/>
            </a:xfrm>
            <a:custGeom>
              <a:rect b="b" l="l" r="r" t="t"/>
              <a:pathLst>
                <a:path extrusionOk="0" h="1085" w="1904">
                  <a:moveTo>
                    <a:pt x="1526" y="1"/>
                  </a:moveTo>
                  <a:lnTo>
                    <a:pt x="110" y="389"/>
                  </a:lnTo>
                  <a:cubicBezTo>
                    <a:pt x="1" y="864"/>
                    <a:pt x="162" y="1084"/>
                    <a:pt x="768" y="1084"/>
                  </a:cubicBezTo>
                  <a:cubicBezTo>
                    <a:pt x="857" y="1084"/>
                    <a:pt x="956" y="1080"/>
                    <a:pt x="1065" y="1070"/>
                  </a:cubicBezTo>
                  <a:cubicBezTo>
                    <a:pt x="1904" y="986"/>
                    <a:pt x="1526" y="1"/>
                    <a:pt x="1526" y="1"/>
                  </a:cubicBezTo>
                  <a:close/>
                </a:path>
              </a:pathLst>
            </a:custGeom>
            <a:solidFill>
              <a:srgbClr val="EA87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19"/>
            <p:cNvSpPr/>
            <p:nvPr/>
          </p:nvSpPr>
          <p:spPr>
            <a:xfrm flipH="1">
              <a:off x="4960895" y="3167727"/>
              <a:ext cx="116561" cy="66362"/>
            </a:xfrm>
            <a:custGeom>
              <a:rect b="b" l="l" r="r" t="t"/>
              <a:pathLst>
                <a:path extrusionOk="0" h="1088" w="1911">
                  <a:moveTo>
                    <a:pt x="1533" y="1"/>
                  </a:moveTo>
                  <a:lnTo>
                    <a:pt x="118" y="389"/>
                  </a:lnTo>
                  <a:cubicBezTo>
                    <a:pt x="0" y="859"/>
                    <a:pt x="164" y="1088"/>
                    <a:pt x="749" y="1088"/>
                  </a:cubicBezTo>
                  <a:cubicBezTo>
                    <a:pt x="843" y="1088"/>
                    <a:pt x="946" y="1082"/>
                    <a:pt x="1062" y="1070"/>
                  </a:cubicBezTo>
                  <a:cubicBezTo>
                    <a:pt x="1911" y="986"/>
                    <a:pt x="1534" y="1"/>
                    <a:pt x="1533" y="1"/>
                  </a:cubicBezTo>
                  <a:close/>
                </a:path>
              </a:pathLst>
            </a:custGeom>
            <a:solidFill>
              <a:srgbClr val="EA87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19"/>
            <p:cNvSpPr/>
            <p:nvPr/>
          </p:nvSpPr>
          <p:spPr>
            <a:xfrm flipH="1">
              <a:off x="4914843" y="3144060"/>
              <a:ext cx="105765" cy="92529"/>
            </a:xfrm>
            <a:custGeom>
              <a:rect b="b" l="l" r="r" t="t"/>
              <a:pathLst>
                <a:path extrusionOk="0" h="1517" w="1734">
                  <a:moveTo>
                    <a:pt x="1703" y="1"/>
                  </a:moveTo>
                  <a:lnTo>
                    <a:pt x="119" y="493"/>
                  </a:lnTo>
                  <a:cubicBezTo>
                    <a:pt x="0" y="977"/>
                    <a:pt x="112" y="1517"/>
                    <a:pt x="662" y="1517"/>
                  </a:cubicBezTo>
                  <a:cubicBezTo>
                    <a:pt x="744" y="1517"/>
                    <a:pt x="835" y="1505"/>
                    <a:pt x="937" y="1479"/>
                  </a:cubicBezTo>
                  <a:cubicBezTo>
                    <a:pt x="1734" y="1280"/>
                    <a:pt x="1703" y="1"/>
                    <a:pt x="1703" y="1"/>
                  </a:cubicBezTo>
                  <a:close/>
                </a:path>
              </a:pathLst>
            </a:custGeom>
            <a:solidFill>
              <a:srgbClr val="EA87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19"/>
            <p:cNvSpPr/>
            <p:nvPr/>
          </p:nvSpPr>
          <p:spPr>
            <a:xfrm flipH="1">
              <a:off x="4945525" y="3172850"/>
              <a:ext cx="209212" cy="429221"/>
            </a:xfrm>
            <a:custGeom>
              <a:rect b="b" l="l" r="r" t="t"/>
              <a:pathLst>
                <a:path extrusionOk="0" h="7037" w="3430">
                  <a:moveTo>
                    <a:pt x="1" y="1"/>
                  </a:moveTo>
                  <a:lnTo>
                    <a:pt x="2654" y="7037"/>
                  </a:lnTo>
                  <a:lnTo>
                    <a:pt x="3430" y="7037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627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19"/>
            <p:cNvSpPr/>
            <p:nvPr/>
          </p:nvSpPr>
          <p:spPr>
            <a:xfrm flipH="1">
              <a:off x="5070259" y="3172850"/>
              <a:ext cx="84478" cy="99178"/>
            </a:xfrm>
            <a:custGeom>
              <a:rect b="b" l="l" r="r" t="t"/>
              <a:pathLst>
                <a:path extrusionOk="0" h="1626" w="1385">
                  <a:moveTo>
                    <a:pt x="1" y="1"/>
                  </a:moveTo>
                  <a:lnTo>
                    <a:pt x="619" y="1626"/>
                  </a:lnTo>
                  <a:lnTo>
                    <a:pt x="1385" y="1626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4D56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19"/>
            <p:cNvSpPr/>
            <p:nvPr/>
          </p:nvSpPr>
          <p:spPr>
            <a:xfrm flipH="1">
              <a:off x="4969801" y="3172850"/>
              <a:ext cx="209212" cy="429221"/>
            </a:xfrm>
            <a:custGeom>
              <a:rect b="b" l="l" r="r" t="t"/>
              <a:pathLst>
                <a:path extrusionOk="0" h="7037" w="3430">
                  <a:moveTo>
                    <a:pt x="0" y="1"/>
                  </a:moveTo>
                  <a:lnTo>
                    <a:pt x="2653" y="7037"/>
                  </a:lnTo>
                  <a:lnTo>
                    <a:pt x="3429" y="7037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4D56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19"/>
            <p:cNvSpPr/>
            <p:nvPr/>
          </p:nvSpPr>
          <p:spPr>
            <a:xfrm flipH="1">
              <a:off x="4544479" y="3172850"/>
              <a:ext cx="209212" cy="433063"/>
            </a:xfrm>
            <a:custGeom>
              <a:rect b="b" l="l" r="r" t="t"/>
              <a:pathLst>
                <a:path extrusionOk="0" h="7100" w="3430">
                  <a:moveTo>
                    <a:pt x="1" y="1"/>
                  </a:moveTo>
                  <a:lnTo>
                    <a:pt x="2664" y="7100"/>
                  </a:lnTo>
                  <a:lnTo>
                    <a:pt x="3430" y="7100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627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19"/>
            <p:cNvSpPr/>
            <p:nvPr/>
          </p:nvSpPr>
          <p:spPr>
            <a:xfrm flipH="1">
              <a:off x="4571988" y="3172850"/>
              <a:ext cx="209212" cy="433063"/>
            </a:xfrm>
            <a:custGeom>
              <a:rect b="b" l="l" r="r" t="t"/>
              <a:pathLst>
                <a:path extrusionOk="0" h="7100" w="3430">
                  <a:moveTo>
                    <a:pt x="1" y="1"/>
                  </a:moveTo>
                  <a:lnTo>
                    <a:pt x="2654" y="7100"/>
                  </a:lnTo>
                  <a:lnTo>
                    <a:pt x="3430" y="7100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4D56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19"/>
            <p:cNvSpPr/>
            <p:nvPr/>
          </p:nvSpPr>
          <p:spPr>
            <a:xfrm flipH="1">
              <a:off x="4662138" y="3172850"/>
              <a:ext cx="91553" cy="118391"/>
            </a:xfrm>
            <a:custGeom>
              <a:rect b="b" l="l" r="r" t="t"/>
              <a:pathLst>
                <a:path extrusionOk="0" h="1941" w="1501">
                  <a:moveTo>
                    <a:pt x="1" y="1"/>
                  </a:moveTo>
                  <a:lnTo>
                    <a:pt x="724" y="1941"/>
                  </a:lnTo>
                  <a:lnTo>
                    <a:pt x="1500" y="1941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4D56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19"/>
            <p:cNvSpPr/>
            <p:nvPr/>
          </p:nvSpPr>
          <p:spPr>
            <a:xfrm flipH="1">
              <a:off x="4641711" y="3131922"/>
              <a:ext cx="597444" cy="49955"/>
            </a:xfrm>
            <a:custGeom>
              <a:rect b="b" l="l" r="r" t="t"/>
              <a:pathLst>
                <a:path extrusionOk="0" h="819" w="9795">
                  <a:moveTo>
                    <a:pt x="451" y="0"/>
                  </a:moveTo>
                  <a:cubicBezTo>
                    <a:pt x="0" y="0"/>
                    <a:pt x="0" y="818"/>
                    <a:pt x="451" y="818"/>
                  </a:cubicBezTo>
                  <a:lnTo>
                    <a:pt x="9344" y="818"/>
                  </a:lnTo>
                  <a:cubicBezTo>
                    <a:pt x="9795" y="818"/>
                    <a:pt x="9795" y="0"/>
                    <a:pt x="9344" y="0"/>
                  </a:cubicBezTo>
                  <a:close/>
                </a:path>
              </a:pathLst>
            </a:custGeom>
            <a:solidFill>
              <a:srgbClr val="93A9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19"/>
            <p:cNvSpPr/>
            <p:nvPr/>
          </p:nvSpPr>
          <p:spPr>
            <a:xfrm flipH="1">
              <a:off x="5044032" y="3131922"/>
              <a:ext cx="139495" cy="49955"/>
            </a:xfrm>
            <a:custGeom>
              <a:rect b="b" l="l" r="r" t="t"/>
              <a:pathLst>
                <a:path extrusionOk="0" h="819" w="2287">
                  <a:moveTo>
                    <a:pt x="1" y="0"/>
                  </a:moveTo>
                  <a:cubicBezTo>
                    <a:pt x="368" y="95"/>
                    <a:pt x="578" y="713"/>
                    <a:pt x="263" y="818"/>
                  </a:cubicBezTo>
                  <a:lnTo>
                    <a:pt x="1825" y="818"/>
                  </a:lnTo>
                  <a:cubicBezTo>
                    <a:pt x="2287" y="818"/>
                    <a:pt x="2287" y="0"/>
                    <a:pt x="1825" y="0"/>
                  </a:cubicBezTo>
                  <a:close/>
                </a:path>
              </a:pathLst>
            </a:custGeom>
            <a:solidFill>
              <a:srgbClr val="627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19"/>
            <p:cNvSpPr/>
            <p:nvPr/>
          </p:nvSpPr>
          <p:spPr>
            <a:xfrm flipH="1">
              <a:off x="4639144" y="3131922"/>
              <a:ext cx="244406" cy="49955"/>
            </a:xfrm>
            <a:custGeom>
              <a:rect b="b" l="l" r="r" t="t"/>
              <a:pathLst>
                <a:path extrusionOk="0" h="819" w="4007">
                  <a:moveTo>
                    <a:pt x="1" y="0"/>
                  </a:moveTo>
                  <a:cubicBezTo>
                    <a:pt x="452" y="0"/>
                    <a:pt x="452" y="818"/>
                    <a:pt x="1" y="818"/>
                  </a:cubicBezTo>
                  <a:lnTo>
                    <a:pt x="3556" y="818"/>
                  </a:lnTo>
                  <a:cubicBezTo>
                    <a:pt x="4007" y="818"/>
                    <a:pt x="4007" y="0"/>
                    <a:pt x="3556" y="0"/>
                  </a:cubicBezTo>
                  <a:close/>
                </a:path>
              </a:pathLst>
            </a:custGeom>
            <a:solidFill>
              <a:srgbClr val="627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19"/>
            <p:cNvSpPr/>
            <p:nvPr/>
          </p:nvSpPr>
          <p:spPr>
            <a:xfrm flipH="1">
              <a:off x="5174501" y="3131922"/>
              <a:ext cx="64655" cy="49955"/>
            </a:xfrm>
            <a:custGeom>
              <a:rect b="b" l="l" r="r" t="t"/>
              <a:pathLst>
                <a:path extrusionOk="0" h="819" w="1060">
                  <a:moveTo>
                    <a:pt x="451" y="0"/>
                  </a:moveTo>
                  <a:cubicBezTo>
                    <a:pt x="0" y="0"/>
                    <a:pt x="0" y="818"/>
                    <a:pt x="451" y="818"/>
                  </a:cubicBezTo>
                  <a:lnTo>
                    <a:pt x="598" y="818"/>
                  </a:lnTo>
                  <a:cubicBezTo>
                    <a:pt x="1060" y="818"/>
                    <a:pt x="1060" y="0"/>
                    <a:pt x="598" y="0"/>
                  </a:cubicBezTo>
                  <a:close/>
                </a:path>
              </a:pathLst>
            </a:custGeom>
            <a:solidFill>
              <a:srgbClr val="4D56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19"/>
            <p:cNvSpPr/>
            <p:nvPr/>
          </p:nvSpPr>
          <p:spPr>
            <a:xfrm flipH="1">
              <a:off x="4906488" y="3009016"/>
              <a:ext cx="255080" cy="212262"/>
            </a:xfrm>
            <a:custGeom>
              <a:rect b="b" l="l" r="r" t="t"/>
              <a:pathLst>
                <a:path extrusionOk="0" h="3480" w="4182">
                  <a:moveTo>
                    <a:pt x="2017" y="0"/>
                  </a:moveTo>
                  <a:cubicBezTo>
                    <a:pt x="1319" y="0"/>
                    <a:pt x="0" y="1409"/>
                    <a:pt x="186" y="2015"/>
                  </a:cubicBezTo>
                  <a:cubicBezTo>
                    <a:pt x="1014" y="2351"/>
                    <a:pt x="983" y="3368"/>
                    <a:pt x="1266" y="3431"/>
                  </a:cubicBezTo>
                  <a:cubicBezTo>
                    <a:pt x="1378" y="3457"/>
                    <a:pt x="1745" y="3479"/>
                    <a:pt x="2160" y="3479"/>
                  </a:cubicBezTo>
                  <a:cubicBezTo>
                    <a:pt x="2760" y="3479"/>
                    <a:pt x="3461" y="3433"/>
                    <a:pt x="3647" y="3284"/>
                  </a:cubicBezTo>
                  <a:cubicBezTo>
                    <a:pt x="3972" y="3033"/>
                    <a:pt x="4181" y="2225"/>
                    <a:pt x="3993" y="1795"/>
                  </a:cubicBezTo>
                  <a:cubicBezTo>
                    <a:pt x="3730" y="1166"/>
                    <a:pt x="3416" y="484"/>
                    <a:pt x="2157" y="23"/>
                  </a:cubicBezTo>
                  <a:cubicBezTo>
                    <a:pt x="2114" y="7"/>
                    <a:pt x="2067" y="0"/>
                    <a:pt x="2017" y="0"/>
                  </a:cubicBezTo>
                  <a:close/>
                </a:path>
              </a:pathLst>
            </a:custGeom>
            <a:solidFill>
              <a:srgbClr val="FFA7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19"/>
            <p:cNvSpPr/>
            <p:nvPr/>
          </p:nvSpPr>
          <p:spPr>
            <a:xfrm flipH="1">
              <a:off x="5012009" y="3009626"/>
              <a:ext cx="149559" cy="211896"/>
            </a:xfrm>
            <a:custGeom>
              <a:rect b="b" l="l" r="r" t="t"/>
              <a:pathLst>
                <a:path extrusionOk="0" h="3474" w="2452">
                  <a:moveTo>
                    <a:pt x="2008" y="1"/>
                  </a:moveTo>
                  <a:cubicBezTo>
                    <a:pt x="1319" y="1"/>
                    <a:pt x="0" y="1409"/>
                    <a:pt x="186" y="2005"/>
                  </a:cubicBezTo>
                  <a:cubicBezTo>
                    <a:pt x="1004" y="2351"/>
                    <a:pt x="983" y="3369"/>
                    <a:pt x="1256" y="3432"/>
                  </a:cubicBezTo>
                  <a:cubicBezTo>
                    <a:pt x="1444" y="3453"/>
                    <a:pt x="1644" y="3473"/>
                    <a:pt x="1843" y="3473"/>
                  </a:cubicBezTo>
                  <a:cubicBezTo>
                    <a:pt x="1581" y="3065"/>
                    <a:pt x="1455" y="2593"/>
                    <a:pt x="1455" y="2110"/>
                  </a:cubicBezTo>
                  <a:cubicBezTo>
                    <a:pt x="1455" y="1261"/>
                    <a:pt x="1864" y="516"/>
                    <a:pt x="2451" y="139"/>
                  </a:cubicBezTo>
                  <a:cubicBezTo>
                    <a:pt x="2357" y="97"/>
                    <a:pt x="2252" y="55"/>
                    <a:pt x="2147" y="23"/>
                  </a:cubicBezTo>
                  <a:cubicBezTo>
                    <a:pt x="2105" y="8"/>
                    <a:pt x="2058" y="1"/>
                    <a:pt x="2008" y="1"/>
                  </a:cubicBezTo>
                  <a:close/>
                </a:path>
              </a:pathLst>
            </a:custGeom>
            <a:solidFill>
              <a:srgbClr val="EA87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19"/>
            <p:cNvSpPr/>
            <p:nvPr/>
          </p:nvSpPr>
          <p:spPr>
            <a:xfrm flipH="1">
              <a:off x="4629568" y="3030303"/>
              <a:ext cx="235440" cy="215495"/>
            </a:xfrm>
            <a:custGeom>
              <a:rect b="b" l="l" r="r" t="t"/>
              <a:pathLst>
                <a:path extrusionOk="0" h="3533" w="3860">
                  <a:moveTo>
                    <a:pt x="2789" y="0"/>
                  </a:moveTo>
                  <a:cubicBezTo>
                    <a:pt x="2134" y="0"/>
                    <a:pt x="1056" y="304"/>
                    <a:pt x="536" y="859"/>
                  </a:cubicBezTo>
                  <a:cubicBezTo>
                    <a:pt x="368" y="1037"/>
                    <a:pt x="1" y="1478"/>
                    <a:pt x="85" y="1656"/>
                  </a:cubicBezTo>
                  <a:cubicBezTo>
                    <a:pt x="441" y="1656"/>
                    <a:pt x="945" y="1824"/>
                    <a:pt x="861" y="2191"/>
                  </a:cubicBezTo>
                  <a:cubicBezTo>
                    <a:pt x="829" y="2338"/>
                    <a:pt x="777" y="2484"/>
                    <a:pt x="295" y="2484"/>
                  </a:cubicBezTo>
                  <a:cubicBezTo>
                    <a:pt x="475" y="3304"/>
                    <a:pt x="1101" y="3533"/>
                    <a:pt x="1760" y="3533"/>
                  </a:cubicBezTo>
                  <a:cubicBezTo>
                    <a:pt x="2560" y="3533"/>
                    <a:pt x="3406" y="3195"/>
                    <a:pt x="3556" y="3166"/>
                  </a:cubicBezTo>
                  <a:cubicBezTo>
                    <a:pt x="3839" y="3103"/>
                    <a:pt x="3860" y="2180"/>
                    <a:pt x="3839" y="1635"/>
                  </a:cubicBezTo>
                  <a:cubicBezTo>
                    <a:pt x="3807" y="1090"/>
                    <a:pt x="3724" y="995"/>
                    <a:pt x="3136" y="41"/>
                  </a:cubicBezTo>
                  <a:cubicBezTo>
                    <a:pt x="3045" y="14"/>
                    <a:pt x="2927" y="0"/>
                    <a:pt x="2789" y="0"/>
                  </a:cubicBezTo>
                  <a:close/>
                </a:path>
              </a:pathLst>
            </a:custGeom>
            <a:solidFill>
              <a:srgbClr val="FFA7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19"/>
            <p:cNvSpPr/>
            <p:nvPr/>
          </p:nvSpPr>
          <p:spPr>
            <a:xfrm flipH="1">
              <a:off x="4667263" y="3030303"/>
              <a:ext cx="197745" cy="215495"/>
            </a:xfrm>
            <a:custGeom>
              <a:rect b="b" l="l" r="r" t="t"/>
              <a:pathLst>
                <a:path extrusionOk="0" h="3533" w="3242">
                  <a:moveTo>
                    <a:pt x="2790" y="0"/>
                  </a:moveTo>
                  <a:cubicBezTo>
                    <a:pt x="2137" y="0"/>
                    <a:pt x="1064" y="304"/>
                    <a:pt x="536" y="859"/>
                  </a:cubicBezTo>
                  <a:cubicBezTo>
                    <a:pt x="378" y="1037"/>
                    <a:pt x="1" y="1478"/>
                    <a:pt x="95" y="1656"/>
                  </a:cubicBezTo>
                  <a:cubicBezTo>
                    <a:pt x="441" y="1656"/>
                    <a:pt x="945" y="1824"/>
                    <a:pt x="871" y="2191"/>
                  </a:cubicBezTo>
                  <a:cubicBezTo>
                    <a:pt x="840" y="2338"/>
                    <a:pt x="787" y="2484"/>
                    <a:pt x="305" y="2484"/>
                  </a:cubicBezTo>
                  <a:cubicBezTo>
                    <a:pt x="483" y="3302"/>
                    <a:pt x="1105" y="3532"/>
                    <a:pt x="1763" y="3532"/>
                  </a:cubicBezTo>
                  <a:cubicBezTo>
                    <a:pt x="1882" y="3532"/>
                    <a:pt x="2001" y="3525"/>
                    <a:pt x="2119" y="3512"/>
                  </a:cubicBezTo>
                  <a:cubicBezTo>
                    <a:pt x="1951" y="3155"/>
                    <a:pt x="1878" y="2757"/>
                    <a:pt x="1878" y="2369"/>
                  </a:cubicBezTo>
                  <a:cubicBezTo>
                    <a:pt x="1878" y="1257"/>
                    <a:pt x="2476" y="345"/>
                    <a:pt x="3241" y="198"/>
                  </a:cubicBezTo>
                  <a:lnTo>
                    <a:pt x="3136" y="41"/>
                  </a:lnTo>
                  <a:cubicBezTo>
                    <a:pt x="3045" y="14"/>
                    <a:pt x="2927" y="0"/>
                    <a:pt x="2790" y="0"/>
                  </a:cubicBezTo>
                  <a:close/>
                </a:path>
              </a:pathLst>
            </a:custGeom>
            <a:solidFill>
              <a:srgbClr val="EA87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19"/>
            <p:cNvSpPr/>
            <p:nvPr/>
          </p:nvSpPr>
          <p:spPr>
            <a:xfrm flipH="1">
              <a:off x="3626006" y="3227868"/>
              <a:ext cx="206651" cy="317966"/>
            </a:xfrm>
            <a:custGeom>
              <a:rect b="b" l="l" r="r" t="t"/>
              <a:pathLst>
                <a:path extrusionOk="0" h="5213" w="3388">
                  <a:moveTo>
                    <a:pt x="1" y="0"/>
                  </a:moveTo>
                  <a:lnTo>
                    <a:pt x="1" y="5212"/>
                  </a:lnTo>
                  <a:lnTo>
                    <a:pt x="3388" y="5212"/>
                  </a:lnTo>
                  <a:lnTo>
                    <a:pt x="2004" y="0"/>
                  </a:lnTo>
                  <a:close/>
                </a:path>
              </a:pathLst>
            </a:custGeom>
            <a:solidFill>
              <a:srgbClr val="4835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19"/>
            <p:cNvSpPr/>
            <p:nvPr/>
          </p:nvSpPr>
          <p:spPr>
            <a:xfrm flipH="1">
              <a:off x="3671387" y="3236835"/>
              <a:ext cx="207321" cy="319186"/>
            </a:xfrm>
            <a:custGeom>
              <a:rect b="b" l="l" r="r" t="t"/>
              <a:pathLst>
                <a:path extrusionOk="0" h="5233" w="3399">
                  <a:moveTo>
                    <a:pt x="1" y="0"/>
                  </a:moveTo>
                  <a:lnTo>
                    <a:pt x="1" y="5233"/>
                  </a:lnTo>
                  <a:lnTo>
                    <a:pt x="3398" y="5233"/>
                  </a:lnTo>
                  <a:lnTo>
                    <a:pt x="2360" y="0"/>
                  </a:lnTo>
                  <a:close/>
                </a:path>
              </a:pathLst>
            </a:custGeom>
            <a:solidFill>
              <a:srgbClr val="D3B5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19"/>
            <p:cNvSpPr/>
            <p:nvPr/>
          </p:nvSpPr>
          <p:spPr>
            <a:xfrm flipH="1">
              <a:off x="3713596" y="3257268"/>
              <a:ext cx="206651" cy="319247"/>
            </a:xfrm>
            <a:custGeom>
              <a:rect b="b" l="l" r="r" t="t"/>
              <a:pathLst>
                <a:path extrusionOk="0" h="5234" w="3388">
                  <a:moveTo>
                    <a:pt x="0" y="1"/>
                  </a:moveTo>
                  <a:lnTo>
                    <a:pt x="0" y="5233"/>
                  </a:lnTo>
                  <a:lnTo>
                    <a:pt x="3387" y="5233"/>
                  </a:lnTo>
                  <a:lnTo>
                    <a:pt x="2014" y="1"/>
                  </a:lnTo>
                  <a:close/>
                </a:path>
              </a:pathLst>
            </a:custGeom>
            <a:solidFill>
              <a:srgbClr val="4835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19"/>
            <p:cNvSpPr/>
            <p:nvPr/>
          </p:nvSpPr>
          <p:spPr>
            <a:xfrm flipH="1">
              <a:off x="3608683" y="3228234"/>
              <a:ext cx="207321" cy="348586"/>
            </a:xfrm>
            <a:custGeom>
              <a:rect b="b" l="l" r="r" t="t"/>
              <a:pathLst>
                <a:path extrusionOk="0" h="5715" w="3399">
                  <a:moveTo>
                    <a:pt x="1689" y="0"/>
                  </a:moveTo>
                  <a:cubicBezTo>
                    <a:pt x="1675" y="0"/>
                    <a:pt x="1661" y="2"/>
                    <a:pt x="1647" y="5"/>
                  </a:cubicBezTo>
                  <a:lnTo>
                    <a:pt x="137" y="477"/>
                  </a:lnTo>
                  <a:cubicBezTo>
                    <a:pt x="53" y="498"/>
                    <a:pt x="1" y="592"/>
                    <a:pt x="32" y="686"/>
                  </a:cubicBezTo>
                  <a:lnTo>
                    <a:pt x="1542" y="5594"/>
                  </a:lnTo>
                  <a:cubicBezTo>
                    <a:pt x="1568" y="5673"/>
                    <a:pt x="1638" y="5715"/>
                    <a:pt x="1709" y="5715"/>
                  </a:cubicBezTo>
                  <a:cubicBezTo>
                    <a:pt x="1723" y="5715"/>
                    <a:pt x="1738" y="5713"/>
                    <a:pt x="1752" y="5709"/>
                  </a:cubicBezTo>
                  <a:lnTo>
                    <a:pt x="3262" y="5238"/>
                  </a:lnTo>
                  <a:cubicBezTo>
                    <a:pt x="3356" y="5217"/>
                    <a:pt x="3398" y="5122"/>
                    <a:pt x="3377" y="5028"/>
                  </a:cubicBezTo>
                  <a:lnTo>
                    <a:pt x="1857" y="120"/>
                  </a:lnTo>
                  <a:cubicBezTo>
                    <a:pt x="1839" y="49"/>
                    <a:pt x="1768" y="0"/>
                    <a:pt x="1689" y="0"/>
                  </a:cubicBezTo>
                  <a:close/>
                </a:path>
              </a:pathLst>
            </a:custGeom>
            <a:solidFill>
              <a:srgbClr val="5E44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19"/>
            <p:cNvSpPr/>
            <p:nvPr/>
          </p:nvSpPr>
          <p:spPr>
            <a:xfrm flipH="1">
              <a:off x="3608073" y="3228478"/>
              <a:ext cx="181704" cy="341632"/>
            </a:xfrm>
            <a:custGeom>
              <a:rect b="b" l="l" r="r" t="t"/>
              <a:pathLst>
                <a:path extrusionOk="0" h="5601" w="2979">
                  <a:moveTo>
                    <a:pt x="1332" y="1"/>
                  </a:moveTo>
                  <a:lnTo>
                    <a:pt x="137" y="378"/>
                  </a:lnTo>
                  <a:cubicBezTo>
                    <a:pt x="42" y="399"/>
                    <a:pt x="0" y="494"/>
                    <a:pt x="21" y="588"/>
                  </a:cubicBezTo>
                  <a:lnTo>
                    <a:pt x="1542" y="5496"/>
                  </a:lnTo>
                  <a:cubicBezTo>
                    <a:pt x="1563" y="5548"/>
                    <a:pt x="1594" y="5590"/>
                    <a:pt x="1647" y="5601"/>
                  </a:cubicBezTo>
                  <a:lnTo>
                    <a:pt x="2842" y="5234"/>
                  </a:lnTo>
                  <a:cubicBezTo>
                    <a:pt x="2937" y="5202"/>
                    <a:pt x="2979" y="5108"/>
                    <a:pt x="2958" y="5024"/>
                  </a:cubicBezTo>
                  <a:lnTo>
                    <a:pt x="1437" y="116"/>
                  </a:lnTo>
                  <a:cubicBezTo>
                    <a:pt x="1427" y="64"/>
                    <a:pt x="1385" y="22"/>
                    <a:pt x="1332" y="1"/>
                  </a:cubicBezTo>
                  <a:close/>
                </a:path>
              </a:pathLst>
            </a:custGeom>
            <a:solidFill>
              <a:srgbClr val="7050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19"/>
            <p:cNvSpPr/>
            <p:nvPr/>
          </p:nvSpPr>
          <p:spPr>
            <a:xfrm flipH="1">
              <a:off x="3697004" y="3244154"/>
              <a:ext cx="103630" cy="58433"/>
            </a:xfrm>
            <a:custGeom>
              <a:rect b="b" l="l" r="r" t="t"/>
              <a:pathLst>
                <a:path extrusionOk="0" h="958" w="1699">
                  <a:moveTo>
                    <a:pt x="1448" y="1"/>
                  </a:moveTo>
                  <a:cubicBezTo>
                    <a:pt x="1434" y="1"/>
                    <a:pt x="1420" y="2"/>
                    <a:pt x="1405" y="6"/>
                  </a:cubicBezTo>
                  <a:lnTo>
                    <a:pt x="116" y="404"/>
                  </a:lnTo>
                  <a:cubicBezTo>
                    <a:pt x="42" y="425"/>
                    <a:pt x="0" y="499"/>
                    <a:pt x="21" y="583"/>
                  </a:cubicBezTo>
                  <a:lnTo>
                    <a:pt x="137" y="950"/>
                  </a:lnTo>
                  <a:cubicBezTo>
                    <a:pt x="152" y="955"/>
                    <a:pt x="168" y="958"/>
                    <a:pt x="184" y="958"/>
                  </a:cubicBezTo>
                  <a:cubicBezTo>
                    <a:pt x="199" y="958"/>
                    <a:pt x="215" y="955"/>
                    <a:pt x="231" y="950"/>
                  </a:cubicBezTo>
                  <a:lnTo>
                    <a:pt x="1605" y="530"/>
                  </a:lnTo>
                  <a:cubicBezTo>
                    <a:pt x="1647" y="520"/>
                    <a:pt x="1678" y="488"/>
                    <a:pt x="1699" y="446"/>
                  </a:cubicBezTo>
                  <a:lnTo>
                    <a:pt x="1594" y="100"/>
                  </a:lnTo>
                  <a:cubicBezTo>
                    <a:pt x="1568" y="40"/>
                    <a:pt x="1514" y="1"/>
                    <a:pt x="1448" y="1"/>
                  </a:cubicBezTo>
                  <a:close/>
                </a:path>
              </a:pathLst>
            </a:custGeom>
            <a:solidFill>
              <a:srgbClr val="F4E4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19"/>
            <p:cNvSpPr/>
            <p:nvPr/>
          </p:nvSpPr>
          <p:spPr>
            <a:xfrm flipH="1">
              <a:off x="3697613" y="3291426"/>
              <a:ext cx="67887" cy="38671"/>
            </a:xfrm>
            <a:custGeom>
              <a:rect b="b" l="l" r="r" t="t"/>
              <a:pathLst>
                <a:path extrusionOk="0" h="634" w="1113">
                  <a:moveTo>
                    <a:pt x="952" y="0"/>
                  </a:moveTo>
                  <a:cubicBezTo>
                    <a:pt x="942" y="0"/>
                    <a:pt x="933" y="3"/>
                    <a:pt x="924" y="7"/>
                  </a:cubicBezTo>
                  <a:lnTo>
                    <a:pt x="85" y="269"/>
                  </a:lnTo>
                  <a:cubicBezTo>
                    <a:pt x="32" y="280"/>
                    <a:pt x="1" y="332"/>
                    <a:pt x="22" y="385"/>
                  </a:cubicBezTo>
                  <a:lnTo>
                    <a:pt x="95" y="626"/>
                  </a:lnTo>
                  <a:cubicBezTo>
                    <a:pt x="106" y="631"/>
                    <a:pt x="116" y="634"/>
                    <a:pt x="127" y="634"/>
                  </a:cubicBezTo>
                  <a:cubicBezTo>
                    <a:pt x="137" y="634"/>
                    <a:pt x="148" y="631"/>
                    <a:pt x="158" y="626"/>
                  </a:cubicBezTo>
                  <a:lnTo>
                    <a:pt x="1050" y="353"/>
                  </a:lnTo>
                  <a:cubicBezTo>
                    <a:pt x="1081" y="343"/>
                    <a:pt x="1102" y="322"/>
                    <a:pt x="1112" y="301"/>
                  </a:cubicBezTo>
                  <a:lnTo>
                    <a:pt x="1039" y="70"/>
                  </a:lnTo>
                  <a:cubicBezTo>
                    <a:pt x="1023" y="29"/>
                    <a:pt x="987" y="0"/>
                    <a:pt x="952" y="0"/>
                  </a:cubicBezTo>
                  <a:close/>
                </a:path>
              </a:pathLst>
            </a:custGeom>
            <a:solidFill>
              <a:srgbClr val="F4E4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19"/>
            <p:cNvSpPr/>
            <p:nvPr/>
          </p:nvSpPr>
          <p:spPr>
            <a:xfrm flipH="1">
              <a:off x="4331483" y="3226587"/>
              <a:ext cx="275087" cy="134982"/>
            </a:xfrm>
            <a:custGeom>
              <a:rect b="b" l="l" r="r" t="t"/>
              <a:pathLst>
                <a:path extrusionOk="0" h="2213" w="4510">
                  <a:moveTo>
                    <a:pt x="0" y="0"/>
                  </a:moveTo>
                  <a:cubicBezTo>
                    <a:pt x="483" y="588"/>
                    <a:pt x="462" y="1657"/>
                    <a:pt x="0" y="2213"/>
                  </a:cubicBezTo>
                  <a:lnTo>
                    <a:pt x="4237" y="2213"/>
                  </a:lnTo>
                  <a:cubicBezTo>
                    <a:pt x="4510" y="2213"/>
                    <a:pt x="4510" y="0"/>
                    <a:pt x="4237" y="0"/>
                  </a:cubicBezTo>
                  <a:close/>
                </a:path>
              </a:pathLst>
            </a:custGeom>
            <a:solidFill>
              <a:srgbClr val="E2C1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19"/>
            <p:cNvSpPr/>
            <p:nvPr/>
          </p:nvSpPr>
          <p:spPr>
            <a:xfrm flipH="1">
              <a:off x="4073716" y="3217621"/>
              <a:ext cx="317295" cy="152304"/>
            </a:xfrm>
            <a:custGeom>
              <a:rect b="b" l="l" r="r" t="t"/>
              <a:pathLst>
                <a:path extrusionOk="0" h="2497" w="5202">
                  <a:moveTo>
                    <a:pt x="126" y="1"/>
                  </a:moveTo>
                  <a:cubicBezTo>
                    <a:pt x="53" y="1"/>
                    <a:pt x="0" y="74"/>
                    <a:pt x="11" y="147"/>
                  </a:cubicBezTo>
                  <a:cubicBezTo>
                    <a:pt x="0" y="221"/>
                    <a:pt x="53" y="284"/>
                    <a:pt x="126" y="294"/>
                  </a:cubicBezTo>
                  <a:lnTo>
                    <a:pt x="262" y="294"/>
                  </a:lnTo>
                  <a:cubicBezTo>
                    <a:pt x="619" y="294"/>
                    <a:pt x="619" y="2192"/>
                    <a:pt x="262" y="2192"/>
                  </a:cubicBezTo>
                  <a:lnTo>
                    <a:pt x="126" y="2192"/>
                  </a:lnTo>
                  <a:cubicBezTo>
                    <a:pt x="53" y="2203"/>
                    <a:pt x="0" y="2266"/>
                    <a:pt x="11" y="2339"/>
                  </a:cubicBezTo>
                  <a:cubicBezTo>
                    <a:pt x="0" y="2412"/>
                    <a:pt x="53" y="2486"/>
                    <a:pt x="126" y="2496"/>
                  </a:cubicBezTo>
                  <a:lnTo>
                    <a:pt x="4258" y="2496"/>
                  </a:lnTo>
                  <a:cubicBezTo>
                    <a:pt x="5202" y="2496"/>
                    <a:pt x="5202" y="1"/>
                    <a:pt x="4247" y="1"/>
                  </a:cubicBezTo>
                  <a:close/>
                </a:path>
              </a:pathLst>
            </a:custGeom>
            <a:solidFill>
              <a:srgbClr val="578C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19"/>
            <p:cNvSpPr/>
            <p:nvPr/>
          </p:nvSpPr>
          <p:spPr>
            <a:xfrm flipH="1">
              <a:off x="4357040" y="3217621"/>
              <a:ext cx="264901" cy="17993"/>
            </a:xfrm>
            <a:custGeom>
              <a:rect b="b" l="l" r="r" t="t"/>
              <a:pathLst>
                <a:path extrusionOk="0" h="295" w="4343">
                  <a:moveTo>
                    <a:pt x="85" y="1"/>
                  </a:moveTo>
                  <a:cubicBezTo>
                    <a:pt x="43" y="1"/>
                    <a:pt x="1" y="63"/>
                    <a:pt x="1" y="147"/>
                  </a:cubicBezTo>
                  <a:cubicBezTo>
                    <a:pt x="1" y="231"/>
                    <a:pt x="43" y="294"/>
                    <a:pt x="85" y="294"/>
                  </a:cubicBezTo>
                  <a:lnTo>
                    <a:pt x="4342" y="294"/>
                  </a:lnTo>
                  <a:lnTo>
                    <a:pt x="4342" y="1"/>
                  </a:lnTo>
                  <a:close/>
                </a:path>
              </a:pathLst>
            </a:custGeom>
            <a:solidFill>
              <a:srgbClr val="578C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19"/>
            <p:cNvSpPr/>
            <p:nvPr/>
          </p:nvSpPr>
          <p:spPr>
            <a:xfrm flipH="1">
              <a:off x="4357040" y="3351324"/>
              <a:ext cx="264901" cy="18603"/>
            </a:xfrm>
            <a:custGeom>
              <a:rect b="b" l="l" r="r" t="t"/>
              <a:pathLst>
                <a:path extrusionOk="0" h="305" w="4343">
                  <a:moveTo>
                    <a:pt x="85" y="0"/>
                  </a:moveTo>
                  <a:cubicBezTo>
                    <a:pt x="43" y="0"/>
                    <a:pt x="1" y="63"/>
                    <a:pt x="1" y="147"/>
                  </a:cubicBezTo>
                  <a:cubicBezTo>
                    <a:pt x="1" y="231"/>
                    <a:pt x="43" y="304"/>
                    <a:pt x="85" y="304"/>
                  </a:cubicBezTo>
                  <a:lnTo>
                    <a:pt x="4342" y="304"/>
                  </a:lnTo>
                  <a:lnTo>
                    <a:pt x="4342" y="0"/>
                  </a:lnTo>
                  <a:close/>
                </a:path>
              </a:pathLst>
            </a:custGeom>
            <a:solidFill>
              <a:srgbClr val="578C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19"/>
            <p:cNvSpPr/>
            <p:nvPr/>
          </p:nvSpPr>
          <p:spPr>
            <a:xfrm flipH="1">
              <a:off x="4073719" y="3217621"/>
              <a:ext cx="547551" cy="152304"/>
            </a:xfrm>
            <a:custGeom>
              <a:rect b="b" l="l" r="r" t="t"/>
              <a:pathLst>
                <a:path extrusionOk="0" h="2497" w="8977">
                  <a:moveTo>
                    <a:pt x="6355" y="1"/>
                  </a:moveTo>
                  <a:cubicBezTo>
                    <a:pt x="5988" y="546"/>
                    <a:pt x="5254" y="1070"/>
                    <a:pt x="4300" y="1416"/>
                  </a:cubicBezTo>
                  <a:cubicBezTo>
                    <a:pt x="4279" y="1825"/>
                    <a:pt x="4195" y="2192"/>
                    <a:pt x="4037" y="2192"/>
                  </a:cubicBezTo>
                  <a:lnTo>
                    <a:pt x="84" y="2192"/>
                  </a:lnTo>
                  <a:cubicBezTo>
                    <a:pt x="32" y="2192"/>
                    <a:pt x="0" y="2255"/>
                    <a:pt x="0" y="2339"/>
                  </a:cubicBezTo>
                  <a:cubicBezTo>
                    <a:pt x="0" y="2423"/>
                    <a:pt x="32" y="2496"/>
                    <a:pt x="84" y="2496"/>
                  </a:cubicBezTo>
                  <a:lnTo>
                    <a:pt x="8033" y="2496"/>
                  </a:lnTo>
                  <a:cubicBezTo>
                    <a:pt x="8977" y="2496"/>
                    <a:pt x="8977" y="1"/>
                    <a:pt x="8022" y="1"/>
                  </a:cubicBezTo>
                  <a:close/>
                </a:path>
              </a:pathLst>
            </a:custGeom>
            <a:solidFill>
              <a:srgbClr val="3D73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19"/>
            <p:cNvSpPr/>
            <p:nvPr/>
          </p:nvSpPr>
          <p:spPr>
            <a:xfrm flipH="1">
              <a:off x="4408885" y="3273920"/>
              <a:ext cx="185546" cy="70144"/>
            </a:xfrm>
            <a:custGeom>
              <a:rect b="b" l="l" r="r" t="t"/>
              <a:pathLst>
                <a:path extrusionOk="0" h="1150" w="3042">
                  <a:moveTo>
                    <a:pt x="127" y="0"/>
                  </a:moveTo>
                  <a:cubicBezTo>
                    <a:pt x="189" y="367"/>
                    <a:pt x="147" y="745"/>
                    <a:pt x="1" y="1091"/>
                  </a:cubicBezTo>
                  <a:lnTo>
                    <a:pt x="231" y="1112"/>
                  </a:lnTo>
                  <a:cubicBezTo>
                    <a:pt x="570" y="1138"/>
                    <a:pt x="896" y="1150"/>
                    <a:pt x="1197" y="1150"/>
                  </a:cubicBezTo>
                  <a:cubicBezTo>
                    <a:pt x="2247" y="1150"/>
                    <a:pt x="3004" y="1002"/>
                    <a:pt x="3021" y="766"/>
                  </a:cubicBezTo>
                  <a:cubicBezTo>
                    <a:pt x="3042" y="462"/>
                    <a:pt x="1836" y="126"/>
                    <a:pt x="315" y="11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F4E4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19"/>
            <p:cNvSpPr/>
            <p:nvPr/>
          </p:nvSpPr>
          <p:spPr>
            <a:xfrm flipH="1">
              <a:off x="4385828" y="3252145"/>
              <a:ext cx="138214" cy="5856"/>
            </a:xfrm>
            <a:custGeom>
              <a:rect b="b" l="l" r="r" t="t"/>
              <a:pathLst>
                <a:path extrusionOk="0" h="96" w="2266">
                  <a:moveTo>
                    <a:pt x="1133" y="1"/>
                  </a:moveTo>
                  <a:cubicBezTo>
                    <a:pt x="504" y="1"/>
                    <a:pt x="0" y="22"/>
                    <a:pt x="0" y="53"/>
                  </a:cubicBezTo>
                  <a:cubicBezTo>
                    <a:pt x="0" y="74"/>
                    <a:pt x="504" y="95"/>
                    <a:pt x="1133" y="95"/>
                  </a:cubicBezTo>
                  <a:cubicBezTo>
                    <a:pt x="1751" y="95"/>
                    <a:pt x="2265" y="74"/>
                    <a:pt x="2265" y="53"/>
                  </a:cubicBezTo>
                  <a:cubicBezTo>
                    <a:pt x="2265" y="22"/>
                    <a:pt x="1751" y="1"/>
                    <a:pt x="1133" y="1"/>
                  </a:cubicBezTo>
                  <a:close/>
                </a:path>
              </a:pathLst>
            </a:custGeom>
            <a:solidFill>
              <a:srgbClr val="CEA9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19"/>
            <p:cNvSpPr/>
            <p:nvPr/>
          </p:nvSpPr>
          <p:spPr>
            <a:xfrm flipH="1">
              <a:off x="4376862" y="3303991"/>
              <a:ext cx="178532" cy="3904"/>
            </a:xfrm>
            <a:custGeom>
              <a:rect b="b" l="l" r="r" t="t"/>
              <a:pathLst>
                <a:path extrusionOk="0" h="64" w="2927">
                  <a:moveTo>
                    <a:pt x="1458" y="0"/>
                  </a:moveTo>
                  <a:cubicBezTo>
                    <a:pt x="650" y="0"/>
                    <a:pt x="0" y="11"/>
                    <a:pt x="0" y="32"/>
                  </a:cubicBezTo>
                  <a:cubicBezTo>
                    <a:pt x="0" y="42"/>
                    <a:pt x="650" y="63"/>
                    <a:pt x="1458" y="63"/>
                  </a:cubicBezTo>
                  <a:cubicBezTo>
                    <a:pt x="2265" y="63"/>
                    <a:pt x="2926" y="42"/>
                    <a:pt x="2926" y="32"/>
                  </a:cubicBezTo>
                  <a:cubicBezTo>
                    <a:pt x="2926" y="11"/>
                    <a:pt x="2265" y="0"/>
                    <a:pt x="1458" y="0"/>
                  </a:cubicBezTo>
                  <a:close/>
                </a:path>
              </a:pathLst>
            </a:custGeom>
            <a:solidFill>
              <a:srgbClr val="CEA9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19"/>
            <p:cNvSpPr/>
            <p:nvPr/>
          </p:nvSpPr>
          <p:spPr>
            <a:xfrm flipH="1">
              <a:off x="4501599" y="3383956"/>
              <a:ext cx="248859" cy="176580"/>
            </a:xfrm>
            <a:custGeom>
              <a:rect b="b" l="l" r="r" t="t"/>
              <a:pathLst>
                <a:path extrusionOk="0" h="2895" w="4080">
                  <a:moveTo>
                    <a:pt x="0" y="0"/>
                  </a:moveTo>
                  <a:cubicBezTo>
                    <a:pt x="325" y="923"/>
                    <a:pt x="262" y="1898"/>
                    <a:pt x="0" y="2894"/>
                  </a:cubicBezTo>
                  <a:lnTo>
                    <a:pt x="3775" y="2894"/>
                  </a:lnTo>
                  <a:cubicBezTo>
                    <a:pt x="3776" y="2894"/>
                    <a:pt x="3776" y="2894"/>
                    <a:pt x="3777" y="2894"/>
                  </a:cubicBezTo>
                  <a:cubicBezTo>
                    <a:pt x="4079" y="2894"/>
                    <a:pt x="4079" y="0"/>
                    <a:pt x="3775" y="0"/>
                  </a:cubicBezTo>
                  <a:close/>
                </a:path>
              </a:pathLst>
            </a:custGeom>
            <a:solidFill>
              <a:srgbClr val="F4E4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19"/>
            <p:cNvSpPr/>
            <p:nvPr/>
          </p:nvSpPr>
          <p:spPr>
            <a:xfrm flipH="1">
              <a:off x="4506113" y="3376271"/>
              <a:ext cx="248859" cy="187437"/>
            </a:xfrm>
            <a:custGeom>
              <a:rect b="b" l="l" r="r" t="t"/>
              <a:pathLst>
                <a:path extrusionOk="0" h="3073" w="4080">
                  <a:moveTo>
                    <a:pt x="1" y="0"/>
                  </a:moveTo>
                  <a:cubicBezTo>
                    <a:pt x="126" y="294"/>
                    <a:pt x="221" y="598"/>
                    <a:pt x="263" y="913"/>
                  </a:cubicBezTo>
                  <a:cubicBezTo>
                    <a:pt x="1825" y="1122"/>
                    <a:pt x="3000" y="1668"/>
                    <a:pt x="2947" y="2181"/>
                  </a:cubicBezTo>
                  <a:cubicBezTo>
                    <a:pt x="2901" y="2642"/>
                    <a:pt x="1925" y="2932"/>
                    <a:pt x="622" y="2932"/>
                  </a:cubicBezTo>
                  <a:cubicBezTo>
                    <a:pt x="442" y="2932"/>
                    <a:pt x="255" y="2927"/>
                    <a:pt x="64" y="2915"/>
                  </a:cubicBezTo>
                  <a:cubicBezTo>
                    <a:pt x="53" y="2968"/>
                    <a:pt x="32" y="3020"/>
                    <a:pt x="11" y="3073"/>
                  </a:cubicBezTo>
                  <a:lnTo>
                    <a:pt x="3786" y="3073"/>
                  </a:lnTo>
                  <a:cubicBezTo>
                    <a:pt x="4080" y="3073"/>
                    <a:pt x="4080" y="0"/>
                    <a:pt x="3776" y="0"/>
                  </a:cubicBezTo>
                  <a:close/>
                </a:path>
              </a:pathLst>
            </a:custGeom>
            <a:solidFill>
              <a:srgbClr val="E2C1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19"/>
            <p:cNvSpPr/>
            <p:nvPr/>
          </p:nvSpPr>
          <p:spPr>
            <a:xfrm flipH="1">
              <a:off x="4156854" y="3368585"/>
              <a:ext cx="415192" cy="202198"/>
            </a:xfrm>
            <a:custGeom>
              <a:rect b="b" l="l" r="r" t="t"/>
              <a:pathLst>
                <a:path extrusionOk="0" h="3315" w="6807">
                  <a:moveTo>
                    <a:pt x="137" y="0"/>
                  </a:moveTo>
                  <a:cubicBezTo>
                    <a:pt x="64" y="0"/>
                    <a:pt x="1" y="53"/>
                    <a:pt x="1" y="126"/>
                  </a:cubicBezTo>
                  <a:cubicBezTo>
                    <a:pt x="1" y="200"/>
                    <a:pt x="64" y="252"/>
                    <a:pt x="137" y="252"/>
                  </a:cubicBezTo>
                  <a:lnTo>
                    <a:pt x="284" y="252"/>
                  </a:lnTo>
                  <a:cubicBezTo>
                    <a:pt x="693" y="252"/>
                    <a:pt x="693" y="3062"/>
                    <a:pt x="284" y="3062"/>
                  </a:cubicBezTo>
                  <a:lnTo>
                    <a:pt x="137" y="3062"/>
                  </a:lnTo>
                  <a:cubicBezTo>
                    <a:pt x="64" y="3062"/>
                    <a:pt x="1" y="3115"/>
                    <a:pt x="1" y="3188"/>
                  </a:cubicBezTo>
                  <a:cubicBezTo>
                    <a:pt x="1" y="3262"/>
                    <a:pt x="64" y="3314"/>
                    <a:pt x="137" y="3314"/>
                  </a:cubicBezTo>
                  <a:lnTo>
                    <a:pt x="5737" y="3314"/>
                  </a:lnTo>
                  <a:cubicBezTo>
                    <a:pt x="6806" y="3304"/>
                    <a:pt x="6806" y="0"/>
                    <a:pt x="57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19"/>
            <p:cNvSpPr/>
            <p:nvPr/>
          </p:nvSpPr>
          <p:spPr>
            <a:xfrm flipH="1">
              <a:off x="4534232" y="3368585"/>
              <a:ext cx="238673" cy="15432"/>
            </a:xfrm>
            <a:custGeom>
              <a:rect b="b" l="l" r="r" t="t"/>
              <a:pathLst>
                <a:path extrusionOk="0" h="253" w="3913">
                  <a:moveTo>
                    <a:pt x="116" y="0"/>
                  </a:moveTo>
                  <a:cubicBezTo>
                    <a:pt x="1" y="42"/>
                    <a:pt x="1" y="210"/>
                    <a:pt x="116" y="252"/>
                  </a:cubicBezTo>
                  <a:lnTo>
                    <a:pt x="3912" y="252"/>
                  </a:lnTo>
                  <a:lnTo>
                    <a:pt x="39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19"/>
            <p:cNvSpPr/>
            <p:nvPr/>
          </p:nvSpPr>
          <p:spPr>
            <a:xfrm flipH="1">
              <a:off x="4534232" y="3555354"/>
              <a:ext cx="238002" cy="15432"/>
            </a:xfrm>
            <a:custGeom>
              <a:rect b="b" l="l" r="r" t="t"/>
              <a:pathLst>
                <a:path extrusionOk="0" h="253" w="3902">
                  <a:moveTo>
                    <a:pt x="105" y="0"/>
                  </a:moveTo>
                  <a:cubicBezTo>
                    <a:pt x="42" y="0"/>
                    <a:pt x="0" y="63"/>
                    <a:pt x="11" y="126"/>
                  </a:cubicBezTo>
                  <a:cubicBezTo>
                    <a:pt x="0" y="189"/>
                    <a:pt x="42" y="242"/>
                    <a:pt x="105" y="252"/>
                  </a:cubicBezTo>
                  <a:lnTo>
                    <a:pt x="3901" y="252"/>
                  </a:lnTo>
                  <a:lnTo>
                    <a:pt x="39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19"/>
            <p:cNvSpPr/>
            <p:nvPr/>
          </p:nvSpPr>
          <p:spPr>
            <a:xfrm flipH="1">
              <a:off x="4347465" y="3368585"/>
              <a:ext cx="425439" cy="131810"/>
            </a:xfrm>
            <a:custGeom>
              <a:rect b="b" l="l" r="r" t="t"/>
              <a:pathLst>
                <a:path extrusionOk="0" h="2161" w="6975">
                  <a:moveTo>
                    <a:pt x="116" y="0"/>
                  </a:moveTo>
                  <a:cubicBezTo>
                    <a:pt x="1" y="42"/>
                    <a:pt x="1" y="210"/>
                    <a:pt x="116" y="252"/>
                  </a:cubicBezTo>
                  <a:lnTo>
                    <a:pt x="3577" y="252"/>
                  </a:lnTo>
                  <a:cubicBezTo>
                    <a:pt x="3828" y="252"/>
                    <a:pt x="3933" y="1343"/>
                    <a:pt x="3870" y="2161"/>
                  </a:cubicBezTo>
                  <a:cubicBezTo>
                    <a:pt x="5045" y="1888"/>
                    <a:pt x="6094" y="1206"/>
                    <a:pt x="6807" y="231"/>
                  </a:cubicBezTo>
                  <a:cubicBezTo>
                    <a:pt x="6870" y="158"/>
                    <a:pt x="6922" y="74"/>
                    <a:pt x="6974" y="0"/>
                  </a:cubicBezTo>
                  <a:close/>
                </a:path>
              </a:pathLst>
            </a:custGeom>
            <a:solidFill>
              <a:srgbClr val="E2AF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19"/>
            <p:cNvSpPr/>
            <p:nvPr/>
          </p:nvSpPr>
          <p:spPr>
            <a:xfrm flipH="1">
              <a:off x="4456826" y="3415918"/>
              <a:ext cx="42269" cy="107534"/>
            </a:xfrm>
            <a:custGeom>
              <a:rect b="b" l="l" r="r" t="t"/>
              <a:pathLst>
                <a:path extrusionOk="0" h="1763" w="693">
                  <a:moveTo>
                    <a:pt x="0" y="0"/>
                  </a:moveTo>
                  <a:cubicBezTo>
                    <a:pt x="84" y="0"/>
                    <a:pt x="84" y="1762"/>
                    <a:pt x="0" y="1762"/>
                  </a:cubicBezTo>
                  <a:lnTo>
                    <a:pt x="598" y="1762"/>
                  </a:lnTo>
                  <a:cubicBezTo>
                    <a:pt x="692" y="1762"/>
                    <a:pt x="692" y="0"/>
                    <a:pt x="598" y="0"/>
                  </a:cubicBezTo>
                  <a:close/>
                </a:path>
              </a:pathLst>
            </a:custGeom>
            <a:solidFill>
              <a:srgbClr val="F4E4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19"/>
            <p:cNvSpPr/>
            <p:nvPr/>
          </p:nvSpPr>
          <p:spPr>
            <a:xfrm flipH="1">
              <a:off x="4413336" y="3434461"/>
              <a:ext cx="27570" cy="70388"/>
            </a:xfrm>
            <a:custGeom>
              <a:rect b="b" l="l" r="r" t="t"/>
              <a:pathLst>
                <a:path extrusionOk="0" h="1154" w="452">
                  <a:moveTo>
                    <a:pt x="0" y="0"/>
                  </a:moveTo>
                  <a:cubicBezTo>
                    <a:pt x="53" y="0"/>
                    <a:pt x="53" y="1154"/>
                    <a:pt x="0" y="1154"/>
                  </a:cubicBezTo>
                  <a:lnTo>
                    <a:pt x="388" y="1154"/>
                  </a:lnTo>
                  <a:cubicBezTo>
                    <a:pt x="451" y="1154"/>
                    <a:pt x="451" y="0"/>
                    <a:pt x="388" y="0"/>
                  </a:cubicBezTo>
                  <a:close/>
                </a:path>
              </a:pathLst>
            </a:custGeom>
            <a:solidFill>
              <a:srgbClr val="F4E4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19"/>
            <p:cNvSpPr/>
            <p:nvPr/>
          </p:nvSpPr>
          <p:spPr>
            <a:xfrm flipH="1">
              <a:off x="3837050" y="3172850"/>
              <a:ext cx="120282" cy="116500"/>
            </a:xfrm>
            <a:custGeom>
              <a:rect b="b" l="l" r="r" t="t"/>
              <a:pathLst>
                <a:path extrusionOk="0" h="1910" w="1972">
                  <a:moveTo>
                    <a:pt x="147" y="1"/>
                  </a:moveTo>
                  <a:cubicBezTo>
                    <a:pt x="0" y="1"/>
                    <a:pt x="0" y="1909"/>
                    <a:pt x="147" y="1909"/>
                  </a:cubicBezTo>
                  <a:lnTo>
                    <a:pt x="1971" y="1909"/>
                  </a:lnTo>
                  <a:cubicBezTo>
                    <a:pt x="1741" y="1573"/>
                    <a:pt x="1688" y="661"/>
                    <a:pt x="1971" y="1"/>
                  </a:cubicBezTo>
                  <a:close/>
                </a:path>
              </a:pathLst>
            </a:custGeom>
            <a:solidFill>
              <a:srgbClr val="E2C1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19"/>
            <p:cNvSpPr/>
            <p:nvPr/>
          </p:nvSpPr>
          <p:spPr>
            <a:xfrm flipH="1">
              <a:off x="3846016" y="3207984"/>
              <a:ext cx="82648" cy="57701"/>
            </a:xfrm>
            <a:custGeom>
              <a:rect b="b" l="l" r="r" t="t"/>
              <a:pathLst>
                <a:path extrusionOk="0" h="946" w="1355">
                  <a:moveTo>
                    <a:pt x="645" y="1"/>
                  </a:moveTo>
                  <a:cubicBezTo>
                    <a:pt x="179" y="1"/>
                    <a:pt x="0" y="416"/>
                    <a:pt x="23" y="672"/>
                  </a:cubicBezTo>
                  <a:cubicBezTo>
                    <a:pt x="44" y="861"/>
                    <a:pt x="694" y="945"/>
                    <a:pt x="1355" y="945"/>
                  </a:cubicBezTo>
                  <a:cubicBezTo>
                    <a:pt x="1313" y="704"/>
                    <a:pt x="1302" y="463"/>
                    <a:pt x="1323" y="221"/>
                  </a:cubicBezTo>
                  <a:cubicBezTo>
                    <a:pt x="1051" y="63"/>
                    <a:pt x="826" y="1"/>
                    <a:pt x="645" y="1"/>
                  </a:cubicBezTo>
                  <a:close/>
                </a:path>
              </a:pathLst>
            </a:custGeom>
            <a:solidFill>
              <a:srgbClr val="F4E4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19"/>
            <p:cNvSpPr/>
            <p:nvPr/>
          </p:nvSpPr>
          <p:spPr>
            <a:xfrm flipH="1">
              <a:off x="3810212" y="3166446"/>
              <a:ext cx="133091" cy="19884"/>
            </a:xfrm>
            <a:custGeom>
              <a:rect b="b" l="l" r="r" t="t"/>
              <a:pathLst>
                <a:path extrusionOk="0" h="326" w="2182">
                  <a:moveTo>
                    <a:pt x="1" y="1"/>
                  </a:moveTo>
                  <a:lnTo>
                    <a:pt x="1" y="326"/>
                  </a:lnTo>
                  <a:lnTo>
                    <a:pt x="2014" y="326"/>
                  </a:lnTo>
                  <a:cubicBezTo>
                    <a:pt x="2182" y="326"/>
                    <a:pt x="2182" y="1"/>
                    <a:pt x="2014" y="1"/>
                  </a:cubicBezTo>
                  <a:close/>
                </a:path>
              </a:pathLst>
            </a:custGeom>
            <a:solidFill>
              <a:srgbClr val="E2AF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19"/>
            <p:cNvSpPr/>
            <p:nvPr/>
          </p:nvSpPr>
          <p:spPr>
            <a:xfrm flipH="1">
              <a:off x="3812103" y="3274530"/>
              <a:ext cx="131200" cy="20555"/>
            </a:xfrm>
            <a:custGeom>
              <a:rect b="b" l="l" r="r" t="t"/>
              <a:pathLst>
                <a:path extrusionOk="0" h="337" w="2151">
                  <a:moveTo>
                    <a:pt x="1" y="1"/>
                  </a:moveTo>
                  <a:lnTo>
                    <a:pt x="1" y="336"/>
                  </a:lnTo>
                  <a:lnTo>
                    <a:pt x="2014" y="336"/>
                  </a:lnTo>
                  <a:cubicBezTo>
                    <a:pt x="2150" y="336"/>
                    <a:pt x="2150" y="1"/>
                    <a:pt x="2014" y="1"/>
                  </a:cubicBezTo>
                  <a:close/>
                </a:path>
              </a:pathLst>
            </a:custGeom>
            <a:solidFill>
              <a:srgbClr val="E2AF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19"/>
            <p:cNvSpPr/>
            <p:nvPr/>
          </p:nvSpPr>
          <p:spPr>
            <a:xfrm flipH="1">
              <a:off x="3924703" y="3166446"/>
              <a:ext cx="288506" cy="128638"/>
            </a:xfrm>
            <a:custGeom>
              <a:rect b="b" l="l" r="r" t="t"/>
              <a:pathLst>
                <a:path extrusionOk="0" h="2109" w="4730">
                  <a:moveTo>
                    <a:pt x="997" y="1"/>
                  </a:moveTo>
                  <a:cubicBezTo>
                    <a:pt x="1" y="1"/>
                    <a:pt x="1" y="2108"/>
                    <a:pt x="997" y="2108"/>
                  </a:cubicBezTo>
                  <a:lnTo>
                    <a:pt x="4667" y="2108"/>
                  </a:lnTo>
                  <a:cubicBezTo>
                    <a:pt x="4709" y="2108"/>
                    <a:pt x="4730" y="2056"/>
                    <a:pt x="4730" y="2004"/>
                  </a:cubicBezTo>
                  <a:cubicBezTo>
                    <a:pt x="4730" y="1941"/>
                    <a:pt x="4709" y="1773"/>
                    <a:pt x="4667" y="1773"/>
                  </a:cubicBezTo>
                  <a:lnTo>
                    <a:pt x="4594" y="1773"/>
                  </a:lnTo>
                  <a:cubicBezTo>
                    <a:pt x="4394" y="1773"/>
                    <a:pt x="4394" y="326"/>
                    <a:pt x="4594" y="326"/>
                  </a:cubicBezTo>
                  <a:lnTo>
                    <a:pt x="4667" y="326"/>
                  </a:lnTo>
                  <a:cubicBezTo>
                    <a:pt x="4709" y="326"/>
                    <a:pt x="4730" y="158"/>
                    <a:pt x="4730" y="106"/>
                  </a:cubicBezTo>
                  <a:cubicBezTo>
                    <a:pt x="4730" y="43"/>
                    <a:pt x="4709" y="1"/>
                    <a:pt x="4667" y="1"/>
                  </a:cubicBezTo>
                  <a:close/>
                </a:path>
              </a:pathLst>
            </a:custGeom>
            <a:solidFill>
              <a:srgbClr val="C15B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19"/>
            <p:cNvSpPr/>
            <p:nvPr/>
          </p:nvSpPr>
          <p:spPr>
            <a:xfrm flipH="1">
              <a:off x="3924703" y="3166446"/>
              <a:ext cx="271244" cy="74292"/>
            </a:xfrm>
            <a:custGeom>
              <a:rect b="b" l="l" r="r" t="t"/>
              <a:pathLst>
                <a:path extrusionOk="0" h="1218" w="4447">
                  <a:moveTo>
                    <a:pt x="714" y="1"/>
                  </a:moveTo>
                  <a:cubicBezTo>
                    <a:pt x="315" y="1"/>
                    <a:pt x="85" y="326"/>
                    <a:pt x="1" y="724"/>
                  </a:cubicBezTo>
                  <a:cubicBezTo>
                    <a:pt x="504" y="1028"/>
                    <a:pt x="1385" y="1217"/>
                    <a:pt x="2381" y="1217"/>
                  </a:cubicBezTo>
                  <a:cubicBezTo>
                    <a:pt x="2414" y="1218"/>
                    <a:pt x="2448" y="1218"/>
                    <a:pt x="2481" y="1218"/>
                  </a:cubicBezTo>
                  <a:cubicBezTo>
                    <a:pt x="3046" y="1218"/>
                    <a:pt x="3609" y="1135"/>
                    <a:pt x="4153" y="986"/>
                  </a:cubicBezTo>
                  <a:cubicBezTo>
                    <a:pt x="4164" y="651"/>
                    <a:pt x="4206" y="326"/>
                    <a:pt x="4300" y="326"/>
                  </a:cubicBezTo>
                  <a:lnTo>
                    <a:pt x="4384" y="326"/>
                  </a:lnTo>
                  <a:cubicBezTo>
                    <a:pt x="4415" y="326"/>
                    <a:pt x="4447" y="158"/>
                    <a:pt x="4447" y="95"/>
                  </a:cubicBezTo>
                  <a:cubicBezTo>
                    <a:pt x="4447" y="43"/>
                    <a:pt x="4415" y="1"/>
                    <a:pt x="4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19"/>
            <p:cNvSpPr/>
            <p:nvPr/>
          </p:nvSpPr>
          <p:spPr>
            <a:xfrm flipH="1">
              <a:off x="3924700" y="3166446"/>
              <a:ext cx="51846" cy="128638"/>
            </a:xfrm>
            <a:custGeom>
              <a:rect b="b" l="l" r="r" t="t"/>
              <a:pathLst>
                <a:path extrusionOk="0" h="2109" w="850">
                  <a:moveTo>
                    <a:pt x="493" y="1"/>
                  </a:moveTo>
                  <a:cubicBezTo>
                    <a:pt x="0" y="221"/>
                    <a:pt x="0" y="1899"/>
                    <a:pt x="493" y="2108"/>
                  </a:cubicBezTo>
                  <a:lnTo>
                    <a:pt x="787" y="2108"/>
                  </a:lnTo>
                  <a:cubicBezTo>
                    <a:pt x="818" y="2108"/>
                    <a:pt x="850" y="2066"/>
                    <a:pt x="850" y="2004"/>
                  </a:cubicBezTo>
                  <a:cubicBezTo>
                    <a:pt x="850" y="1951"/>
                    <a:pt x="818" y="1773"/>
                    <a:pt x="787" y="1773"/>
                  </a:cubicBezTo>
                  <a:lnTo>
                    <a:pt x="714" y="1773"/>
                  </a:lnTo>
                  <a:cubicBezTo>
                    <a:pt x="514" y="1773"/>
                    <a:pt x="514" y="336"/>
                    <a:pt x="714" y="336"/>
                  </a:cubicBezTo>
                  <a:lnTo>
                    <a:pt x="787" y="336"/>
                  </a:lnTo>
                  <a:cubicBezTo>
                    <a:pt x="818" y="336"/>
                    <a:pt x="850" y="158"/>
                    <a:pt x="850" y="106"/>
                  </a:cubicBezTo>
                  <a:cubicBezTo>
                    <a:pt x="850" y="43"/>
                    <a:pt x="818" y="1"/>
                    <a:pt x="787" y="1"/>
                  </a:cubicBezTo>
                  <a:close/>
                </a:path>
              </a:pathLst>
            </a:custGeom>
            <a:solidFill>
              <a:srgbClr val="E2AF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19"/>
            <p:cNvSpPr/>
            <p:nvPr/>
          </p:nvSpPr>
          <p:spPr>
            <a:xfrm flipH="1">
              <a:off x="4127449" y="3190783"/>
              <a:ext cx="47393" cy="79964"/>
            </a:xfrm>
            <a:custGeom>
              <a:rect b="b" l="l" r="r" t="t"/>
              <a:pathLst>
                <a:path extrusionOk="0" h="1311" w="777">
                  <a:moveTo>
                    <a:pt x="347" y="0"/>
                  </a:moveTo>
                  <a:cubicBezTo>
                    <a:pt x="1" y="0"/>
                    <a:pt x="1" y="1311"/>
                    <a:pt x="347" y="1311"/>
                  </a:cubicBezTo>
                  <a:lnTo>
                    <a:pt x="777" y="1311"/>
                  </a:lnTo>
                  <a:cubicBezTo>
                    <a:pt x="504" y="1164"/>
                    <a:pt x="504" y="147"/>
                    <a:pt x="777" y="0"/>
                  </a:cubicBezTo>
                  <a:close/>
                </a:path>
              </a:pathLst>
            </a:custGeom>
            <a:solidFill>
              <a:srgbClr val="F4E4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19"/>
            <p:cNvSpPr/>
            <p:nvPr/>
          </p:nvSpPr>
          <p:spPr>
            <a:xfrm flipH="1">
              <a:off x="3984170" y="3190783"/>
              <a:ext cx="47393" cy="79964"/>
            </a:xfrm>
            <a:custGeom>
              <a:rect b="b" l="l" r="r" t="t"/>
              <a:pathLst>
                <a:path extrusionOk="0" h="1311" w="777">
                  <a:moveTo>
                    <a:pt x="357" y="0"/>
                  </a:moveTo>
                  <a:cubicBezTo>
                    <a:pt x="1" y="0"/>
                    <a:pt x="1" y="1311"/>
                    <a:pt x="357" y="1311"/>
                  </a:cubicBezTo>
                  <a:lnTo>
                    <a:pt x="777" y="1311"/>
                  </a:lnTo>
                  <a:cubicBezTo>
                    <a:pt x="514" y="1164"/>
                    <a:pt x="514" y="147"/>
                    <a:pt x="777" y="0"/>
                  </a:cubicBezTo>
                  <a:close/>
                </a:path>
              </a:pathLst>
            </a:custGeom>
            <a:solidFill>
              <a:srgbClr val="F4E4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19"/>
            <p:cNvSpPr/>
            <p:nvPr/>
          </p:nvSpPr>
          <p:spPr>
            <a:xfrm flipH="1">
              <a:off x="3777580" y="3299477"/>
              <a:ext cx="154195" cy="144009"/>
            </a:xfrm>
            <a:custGeom>
              <a:rect b="b" l="l" r="r" t="t"/>
              <a:pathLst>
                <a:path extrusionOk="0" h="2361" w="2528">
                  <a:moveTo>
                    <a:pt x="231" y="1"/>
                  </a:moveTo>
                  <a:cubicBezTo>
                    <a:pt x="0" y="1"/>
                    <a:pt x="0" y="2360"/>
                    <a:pt x="231" y="2360"/>
                  </a:cubicBezTo>
                  <a:lnTo>
                    <a:pt x="2528" y="2360"/>
                  </a:lnTo>
                  <a:cubicBezTo>
                    <a:pt x="2370" y="1773"/>
                    <a:pt x="2349" y="630"/>
                    <a:pt x="2528" y="1"/>
                  </a:cubicBezTo>
                  <a:close/>
                </a:path>
              </a:pathLst>
            </a:custGeom>
            <a:solidFill>
              <a:srgbClr val="E2C1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19"/>
            <p:cNvSpPr/>
            <p:nvPr/>
          </p:nvSpPr>
          <p:spPr>
            <a:xfrm flipH="1">
              <a:off x="3781422" y="3339124"/>
              <a:ext cx="103630" cy="87711"/>
            </a:xfrm>
            <a:custGeom>
              <a:rect b="b" l="l" r="r" t="t"/>
              <a:pathLst>
                <a:path extrusionOk="0" h="1438" w="1699">
                  <a:moveTo>
                    <a:pt x="1657" y="1"/>
                  </a:moveTo>
                  <a:cubicBezTo>
                    <a:pt x="734" y="1"/>
                    <a:pt x="0" y="326"/>
                    <a:pt x="0" y="714"/>
                  </a:cubicBezTo>
                  <a:cubicBezTo>
                    <a:pt x="0" y="1113"/>
                    <a:pt x="745" y="1438"/>
                    <a:pt x="1657" y="1438"/>
                  </a:cubicBezTo>
                  <a:lnTo>
                    <a:pt x="1699" y="1438"/>
                  </a:lnTo>
                  <a:cubicBezTo>
                    <a:pt x="1636" y="955"/>
                    <a:pt x="1615" y="483"/>
                    <a:pt x="1657" y="1"/>
                  </a:cubicBezTo>
                  <a:close/>
                </a:path>
              </a:pathLst>
            </a:custGeom>
            <a:solidFill>
              <a:srgbClr val="F4E4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19"/>
            <p:cNvSpPr/>
            <p:nvPr/>
          </p:nvSpPr>
          <p:spPr>
            <a:xfrm flipH="1">
              <a:off x="3881214" y="3289901"/>
              <a:ext cx="376155" cy="162551"/>
            </a:xfrm>
            <a:custGeom>
              <a:rect b="b" l="l" r="r" t="t"/>
              <a:pathLst>
                <a:path extrusionOk="0" h="2665" w="6167">
                  <a:moveTo>
                    <a:pt x="819" y="1"/>
                  </a:moveTo>
                  <a:cubicBezTo>
                    <a:pt x="1" y="1"/>
                    <a:pt x="1" y="2664"/>
                    <a:pt x="819" y="2664"/>
                  </a:cubicBezTo>
                  <a:lnTo>
                    <a:pt x="6062" y="2664"/>
                  </a:lnTo>
                  <a:cubicBezTo>
                    <a:pt x="6114" y="2664"/>
                    <a:pt x="6167" y="2591"/>
                    <a:pt x="6167" y="2507"/>
                  </a:cubicBezTo>
                  <a:cubicBezTo>
                    <a:pt x="6167" y="2412"/>
                    <a:pt x="6114" y="2339"/>
                    <a:pt x="6062" y="2339"/>
                  </a:cubicBezTo>
                  <a:lnTo>
                    <a:pt x="5947" y="2339"/>
                  </a:lnTo>
                  <a:cubicBezTo>
                    <a:pt x="5632" y="2339"/>
                    <a:pt x="5632" y="315"/>
                    <a:pt x="5947" y="315"/>
                  </a:cubicBezTo>
                  <a:lnTo>
                    <a:pt x="6062" y="315"/>
                  </a:lnTo>
                  <a:cubicBezTo>
                    <a:pt x="6114" y="315"/>
                    <a:pt x="6167" y="252"/>
                    <a:pt x="6167" y="158"/>
                  </a:cubicBezTo>
                  <a:cubicBezTo>
                    <a:pt x="6167" y="74"/>
                    <a:pt x="6114" y="1"/>
                    <a:pt x="6062" y="1"/>
                  </a:cubicBezTo>
                  <a:close/>
                </a:path>
              </a:pathLst>
            </a:custGeom>
            <a:solidFill>
              <a:srgbClr val="7E62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19"/>
            <p:cNvSpPr/>
            <p:nvPr/>
          </p:nvSpPr>
          <p:spPr>
            <a:xfrm flipH="1">
              <a:off x="3764770" y="3289901"/>
              <a:ext cx="145229" cy="19274"/>
            </a:xfrm>
            <a:custGeom>
              <a:rect b="b" l="l" r="r" t="t"/>
              <a:pathLst>
                <a:path extrusionOk="0" h="316" w="2381">
                  <a:moveTo>
                    <a:pt x="0" y="1"/>
                  </a:moveTo>
                  <a:lnTo>
                    <a:pt x="0" y="315"/>
                  </a:lnTo>
                  <a:lnTo>
                    <a:pt x="2307" y="315"/>
                  </a:lnTo>
                  <a:cubicBezTo>
                    <a:pt x="2349" y="315"/>
                    <a:pt x="2380" y="242"/>
                    <a:pt x="2380" y="158"/>
                  </a:cubicBezTo>
                  <a:cubicBezTo>
                    <a:pt x="2380" y="74"/>
                    <a:pt x="2349" y="1"/>
                    <a:pt x="2307" y="1"/>
                  </a:cubicBezTo>
                  <a:close/>
                </a:path>
              </a:pathLst>
            </a:custGeom>
            <a:solidFill>
              <a:srgbClr val="7E62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19"/>
            <p:cNvSpPr/>
            <p:nvPr/>
          </p:nvSpPr>
          <p:spPr>
            <a:xfrm flipH="1">
              <a:off x="3764770" y="3432570"/>
              <a:ext cx="145229" cy="19884"/>
            </a:xfrm>
            <a:custGeom>
              <a:rect b="b" l="l" r="r" t="t"/>
              <a:pathLst>
                <a:path extrusionOk="0" h="326" w="2381">
                  <a:moveTo>
                    <a:pt x="0" y="0"/>
                  </a:moveTo>
                  <a:lnTo>
                    <a:pt x="0" y="325"/>
                  </a:lnTo>
                  <a:lnTo>
                    <a:pt x="2307" y="325"/>
                  </a:lnTo>
                  <a:cubicBezTo>
                    <a:pt x="2349" y="325"/>
                    <a:pt x="2380" y="252"/>
                    <a:pt x="2380" y="168"/>
                  </a:cubicBezTo>
                  <a:cubicBezTo>
                    <a:pt x="2380" y="73"/>
                    <a:pt x="2349" y="0"/>
                    <a:pt x="2307" y="0"/>
                  </a:cubicBezTo>
                  <a:close/>
                </a:path>
              </a:pathLst>
            </a:custGeom>
            <a:solidFill>
              <a:srgbClr val="7E62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19"/>
            <p:cNvSpPr/>
            <p:nvPr/>
          </p:nvSpPr>
          <p:spPr>
            <a:xfrm flipH="1">
              <a:off x="3907442" y="3289901"/>
              <a:ext cx="349927" cy="162551"/>
            </a:xfrm>
            <a:custGeom>
              <a:rect b="b" l="l" r="r" t="t"/>
              <a:pathLst>
                <a:path extrusionOk="0" h="2665" w="5737">
                  <a:moveTo>
                    <a:pt x="819" y="1"/>
                  </a:moveTo>
                  <a:cubicBezTo>
                    <a:pt x="1" y="1"/>
                    <a:pt x="1" y="2664"/>
                    <a:pt x="819" y="2664"/>
                  </a:cubicBezTo>
                  <a:lnTo>
                    <a:pt x="5737" y="2664"/>
                  </a:lnTo>
                  <a:cubicBezTo>
                    <a:pt x="4919" y="2664"/>
                    <a:pt x="4919" y="1"/>
                    <a:pt x="5737" y="1"/>
                  </a:cubicBezTo>
                  <a:close/>
                </a:path>
              </a:pathLst>
            </a:custGeom>
            <a:solidFill>
              <a:srgbClr val="5E44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19"/>
            <p:cNvSpPr/>
            <p:nvPr/>
          </p:nvSpPr>
          <p:spPr>
            <a:xfrm flipH="1">
              <a:off x="3907442" y="3308444"/>
              <a:ext cx="347976" cy="144009"/>
            </a:xfrm>
            <a:custGeom>
              <a:rect b="b" l="l" r="r" t="t"/>
              <a:pathLst>
                <a:path extrusionOk="0" h="2361" w="5705">
                  <a:moveTo>
                    <a:pt x="378" y="1"/>
                  </a:moveTo>
                  <a:lnTo>
                    <a:pt x="378" y="1"/>
                  </a:lnTo>
                  <a:cubicBezTo>
                    <a:pt x="0" y="703"/>
                    <a:pt x="137" y="2360"/>
                    <a:pt x="787" y="2360"/>
                  </a:cubicBezTo>
                  <a:lnTo>
                    <a:pt x="5705" y="2360"/>
                  </a:lnTo>
                  <a:cubicBezTo>
                    <a:pt x="5453" y="2360"/>
                    <a:pt x="5275" y="2108"/>
                    <a:pt x="5181" y="1752"/>
                  </a:cubicBezTo>
                  <a:cubicBezTo>
                    <a:pt x="4887" y="1720"/>
                    <a:pt x="4583" y="1678"/>
                    <a:pt x="4279" y="1626"/>
                  </a:cubicBezTo>
                  <a:cubicBezTo>
                    <a:pt x="2286" y="1280"/>
                    <a:pt x="693" y="598"/>
                    <a:pt x="378" y="1"/>
                  </a:cubicBezTo>
                  <a:close/>
                </a:path>
              </a:pathLst>
            </a:custGeom>
            <a:solidFill>
              <a:srgbClr val="4835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19"/>
            <p:cNvSpPr/>
            <p:nvPr/>
          </p:nvSpPr>
          <p:spPr>
            <a:xfrm flipH="1">
              <a:off x="4179906" y="3312957"/>
              <a:ext cx="53127" cy="115829"/>
            </a:xfrm>
            <a:custGeom>
              <a:rect b="b" l="l" r="r" t="t"/>
              <a:pathLst>
                <a:path extrusionOk="0" h="1899" w="871">
                  <a:moveTo>
                    <a:pt x="451" y="0"/>
                  </a:moveTo>
                  <a:cubicBezTo>
                    <a:pt x="0" y="0"/>
                    <a:pt x="0" y="1898"/>
                    <a:pt x="451" y="1898"/>
                  </a:cubicBezTo>
                  <a:lnTo>
                    <a:pt x="871" y="1898"/>
                  </a:lnTo>
                  <a:cubicBezTo>
                    <a:pt x="598" y="1625"/>
                    <a:pt x="598" y="273"/>
                    <a:pt x="871" y="0"/>
                  </a:cubicBezTo>
                  <a:close/>
                </a:path>
              </a:pathLst>
            </a:custGeom>
            <a:solidFill>
              <a:srgbClr val="F4E4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19"/>
            <p:cNvSpPr/>
            <p:nvPr/>
          </p:nvSpPr>
          <p:spPr>
            <a:xfrm flipH="1">
              <a:off x="3976487" y="3353214"/>
              <a:ext cx="189999" cy="35865"/>
            </a:xfrm>
            <a:custGeom>
              <a:rect b="b" l="l" r="r" t="t"/>
              <a:pathLst>
                <a:path extrusionOk="0" h="588" w="3115">
                  <a:moveTo>
                    <a:pt x="94" y="1"/>
                  </a:moveTo>
                  <a:cubicBezTo>
                    <a:pt x="0" y="1"/>
                    <a:pt x="0" y="588"/>
                    <a:pt x="94" y="588"/>
                  </a:cubicBezTo>
                  <a:lnTo>
                    <a:pt x="3114" y="588"/>
                  </a:lnTo>
                  <a:cubicBezTo>
                    <a:pt x="3052" y="588"/>
                    <a:pt x="3052" y="1"/>
                    <a:pt x="3114" y="1"/>
                  </a:cubicBezTo>
                  <a:close/>
                </a:path>
              </a:pathLst>
            </a:custGeom>
            <a:solidFill>
              <a:srgbClr val="F4E4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4" name="Google Shape;3974;p19"/>
            <p:cNvSpPr/>
            <p:nvPr/>
          </p:nvSpPr>
          <p:spPr>
            <a:xfrm flipH="1">
              <a:off x="3777580" y="3456236"/>
              <a:ext cx="159928" cy="110035"/>
            </a:xfrm>
            <a:custGeom>
              <a:rect b="b" l="l" r="r" t="t"/>
              <a:pathLst>
                <a:path extrusionOk="0" h="1804" w="2622">
                  <a:moveTo>
                    <a:pt x="283" y="0"/>
                  </a:moveTo>
                  <a:cubicBezTo>
                    <a:pt x="0" y="0"/>
                    <a:pt x="0" y="1804"/>
                    <a:pt x="283" y="1804"/>
                  </a:cubicBezTo>
                  <a:lnTo>
                    <a:pt x="2622" y="1804"/>
                  </a:lnTo>
                  <a:cubicBezTo>
                    <a:pt x="2129" y="1300"/>
                    <a:pt x="2129" y="503"/>
                    <a:pt x="2622" y="0"/>
                  </a:cubicBezTo>
                  <a:close/>
                </a:path>
              </a:pathLst>
            </a:custGeom>
            <a:solidFill>
              <a:srgbClr val="E2C1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5" name="Google Shape;3975;p19"/>
            <p:cNvSpPr/>
            <p:nvPr/>
          </p:nvSpPr>
          <p:spPr>
            <a:xfrm flipH="1">
              <a:off x="3777579" y="3484355"/>
              <a:ext cx="118391" cy="81916"/>
            </a:xfrm>
            <a:custGeom>
              <a:rect b="b" l="l" r="r" t="t"/>
              <a:pathLst>
                <a:path extrusionOk="0" h="1343" w="1941">
                  <a:moveTo>
                    <a:pt x="1647" y="0"/>
                  </a:moveTo>
                  <a:cubicBezTo>
                    <a:pt x="735" y="32"/>
                    <a:pt x="1" y="367"/>
                    <a:pt x="1" y="776"/>
                  </a:cubicBezTo>
                  <a:cubicBezTo>
                    <a:pt x="1" y="997"/>
                    <a:pt x="210" y="1196"/>
                    <a:pt x="546" y="1343"/>
                  </a:cubicBezTo>
                  <a:lnTo>
                    <a:pt x="1941" y="1343"/>
                  </a:lnTo>
                  <a:cubicBezTo>
                    <a:pt x="1595" y="986"/>
                    <a:pt x="1479" y="462"/>
                    <a:pt x="1647" y="0"/>
                  </a:cubicBezTo>
                  <a:close/>
                </a:path>
              </a:pathLst>
            </a:custGeom>
            <a:solidFill>
              <a:srgbClr val="F4E4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19"/>
            <p:cNvSpPr/>
            <p:nvPr/>
          </p:nvSpPr>
          <p:spPr>
            <a:xfrm flipH="1">
              <a:off x="3876092" y="3448551"/>
              <a:ext cx="456729" cy="124125"/>
            </a:xfrm>
            <a:custGeom>
              <a:rect b="b" l="l" r="r" t="t"/>
              <a:pathLst>
                <a:path extrusionOk="0" h="2035" w="7488">
                  <a:moveTo>
                    <a:pt x="997" y="0"/>
                  </a:moveTo>
                  <a:cubicBezTo>
                    <a:pt x="1" y="0"/>
                    <a:pt x="1" y="2035"/>
                    <a:pt x="997" y="2035"/>
                  </a:cubicBezTo>
                  <a:lnTo>
                    <a:pt x="7362" y="2035"/>
                  </a:lnTo>
                  <a:cubicBezTo>
                    <a:pt x="7435" y="2035"/>
                    <a:pt x="7488" y="1982"/>
                    <a:pt x="7488" y="1919"/>
                  </a:cubicBezTo>
                  <a:cubicBezTo>
                    <a:pt x="7488" y="1846"/>
                    <a:pt x="7435" y="1793"/>
                    <a:pt x="7362" y="1793"/>
                  </a:cubicBezTo>
                  <a:lnTo>
                    <a:pt x="7226" y="1793"/>
                  </a:lnTo>
                  <a:cubicBezTo>
                    <a:pt x="6848" y="1793"/>
                    <a:pt x="6848" y="241"/>
                    <a:pt x="7226" y="241"/>
                  </a:cubicBezTo>
                  <a:lnTo>
                    <a:pt x="7362" y="241"/>
                  </a:lnTo>
                  <a:cubicBezTo>
                    <a:pt x="7435" y="241"/>
                    <a:pt x="7488" y="189"/>
                    <a:pt x="7488" y="126"/>
                  </a:cubicBezTo>
                  <a:cubicBezTo>
                    <a:pt x="7488" y="53"/>
                    <a:pt x="7435" y="0"/>
                    <a:pt x="7362" y="0"/>
                  </a:cubicBezTo>
                  <a:close/>
                </a:path>
              </a:pathLst>
            </a:custGeom>
            <a:solidFill>
              <a:srgbClr val="E04C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19"/>
            <p:cNvSpPr/>
            <p:nvPr/>
          </p:nvSpPr>
          <p:spPr>
            <a:xfrm flipH="1">
              <a:off x="3761599" y="3448551"/>
              <a:ext cx="149071" cy="14761"/>
            </a:xfrm>
            <a:custGeom>
              <a:rect b="b" l="l" r="r" t="t"/>
              <a:pathLst>
                <a:path extrusionOk="0" h="242" w="2444">
                  <a:moveTo>
                    <a:pt x="1" y="0"/>
                  </a:moveTo>
                  <a:lnTo>
                    <a:pt x="1" y="241"/>
                  </a:lnTo>
                  <a:lnTo>
                    <a:pt x="2360" y="241"/>
                  </a:lnTo>
                  <a:cubicBezTo>
                    <a:pt x="2402" y="241"/>
                    <a:pt x="2444" y="189"/>
                    <a:pt x="2444" y="126"/>
                  </a:cubicBezTo>
                  <a:cubicBezTo>
                    <a:pt x="2444" y="53"/>
                    <a:pt x="2402" y="0"/>
                    <a:pt x="2360" y="0"/>
                  </a:cubicBezTo>
                  <a:close/>
                </a:path>
              </a:pathLst>
            </a:custGeom>
            <a:solidFill>
              <a:srgbClr val="E04C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8" name="Google Shape;3978;p19"/>
            <p:cNvSpPr/>
            <p:nvPr/>
          </p:nvSpPr>
          <p:spPr>
            <a:xfrm flipH="1">
              <a:off x="3761599" y="3557916"/>
              <a:ext cx="149071" cy="14761"/>
            </a:xfrm>
            <a:custGeom>
              <a:rect b="b" l="l" r="r" t="t"/>
              <a:pathLst>
                <a:path extrusionOk="0" h="242" w="2444">
                  <a:moveTo>
                    <a:pt x="1" y="0"/>
                  </a:moveTo>
                  <a:lnTo>
                    <a:pt x="1" y="242"/>
                  </a:lnTo>
                  <a:lnTo>
                    <a:pt x="2360" y="242"/>
                  </a:lnTo>
                  <a:cubicBezTo>
                    <a:pt x="2402" y="242"/>
                    <a:pt x="2444" y="189"/>
                    <a:pt x="2444" y="126"/>
                  </a:cubicBezTo>
                  <a:cubicBezTo>
                    <a:pt x="2444" y="53"/>
                    <a:pt x="2402" y="0"/>
                    <a:pt x="2360" y="0"/>
                  </a:cubicBezTo>
                  <a:close/>
                </a:path>
              </a:pathLst>
            </a:custGeom>
            <a:solidFill>
              <a:srgbClr val="E04C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9" name="Google Shape;3979;p19"/>
            <p:cNvSpPr/>
            <p:nvPr/>
          </p:nvSpPr>
          <p:spPr>
            <a:xfrm flipH="1">
              <a:off x="3895244" y="3448551"/>
              <a:ext cx="437577" cy="124125"/>
            </a:xfrm>
            <a:custGeom>
              <a:rect b="b" l="l" r="r" t="t"/>
              <a:pathLst>
                <a:path extrusionOk="0" h="2035" w="7174">
                  <a:moveTo>
                    <a:pt x="997" y="0"/>
                  </a:moveTo>
                  <a:cubicBezTo>
                    <a:pt x="1" y="0"/>
                    <a:pt x="1" y="2035"/>
                    <a:pt x="997" y="2035"/>
                  </a:cubicBezTo>
                  <a:lnTo>
                    <a:pt x="7173" y="2035"/>
                  </a:lnTo>
                  <a:cubicBezTo>
                    <a:pt x="6481" y="2035"/>
                    <a:pt x="6481" y="0"/>
                    <a:pt x="7173" y="0"/>
                  </a:cubicBezTo>
                  <a:close/>
                </a:path>
              </a:pathLst>
            </a:custGeom>
            <a:solidFill>
              <a:srgbClr val="BA20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19"/>
            <p:cNvSpPr/>
            <p:nvPr/>
          </p:nvSpPr>
          <p:spPr>
            <a:xfrm flipH="1">
              <a:off x="3895244" y="3449161"/>
              <a:ext cx="437577" cy="124125"/>
            </a:xfrm>
            <a:custGeom>
              <a:rect b="b" l="l" r="r" t="t"/>
              <a:pathLst>
                <a:path extrusionOk="0" h="2035" w="7174">
                  <a:moveTo>
                    <a:pt x="997" y="1"/>
                  </a:moveTo>
                  <a:cubicBezTo>
                    <a:pt x="1" y="1"/>
                    <a:pt x="1" y="2035"/>
                    <a:pt x="997" y="2035"/>
                  </a:cubicBezTo>
                  <a:lnTo>
                    <a:pt x="7173" y="2035"/>
                  </a:lnTo>
                  <a:cubicBezTo>
                    <a:pt x="6859" y="2025"/>
                    <a:pt x="6691" y="1616"/>
                    <a:pt x="6659" y="1165"/>
                  </a:cubicBezTo>
                  <a:cubicBezTo>
                    <a:pt x="6324" y="1165"/>
                    <a:pt x="5978" y="1154"/>
                    <a:pt x="5621" y="1133"/>
                  </a:cubicBezTo>
                  <a:cubicBezTo>
                    <a:pt x="3608" y="997"/>
                    <a:pt x="1993" y="546"/>
                    <a:pt x="2024" y="126"/>
                  </a:cubicBezTo>
                  <a:cubicBezTo>
                    <a:pt x="2024" y="74"/>
                    <a:pt x="2056" y="32"/>
                    <a:pt x="2098" y="1"/>
                  </a:cubicBezTo>
                  <a:close/>
                </a:path>
              </a:pathLst>
            </a:custGeom>
            <a:solidFill>
              <a:srgbClr val="A3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19"/>
            <p:cNvSpPr/>
            <p:nvPr/>
          </p:nvSpPr>
          <p:spPr>
            <a:xfrm flipH="1">
              <a:off x="4917332" y="3570725"/>
              <a:ext cx="32693" cy="1033263"/>
            </a:xfrm>
            <a:custGeom>
              <a:rect b="b" l="l" r="r" t="t"/>
              <a:pathLst>
                <a:path extrusionOk="0" h="15311" w="536">
                  <a:moveTo>
                    <a:pt x="0" y="0"/>
                  </a:moveTo>
                  <a:lnTo>
                    <a:pt x="0" y="15310"/>
                  </a:lnTo>
                  <a:lnTo>
                    <a:pt x="535" y="15310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4D56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19"/>
            <p:cNvSpPr/>
            <p:nvPr/>
          </p:nvSpPr>
          <p:spPr>
            <a:xfrm flipH="1">
              <a:off x="4154955" y="3570725"/>
              <a:ext cx="32693" cy="1033263"/>
            </a:xfrm>
            <a:custGeom>
              <a:rect b="b" l="l" r="r" t="t"/>
              <a:pathLst>
                <a:path extrusionOk="0" h="15311" w="536">
                  <a:moveTo>
                    <a:pt x="1" y="0"/>
                  </a:moveTo>
                  <a:lnTo>
                    <a:pt x="1" y="15310"/>
                  </a:lnTo>
                  <a:lnTo>
                    <a:pt x="536" y="1531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4D56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19"/>
            <p:cNvSpPr/>
            <p:nvPr/>
          </p:nvSpPr>
          <p:spPr>
            <a:xfrm flipH="1">
              <a:off x="3560071" y="3570725"/>
              <a:ext cx="32083" cy="1033263"/>
            </a:xfrm>
            <a:custGeom>
              <a:rect b="b" l="l" r="r" t="t"/>
              <a:pathLst>
                <a:path extrusionOk="0" h="15311" w="526">
                  <a:moveTo>
                    <a:pt x="1" y="0"/>
                  </a:moveTo>
                  <a:lnTo>
                    <a:pt x="1" y="15310"/>
                  </a:lnTo>
                  <a:lnTo>
                    <a:pt x="525" y="15310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4D56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19"/>
            <p:cNvSpPr/>
            <p:nvPr/>
          </p:nvSpPr>
          <p:spPr>
            <a:xfrm flipH="1">
              <a:off x="3527500" y="3570725"/>
              <a:ext cx="32022" cy="1033263"/>
            </a:xfrm>
            <a:custGeom>
              <a:rect b="b" l="l" r="r" t="t"/>
              <a:pathLst>
                <a:path extrusionOk="0" h="15311" w="525">
                  <a:moveTo>
                    <a:pt x="1" y="0"/>
                  </a:moveTo>
                  <a:lnTo>
                    <a:pt x="1" y="15310"/>
                  </a:lnTo>
                  <a:lnTo>
                    <a:pt x="525" y="15310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627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19"/>
            <p:cNvSpPr/>
            <p:nvPr/>
          </p:nvSpPr>
          <p:spPr>
            <a:xfrm flipH="1">
              <a:off x="3527496" y="3588597"/>
              <a:ext cx="32022" cy="134372"/>
            </a:xfrm>
            <a:custGeom>
              <a:rect b="b" l="l" r="r" t="t"/>
              <a:pathLst>
                <a:path extrusionOk="0" h="2203" w="525">
                  <a:moveTo>
                    <a:pt x="1" y="1"/>
                  </a:moveTo>
                  <a:lnTo>
                    <a:pt x="1" y="2203"/>
                  </a:lnTo>
                  <a:lnTo>
                    <a:pt x="525" y="2203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rgbClr val="4D56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19"/>
            <p:cNvSpPr/>
            <p:nvPr/>
          </p:nvSpPr>
          <p:spPr>
            <a:xfrm flipH="1">
              <a:off x="4917343" y="3566882"/>
              <a:ext cx="99849" cy="78683"/>
            </a:xfrm>
            <a:custGeom>
              <a:rect b="b" l="l" r="r" t="t"/>
              <a:pathLst>
                <a:path extrusionOk="0" h="1290" w="1637">
                  <a:moveTo>
                    <a:pt x="0" y="0"/>
                  </a:moveTo>
                  <a:lnTo>
                    <a:pt x="0" y="577"/>
                  </a:lnTo>
                  <a:lnTo>
                    <a:pt x="1636" y="1290"/>
                  </a:lnTo>
                  <a:lnTo>
                    <a:pt x="1636" y="0"/>
                  </a:lnTo>
                  <a:close/>
                </a:path>
              </a:pathLst>
            </a:custGeom>
            <a:solidFill>
              <a:srgbClr val="4D56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19"/>
            <p:cNvSpPr/>
            <p:nvPr/>
          </p:nvSpPr>
          <p:spPr>
            <a:xfrm flipH="1">
              <a:off x="5080445" y="2205764"/>
              <a:ext cx="67887" cy="424768"/>
            </a:xfrm>
            <a:custGeom>
              <a:rect b="b" l="l" r="r" t="t"/>
              <a:pathLst>
                <a:path extrusionOk="0" h="6964" w="1113">
                  <a:moveTo>
                    <a:pt x="42" y="0"/>
                  </a:moveTo>
                  <a:lnTo>
                    <a:pt x="42" y="0"/>
                  </a:lnTo>
                  <a:cubicBezTo>
                    <a:pt x="21" y="1804"/>
                    <a:pt x="1" y="4803"/>
                    <a:pt x="74" y="5883"/>
                  </a:cubicBezTo>
                  <a:cubicBezTo>
                    <a:pt x="430" y="6439"/>
                    <a:pt x="724" y="6963"/>
                    <a:pt x="724" y="6963"/>
                  </a:cubicBezTo>
                  <a:cubicBezTo>
                    <a:pt x="913" y="6439"/>
                    <a:pt x="1049" y="5883"/>
                    <a:pt x="1112" y="5327"/>
                  </a:cubicBezTo>
                  <a:lnTo>
                    <a:pt x="263" y="1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4436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19"/>
            <p:cNvSpPr/>
            <p:nvPr/>
          </p:nvSpPr>
          <p:spPr>
            <a:xfrm flipH="1">
              <a:off x="5082399" y="1985082"/>
              <a:ext cx="223302" cy="203296"/>
            </a:xfrm>
            <a:custGeom>
              <a:rect b="b" l="l" r="r" t="t"/>
              <a:pathLst>
                <a:path extrusionOk="0" h="3333" w="3661">
                  <a:moveTo>
                    <a:pt x="294" y="0"/>
                  </a:moveTo>
                  <a:cubicBezTo>
                    <a:pt x="294" y="0"/>
                    <a:pt x="221" y="1647"/>
                    <a:pt x="1" y="2433"/>
                  </a:cubicBezTo>
                  <a:cubicBezTo>
                    <a:pt x="885" y="3012"/>
                    <a:pt x="1676" y="3333"/>
                    <a:pt x="2360" y="3333"/>
                  </a:cubicBezTo>
                  <a:cubicBezTo>
                    <a:pt x="2852" y="3333"/>
                    <a:pt x="3287" y="3166"/>
                    <a:pt x="3661" y="2811"/>
                  </a:cubicBezTo>
                  <a:lnTo>
                    <a:pt x="3587" y="179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DD7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19"/>
            <p:cNvSpPr/>
            <p:nvPr/>
          </p:nvSpPr>
          <p:spPr>
            <a:xfrm flipH="1">
              <a:off x="5053610" y="2089324"/>
              <a:ext cx="281491" cy="154866"/>
            </a:xfrm>
            <a:custGeom>
              <a:rect b="b" l="l" r="r" t="t"/>
              <a:pathLst>
                <a:path extrusionOk="0" h="2539" w="4615">
                  <a:moveTo>
                    <a:pt x="609" y="1"/>
                  </a:moveTo>
                  <a:lnTo>
                    <a:pt x="1" y="829"/>
                  </a:lnTo>
                  <a:cubicBezTo>
                    <a:pt x="294" y="1500"/>
                    <a:pt x="1238" y="2035"/>
                    <a:pt x="2318" y="2538"/>
                  </a:cubicBezTo>
                  <a:lnTo>
                    <a:pt x="3262" y="1857"/>
                  </a:lnTo>
                  <a:lnTo>
                    <a:pt x="3954" y="2402"/>
                  </a:lnTo>
                  <a:cubicBezTo>
                    <a:pt x="4394" y="2066"/>
                    <a:pt x="4594" y="1668"/>
                    <a:pt x="4614" y="1364"/>
                  </a:cubicBezTo>
                  <a:lnTo>
                    <a:pt x="4153" y="420"/>
                  </a:lnTo>
                  <a:cubicBezTo>
                    <a:pt x="4153" y="420"/>
                    <a:pt x="4059" y="1353"/>
                    <a:pt x="3125" y="1406"/>
                  </a:cubicBezTo>
                  <a:cubicBezTo>
                    <a:pt x="3091" y="1407"/>
                    <a:pt x="3057" y="1408"/>
                    <a:pt x="3023" y="1408"/>
                  </a:cubicBezTo>
                  <a:cubicBezTo>
                    <a:pt x="1657" y="1408"/>
                    <a:pt x="609" y="1"/>
                    <a:pt x="609" y="1"/>
                  </a:cubicBezTo>
                  <a:close/>
                </a:path>
              </a:pathLst>
            </a:custGeom>
            <a:solidFill>
              <a:srgbClr val="EDE0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19"/>
            <p:cNvSpPr/>
            <p:nvPr/>
          </p:nvSpPr>
          <p:spPr>
            <a:xfrm flipH="1">
              <a:off x="5110516" y="2173742"/>
              <a:ext cx="65325" cy="81916"/>
            </a:xfrm>
            <a:custGeom>
              <a:rect b="b" l="l" r="r" t="t"/>
              <a:pathLst>
                <a:path extrusionOk="0" h="1343" w="1071">
                  <a:moveTo>
                    <a:pt x="913" y="1"/>
                  </a:moveTo>
                  <a:lnTo>
                    <a:pt x="273" y="43"/>
                  </a:lnTo>
                  <a:lnTo>
                    <a:pt x="1" y="955"/>
                  </a:lnTo>
                  <a:lnTo>
                    <a:pt x="567" y="1343"/>
                  </a:lnTo>
                  <a:lnTo>
                    <a:pt x="1070" y="840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3327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19"/>
            <p:cNvSpPr/>
            <p:nvPr/>
          </p:nvSpPr>
          <p:spPr>
            <a:xfrm flipH="1">
              <a:off x="5010120" y="1708772"/>
              <a:ext cx="251421" cy="325225"/>
            </a:xfrm>
            <a:custGeom>
              <a:rect b="b" l="l" r="r" t="t"/>
              <a:pathLst>
                <a:path extrusionOk="0" h="5332" w="4122">
                  <a:moveTo>
                    <a:pt x="3608" y="0"/>
                  </a:moveTo>
                  <a:cubicBezTo>
                    <a:pt x="3293" y="566"/>
                    <a:pt x="1154" y="451"/>
                    <a:pt x="284" y="1007"/>
                  </a:cubicBezTo>
                  <a:cubicBezTo>
                    <a:pt x="32" y="2097"/>
                    <a:pt x="0" y="3555"/>
                    <a:pt x="210" y="5149"/>
                  </a:cubicBezTo>
                  <a:cubicBezTo>
                    <a:pt x="210" y="5149"/>
                    <a:pt x="1746" y="5332"/>
                    <a:pt x="2878" y="5332"/>
                  </a:cubicBezTo>
                  <a:cubicBezTo>
                    <a:pt x="3523" y="5332"/>
                    <a:pt x="4036" y="5273"/>
                    <a:pt x="4059" y="5086"/>
                  </a:cubicBezTo>
                  <a:cubicBezTo>
                    <a:pt x="4122" y="4614"/>
                    <a:pt x="3954" y="524"/>
                    <a:pt x="3608" y="0"/>
                  </a:cubicBezTo>
                  <a:close/>
                </a:path>
              </a:pathLst>
            </a:custGeom>
            <a:solidFill>
              <a:srgbClr val="FFA7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19"/>
            <p:cNvSpPr/>
            <p:nvPr/>
          </p:nvSpPr>
          <p:spPr>
            <a:xfrm flipH="1">
              <a:off x="4990297" y="1749761"/>
              <a:ext cx="341632" cy="414521"/>
            </a:xfrm>
            <a:custGeom>
              <a:rect b="b" l="l" r="r" t="t"/>
              <a:pathLst>
                <a:path extrusionOk="0" h="6796" w="5601">
                  <a:moveTo>
                    <a:pt x="1169" y="0"/>
                  </a:moveTo>
                  <a:cubicBezTo>
                    <a:pt x="897" y="0"/>
                    <a:pt x="536" y="387"/>
                    <a:pt x="536" y="387"/>
                  </a:cubicBezTo>
                  <a:lnTo>
                    <a:pt x="1" y="2904"/>
                  </a:lnTo>
                  <a:cubicBezTo>
                    <a:pt x="1" y="2904"/>
                    <a:pt x="85" y="5379"/>
                    <a:pt x="232" y="5526"/>
                  </a:cubicBezTo>
                  <a:cubicBezTo>
                    <a:pt x="378" y="5672"/>
                    <a:pt x="2255" y="6753"/>
                    <a:pt x="3357" y="6794"/>
                  </a:cubicBezTo>
                  <a:cubicBezTo>
                    <a:pt x="3374" y="6795"/>
                    <a:pt x="3392" y="6795"/>
                    <a:pt x="3410" y="6795"/>
                  </a:cubicBezTo>
                  <a:cubicBezTo>
                    <a:pt x="4504" y="6795"/>
                    <a:pt x="5601" y="5851"/>
                    <a:pt x="5601" y="5851"/>
                  </a:cubicBezTo>
                  <a:cubicBezTo>
                    <a:pt x="5601" y="5851"/>
                    <a:pt x="5538" y="3711"/>
                    <a:pt x="5485" y="3617"/>
                  </a:cubicBezTo>
                  <a:cubicBezTo>
                    <a:pt x="5433" y="3533"/>
                    <a:pt x="5213" y="3166"/>
                    <a:pt x="5213" y="3166"/>
                  </a:cubicBezTo>
                  <a:lnTo>
                    <a:pt x="5108" y="3376"/>
                  </a:lnTo>
                  <a:cubicBezTo>
                    <a:pt x="5059" y="3491"/>
                    <a:pt x="4939" y="3561"/>
                    <a:pt x="4819" y="3561"/>
                  </a:cubicBezTo>
                  <a:cubicBezTo>
                    <a:pt x="4785" y="3561"/>
                    <a:pt x="4752" y="3555"/>
                    <a:pt x="4720" y="3544"/>
                  </a:cubicBezTo>
                  <a:cubicBezTo>
                    <a:pt x="4512" y="3468"/>
                    <a:pt x="4305" y="3427"/>
                    <a:pt x="4090" y="3427"/>
                  </a:cubicBezTo>
                  <a:cubicBezTo>
                    <a:pt x="4066" y="3427"/>
                    <a:pt x="4042" y="3427"/>
                    <a:pt x="4017" y="3428"/>
                  </a:cubicBezTo>
                  <a:cubicBezTo>
                    <a:pt x="3792" y="3446"/>
                    <a:pt x="3354" y="3577"/>
                    <a:pt x="2906" y="3577"/>
                  </a:cubicBezTo>
                  <a:cubicBezTo>
                    <a:pt x="2559" y="3577"/>
                    <a:pt x="2206" y="3499"/>
                    <a:pt x="1941" y="3229"/>
                  </a:cubicBezTo>
                  <a:cubicBezTo>
                    <a:pt x="1731" y="3030"/>
                    <a:pt x="1595" y="450"/>
                    <a:pt x="1364" y="104"/>
                  </a:cubicBezTo>
                  <a:cubicBezTo>
                    <a:pt x="1312" y="29"/>
                    <a:pt x="1244" y="0"/>
                    <a:pt x="1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19"/>
            <p:cNvSpPr/>
            <p:nvPr/>
          </p:nvSpPr>
          <p:spPr>
            <a:xfrm flipH="1">
              <a:off x="5193715" y="1738050"/>
              <a:ext cx="138214" cy="411471"/>
            </a:xfrm>
            <a:custGeom>
              <a:rect b="b" l="l" r="r" t="t"/>
              <a:pathLst>
                <a:path extrusionOk="0" h="6746" w="2266">
                  <a:moveTo>
                    <a:pt x="955" y="0"/>
                  </a:moveTo>
                  <a:cubicBezTo>
                    <a:pt x="609" y="0"/>
                    <a:pt x="305" y="212"/>
                    <a:pt x="305" y="212"/>
                  </a:cubicBezTo>
                  <a:lnTo>
                    <a:pt x="1" y="3096"/>
                  </a:lnTo>
                  <a:cubicBezTo>
                    <a:pt x="1" y="3096"/>
                    <a:pt x="85" y="5571"/>
                    <a:pt x="232" y="5718"/>
                  </a:cubicBezTo>
                  <a:cubicBezTo>
                    <a:pt x="337" y="5822"/>
                    <a:pt x="1312" y="6399"/>
                    <a:pt x="2266" y="6745"/>
                  </a:cubicBezTo>
                  <a:cubicBezTo>
                    <a:pt x="1752" y="5906"/>
                    <a:pt x="1375" y="4994"/>
                    <a:pt x="1144" y="4040"/>
                  </a:cubicBezTo>
                  <a:cubicBezTo>
                    <a:pt x="798" y="2624"/>
                    <a:pt x="1249" y="1366"/>
                    <a:pt x="1511" y="254"/>
                  </a:cubicBezTo>
                  <a:cubicBezTo>
                    <a:pt x="1341" y="63"/>
                    <a:pt x="1142" y="0"/>
                    <a:pt x="955" y="0"/>
                  </a:cubicBezTo>
                  <a:close/>
                </a:path>
              </a:pathLst>
            </a:custGeom>
            <a:solidFill>
              <a:srgbClr val="2B13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19"/>
            <p:cNvSpPr/>
            <p:nvPr/>
          </p:nvSpPr>
          <p:spPr>
            <a:xfrm flipH="1">
              <a:off x="5307532" y="1854917"/>
              <a:ext cx="92773" cy="102715"/>
            </a:xfrm>
            <a:custGeom>
              <a:rect b="b" l="l" r="r" t="t"/>
              <a:pathLst>
                <a:path extrusionOk="0" h="1684" w="1521">
                  <a:moveTo>
                    <a:pt x="768" y="1"/>
                  </a:moveTo>
                  <a:cubicBezTo>
                    <a:pt x="394" y="1"/>
                    <a:pt x="1" y="367"/>
                    <a:pt x="52" y="677"/>
                  </a:cubicBezTo>
                  <a:cubicBezTo>
                    <a:pt x="105" y="1065"/>
                    <a:pt x="860" y="1610"/>
                    <a:pt x="1269" y="1683"/>
                  </a:cubicBezTo>
                  <a:cubicBezTo>
                    <a:pt x="1269" y="1683"/>
                    <a:pt x="1520" y="1589"/>
                    <a:pt x="1520" y="1421"/>
                  </a:cubicBezTo>
                  <a:cubicBezTo>
                    <a:pt x="1520" y="1264"/>
                    <a:pt x="1426" y="278"/>
                    <a:pt x="1007" y="58"/>
                  </a:cubicBezTo>
                  <a:cubicBezTo>
                    <a:pt x="931" y="18"/>
                    <a:pt x="850" y="1"/>
                    <a:pt x="768" y="1"/>
                  </a:cubicBezTo>
                  <a:close/>
                </a:path>
              </a:pathLst>
            </a:custGeom>
            <a:solidFill>
              <a:srgbClr val="EA87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19"/>
            <p:cNvSpPr/>
            <p:nvPr/>
          </p:nvSpPr>
          <p:spPr>
            <a:xfrm flipH="1">
              <a:off x="3509581" y="3566882"/>
              <a:ext cx="1430207" cy="81916"/>
            </a:xfrm>
            <a:custGeom>
              <a:rect b="b" l="l" r="r" t="t"/>
              <a:pathLst>
                <a:path extrusionOk="0" h="1343" w="23448">
                  <a:moveTo>
                    <a:pt x="0" y="0"/>
                  </a:moveTo>
                  <a:lnTo>
                    <a:pt x="0" y="1342"/>
                  </a:lnTo>
                  <a:lnTo>
                    <a:pt x="23447" y="1342"/>
                  </a:lnTo>
                  <a:lnTo>
                    <a:pt x="23447" y="0"/>
                  </a:lnTo>
                  <a:close/>
                </a:path>
              </a:pathLst>
            </a:custGeom>
            <a:solidFill>
              <a:srgbClr val="4D56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19"/>
            <p:cNvSpPr/>
            <p:nvPr/>
          </p:nvSpPr>
          <p:spPr>
            <a:xfrm flipH="1">
              <a:off x="4439567" y="3566882"/>
              <a:ext cx="294300" cy="81916"/>
            </a:xfrm>
            <a:custGeom>
              <a:rect b="b" l="l" r="r" t="t"/>
              <a:pathLst>
                <a:path extrusionOk="0" h="1343" w="4825">
                  <a:moveTo>
                    <a:pt x="598" y="0"/>
                  </a:moveTo>
                  <a:lnTo>
                    <a:pt x="1" y="1342"/>
                  </a:lnTo>
                  <a:lnTo>
                    <a:pt x="4227" y="1342"/>
                  </a:lnTo>
                  <a:lnTo>
                    <a:pt x="4824" y="0"/>
                  </a:lnTo>
                  <a:close/>
                </a:path>
              </a:pathLst>
            </a:custGeom>
            <a:solidFill>
              <a:srgbClr val="627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19"/>
            <p:cNvSpPr/>
            <p:nvPr/>
          </p:nvSpPr>
          <p:spPr>
            <a:xfrm flipH="1">
              <a:off x="3509571" y="3566882"/>
              <a:ext cx="646728" cy="81916"/>
            </a:xfrm>
            <a:custGeom>
              <a:rect b="b" l="l" r="r" t="t"/>
              <a:pathLst>
                <a:path extrusionOk="0" h="1343" w="10603">
                  <a:moveTo>
                    <a:pt x="1" y="0"/>
                  </a:moveTo>
                  <a:lnTo>
                    <a:pt x="1" y="1342"/>
                  </a:lnTo>
                  <a:lnTo>
                    <a:pt x="10602" y="1342"/>
                  </a:lnTo>
                  <a:lnTo>
                    <a:pt x="10602" y="0"/>
                  </a:lnTo>
                  <a:close/>
                </a:path>
              </a:pathLst>
            </a:custGeom>
            <a:solidFill>
              <a:srgbClr val="627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19"/>
            <p:cNvSpPr/>
            <p:nvPr/>
          </p:nvSpPr>
          <p:spPr>
            <a:xfrm flipH="1">
              <a:off x="5324794" y="1880292"/>
              <a:ext cx="50870" cy="56237"/>
            </a:xfrm>
            <a:custGeom>
              <a:rect b="b" l="l" r="r" t="t"/>
              <a:pathLst>
                <a:path extrusionOk="0" h="922" w="834">
                  <a:moveTo>
                    <a:pt x="424" y="0"/>
                  </a:moveTo>
                  <a:cubicBezTo>
                    <a:pt x="222" y="0"/>
                    <a:pt x="0" y="195"/>
                    <a:pt x="26" y="376"/>
                  </a:cubicBezTo>
                  <a:cubicBezTo>
                    <a:pt x="57" y="586"/>
                    <a:pt x="477" y="879"/>
                    <a:pt x="697" y="921"/>
                  </a:cubicBezTo>
                  <a:cubicBezTo>
                    <a:pt x="697" y="921"/>
                    <a:pt x="833" y="879"/>
                    <a:pt x="833" y="785"/>
                  </a:cubicBezTo>
                  <a:cubicBezTo>
                    <a:pt x="833" y="691"/>
                    <a:pt x="770" y="156"/>
                    <a:pt x="550" y="30"/>
                  </a:cubicBezTo>
                  <a:cubicBezTo>
                    <a:pt x="511" y="9"/>
                    <a:pt x="468" y="0"/>
                    <a:pt x="424" y="0"/>
                  </a:cubicBezTo>
                  <a:close/>
                </a:path>
              </a:pathLst>
            </a:custGeom>
            <a:solidFill>
              <a:srgbClr val="CC4F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19"/>
            <p:cNvSpPr/>
            <p:nvPr/>
          </p:nvSpPr>
          <p:spPr>
            <a:xfrm flipH="1">
              <a:off x="5324183" y="1909326"/>
              <a:ext cx="30741" cy="34218"/>
            </a:xfrm>
            <a:custGeom>
              <a:rect b="b" l="l" r="r" t="t"/>
              <a:pathLst>
                <a:path extrusionOk="0" h="561" w="504">
                  <a:moveTo>
                    <a:pt x="248" y="1"/>
                  </a:moveTo>
                  <a:cubicBezTo>
                    <a:pt x="125" y="1"/>
                    <a:pt x="17" y="89"/>
                    <a:pt x="0" y="225"/>
                  </a:cubicBezTo>
                  <a:cubicBezTo>
                    <a:pt x="32" y="351"/>
                    <a:pt x="294" y="540"/>
                    <a:pt x="420" y="561"/>
                  </a:cubicBezTo>
                  <a:cubicBezTo>
                    <a:pt x="420" y="561"/>
                    <a:pt x="504" y="540"/>
                    <a:pt x="504" y="487"/>
                  </a:cubicBezTo>
                  <a:cubicBezTo>
                    <a:pt x="504" y="424"/>
                    <a:pt x="472" y="89"/>
                    <a:pt x="336" y="15"/>
                  </a:cubicBezTo>
                  <a:cubicBezTo>
                    <a:pt x="307" y="6"/>
                    <a:pt x="277" y="1"/>
                    <a:pt x="248" y="1"/>
                  </a:cubicBezTo>
                  <a:close/>
                </a:path>
              </a:pathLst>
            </a:custGeom>
            <a:solidFill>
              <a:srgbClr val="EA87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19"/>
            <p:cNvSpPr/>
            <p:nvPr/>
          </p:nvSpPr>
          <p:spPr>
            <a:xfrm flipH="1">
              <a:off x="5033418" y="1837290"/>
              <a:ext cx="73316" cy="137787"/>
            </a:xfrm>
            <a:custGeom>
              <a:rect b="b" l="l" r="r" t="t"/>
              <a:pathLst>
                <a:path extrusionOk="0" h="2259" w="1202">
                  <a:moveTo>
                    <a:pt x="294" y="1"/>
                  </a:moveTo>
                  <a:lnTo>
                    <a:pt x="189" y="85"/>
                  </a:lnTo>
                  <a:cubicBezTo>
                    <a:pt x="189" y="85"/>
                    <a:pt x="283" y="1616"/>
                    <a:pt x="189" y="1616"/>
                  </a:cubicBezTo>
                  <a:cubicBezTo>
                    <a:pt x="84" y="1616"/>
                    <a:pt x="0" y="1983"/>
                    <a:pt x="74" y="2046"/>
                  </a:cubicBezTo>
                  <a:cubicBezTo>
                    <a:pt x="128" y="2092"/>
                    <a:pt x="723" y="2258"/>
                    <a:pt x="1024" y="2258"/>
                  </a:cubicBezTo>
                  <a:cubicBezTo>
                    <a:pt x="1131" y="2258"/>
                    <a:pt x="1201" y="2237"/>
                    <a:pt x="1196" y="2182"/>
                  </a:cubicBezTo>
                  <a:cubicBezTo>
                    <a:pt x="1164" y="1983"/>
                    <a:pt x="535" y="473"/>
                    <a:pt x="294" y="1"/>
                  </a:cubicBezTo>
                  <a:close/>
                </a:path>
              </a:pathLst>
            </a:custGeom>
            <a:solidFill>
              <a:srgbClr val="DD7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19"/>
            <p:cNvSpPr/>
            <p:nvPr/>
          </p:nvSpPr>
          <p:spPr>
            <a:xfrm flipH="1">
              <a:off x="3804419" y="3566882"/>
              <a:ext cx="262949" cy="81916"/>
            </a:xfrm>
            <a:custGeom>
              <a:rect b="b" l="l" r="r" t="t"/>
              <a:pathLst>
                <a:path extrusionOk="0" h="1343" w="4311">
                  <a:moveTo>
                    <a:pt x="808" y="0"/>
                  </a:moveTo>
                  <a:lnTo>
                    <a:pt x="0" y="1342"/>
                  </a:lnTo>
                  <a:lnTo>
                    <a:pt x="3513" y="134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rgbClr val="89A2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19"/>
            <p:cNvSpPr/>
            <p:nvPr/>
          </p:nvSpPr>
          <p:spPr>
            <a:xfrm flipH="1">
              <a:off x="3619601" y="3566882"/>
              <a:ext cx="134372" cy="81916"/>
            </a:xfrm>
            <a:custGeom>
              <a:rect b="b" l="l" r="r" t="t"/>
              <a:pathLst>
                <a:path extrusionOk="0" h="1343" w="2203">
                  <a:moveTo>
                    <a:pt x="756" y="0"/>
                  </a:moveTo>
                  <a:lnTo>
                    <a:pt x="1" y="1342"/>
                  </a:lnTo>
                  <a:lnTo>
                    <a:pt x="1448" y="1342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rgbClr val="89A2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19"/>
            <p:cNvSpPr/>
            <p:nvPr/>
          </p:nvSpPr>
          <p:spPr>
            <a:xfrm flipH="1">
              <a:off x="4905876" y="2530688"/>
              <a:ext cx="107473" cy="93444"/>
            </a:xfrm>
            <a:custGeom>
              <a:rect b="b" l="l" r="r" t="t"/>
              <a:pathLst>
                <a:path extrusionOk="0" h="1532" w="1762">
                  <a:moveTo>
                    <a:pt x="0" y="0"/>
                  </a:moveTo>
                  <a:lnTo>
                    <a:pt x="0" y="1521"/>
                  </a:lnTo>
                  <a:lnTo>
                    <a:pt x="1762" y="1531"/>
                  </a:lnTo>
                  <a:lnTo>
                    <a:pt x="1762" y="1531"/>
                  </a:lnTo>
                  <a:lnTo>
                    <a:pt x="1751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19"/>
            <p:cNvSpPr/>
            <p:nvPr/>
          </p:nvSpPr>
          <p:spPr>
            <a:xfrm flipH="1">
              <a:off x="4897520" y="2522332"/>
              <a:ext cx="102410" cy="87711"/>
            </a:xfrm>
            <a:custGeom>
              <a:rect b="b" l="l" r="r" t="t"/>
              <a:pathLst>
                <a:path extrusionOk="0" h="1438" w="1679">
                  <a:moveTo>
                    <a:pt x="0" y="1"/>
                  </a:moveTo>
                  <a:lnTo>
                    <a:pt x="11" y="1427"/>
                  </a:lnTo>
                  <a:lnTo>
                    <a:pt x="1678" y="1437"/>
                  </a:lnTo>
                  <a:lnTo>
                    <a:pt x="1678" y="1437"/>
                  </a:lnTo>
                  <a:lnTo>
                    <a:pt x="1668" y="1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0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19"/>
            <p:cNvSpPr/>
            <p:nvPr/>
          </p:nvSpPr>
          <p:spPr>
            <a:xfrm flipH="1">
              <a:off x="4936556" y="2505070"/>
              <a:ext cx="22446" cy="39708"/>
            </a:xfrm>
            <a:custGeom>
              <a:rect b="b" l="l" r="r" t="t"/>
              <a:pathLst>
                <a:path extrusionOk="0" h="651" w="368">
                  <a:moveTo>
                    <a:pt x="0" y="1"/>
                  </a:moveTo>
                  <a:lnTo>
                    <a:pt x="11" y="640"/>
                  </a:lnTo>
                  <a:lnTo>
                    <a:pt x="367" y="651"/>
                  </a:lnTo>
                  <a:lnTo>
                    <a:pt x="367" y="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0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19"/>
            <p:cNvSpPr/>
            <p:nvPr/>
          </p:nvSpPr>
          <p:spPr>
            <a:xfrm flipH="1">
              <a:off x="4960893" y="2531969"/>
              <a:ext cx="28790" cy="44831"/>
            </a:xfrm>
            <a:custGeom>
              <a:rect b="b" l="l" r="r" t="t"/>
              <a:pathLst>
                <a:path extrusionOk="0" h="735" w="472">
                  <a:moveTo>
                    <a:pt x="0" y="0"/>
                  </a:moveTo>
                  <a:lnTo>
                    <a:pt x="0" y="724"/>
                  </a:lnTo>
                  <a:lnTo>
                    <a:pt x="472" y="734"/>
                  </a:lnTo>
                  <a:lnTo>
                    <a:pt x="472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F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19"/>
            <p:cNvSpPr/>
            <p:nvPr/>
          </p:nvSpPr>
          <p:spPr>
            <a:xfrm flipH="1">
              <a:off x="5122715" y="2205764"/>
              <a:ext cx="23727" cy="65935"/>
            </a:xfrm>
            <a:custGeom>
              <a:rect b="b" l="l" r="r" t="t"/>
              <a:pathLst>
                <a:path extrusionOk="0" h="1081" w="389">
                  <a:moveTo>
                    <a:pt x="11" y="0"/>
                  </a:moveTo>
                  <a:cubicBezTo>
                    <a:pt x="11" y="325"/>
                    <a:pt x="11" y="692"/>
                    <a:pt x="1" y="1080"/>
                  </a:cubicBezTo>
                  <a:cubicBezTo>
                    <a:pt x="127" y="1038"/>
                    <a:pt x="253" y="1007"/>
                    <a:pt x="389" y="996"/>
                  </a:cubicBezTo>
                  <a:lnTo>
                    <a:pt x="232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3327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19"/>
            <p:cNvSpPr/>
            <p:nvPr/>
          </p:nvSpPr>
          <p:spPr>
            <a:xfrm flipH="1">
              <a:off x="5416288" y="2686105"/>
              <a:ext cx="122844" cy="120282"/>
            </a:xfrm>
            <a:custGeom>
              <a:rect b="b" l="l" r="r" t="t"/>
              <a:pathLst>
                <a:path extrusionOk="0" h="1972" w="2014">
                  <a:moveTo>
                    <a:pt x="2014" y="0"/>
                  </a:moveTo>
                  <a:lnTo>
                    <a:pt x="0" y="955"/>
                  </a:lnTo>
                  <a:lnTo>
                    <a:pt x="325" y="1972"/>
                  </a:lnTo>
                  <a:cubicBezTo>
                    <a:pt x="797" y="1238"/>
                    <a:pt x="1364" y="577"/>
                    <a:pt x="2014" y="0"/>
                  </a:cubicBezTo>
                  <a:close/>
                </a:path>
              </a:pathLst>
            </a:custGeom>
            <a:solidFill>
              <a:srgbClr val="DDD0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19"/>
            <p:cNvSpPr/>
            <p:nvPr/>
          </p:nvSpPr>
          <p:spPr>
            <a:xfrm flipH="1">
              <a:off x="5462339" y="2682872"/>
              <a:ext cx="72950" cy="71059"/>
            </a:xfrm>
            <a:custGeom>
              <a:rect b="b" l="l" r="r" t="t"/>
              <a:pathLst>
                <a:path extrusionOk="0" h="1165" w="1196">
                  <a:moveTo>
                    <a:pt x="1196" y="1"/>
                  </a:moveTo>
                  <a:lnTo>
                    <a:pt x="0" y="567"/>
                  </a:lnTo>
                  <a:lnTo>
                    <a:pt x="200" y="1165"/>
                  </a:lnTo>
                  <a:cubicBezTo>
                    <a:pt x="472" y="735"/>
                    <a:pt x="808" y="336"/>
                    <a:pt x="1196" y="1"/>
                  </a:cubicBezTo>
                  <a:close/>
                </a:path>
              </a:pathLst>
            </a:custGeom>
            <a:solidFill>
              <a:srgbClr val="DDD0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19"/>
            <p:cNvSpPr/>
            <p:nvPr/>
          </p:nvSpPr>
          <p:spPr>
            <a:xfrm flipH="1">
              <a:off x="5432268" y="2758385"/>
              <a:ext cx="79354" cy="51846"/>
            </a:xfrm>
            <a:custGeom>
              <a:rect b="b" l="l" r="r" t="t"/>
              <a:pathLst>
                <a:path extrusionOk="0" h="850" w="1301">
                  <a:moveTo>
                    <a:pt x="1301" y="0"/>
                  </a:moveTo>
                  <a:lnTo>
                    <a:pt x="0" y="221"/>
                  </a:lnTo>
                  <a:lnTo>
                    <a:pt x="21" y="850"/>
                  </a:lnTo>
                  <a:cubicBezTo>
                    <a:pt x="409" y="504"/>
                    <a:pt x="839" y="221"/>
                    <a:pt x="1301" y="0"/>
                  </a:cubicBezTo>
                  <a:close/>
                </a:path>
              </a:pathLst>
            </a:custGeom>
            <a:solidFill>
              <a:srgbClr val="DDD0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19"/>
            <p:cNvSpPr/>
            <p:nvPr/>
          </p:nvSpPr>
          <p:spPr>
            <a:xfrm flipH="1">
              <a:off x="5137415" y="1854552"/>
              <a:ext cx="30741" cy="52578"/>
            </a:xfrm>
            <a:custGeom>
              <a:rect b="b" l="l" r="r" t="t"/>
              <a:pathLst>
                <a:path extrusionOk="0" h="862" w="504">
                  <a:moveTo>
                    <a:pt x="222" y="1"/>
                  </a:moveTo>
                  <a:cubicBezTo>
                    <a:pt x="218" y="1"/>
                    <a:pt x="214" y="1"/>
                    <a:pt x="210" y="1"/>
                  </a:cubicBezTo>
                  <a:cubicBezTo>
                    <a:pt x="84" y="12"/>
                    <a:pt x="0" y="211"/>
                    <a:pt x="21" y="452"/>
                  </a:cubicBezTo>
                  <a:cubicBezTo>
                    <a:pt x="42" y="677"/>
                    <a:pt x="152" y="861"/>
                    <a:pt x="283" y="861"/>
                  </a:cubicBezTo>
                  <a:cubicBezTo>
                    <a:pt x="287" y="861"/>
                    <a:pt x="290" y="861"/>
                    <a:pt x="294" y="861"/>
                  </a:cubicBezTo>
                  <a:cubicBezTo>
                    <a:pt x="420" y="850"/>
                    <a:pt x="504" y="651"/>
                    <a:pt x="483" y="410"/>
                  </a:cubicBezTo>
                  <a:cubicBezTo>
                    <a:pt x="462" y="176"/>
                    <a:pt x="353" y="1"/>
                    <a:pt x="222" y="1"/>
                  </a:cubicBezTo>
                  <a:close/>
                </a:path>
              </a:pathLst>
            </a:custGeom>
            <a:solidFill>
              <a:srgbClr val="4C37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19"/>
            <p:cNvSpPr/>
            <p:nvPr/>
          </p:nvSpPr>
          <p:spPr>
            <a:xfrm flipH="1">
              <a:off x="5028660" y="1832166"/>
              <a:ext cx="28851" cy="52517"/>
            </a:xfrm>
            <a:custGeom>
              <a:rect b="b" l="l" r="r" t="t"/>
              <a:pathLst>
                <a:path extrusionOk="0" h="861" w="473">
                  <a:moveTo>
                    <a:pt x="231" y="1"/>
                  </a:moveTo>
                  <a:cubicBezTo>
                    <a:pt x="105" y="1"/>
                    <a:pt x="1" y="200"/>
                    <a:pt x="1" y="431"/>
                  </a:cubicBezTo>
                  <a:cubicBezTo>
                    <a:pt x="1" y="672"/>
                    <a:pt x="105" y="861"/>
                    <a:pt x="231" y="861"/>
                  </a:cubicBezTo>
                  <a:cubicBezTo>
                    <a:pt x="368" y="861"/>
                    <a:pt x="472" y="672"/>
                    <a:pt x="472" y="431"/>
                  </a:cubicBezTo>
                  <a:cubicBezTo>
                    <a:pt x="472" y="200"/>
                    <a:pt x="368" y="1"/>
                    <a:pt x="231" y="1"/>
                  </a:cubicBezTo>
                  <a:close/>
                </a:path>
              </a:pathLst>
            </a:custGeom>
            <a:solidFill>
              <a:srgbClr val="4C37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19"/>
            <p:cNvSpPr/>
            <p:nvPr/>
          </p:nvSpPr>
          <p:spPr>
            <a:xfrm flipH="1">
              <a:off x="5130340" y="1789103"/>
              <a:ext cx="85820" cy="73621"/>
            </a:xfrm>
            <a:custGeom>
              <a:rect b="b" l="l" r="r" t="t"/>
              <a:pathLst>
                <a:path extrusionOk="0" h="1207" w="1407">
                  <a:moveTo>
                    <a:pt x="1176" y="0"/>
                  </a:moveTo>
                  <a:cubicBezTo>
                    <a:pt x="956" y="0"/>
                    <a:pt x="124" y="433"/>
                    <a:pt x="64" y="592"/>
                  </a:cubicBezTo>
                  <a:cubicBezTo>
                    <a:pt x="1" y="759"/>
                    <a:pt x="74" y="1105"/>
                    <a:pt x="190" y="1189"/>
                  </a:cubicBezTo>
                  <a:cubicBezTo>
                    <a:pt x="204" y="1201"/>
                    <a:pt x="233" y="1206"/>
                    <a:pt x="274" y="1206"/>
                  </a:cubicBezTo>
                  <a:cubicBezTo>
                    <a:pt x="528" y="1206"/>
                    <a:pt x="1219" y="985"/>
                    <a:pt x="1364" y="623"/>
                  </a:cubicBezTo>
                  <a:cubicBezTo>
                    <a:pt x="1406" y="529"/>
                    <a:pt x="1364" y="67"/>
                    <a:pt x="1207" y="4"/>
                  </a:cubicBezTo>
                  <a:cubicBezTo>
                    <a:pt x="1199" y="2"/>
                    <a:pt x="1188" y="0"/>
                    <a:pt x="1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19"/>
            <p:cNvSpPr/>
            <p:nvPr/>
          </p:nvSpPr>
          <p:spPr>
            <a:xfrm flipH="1">
              <a:off x="5004994" y="1774464"/>
              <a:ext cx="85759" cy="52883"/>
            </a:xfrm>
            <a:custGeom>
              <a:rect b="b" l="l" r="r" t="t"/>
              <a:pathLst>
                <a:path extrusionOk="0" h="867" w="1406">
                  <a:moveTo>
                    <a:pt x="356" y="0"/>
                  </a:moveTo>
                  <a:cubicBezTo>
                    <a:pt x="257" y="0"/>
                    <a:pt x="181" y="10"/>
                    <a:pt x="147" y="35"/>
                  </a:cubicBezTo>
                  <a:cubicBezTo>
                    <a:pt x="0" y="140"/>
                    <a:pt x="95" y="611"/>
                    <a:pt x="158" y="685"/>
                  </a:cubicBezTo>
                  <a:cubicBezTo>
                    <a:pt x="284" y="820"/>
                    <a:pt x="508" y="866"/>
                    <a:pt x="728" y="866"/>
                  </a:cubicBezTo>
                  <a:cubicBezTo>
                    <a:pt x="1018" y="866"/>
                    <a:pt x="1301" y="786"/>
                    <a:pt x="1343" y="727"/>
                  </a:cubicBezTo>
                  <a:cubicBezTo>
                    <a:pt x="1405" y="559"/>
                    <a:pt x="1395" y="370"/>
                    <a:pt x="1322" y="202"/>
                  </a:cubicBezTo>
                  <a:cubicBezTo>
                    <a:pt x="1257" y="114"/>
                    <a:pt x="684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19"/>
            <p:cNvSpPr/>
            <p:nvPr/>
          </p:nvSpPr>
          <p:spPr>
            <a:xfrm flipH="1">
              <a:off x="5071541" y="1983801"/>
              <a:ext cx="120282" cy="82709"/>
            </a:xfrm>
            <a:custGeom>
              <a:rect b="b" l="l" r="r" t="t"/>
              <a:pathLst>
                <a:path extrusionOk="0" h="1356" w="1972">
                  <a:moveTo>
                    <a:pt x="1972" y="0"/>
                  </a:moveTo>
                  <a:cubicBezTo>
                    <a:pt x="1972" y="0"/>
                    <a:pt x="1345" y="133"/>
                    <a:pt x="701" y="133"/>
                  </a:cubicBezTo>
                  <a:cubicBezTo>
                    <a:pt x="459" y="133"/>
                    <a:pt x="215" y="115"/>
                    <a:pt x="0" y="63"/>
                  </a:cubicBezTo>
                  <a:lnTo>
                    <a:pt x="0" y="63"/>
                  </a:lnTo>
                  <a:cubicBezTo>
                    <a:pt x="0" y="63"/>
                    <a:pt x="158" y="1070"/>
                    <a:pt x="409" y="1227"/>
                  </a:cubicBezTo>
                  <a:cubicBezTo>
                    <a:pt x="539" y="1314"/>
                    <a:pt x="826" y="1356"/>
                    <a:pt x="1103" y="1356"/>
                  </a:cubicBezTo>
                  <a:cubicBezTo>
                    <a:pt x="1363" y="1356"/>
                    <a:pt x="1614" y="1319"/>
                    <a:pt x="1720" y="1248"/>
                  </a:cubicBezTo>
                  <a:cubicBezTo>
                    <a:pt x="1940" y="1091"/>
                    <a:pt x="1972" y="0"/>
                    <a:pt x="1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6" name="Google Shape;4016;p19"/>
            <p:cNvSpPr/>
            <p:nvPr/>
          </p:nvSpPr>
          <p:spPr>
            <a:xfrm flipH="1">
              <a:off x="5075993" y="1988925"/>
              <a:ext cx="108144" cy="71608"/>
            </a:xfrm>
            <a:custGeom>
              <a:rect b="b" l="l" r="r" t="t"/>
              <a:pathLst>
                <a:path extrusionOk="0" h="1174" w="1773">
                  <a:moveTo>
                    <a:pt x="1772" y="0"/>
                  </a:moveTo>
                  <a:cubicBezTo>
                    <a:pt x="1772" y="0"/>
                    <a:pt x="1171" y="124"/>
                    <a:pt x="574" y="124"/>
                  </a:cubicBezTo>
                  <a:cubicBezTo>
                    <a:pt x="375" y="124"/>
                    <a:pt x="176" y="110"/>
                    <a:pt x="0" y="74"/>
                  </a:cubicBezTo>
                  <a:lnTo>
                    <a:pt x="0" y="74"/>
                  </a:lnTo>
                  <a:cubicBezTo>
                    <a:pt x="0" y="74"/>
                    <a:pt x="147" y="892"/>
                    <a:pt x="367" y="1017"/>
                  </a:cubicBezTo>
                  <a:cubicBezTo>
                    <a:pt x="505" y="1107"/>
                    <a:pt x="859" y="1174"/>
                    <a:pt x="1142" y="1174"/>
                  </a:cubicBezTo>
                  <a:cubicBezTo>
                    <a:pt x="1291" y="1174"/>
                    <a:pt x="1421" y="1155"/>
                    <a:pt x="1489" y="1112"/>
                  </a:cubicBezTo>
                  <a:cubicBezTo>
                    <a:pt x="1689" y="986"/>
                    <a:pt x="1772" y="0"/>
                    <a:pt x="1772" y="0"/>
                  </a:cubicBezTo>
                  <a:close/>
                </a:path>
              </a:pathLst>
            </a:custGeom>
            <a:solidFill>
              <a:srgbClr val="F2EF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19"/>
            <p:cNvSpPr/>
            <p:nvPr/>
          </p:nvSpPr>
          <p:spPr>
            <a:xfrm flipH="1">
              <a:off x="5115030" y="2007468"/>
              <a:ext cx="67826" cy="16957"/>
            </a:xfrm>
            <a:custGeom>
              <a:rect b="b" l="l" r="r" t="t"/>
              <a:pathLst>
                <a:path extrusionOk="0" h="278" w="1112">
                  <a:moveTo>
                    <a:pt x="0" y="0"/>
                  </a:moveTo>
                  <a:lnTo>
                    <a:pt x="63" y="252"/>
                  </a:lnTo>
                  <a:cubicBezTo>
                    <a:pt x="208" y="269"/>
                    <a:pt x="354" y="278"/>
                    <a:pt x="500" y="278"/>
                  </a:cubicBezTo>
                  <a:cubicBezTo>
                    <a:pt x="705" y="278"/>
                    <a:pt x="910" y="262"/>
                    <a:pt x="1112" y="231"/>
                  </a:cubicBezTo>
                  <a:cubicBezTo>
                    <a:pt x="734" y="210"/>
                    <a:pt x="357" y="13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18" name="Google Shape;4018;p19"/>
            <p:cNvGrpSpPr/>
            <p:nvPr/>
          </p:nvGrpSpPr>
          <p:grpSpPr>
            <a:xfrm flipH="1">
              <a:off x="5145487" y="4545937"/>
              <a:ext cx="243968" cy="50194"/>
              <a:chOff x="-200901" y="2996964"/>
              <a:chExt cx="277458" cy="57084"/>
            </a:xfrm>
          </p:grpSpPr>
          <p:sp>
            <p:nvSpPr>
              <p:cNvPr id="4019" name="Google Shape;4019;p19"/>
              <p:cNvSpPr/>
              <p:nvPr/>
            </p:nvSpPr>
            <p:spPr>
              <a:xfrm>
                <a:off x="-78960" y="2996964"/>
                <a:ext cx="155517" cy="57084"/>
              </a:xfrm>
              <a:custGeom>
                <a:rect b="b" l="l" r="r" t="t"/>
                <a:pathLst>
                  <a:path extrusionOk="0" h="3555" w="9685">
                    <a:moveTo>
                      <a:pt x="2405" y="0"/>
                    </a:moveTo>
                    <a:cubicBezTo>
                      <a:pt x="2205" y="0"/>
                      <a:pt x="2041" y="31"/>
                      <a:pt x="1920" y="99"/>
                    </a:cubicBezTo>
                    <a:cubicBezTo>
                      <a:pt x="725" y="781"/>
                      <a:pt x="0" y="3554"/>
                      <a:pt x="0" y="3554"/>
                    </a:cubicBezTo>
                    <a:lnTo>
                      <a:pt x="9684" y="3554"/>
                    </a:lnTo>
                    <a:cubicBezTo>
                      <a:pt x="8348" y="2256"/>
                      <a:pt x="4106" y="0"/>
                      <a:pt x="24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0" name="Google Shape;4020;p19"/>
              <p:cNvSpPr/>
              <p:nvPr/>
            </p:nvSpPr>
            <p:spPr>
              <a:xfrm>
                <a:off x="-200901" y="2996964"/>
                <a:ext cx="132908" cy="57084"/>
              </a:xfrm>
              <a:custGeom>
                <a:rect b="b" l="l" r="r" t="t"/>
                <a:pathLst>
                  <a:path extrusionOk="0" h="3555" w="8277">
                    <a:moveTo>
                      <a:pt x="6368" y="0"/>
                    </a:moveTo>
                    <a:cubicBezTo>
                      <a:pt x="4686" y="0"/>
                      <a:pt x="993" y="2256"/>
                      <a:pt x="1" y="3554"/>
                    </a:cubicBezTo>
                    <a:lnTo>
                      <a:pt x="8277" y="3554"/>
                    </a:lnTo>
                    <a:cubicBezTo>
                      <a:pt x="8277" y="3554"/>
                      <a:pt x="8106" y="781"/>
                      <a:pt x="6869" y="99"/>
                    </a:cubicBezTo>
                    <a:cubicBezTo>
                      <a:pt x="6735" y="31"/>
                      <a:pt x="6565" y="0"/>
                      <a:pt x="63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21" name="Google Shape;4021;p19"/>
          <p:cNvSpPr/>
          <p:nvPr/>
        </p:nvSpPr>
        <p:spPr>
          <a:xfrm>
            <a:off x="3142083" y="3484212"/>
            <a:ext cx="319480" cy="49891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2"/>
          <p:cNvSpPr txBox="1"/>
          <p:nvPr>
            <p:ph type="title"/>
          </p:nvPr>
        </p:nvSpPr>
        <p:spPr>
          <a:xfrm>
            <a:off x="1719100" y="2141113"/>
            <a:ext cx="57153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024" name="Google Shape;1024;p2"/>
          <p:cNvSpPr txBox="1"/>
          <p:nvPr>
            <p:ph idx="1" type="subTitle"/>
          </p:nvPr>
        </p:nvSpPr>
        <p:spPr>
          <a:xfrm>
            <a:off x="2140300" y="3331638"/>
            <a:ext cx="48729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025" name="Google Shape;102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5" name="Shape 4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6" name="Google Shape;4026;p20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800">
                <a:latin typeface="Cambria"/>
                <a:ea typeface="Cambria"/>
                <a:cs typeface="Cambria"/>
                <a:sym typeface="Cambria"/>
              </a:rPr>
              <a:t>2. Triển khai vấn đề</a:t>
            </a:r>
            <a:endParaRPr b="1" sz="2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27" name="Google Shape;4027;p20"/>
          <p:cNvSpPr txBox="1"/>
          <p:nvPr>
            <p:ph idx="1" type="subTitle"/>
          </p:nvPr>
        </p:nvSpPr>
        <p:spPr>
          <a:xfrm>
            <a:off x="1133830" y="1822637"/>
            <a:ext cx="3175493" cy="13700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0" lvl="0" marL="425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42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Thầy giáo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85750" lvl="0" marL="425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42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Bố mẹ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285750" lvl="0" marL="425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42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Bạn bè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28" name="Google Shape;4028;p20"/>
          <p:cNvSpPr txBox="1"/>
          <p:nvPr/>
        </p:nvSpPr>
        <p:spPr>
          <a:xfrm>
            <a:off x="1409715" y="3325462"/>
            <a:ext cx="5182934" cy="767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39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42"/>
              <a:buFont typeface="Inter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Sự khuyến khích đọc sách đến từ mọi người.</a:t>
            </a:r>
            <a:endParaRPr/>
          </a:p>
        </p:txBody>
      </p:sp>
      <p:sp>
        <p:nvSpPr>
          <p:cNvPr id="4029" name="Google Shape;4029;p20"/>
          <p:cNvSpPr txBox="1"/>
          <p:nvPr/>
        </p:nvSpPr>
        <p:spPr>
          <a:xfrm>
            <a:off x="3334344" y="1758442"/>
            <a:ext cx="3175493" cy="13700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39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42"/>
              <a:buFont typeface="Inter"/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Hãy cầm lấy và đọc</a:t>
            </a:r>
            <a:endParaRPr b="1" i="1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30" name="Google Shape;4030;p20"/>
          <p:cNvSpPr txBox="1"/>
          <p:nvPr/>
        </p:nvSpPr>
        <p:spPr>
          <a:xfrm>
            <a:off x="1196899" y="1077952"/>
            <a:ext cx="6773808" cy="74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39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42"/>
              <a:buFont typeface="Inter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a. Vai trò của sách</a:t>
            </a:r>
            <a:endParaRPr b="1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031" name="Google Shape;4031;p20"/>
          <p:cNvGrpSpPr/>
          <p:nvPr/>
        </p:nvGrpSpPr>
        <p:grpSpPr>
          <a:xfrm>
            <a:off x="6539086" y="1950417"/>
            <a:ext cx="2384116" cy="3185661"/>
            <a:chOff x="6345798" y="1999751"/>
            <a:chExt cx="1957078" cy="2509188"/>
          </a:xfrm>
        </p:grpSpPr>
        <p:grpSp>
          <p:nvGrpSpPr>
            <p:cNvPr id="4032" name="Google Shape;4032;p20"/>
            <p:cNvGrpSpPr/>
            <p:nvPr/>
          </p:nvGrpSpPr>
          <p:grpSpPr>
            <a:xfrm>
              <a:off x="6345798" y="3231367"/>
              <a:ext cx="1006128" cy="1275556"/>
              <a:chOff x="7476475" y="5273163"/>
              <a:chExt cx="1071375" cy="1358275"/>
            </a:xfrm>
          </p:grpSpPr>
          <p:sp>
            <p:nvSpPr>
              <p:cNvPr id="4033" name="Google Shape;4033;p20"/>
              <p:cNvSpPr/>
              <p:nvPr/>
            </p:nvSpPr>
            <p:spPr>
              <a:xfrm>
                <a:off x="7965225" y="5702513"/>
                <a:ext cx="93200" cy="625825"/>
              </a:xfrm>
              <a:custGeom>
                <a:rect b="b" l="l" r="r" t="t"/>
                <a:pathLst>
                  <a:path extrusionOk="0" h="25033" w="3728">
                    <a:moveTo>
                      <a:pt x="1" y="0"/>
                    </a:moveTo>
                    <a:cubicBezTo>
                      <a:pt x="1270" y="0"/>
                      <a:pt x="1270" y="25032"/>
                      <a:pt x="1" y="25032"/>
                    </a:cubicBezTo>
                    <a:lnTo>
                      <a:pt x="3727" y="25032"/>
                    </a:lnTo>
                    <a:cubicBezTo>
                      <a:pt x="2458" y="25032"/>
                      <a:pt x="2458" y="0"/>
                      <a:pt x="3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4" name="Google Shape;4034;p20"/>
              <p:cNvSpPr/>
              <p:nvPr/>
            </p:nvSpPr>
            <p:spPr>
              <a:xfrm>
                <a:off x="7965225" y="5702513"/>
                <a:ext cx="93200" cy="371325"/>
              </a:xfrm>
              <a:custGeom>
                <a:rect b="b" l="l" r="r" t="t"/>
                <a:pathLst>
                  <a:path extrusionOk="0" h="14853" w="3728">
                    <a:moveTo>
                      <a:pt x="1" y="0"/>
                    </a:moveTo>
                    <a:cubicBezTo>
                      <a:pt x="622" y="0"/>
                      <a:pt x="919" y="5536"/>
                      <a:pt x="973" y="11396"/>
                    </a:cubicBezTo>
                    <a:cubicBezTo>
                      <a:pt x="1054" y="11315"/>
                      <a:pt x="1162" y="11261"/>
                      <a:pt x="1270" y="11261"/>
                    </a:cubicBezTo>
                    <a:cubicBezTo>
                      <a:pt x="1864" y="11261"/>
                      <a:pt x="2404" y="12638"/>
                      <a:pt x="2782" y="14852"/>
                    </a:cubicBezTo>
                    <a:cubicBezTo>
                      <a:pt x="2701" y="7939"/>
                      <a:pt x="3025" y="0"/>
                      <a:pt x="3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5" name="Google Shape;4035;p20"/>
              <p:cNvSpPr/>
              <p:nvPr/>
            </p:nvSpPr>
            <p:spPr>
              <a:xfrm>
                <a:off x="7955775" y="6337763"/>
                <a:ext cx="112775" cy="170825"/>
              </a:xfrm>
              <a:custGeom>
                <a:rect b="b" l="l" r="r" t="t"/>
                <a:pathLst>
                  <a:path extrusionOk="0" h="6833" w="4511">
                    <a:moveTo>
                      <a:pt x="1" y="0"/>
                    </a:moveTo>
                    <a:cubicBezTo>
                      <a:pt x="1540" y="0"/>
                      <a:pt x="1540" y="6832"/>
                      <a:pt x="1" y="6832"/>
                    </a:cubicBezTo>
                    <a:lnTo>
                      <a:pt x="4510" y="6832"/>
                    </a:lnTo>
                    <a:cubicBezTo>
                      <a:pt x="2944" y="6832"/>
                      <a:pt x="2944" y="0"/>
                      <a:pt x="45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6" name="Google Shape;4036;p20"/>
              <p:cNvSpPr/>
              <p:nvPr/>
            </p:nvSpPr>
            <p:spPr>
              <a:xfrm>
                <a:off x="7943625" y="5689688"/>
                <a:ext cx="136400" cy="126250"/>
              </a:xfrm>
              <a:custGeom>
                <a:rect b="b" l="l" r="r" t="t"/>
                <a:pathLst>
                  <a:path extrusionOk="0" h="5050" w="5456">
                    <a:moveTo>
                      <a:pt x="2728" y="0"/>
                    </a:moveTo>
                    <a:cubicBezTo>
                      <a:pt x="1216" y="0"/>
                      <a:pt x="1" y="1134"/>
                      <a:pt x="1" y="2539"/>
                    </a:cubicBezTo>
                    <a:cubicBezTo>
                      <a:pt x="1" y="3916"/>
                      <a:pt x="1216" y="5050"/>
                      <a:pt x="2728" y="5050"/>
                    </a:cubicBezTo>
                    <a:cubicBezTo>
                      <a:pt x="4240" y="5050"/>
                      <a:pt x="5455" y="3916"/>
                      <a:pt x="5455" y="2539"/>
                    </a:cubicBezTo>
                    <a:cubicBezTo>
                      <a:pt x="5455" y="1134"/>
                      <a:pt x="4240" y="0"/>
                      <a:pt x="27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7" name="Google Shape;4037;p20"/>
              <p:cNvSpPr/>
              <p:nvPr/>
            </p:nvSpPr>
            <p:spPr>
              <a:xfrm>
                <a:off x="7930125" y="6253388"/>
                <a:ext cx="164075" cy="155275"/>
              </a:xfrm>
              <a:custGeom>
                <a:rect b="b" l="l" r="r" t="t"/>
                <a:pathLst>
                  <a:path extrusionOk="0" h="6211" w="6563">
                    <a:moveTo>
                      <a:pt x="3268" y="0"/>
                    </a:moveTo>
                    <a:cubicBezTo>
                      <a:pt x="1459" y="0"/>
                      <a:pt x="1" y="1404"/>
                      <a:pt x="1" y="3105"/>
                    </a:cubicBezTo>
                    <a:cubicBezTo>
                      <a:pt x="1" y="4834"/>
                      <a:pt x="1459" y="6211"/>
                      <a:pt x="3268" y="6211"/>
                    </a:cubicBezTo>
                    <a:cubicBezTo>
                      <a:pt x="5077" y="6211"/>
                      <a:pt x="6562" y="4834"/>
                      <a:pt x="6562" y="3105"/>
                    </a:cubicBezTo>
                    <a:cubicBezTo>
                      <a:pt x="6562" y="1404"/>
                      <a:pt x="5077" y="0"/>
                      <a:pt x="3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8" name="Google Shape;4038;p20"/>
              <p:cNvSpPr/>
              <p:nvPr/>
            </p:nvSpPr>
            <p:spPr>
              <a:xfrm>
                <a:off x="7670250" y="6479538"/>
                <a:ext cx="684025" cy="151900"/>
              </a:xfrm>
              <a:custGeom>
                <a:rect b="b" l="l" r="r" t="t"/>
                <a:pathLst>
                  <a:path extrusionOk="0" h="6076" w="27361">
                    <a:moveTo>
                      <a:pt x="13312" y="0"/>
                    </a:moveTo>
                    <a:cubicBezTo>
                      <a:pt x="13258" y="0"/>
                      <a:pt x="13177" y="0"/>
                      <a:pt x="13123" y="27"/>
                    </a:cubicBezTo>
                    <a:cubicBezTo>
                      <a:pt x="10515" y="623"/>
                      <a:pt x="7817" y="4827"/>
                      <a:pt x="4880" y="4827"/>
                    </a:cubicBezTo>
                    <a:cubicBezTo>
                      <a:pt x="4623" y="4827"/>
                      <a:pt x="4364" y="4795"/>
                      <a:pt x="4104" y="4726"/>
                    </a:cubicBezTo>
                    <a:cubicBezTo>
                      <a:pt x="3351" y="4529"/>
                      <a:pt x="2702" y="4443"/>
                      <a:pt x="2167" y="4443"/>
                    </a:cubicBezTo>
                    <a:cubicBezTo>
                      <a:pt x="575" y="4443"/>
                      <a:pt x="0" y="5207"/>
                      <a:pt x="728" y="6076"/>
                    </a:cubicBezTo>
                    <a:lnTo>
                      <a:pt x="26598" y="6076"/>
                    </a:lnTo>
                    <a:cubicBezTo>
                      <a:pt x="27361" y="5192"/>
                      <a:pt x="26794" y="4428"/>
                      <a:pt x="25220" y="4428"/>
                    </a:cubicBezTo>
                    <a:cubicBezTo>
                      <a:pt x="24678" y="4428"/>
                      <a:pt x="24017" y="4518"/>
                      <a:pt x="23249" y="4726"/>
                    </a:cubicBezTo>
                    <a:cubicBezTo>
                      <a:pt x="22989" y="4795"/>
                      <a:pt x="22730" y="4827"/>
                      <a:pt x="22473" y="4827"/>
                    </a:cubicBezTo>
                    <a:cubicBezTo>
                      <a:pt x="19536" y="4827"/>
                      <a:pt x="16837" y="623"/>
                      <a:pt x="14230" y="27"/>
                    </a:cubicBezTo>
                    <a:cubicBezTo>
                      <a:pt x="14176" y="0"/>
                      <a:pt x="14095" y="0"/>
                      <a:pt x="140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9" name="Google Shape;4039;p20"/>
              <p:cNvSpPr/>
              <p:nvPr/>
            </p:nvSpPr>
            <p:spPr>
              <a:xfrm>
                <a:off x="7476475" y="5273163"/>
                <a:ext cx="1071375" cy="533975"/>
              </a:xfrm>
              <a:custGeom>
                <a:rect b="b" l="l" r="r" t="t"/>
                <a:pathLst>
                  <a:path extrusionOk="0" h="21359" w="42855">
                    <a:moveTo>
                      <a:pt x="20860" y="0"/>
                    </a:moveTo>
                    <a:cubicBezTo>
                      <a:pt x="10430" y="0"/>
                      <a:pt x="0" y="432"/>
                      <a:pt x="0" y="1296"/>
                    </a:cubicBezTo>
                    <a:lnTo>
                      <a:pt x="0" y="20928"/>
                    </a:lnTo>
                    <a:cubicBezTo>
                      <a:pt x="562" y="21216"/>
                      <a:pt x="1186" y="21358"/>
                      <a:pt x="1814" y="21358"/>
                    </a:cubicBezTo>
                    <a:cubicBezTo>
                      <a:pt x="2362" y="21358"/>
                      <a:pt x="2914" y="21250"/>
                      <a:pt x="3430" y="21036"/>
                    </a:cubicBezTo>
                    <a:cubicBezTo>
                      <a:pt x="4306" y="20675"/>
                      <a:pt x="5218" y="20552"/>
                      <a:pt x="6118" y="20552"/>
                    </a:cubicBezTo>
                    <a:cubicBezTo>
                      <a:pt x="8045" y="20552"/>
                      <a:pt x="9917" y="21117"/>
                      <a:pt x="11261" y="21117"/>
                    </a:cubicBezTo>
                    <a:cubicBezTo>
                      <a:pt x="13120" y="21117"/>
                      <a:pt x="14908" y="18713"/>
                      <a:pt x="17394" y="18713"/>
                    </a:cubicBezTo>
                    <a:cubicBezTo>
                      <a:pt x="17543" y="18713"/>
                      <a:pt x="17695" y="18722"/>
                      <a:pt x="17850" y="18740"/>
                    </a:cubicBezTo>
                    <a:cubicBezTo>
                      <a:pt x="20503" y="19056"/>
                      <a:pt x="23234" y="20905"/>
                      <a:pt x="25917" y="20905"/>
                    </a:cubicBezTo>
                    <a:cubicBezTo>
                      <a:pt x="25991" y="20905"/>
                      <a:pt x="26065" y="20904"/>
                      <a:pt x="26140" y="20901"/>
                    </a:cubicBezTo>
                    <a:cubicBezTo>
                      <a:pt x="28658" y="20801"/>
                      <a:pt x="32948" y="19136"/>
                      <a:pt x="35015" y="19136"/>
                    </a:cubicBezTo>
                    <a:cubicBezTo>
                      <a:pt x="35187" y="19136"/>
                      <a:pt x="35344" y="19148"/>
                      <a:pt x="35483" y="19173"/>
                    </a:cubicBezTo>
                    <a:cubicBezTo>
                      <a:pt x="37256" y="19485"/>
                      <a:pt x="38551" y="20906"/>
                      <a:pt x="40412" y="20906"/>
                    </a:cubicBezTo>
                    <a:cubicBezTo>
                      <a:pt x="40479" y="20906"/>
                      <a:pt x="40546" y="20904"/>
                      <a:pt x="40613" y="20901"/>
                    </a:cubicBezTo>
                    <a:cubicBezTo>
                      <a:pt x="42558" y="20793"/>
                      <a:pt x="42855" y="19497"/>
                      <a:pt x="42855" y="19497"/>
                    </a:cubicBezTo>
                    <a:lnTo>
                      <a:pt x="41721" y="1296"/>
                    </a:lnTo>
                    <a:cubicBezTo>
                      <a:pt x="41721" y="432"/>
                      <a:pt x="31290" y="0"/>
                      <a:pt x="208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0" name="Google Shape;4040;p20"/>
              <p:cNvSpPr/>
              <p:nvPr/>
            </p:nvSpPr>
            <p:spPr>
              <a:xfrm>
                <a:off x="7476475" y="5292063"/>
                <a:ext cx="39850" cy="514425"/>
              </a:xfrm>
              <a:custGeom>
                <a:rect b="b" l="l" r="r" t="t"/>
                <a:pathLst>
                  <a:path extrusionOk="0" h="20577" w="1594">
                    <a:moveTo>
                      <a:pt x="1593" y="0"/>
                    </a:moveTo>
                    <a:lnTo>
                      <a:pt x="1593" y="0"/>
                    </a:lnTo>
                    <a:cubicBezTo>
                      <a:pt x="567" y="162"/>
                      <a:pt x="0" y="351"/>
                      <a:pt x="0" y="540"/>
                    </a:cubicBezTo>
                    <a:lnTo>
                      <a:pt x="0" y="20172"/>
                    </a:lnTo>
                    <a:cubicBezTo>
                      <a:pt x="432" y="20415"/>
                      <a:pt x="918" y="20550"/>
                      <a:pt x="1404" y="20577"/>
                    </a:cubicBezTo>
                    <a:cubicBezTo>
                      <a:pt x="1161" y="17552"/>
                      <a:pt x="1026" y="14393"/>
                      <a:pt x="1026" y="11153"/>
                    </a:cubicBezTo>
                    <a:cubicBezTo>
                      <a:pt x="999" y="7426"/>
                      <a:pt x="1188" y="3727"/>
                      <a:pt x="1593" y="0"/>
                    </a:cubicBezTo>
                    <a:close/>
                  </a:path>
                </a:pathLst>
              </a:custGeom>
              <a:solidFill>
                <a:srgbClr val="8E161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1" name="Google Shape;4041;p20"/>
              <p:cNvSpPr/>
              <p:nvPr/>
            </p:nvSpPr>
            <p:spPr>
              <a:xfrm>
                <a:off x="7476475" y="5273163"/>
                <a:ext cx="1045050" cy="84000"/>
              </a:xfrm>
              <a:custGeom>
                <a:rect b="b" l="l" r="r" t="t"/>
                <a:pathLst>
                  <a:path extrusionOk="0" h="3360" w="41802">
                    <a:moveTo>
                      <a:pt x="20860" y="0"/>
                    </a:moveTo>
                    <a:cubicBezTo>
                      <a:pt x="10430" y="0"/>
                      <a:pt x="0" y="432"/>
                      <a:pt x="0" y="1296"/>
                    </a:cubicBezTo>
                    <a:lnTo>
                      <a:pt x="0" y="1350"/>
                    </a:lnTo>
                    <a:cubicBezTo>
                      <a:pt x="2848" y="2653"/>
                      <a:pt x="5622" y="2981"/>
                      <a:pt x="8752" y="2981"/>
                    </a:cubicBezTo>
                    <a:cubicBezTo>
                      <a:pt x="11913" y="2981"/>
                      <a:pt x="15438" y="2646"/>
                      <a:pt x="19767" y="2646"/>
                    </a:cubicBezTo>
                    <a:cubicBezTo>
                      <a:pt x="24499" y="2646"/>
                      <a:pt x="29955" y="3359"/>
                      <a:pt x="34688" y="3359"/>
                    </a:cubicBezTo>
                    <a:cubicBezTo>
                      <a:pt x="37382" y="3359"/>
                      <a:pt x="39842" y="3128"/>
                      <a:pt x="41802" y="2403"/>
                    </a:cubicBezTo>
                    <a:lnTo>
                      <a:pt x="41721" y="1296"/>
                    </a:lnTo>
                    <a:cubicBezTo>
                      <a:pt x="41721" y="432"/>
                      <a:pt x="31290" y="0"/>
                      <a:pt x="20860" y="0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2" name="Google Shape;4042;p20"/>
              <p:cNvSpPr/>
              <p:nvPr/>
            </p:nvSpPr>
            <p:spPr>
              <a:xfrm>
                <a:off x="7798475" y="5373063"/>
                <a:ext cx="281550" cy="416550"/>
              </a:xfrm>
              <a:custGeom>
                <a:rect b="b" l="l" r="r" t="t"/>
                <a:pathLst>
                  <a:path extrusionOk="0" h="16662" w="11262">
                    <a:moveTo>
                      <a:pt x="5456" y="1"/>
                    </a:moveTo>
                    <a:cubicBezTo>
                      <a:pt x="2755" y="1"/>
                      <a:pt x="649" y="10451"/>
                      <a:pt x="1" y="16635"/>
                    </a:cubicBezTo>
                    <a:cubicBezTo>
                      <a:pt x="1341" y="15915"/>
                      <a:pt x="2750" y="14716"/>
                      <a:pt x="4501" y="14716"/>
                    </a:cubicBezTo>
                    <a:cubicBezTo>
                      <a:pt x="4654" y="14716"/>
                      <a:pt x="4810" y="14725"/>
                      <a:pt x="4970" y="14744"/>
                    </a:cubicBezTo>
                    <a:cubicBezTo>
                      <a:pt x="7049" y="14988"/>
                      <a:pt x="9182" y="16176"/>
                      <a:pt x="11261" y="16662"/>
                    </a:cubicBezTo>
                    <a:cubicBezTo>
                      <a:pt x="10640" y="10451"/>
                      <a:pt x="8183" y="1"/>
                      <a:pt x="5456" y="1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3" name="Google Shape;4043;p20"/>
              <p:cNvSpPr/>
              <p:nvPr/>
            </p:nvSpPr>
            <p:spPr>
              <a:xfrm>
                <a:off x="7523050" y="5446638"/>
                <a:ext cx="123575" cy="360525"/>
              </a:xfrm>
              <a:custGeom>
                <a:rect b="b" l="l" r="r" t="t"/>
                <a:pathLst>
                  <a:path extrusionOk="0" h="14421" w="4943">
                    <a:moveTo>
                      <a:pt x="2134" y="1"/>
                    </a:moveTo>
                    <a:cubicBezTo>
                      <a:pt x="919" y="1"/>
                      <a:pt x="298" y="8804"/>
                      <a:pt x="0" y="14421"/>
                    </a:cubicBezTo>
                    <a:cubicBezTo>
                      <a:pt x="541" y="14421"/>
                      <a:pt x="1081" y="14313"/>
                      <a:pt x="1567" y="14097"/>
                    </a:cubicBezTo>
                    <a:cubicBezTo>
                      <a:pt x="2429" y="13774"/>
                      <a:pt x="3325" y="13605"/>
                      <a:pt x="4242" y="13605"/>
                    </a:cubicBezTo>
                    <a:cubicBezTo>
                      <a:pt x="4474" y="13605"/>
                      <a:pt x="4708" y="13616"/>
                      <a:pt x="4942" y="13638"/>
                    </a:cubicBezTo>
                    <a:cubicBezTo>
                      <a:pt x="4591" y="8426"/>
                      <a:pt x="3268" y="1"/>
                      <a:pt x="2134" y="1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4" name="Google Shape;4044;p20"/>
              <p:cNvSpPr/>
              <p:nvPr/>
            </p:nvSpPr>
            <p:spPr>
              <a:xfrm>
                <a:off x="7930800" y="6292538"/>
                <a:ext cx="163400" cy="116400"/>
              </a:xfrm>
              <a:custGeom>
                <a:rect b="b" l="l" r="r" t="t"/>
                <a:pathLst>
                  <a:path extrusionOk="0" h="4656" w="6536">
                    <a:moveTo>
                      <a:pt x="6103" y="0"/>
                    </a:moveTo>
                    <a:lnTo>
                      <a:pt x="6103" y="0"/>
                    </a:lnTo>
                    <a:cubicBezTo>
                      <a:pt x="6130" y="162"/>
                      <a:pt x="6130" y="324"/>
                      <a:pt x="6130" y="486"/>
                    </a:cubicBezTo>
                    <a:cubicBezTo>
                      <a:pt x="6077" y="2209"/>
                      <a:pt x="4672" y="3593"/>
                      <a:pt x="2961" y="3593"/>
                    </a:cubicBezTo>
                    <a:cubicBezTo>
                      <a:pt x="2928" y="3593"/>
                      <a:pt x="2896" y="3593"/>
                      <a:pt x="2863" y="3592"/>
                    </a:cubicBezTo>
                    <a:cubicBezTo>
                      <a:pt x="2838" y="3592"/>
                      <a:pt x="2812" y="3593"/>
                      <a:pt x="2787" y="3593"/>
                    </a:cubicBezTo>
                    <a:cubicBezTo>
                      <a:pt x="1655" y="3593"/>
                      <a:pt x="608" y="3003"/>
                      <a:pt x="1" y="2026"/>
                    </a:cubicBezTo>
                    <a:lnTo>
                      <a:pt x="1" y="2026"/>
                    </a:lnTo>
                    <a:cubicBezTo>
                      <a:pt x="333" y="3558"/>
                      <a:pt x="1679" y="4656"/>
                      <a:pt x="3218" y="4656"/>
                    </a:cubicBezTo>
                    <a:cubicBezTo>
                      <a:pt x="3306" y="4656"/>
                      <a:pt x="3395" y="4652"/>
                      <a:pt x="3484" y="4645"/>
                    </a:cubicBezTo>
                    <a:cubicBezTo>
                      <a:pt x="5131" y="4537"/>
                      <a:pt x="6427" y="3187"/>
                      <a:pt x="6535" y="1539"/>
                    </a:cubicBezTo>
                    <a:cubicBezTo>
                      <a:pt x="6535" y="999"/>
                      <a:pt x="6373" y="459"/>
                      <a:pt x="6103" y="0"/>
                    </a:cubicBezTo>
                    <a:close/>
                  </a:path>
                </a:pathLst>
              </a:custGeom>
              <a:solidFill>
                <a:schemeClr val="dk1">
                  <a:alpha val="2352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5" name="Google Shape;4045;p20"/>
              <p:cNvSpPr/>
              <p:nvPr/>
            </p:nvSpPr>
            <p:spPr>
              <a:xfrm>
                <a:off x="7678325" y="6590338"/>
                <a:ext cx="675750" cy="40425"/>
              </a:xfrm>
              <a:custGeom>
                <a:rect b="b" l="l" r="r" t="t"/>
                <a:pathLst>
                  <a:path extrusionOk="0" h="1617" w="27030">
                    <a:moveTo>
                      <a:pt x="24888" y="1"/>
                    </a:moveTo>
                    <a:cubicBezTo>
                      <a:pt x="24660" y="1"/>
                      <a:pt x="24411" y="17"/>
                      <a:pt x="24141" y="51"/>
                    </a:cubicBezTo>
                    <a:cubicBezTo>
                      <a:pt x="20550" y="834"/>
                      <a:pt x="15932" y="1320"/>
                      <a:pt x="10883" y="1320"/>
                    </a:cubicBezTo>
                    <a:cubicBezTo>
                      <a:pt x="7318" y="1320"/>
                      <a:pt x="3754" y="1050"/>
                      <a:pt x="216" y="510"/>
                    </a:cubicBezTo>
                    <a:lnTo>
                      <a:pt x="216" y="510"/>
                    </a:lnTo>
                    <a:cubicBezTo>
                      <a:pt x="0" y="807"/>
                      <a:pt x="54" y="1185"/>
                      <a:pt x="405" y="1617"/>
                    </a:cubicBezTo>
                    <a:lnTo>
                      <a:pt x="26275" y="1617"/>
                    </a:lnTo>
                    <a:cubicBezTo>
                      <a:pt x="27030" y="768"/>
                      <a:pt x="26465" y="1"/>
                      <a:pt x="248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6" name="Google Shape;4046;p20"/>
              <p:cNvSpPr/>
              <p:nvPr/>
            </p:nvSpPr>
            <p:spPr>
              <a:xfrm>
                <a:off x="7876800" y="6495738"/>
                <a:ext cx="135025" cy="78325"/>
              </a:xfrm>
              <a:custGeom>
                <a:rect b="b" l="l" r="r" t="t"/>
                <a:pathLst>
                  <a:path extrusionOk="0" h="3133" w="5401">
                    <a:moveTo>
                      <a:pt x="4726" y="0"/>
                    </a:moveTo>
                    <a:lnTo>
                      <a:pt x="4564" y="27"/>
                    </a:lnTo>
                    <a:cubicBezTo>
                      <a:pt x="3106" y="378"/>
                      <a:pt x="1593" y="2215"/>
                      <a:pt x="0" y="3133"/>
                    </a:cubicBezTo>
                    <a:lnTo>
                      <a:pt x="513" y="3079"/>
                    </a:lnTo>
                    <a:cubicBezTo>
                      <a:pt x="3187" y="2674"/>
                      <a:pt x="5293" y="1350"/>
                      <a:pt x="5401" y="27"/>
                    </a:cubicBezTo>
                    <a:lnTo>
                      <a:pt x="5266" y="0"/>
                    </a:lnTo>
                    <a:close/>
                  </a:path>
                </a:pathLst>
              </a:custGeom>
              <a:solidFill>
                <a:schemeClr val="dk1">
                  <a:alpha val="2352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7" name="Google Shape;4047;p20"/>
              <p:cNvSpPr/>
              <p:nvPr/>
            </p:nvSpPr>
            <p:spPr>
              <a:xfrm>
                <a:off x="7967925" y="6265538"/>
                <a:ext cx="83075" cy="32425"/>
              </a:xfrm>
              <a:custGeom>
                <a:rect b="b" l="l" r="r" t="t"/>
                <a:pathLst>
                  <a:path extrusionOk="0" h="1297" w="3323">
                    <a:moveTo>
                      <a:pt x="1675" y="0"/>
                    </a:moveTo>
                    <a:cubicBezTo>
                      <a:pt x="730" y="0"/>
                      <a:pt x="1" y="297"/>
                      <a:pt x="1" y="648"/>
                    </a:cubicBezTo>
                    <a:cubicBezTo>
                      <a:pt x="1" y="999"/>
                      <a:pt x="730" y="1296"/>
                      <a:pt x="1675" y="1296"/>
                    </a:cubicBezTo>
                    <a:cubicBezTo>
                      <a:pt x="2593" y="1296"/>
                      <a:pt x="3322" y="999"/>
                      <a:pt x="3322" y="648"/>
                    </a:cubicBezTo>
                    <a:cubicBezTo>
                      <a:pt x="3322" y="297"/>
                      <a:pt x="2593" y="0"/>
                      <a:pt x="1675" y="0"/>
                    </a:cubicBezTo>
                    <a:close/>
                  </a:path>
                </a:pathLst>
              </a:custGeom>
              <a:solidFill>
                <a:schemeClr val="dk1">
                  <a:alpha val="2352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8" name="Google Shape;4048;p20"/>
              <p:cNvSpPr/>
              <p:nvPr/>
            </p:nvSpPr>
            <p:spPr>
              <a:xfrm>
                <a:off x="7942950" y="6295613"/>
                <a:ext cx="22300" cy="24700"/>
              </a:xfrm>
              <a:custGeom>
                <a:rect b="b" l="l" r="r" t="t"/>
                <a:pathLst>
                  <a:path extrusionOk="0" h="988" w="892">
                    <a:moveTo>
                      <a:pt x="529" y="0"/>
                    </a:moveTo>
                    <a:cubicBezTo>
                      <a:pt x="391" y="0"/>
                      <a:pt x="253" y="84"/>
                      <a:pt x="163" y="228"/>
                    </a:cubicBezTo>
                    <a:cubicBezTo>
                      <a:pt x="1" y="444"/>
                      <a:pt x="28" y="714"/>
                      <a:pt x="190" y="903"/>
                    </a:cubicBezTo>
                    <a:cubicBezTo>
                      <a:pt x="247" y="961"/>
                      <a:pt x="318" y="988"/>
                      <a:pt x="392" y="988"/>
                    </a:cubicBezTo>
                    <a:cubicBezTo>
                      <a:pt x="526" y="988"/>
                      <a:pt x="670" y="898"/>
                      <a:pt x="757" y="741"/>
                    </a:cubicBezTo>
                    <a:cubicBezTo>
                      <a:pt x="892" y="525"/>
                      <a:pt x="892" y="255"/>
                      <a:pt x="730" y="66"/>
                    </a:cubicBezTo>
                    <a:cubicBezTo>
                      <a:pt x="667" y="21"/>
                      <a:pt x="598" y="0"/>
                      <a:pt x="529" y="0"/>
                    </a:cubicBezTo>
                    <a:close/>
                  </a:path>
                </a:pathLst>
              </a:custGeom>
              <a:solidFill>
                <a:schemeClr val="dk1">
                  <a:alpha val="2352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9" name="Google Shape;4049;p20"/>
              <p:cNvSpPr/>
              <p:nvPr/>
            </p:nvSpPr>
            <p:spPr>
              <a:xfrm>
                <a:off x="7958475" y="6288888"/>
                <a:ext cx="94600" cy="79975"/>
              </a:xfrm>
              <a:custGeom>
                <a:rect b="b" l="l" r="r" t="t"/>
                <a:pathLst>
                  <a:path extrusionOk="0" h="3199" w="3784">
                    <a:moveTo>
                      <a:pt x="2125" y="0"/>
                    </a:moveTo>
                    <a:cubicBezTo>
                      <a:pt x="1750" y="0"/>
                      <a:pt x="1369" y="136"/>
                      <a:pt x="1054" y="443"/>
                    </a:cubicBezTo>
                    <a:cubicBezTo>
                      <a:pt x="1" y="1442"/>
                      <a:pt x="703" y="3198"/>
                      <a:pt x="2134" y="3198"/>
                    </a:cubicBezTo>
                    <a:cubicBezTo>
                      <a:pt x="2151" y="3198"/>
                      <a:pt x="2167" y="3198"/>
                      <a:pt x="2184" y="3198"/>
                    </a:cubicBezTo>
                    <a:cubicBezTo>
                      <a:pt x="3025" y="3198"/>
                      <a:pt x="3701" y="2533"/>
                      <a:pt x="3727" y="1685"/>
                    </a:cubicBezTo>
                    <a:cubicBezTo>
                      <a:pt x="3783" y="694"/>
                      <a:pt x="2971" y="0"/>
                      <a:pt x="21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0" name="Google Shape;4050;p20"/>
              <p:cNvSpPr/>
              <p:nvPr/>
            </p:nvSpPr>
            <p:spPr>
              <a:xfrm>
                <a:off x="7989525" y="6313688"/>
                <a:ext cx="39875" cy="33550"/>
              </a:xfrm>
              <a:custGeom>
                <a:rect b="b" l="l" r="r" t="t"/>
                <a:pathLst>
                  <a:path extrusionOk="0" h="1342" w="1595">
                    <a:moveTo>
                      <a:pt x="886" y="0"/>
                    </a:moveTo>
                    <a:cubicBezTo>
                      <a:pt x="727" y="0"/>
                      <a:pt x="566" y="56"/>
                      <a:pt x="433" y="180"/>
                    </a:cubicBezTo>
                    <a:cubicBezTo>
                      <a:pt x="1" y="612"/>
                      <a:pt x="298" y="1342"/>
                      <a:pt x="919" y="1342"/>
                    </a:cubicBezTo>
                    <a:cubicBezTo>
                      <a:pt x="1270" y="1342"/>
                      <a:pt x="1567" y="1071"/>
                      <a:pt x="1594" y="693"/>
                    </a:cubicBezTo>
                    <a:cubicBezTo>
                      <a:pt x="1594" y="282"/>
                      <a:pt x="1244" y="0"/>
                      <a:pt x="8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1" name="Google Shape;4051;p20"/>
              <p:cNvSpPr/>
              <p:nvPr/>
            </p:nvSpPr>
            <p:spPr>
              <a:xfrm>
                <a:off x="7983450" y="6590913"/>
                <a:ext cx="51350" cy="38500"/>
              </a:xfrm>
              <a:custGeom>
                <a:rect b="b" l="l" r="r" t="t"/>
                <a:pathLst>
                  <a:path extrusionOk="0" h="1540" w="2054">
                    <a:moveTo>
                      <a:pt x="1000" y="1"/>
                    </a:moveTo>
                    <a:cubicBezTo>
                      <a:pt x="460" y="1"/>
                      <a:pt x="1" y="460"/>
                      <a:pt x="1" y="1027"/>
                    </a:cubicBezTo>
                    <a:lnTo>
                      <a:pt x="1" y="1540"/>
                    </a:lnTo>
                    <a:lnTo>
                      <a:pt x="2026" y="1540"/>
                    </a:lnTo>
                    <a:lnTo>
                      <a:pt x="2026" y="1027"/>
                    </a:lnTo>
                    <a:cubicBezTo>
                      <a:pt x="2053" y="460"/>
                      <a:pt x="1567" y="1"/>
                      <a:pt x="10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2" name="Google Shape;4052;p20"/>
              <p:cNvSpPr/>
              <p:nvPr/>
            </p:nvSpPr>
            <p:spPr>
              <a:xfrm>
                <a:off x="7476475" y="5454388"/>
                <a:ext cx="1054500" cy="59800"/>
              </a:xfrm>
              <a:custGeom>
                <a:rect b="b" l="l" r="r" t="t"/>
                <a:pathLst>
                  <a:path extrusionOk="0" h="2392" w="42180">
                    <a:moveTo>
                      <a:pt x="14432" y="0"/>
                    </a:moveTo>
                    <a:cubicBezTo>
                      <a:pt x="10155" y="0"/>
                      <a:pt x="7056" y="1095"/>
                      <a:pt x="3862" y="1095"/>
                    </a:cubicBezTo>
                    <a:cubicBezTo>
                      <a:pt x="2755" y="1095"/>
                      <a:pt x="1431" y="1041"/>
                      <a:pt x="0" y="960"/>
                    </a:cubicBezTo>
                    <a:lnTo>
                      <a:pt x="0" y="2283"/>
                    </a:lnTo>
                    <a:cubicBezTo>
                      <a:pt x="1431" y="2337"/>
                      <a:pt x="2755" y="2391"/>
                      <a:pt x="3862" y="2391"/>
                    </a:cubicBezTo>
                    <a:cubicBezTo>
                      <a:pt x="7056" y="2391"/>
                      <a:pt x="10155" y="1297"/>
                      <a:pt x="14432" y="1297"/>
                    </a:cubicBezTo>
                    <a:cubicBezTo>
                      <a:pt x="14711" y="1297"/>
                      <a:pt x="14995" y="1301"/>
                      <a:pt x="15284" y="1311"/>
                    </a:cubicBezTo>
                    <a:cubicBezTo>
                      <a:pt x="19964" y="1444"/>
                      <a:pt x="24774" y="2284"/>
                      <a:pt x="29458" y="2284"/>
                    </a:cubicBezTo>
                    <a:cubicBezTo>
                      <a:pt x="29531" y="2284"/>
                      <a:pt x="29604" y="2284"/>
                      <a:pt x="29677" y="2283"/>
                    </a:cubicBezTo>
                    <a:cubicBezTo>
                      <a:pt x="33079" y="2256"/>
                      <a:pt x="38291" y="1797"/>
                      <a:pt x="42180" y="1581"/>
                    </a:cubicBezTo>
                    <a:lnTo>
                      <a:pt x="42099" y="285"/>
                    </a:lnTo>
                    <a:cubicBezTo>
                      <a:pt x="38210" y="501"/>
                      <a:pt x="33052" y="960"/>
                      <a:pt x="29677" y="987"/>
                    </a:cubicBezTo>
                    <a:cubicBezTo>
                      <a:pt x="29538" y="989"/>
                      <a:pt x="29399" y="990"/>
                      <a:pt x="29260" y="990"/>
                    </a:cubicBezTo>
                    <a:cubicBezTo>
                      <a:pt x="24663" y="990"/>
                      <a:pt x="19897" y="146"/>
                      <a:pt x="15284" y="15"/>
                    </a:cubicBezTo>
                    <a:cubicBezTo>
                      <a:pt x="14995" y="5"/>
                      <a:pt x="14711" y="0"/>
                      <a:pt x="144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3" name="Google Shape;4053;p20"/>
              <p:cNvSpPr/>
              <p:nvPr/>
            </p:nvSpPr>
            <p:spPr>
              <a:xfrm>
                <a:off x="7476475" y="5510538"/>
                <a:ext cx="1058550" cy="40775"/>
              </a:xfrm>
              <a:custGeom>
                <a:rect b="b" l="l" r="r" t="t"/>
                <a:pathLst>
                  <a:path extrusionOk="0" h="1631" w="42342">
                    <a:moveTo>
                      <a:pt x="14638" y="0"/>
                    </a:moveTo>
                    <a:cubicBezTo>
                      <a:pt x="10246" y="0"/>
                      <a:pt x="7116" y="1117"/>
                      <a:pt x="3889" y="1117"/>
                    </a:cubicBezTo>
                    <a:cubicBezTo>
                      <a:pt x="2782" y="1117"/>
                      <a:pt x="1458" y="1036"/>
                      <a:pt x="0" y="982"/>
                    </a:cubicBezTo>
                    <a:lnTo>
                      <a:pt x="0" y="1522"/>
                    </a:lnTo>
                    <a:cubicBezTo>
                      <a:pt x="1458" y="1577"/>
                      <a:pt x="2782" y="1631"/>
                      <a:pt x="3889" y="1631"/>
                    </a:cubicBezTo>
                    <a:cubicBezTo>
                      <a:pt x="7112" y="1631"/>
                      <a:pt x="10263" y="540"/>
                      <a:pt x="14626" y="540"/>
                    </a:cubicBezTo>
                    <a:cubicBezTo>
                      <a:pt x="14869" y="540"/>
                      <a:pt x="15115" y="543"/>
                      <a:pt x="15365" y="550"/>
                    </a:cubicBezTo>
                    <a:cubicBezTo>
                      <a:pt x="20045" y="710"/>
                      <a:pt x="24881" y="1550"/>
                      <a:pt x="29592" y="1550"/>
                    </a:cubicBezTo>
                    <a:cubicBezTo>
                      <a:pt x="29665" y="1550"/>
                      <a:pt x="29739" y="1550"/>
                      <a:pt x="29812" y="1550"/>
                    </a:cubicBezTo>
                    <a:cubicBezTo>
                      <a:pt x="33187" y="1495"/>
                      <a:pt x="38453" y="1036"/>
                      <a:pt x="42342" y="847"/>
                    </a:cubicBezTo>
                    <a:lnTo>
                      <a:pt x="42261" y="307"/>
                    </a:lnTo>
                    <a:cubicBezTo>
                      <a:pt x="38372" y="523"/>
                      <a:pt x="33187" y="955"/>
                      <a:pt x="29812" y="1009"/>
                    </a:cubicBezTo>
                    <a:cubicBezTo>
                      <a:pt x="29672" y="1011"/>
                      <a:pt x="29531" y="1012"/>
                      <a:pt x="29391" y="1012"/>
                    </a:cubicBezTo>
                    <a:cubicBezTo>
                      <a:pt x="24744" y="1012"/>
                      <a:pt x="19978" y="168"/>
                      <a:pt x="15365" y="10"/>
                    </a:cubicBezTo>
                    <a:cubicBezTo>
                      <a:pt x="15119" y="3"/>
                      <a:pt x="14876" y="0"/>
                      <a:pt x="146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54" name="Google Shape;4054;p20"/>
            <p:cNvGrpSpPr/>
            <p:nvPr/>
          </p:nvGrpSpPr>
          <p:grpSpPr>
            <a:xfrm flipH="1">
              <a:off x="6553693" y="1999751"/>
              <a:ext cx="1749183" cy="2509188"/>
              <a:chOff x="-3462575" y="1409975"/>
              <a:chExt cx="1984100" cy="2846175"/>
            </a:xfrm>
          </p:grpSpPr>
          <p:sp>
            <p:nvSpPr>
              <p:cNvPr id="4055" name="Google Shape;4055;p20"/>
              <p:cNvSpPr/>
              <p:nvPr/>
            </p:nvSpPr>
            <p:spPr>
              <a:xfrm>
                <a:off x="-1830525" y="2493000"/>
                <a:ext cx="301425" cy="285675"/>
              </a:xfrm>
              <a:custGeom>
                <a:rect b="b" l="l" r="r" t="t"/>
                <a:pathLst>
                  <a:path extrusionOk="0" h="11427" w="12057">
                    <a:moveTo>
                      <a:pt x="2618" y="1"/>
                    </a:moveTo>
                    <a:cubicBezTo>
                      <a:pt x="497" y="1"/>
                      <a:pt x="0" y="8478"/>
                      <a:pt x="1525" y="8688"/>
                    </a:cubicBezTo>
                    <a:cubicBezTo>
                      <a:pt x="3091" y="8904"/>
                      <a:pt x="4468" y="10389"/>
                      <a:pt x="5791" y="11010"/>
                    </a:cubicBezTo>
                    <a:cubicBezTo>
                      <a:pt x="6354" y="11275"/>
                      <a:pt x="7425" y="11426"/>
                      <a:pt x="8486" y="11426"/>
                    </a:cubicBezTo>
                    <a:cubicBezTo>
                      <a:pt x="9921" y="11426"/>
                      <a:pt x="11338" y="11149"/>
                      <a:pt x="11462" y="10497"/>
                    </a:cubicBezTo>
                    <a:cubicBezTo>
                      <a:pt x="12056" y="4584"/>
                      <a:pt x="10085" y="1424"/>
                      <a:pt x="2794" y="20"/>
                    </a:cubicBezTo>
                    <a:cubicBezTo>
                      <a:pt x="2734" y="7"/>
                      <a:pt x="2675" y="1"/>
                      <a:pt x="2618" y="1"/>
                    </a:cubicBezTo>
                    <a:close/>
                  </a:path>
                </a:pathLst>
              </a:custGeom>
              <a:solidFill>
                <a:srgbClr val="FFA7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6" name="Google Shape;4056;p20"/>
              <p:cNvSpPr/>
              <p:nvPr/>
            </p:nvSpPr>
            <p:spPr>
              <a:xfrm>
                <a:off x="-2460750" y="2099925"/>
                <a:ext cx="741275" cy="738150"/>
              </a:xfrm>
              <a:custGeom>
                <a:rect b="b" l="l" r="r" t="t"/>
                <a:pathLst>
                  <a:path extrusionOk="0" h="29526" w="29651">
                    <a:moveTo>
                      <a:pt x="5212" y="0"/>
                    </a:moveTo>
                    <a:lnTo>
                      <a:pt x="1" y="17471"/>
                    </a:lnTo>
                    <a:cubicBezTo>
                      <a:pt x="3446" y="26597"/>
                      <a:pt x="7916" y="29526"/>
                      <a:pt x="13034" y="29526"/>
                    </a:cubicBezTo>
                    <a:cubicBezTo>
                      <a:pt x="18064" y="29526"/>
                      <a:pt x="23721" y="26697"/>
                      <a:pt x="29650" y="24141"/>
                    </a:cubicBezTo>
                    <a:lnTo>
                      <a:pt x="27598" y="15635"/>
                    </a:lnTo>
                    <a:cubicBezTo>
                      <a:pt x="27598" y="15635"/>
                      <a:pt x="17264" y="17437"/>
                      <a:pt x="15323" y="17437"/>
                    </a:cubicBezTo>
                    <a:cubicBezTo>
                      <a:pt x="15207" y="17437"/>
                      <a:pt x="15120" y="17431"/>
                      <a:pt x="15068" y="17417"/>
                    </a:cubicBezTo>
                    <a:cubicBezTo>
                      <a:pt x="14150" y="17201"/>
                      <a:pt x="8588" y="6967"/>
                      <a:pt x="5212" y="0"/>
                    </a:cubicBez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7" name="Google Shape;4057;p20"/>
              <p:cNvSpPr/>
              <p:nvPr/>
            </p:nvSpPr>
            <p:spPr>
              <a:xfrm>
                <a:off x="-2460750" y="2099925"/>
                <a:ext cx="741275" cy="738150"/>
              </a:xfrm>
              <a:custGeom>
                <a:rect b="b" l="l" r="r" t="t"/>
                <a:pathLst>
                  <a:path extrusionOk="0" h="29526" w="29651">
                    <a:moveTo>
                      <a:pt x="5212" y="0"/>
                    </a:moveTo>
                    <a:lnTo>
                      <a:pt x="1" y="17471"/>
                    </a:lnTo>
                    <a:cubicBezTo>
                      <a:pt x="3438" y="26603"/>
                      <a:pt x="7929" y="29525"/>
                      <a:pt x="13050" y="29525"/>
                    </a:cubicBezTo>
                    <a:cubicBezTo>
                      <a:pt x="18105" y="29525"/>
                      <a:pt x="23774" y="26677"/>
                      <a:pt x="29650" y="24141"/>
                    </a:cubicBezTo>
                    <a:lnTo>
                      <a:pt x="28462" y="19226"/>
                    </a:lnTo>
                    <a:cubicBezTo>
                      <a:pt x="24563" y="20827"/>
                      <a:pt x="18875" y="22860"/>
                      <a:pt x="14966" y="22860"/>
                    </a:cubicBezTo>
                    <a:cubicBezTo>
                      <a:pt x="14192" y="22860"/>
                      <a:pt x="13488" y="22780"/>
                      <a:pt x="12881" y="22602"/>
                    </a:cubicBezTo>
                    <a:cubicBezTo>
                      <a:pt x="7210" y="20901"/>
                      <a:pt x="5752" y="10504"/>
                      <a:pt x="5752" y="10504"/>
                    </a:cubicBezTo>
                    <a:cubicBezTo>
                      <a:pt x="5644" y="9316"/>
                      <a:pt x="6400" y="756"/>
                      <a:pt x="5212" y="0"/>
                    </a:cubicBezTo>
                    <a:close/>
                  </a:path>
                </a:pathLst>
              </a:custGeom>
              <a:solidFill>
                <a:srgbClr val="D8C0A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8" name="Google Shape;4058;p20"/>
              <p:cNvSpPr/>
              <p:nvPr/>
            </p:nvSpPr>
            <p:spPr>
              <a:xfrm>
                <a:off x="-2950850" y="3473700"/>
                <a:ext cx="195125" cy="782450"/>
              </a:xfrm>
              <a:custGeom>
                <a:rect b="b" l="l" r="r" t="t"/>
                <a:pathLst>
                  <a:path extrusionOk="0" h="31298" w="7805">
                    <a:moveTo>
                      <a:pt x="7804" y="1"/>
                    </a:moveTo>
                    <a:lnTo>
                      <a:pt x="1161" y="28"/>
                    </a:lnTo>
                    <a:cubicBezTo>
                      <a:pt x="1161" y="28"/>
                      <a:pt x="2214" y="25924"/>
                      <a:pt x="0" y="31298"/>
                    </a:cubicBezTo>
                    <a:lnTo>
                      <a:pt x="1944" y="31298"/>
                    </a:lnTo>
                    <a:cubicBezTo>
                      <a:pt x="1944" y="31298"/>
                      <a:pt x="999" y="4295"/>
                      <a:pt x="7804" y="1054"/>
                    </a:cubicBezTo>
                    <a:lnTo>
                      <a:pt x="780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9" name="Google Shape;4059;p20"/>
              <p:cNvSpPr/>
              <p:nvPr/>
            </p:nvSpPr>
            <p:spPr>
              <a:xfrm>
                <a:off x="-3137200" y="2301025"/>
                <a:ext cx="236925" cy="168925"/>
              </a:xfrm>
              <a:custGeom>
                <a:rect b="b" l="l" r="r" t="t"/>
                <a:pathLst>
                  <a:path extrusionOk="0" h="6757" w="9477">
                    <a:moveTo>
                      <a:pt x="4627" y="1"/>
                    </a:moveTo>
                    <a:cubicBezTo>
                      <a:pt x="1421" y="1"/>
                      <a:pt x="0" y="4030"/>
                      <a:pt x="1999" y="6349"/>
                    </a:cubicBezTo>
                    <a:cubicBezTo>
                      <a:pt x="2229" y="6628"/>
                      <a:pt x="2514" y="6757"/>
                      <a:pt x="2786" y="6757"/>
                    </a:cubicBezTo>
                    <a:cubicBezTo>
                      <a:pt x="3250" y="6757"/>
                      <a:pt x="3677" y="6384"/>
                      <a:pt x="3728" y="5755"/>
                    </a:cubicBezTo>
                    <a:cubicBezTo>
                      <a:pt x="3635" y="4314"/>
                      <a:pt x="4954" y="3434"/>
                      <a:pt x="6346" y="3434"/>
                    </a:cubicBezTo>
                    <a:cubicBezTo>
                      <a:pt x="7381" y="3434"/>
                      <a:pt x="8456" y="3920"/>
                      <a:pt x="9020" y="5026"/>
                    </a:cubicBezTo>
                    <a:cubicBezTo>
                      <a:pt x="9477" y="2501"/>
                      <a:pt x="7315" y="3"/>
                      <a:pt x="4794" y="3"/>
                    </a:cubicBezTo>
                    <a:cubicBezTo>
                      <a:pt x="4781" y="3"/>
                      <a:pt x="4767" y="3"/>
                      <a:pt x="4754" y="3"/>
                    </a:cubicBezTo>
                    <a:cubicBezTo>
                      <a:pt x="4711" y="2"/>
                      <a:pt x="4669" y="1"/>
                      <a:pt x="4627" y="1"/>
                    </a:cubicBezTo>
                    <a:close/>
                  </a:path>
                </a:pathLst>
              </a:custGeom>
              <a:solidFill>
                <a:srgbClr val="2D24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0" name="Google Shape;4060;p20"/>
              <p:cNvSpPr/>
              <p:nvPr/>
            </p:nvSpPr>
            <p:spPr>
              <a:xfrm>
                <a:off x="-3115575" y="2412475"/>
                <a:ext cx="47950" cy="58075"/>
              </a:xfrm>
              <a:custGeom>
                <a:rect b="b" l="l" r="r" t="t"/>
                <a:pathLst>
                  <a:path extrusionOk="0" h="2323" w="1918">
                    <a:moveTo>
                      <a:pt x="0" y="1"/>
                    </a:moveTo>
                    <a:lnTo>
                      <a:pt x="189" y="2323"/>
                    </a:lnTo>
                    <a:lnTo>
                      <a:pt x="1917" y="2323"/>
                    </a:lnTo>
                    <a:lnTo>
                      <a:pt x="1728" y="1"/>
                    </a:lnTo>
                    <a:close/>
                  </a:path>
                </a:pathLst>
              </a:custGeom>
              <a:solidFill>
                <a:srgbClr val="2D24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1" name="Google Shape;4061;p20"/>
              <p:cNvSpPr/>
              <p:nvPr/>
            </p:nvSpPr>
            <p:spPr>
              <a:xfrm>
                <a:off x="-3173050" y="2301050"/>
                <a:ext cx="214675" cy="168900"/>
              </a:xfrm>
              <a:custGeom>
                <a:rect b="b" l="l" r="r" t="t"/>
                <a:pathLst>
                  <a:path extrusionOk="0" h="6756" w="8587">
                    <a:moveTo>
                      <a:pt x="4129" y="0"/>
                    </a:moveTo>
                    <a:cubicBezTo>
                      <a:pt x="1162" y="0"/>
                      <a:pt x="0" y="4135"/>
                      <a:pt x="1813" y="6348"/>
                    </a:cubicBezTo>
                    <a:cubicBezTo>
                      <a:pt x="2013" y="6627"/>
                      <a:pt x="2268" y="6756"/>
                      <a:pt x="2513" y="6756"/>
                    </a:cubicBezTo>
                    <a:cubicBezTo>
                      <a:pt x="2930" y="6756"/>
                      <a:pt x="3318" y="6383"/>
                      <a:pt x="3352" y="5754"/>
                    </a:cubicBezTo>
                    <a:cubicBezTo>
                      <a:pt x="3259" y="4323"/>
                      <a:pt x="4465" y="3430"/>
                      <a:pt x="5741" y="3430"/>
                    </a:cubicBezTo>
                    <a:cubicBezTo>
                      <a:pt x="6681" y="3430"/>
                      <a:pt x="7659" y="3914"/>
                      <a:pt x="8186" y="5025"/>
                    </a:cubicBezTo>
                    <a:cubicBezTo>
                      <a:pt x="8587" y="2592"/>
                      <a:pt x="6607" y="1"/>
                      <a:pt x="4314" y="1"/>
                    </a:cubicBezTo>
                    <a:cubicBezTo>
                      <a:pt x="4291" y="1"/>
                      <a:pt x="4267" y="2"/>
                      <a:pt x="4243" y="2"/>
                    </a:cubicBezTo>
                    <a:cubicBezTo>
                      <a:pt x="4205" y="1"/>
                      <a:pt x="4167" y="0"/>
                      <a:pt x="4129" y="0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2" name="Google Shape;4062;p20"/>
              <p:cNvSpPr/>
              <p:nvPr/>
            </p:nvSpPr>
            <p:spPr>
              <a:xfrm>
                <a:off x="-3462575" y="2345650"/>
                <a:ext cx="725075" cy="1105125"/>
              </a:xfrm>
              <a:custGeom>
                <a:rect b="b" l="l" r="r" t="t"/>
                <a:pathLst>
                  <a:path extrusionOk="0" h="44205" w="29003">
                    <a:moveTo>
                      <a:pt x="0" y="0"/>
                    </a:moveTo>
                    <a:cubicBezTo>
                      <a:pt x="2323" y="2809"/>
                      <a:pt x="6022" y="22845"/>
                      <a:pt x="7777" y="44205"/>
                    </a:cubicBezTo>
                    <a:lnTo>
                      <a:pt x="29002" y="44205"/>
                    </a:lnTo>
                    <a:cubicBezTo>
                      <a:pt x="27409" y="25032"/>
                      <a:pt x="23655" y="2944"/>
                      <a:pt x="2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3" name="Google Shape;4063;p20"/>
              <p:cNvSpPr/>
              <p:nvPr/>
            </p:nvSpPr>
            <p:spPr>
              <a:xfrm>
                <a:off x="-3426125" y="2345650"/>
                <a:ext cx="693350" cy="1105125"/>
              </a:xfrm>
              <a:custGeom>
                <a:rect b="b" l="l" r="r" t="t"/>
                <a:pathLst>
                  <a:path extrusionOk="0" h="44205" w="27734">
                    <a:moveTo>
                      <a:pt x="1" y="0"/>
                    </a:moveTo>
                    <a:cubicBezTo>
                      <a:pt x="2215" y="2809"/>
                      <a:pt x="5995" y="22845"/>
                      <a:pt x="7967" y="44205"/>
                    </a:cubicBezTo>
                    <a:lnTo>
                      <a:pt x="27733" y="44205"/>
                    </a:lnTo>
                    <a:cubicBezTo>
                      <a:pt x="25951" y="25032"/>
                      <a:pt x="22116" y="2944"/>
                      <a:pt x="197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4" name="Google Shape;4064;p20"/>
              <p:cNvSpPr/>
              <p:nvPr/>
            </p:nvSpPr>
            <p:spPr>
              <a:xfrm>
                <a:off x="-3356575" y="2376700"/>
                <a:ext cx="611650" cy="939075"/>
              </a:xfrm>
              <a:custGeom>
                <a:rect b="b" l="l" r="r" t="t"/>
                <a:pathLst>
                  <a:path extrusionOk="0" h="37563" w="24466">
                    <a:moveTo>
                      <a:pt x="11640" y="0"/>
                    </a:moveTo>
                    <a:cubicBezTo>
                      <a:pt x="8132" y="0"/>
                      <a:pt x="4147" y="169"/>
                      <a:pt x="2275" y="169"/>
                    </a:cubicBezTo>
                    <a:cubicBezTo>
                      <a:pt x="1686" y="169"/>
                      <a:pt x="1306" y="152"/>
                      <a:pt x="1215" y="108"/>
                    </a:cubicBezTo>
                    <a:cubicBezTo>
                      <a:pt x="432" y="108"/>
                      <a:pt x="0" y="1081"/>
                      <a:pt x="324" y="2026"/>
                    </a:cubicBezTo>
                    <a:cubicBezTo>
                      <a:pt x="2241" y="7291"/>
                      <a:pt x="4699" y="21198"/>
                      <a:pt x="6076" y="36131"/>
                    </a:cubicBezTo>
                    <a:cubicBezTo>
                      <a:pt x="6130" y="36941"/>
                      <a:pt x="6697" y="37562"/>
                      <a:pt x="7318" y="37562"/>
                    </a:cubicBezTo>
                    <a:lnTo>
                      <a:pt x="23385" y="37562"/>
                    </a:lnTo>
                    <a:cubicBezTo>
                      <a:pt x="24006" y="37562"/>
                      <a:pt x="24465" y="36914"/>
                      <a:pt x="24384" y="36131"/>
                    </a:cubicBezTo>
                    <a:cubicBezTo>
                      <a:pt x="23034" y="21387"/>
                      <a:pt x="20199" y="5050"/>
                      <a:pt x="18146" y="865"/>
                    </a:cubicBezTo>
                    <a:cubicBezTo>
                      <a:pt x="18240" y="172"/>
                      <a:pt x="15183" y="0"/>
                      <a:pt x="11640" y="0"/>
                    </a:cubicBezTo>
                    <a:close/>
                  </a:path>
                </a:pathLst>
              </a:custGeom>
              <a:solidFill>
                <a:srgbClr val="E0A74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5" name="Google Shape;4065;p20"/>
              <p:cNvSpPr/>
              <p:nvPr/>
            </p:nvSpPr>
            <p:spPr>
              <a:xfrm>
                <a:off x="-3263750" y="3363650"/>
                <a:ext cx="899875" cy="87800"/>
              </a:xfrm>
              <a:custGeom>
                <a:rect b="b" l="l" r="r" t="t"/>
                <a:pathLst>
                  <a:path extrusionOk="0" h="3512" w="35995">
                    <a:moveTo>
                      <a:pt x="1429" y="1"/>
                    </a:moveTo>
                    <a:cubicBezTo>
                      <a:pt x="1" y="1"/>
                      <a:pt x="714" y="2710"/>
                      <a:pt x="554" y="3512"/>
                    </a:cubicBezTo>
                    <a:lnTo>
                      <a:pt x="35442" y="3512"/>
                    </a:lnTo>
                    <a:cubicBezTo>
                      <a:pt x="35281" y="2710"/>
                      <a:pt x="35995" y="1"/>
                      <a:pt x="34566" y="1"/>
                    </a:cubicBezTo>
                    <a:cubicBezTo>
                      <a:pt x="34552" y="1"/>
                      <a:pt x="34538" y="1"/>
                      <a:pt x="34524" y="1"/>
                    </a:cubicBezTo>
                    <a:lnTo>
                      <a:pt x="1472" y="1"/>
                    </a:lnTo>
                    <a:cubicBezTo>
                      <a:pt x="1457" y="1"/>
                      <a:pt x="1443" y="1"/>
                      <a:pt x="14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6" name="Google Shape;4066;p20"/>
              <p:cNvSpPr/>
              <p:nvPr/>
            </p:nvSpPr>
            <p:spPr>
              <a:xfrm>
                <a:off x="-3295825" y="3473700"/>
                <a:ext cx="195800" cy="782450"/>
              </a:xfrm>
              <a:custGeom>
                <a:rect b="b" l="l" r="r" t="t"/>
                <a:pathLst>
                  <a:path extrusionOk="0" h="31298" w="7832">
                    <a:moveTo>
                      <a:pt x="7804" y="1"/>
                    </a:moveTo>
                    <a:lnTo>
                      <a:pt x="1161" y="28"/>
                    </a:lnTo>
                    <a:cubicBezTo>
                      <a:pt x="1161" y="28"/>
                      <a:pt x="2242" y="25924"/>
                      <a:pt x="0" y="31298"/>
                    </a:cubicBezTo>
                    <a:lnTo>
                      <a:pt x="1972" y="31298"/>
                    </a:lnTo>
                    <a:cubicBezTo>
                      <a:pt x="1972" y="31298"/>
                      <a:pt x="999" y="4295"/>
                      <a:pt x="7831" y="1054"/>
                    </a:cubicBezTo>
                    <a:lnTo>
                      <a:pt x="780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7" name="Google Shape;4067;p20"/>
              <p:cNvSpPr/>
              <p:nvPr/>
            </p:nvSpPr>
            <p:spPr>
              <a:xfrm>
                <a:off x="-2529600" y="3473700"/>
                <a:ext cx="205925" cy="782450"/>
              </a:xfrm>
              <a:custGeom>
                <a:rect b="b" l="l" r="r" t="t"/>
                <a:pathLst>
                  <a:path extrusionOk="0" h="31298" w="8237">
                    <a:moveTo>
                      <a:pt x="0" y="1"/>
                    </a:moveTo>
                    <a:lnTo>
                      <a:pt x="0" y="1054"/>
                    </a:lnTo>
                    <a:cubicBezTo>
                      <a:pt x="6859" y="4295"/>
                      <a:pt x="6292" y="31298"/>
                      <a:pt x="6292" y="31298"/>
                    </a:cubicBezTo>
                    <a:lnTo>
                      <a:pt x="8236" y="31298"/>
                    </a:lnTo>
                    <a:cubicBezTo>
                      <a:pt x="6076" y="25951"/>
                      <a:pt x="6670" y="7157"/>
                      <a:pt x="6670" y="28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8" name="Google Shape;4068;p20"/>
              <p:cNvSpPr/>
              <p:nvPr/>
            </p:nvSpPr>
            <p:spPr>
              <a:xfrm>
                <a:off x="-2870525" y="3473700"/>
                <a:ext cx="205925" cy="782450"/>
              </a:xfrm>
              <a:custGeom>
                <a:rect b="b" l="l" r="r" t="t"/>
                <a:pathLst>
                  <a:path extrusionOk="0" h="31298" w="8237">
                    <a:moveTo>
                      <a:pt x="0" y="1"/>
                    </a:moveTo>
                    <a:lnTo>
                      <a:pt x="0" y="1054"/>
                    </a:lnTo>
                    <a:cubicBezTo>
                      <a:pt x="6859" y="4295"/>
                      <a:pt x="6292" y="31298"/>
                      <a:pt x="6292" y="31298"/>
                    </a:cubicBezTo>
                    <a:lnTo>
                      <a:pt x="8236" y="31298"/>
                    </a:lnTo>
                    <a:cubicBezTo>
                      <a:pt x="5941" y="25924"/>
                      <a:pt x="6643" y="28"/>
                      <a:pt x="6643" y="28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9" name="Google Shape;4069;p20"/>
              <p:cNvSpPr/>
              <p:nvPr/>
            </p:nvSpPr>
            <p:spPr>
              <a:xfrm>
                <a:off x="-3266800" y="3437250"/>
                <a:ext cx="903975" cy="64850"/>
              </a:xfrm>
              <a:custGeom>
                <a:rect b="b" l="l" r="r" t="t"/>
                <a:pathLst>
                  <a:path extrusionOk="0" h="2594" w="36159">
                    <a:moveTo>
                      <a:pt x="0" y="1"/>
                    </a:moveTo>
                    <a:lnTo>
                      <a:pt x="0" y="2593"/>
                    </a:lnTo>
                    <a:lnTo>
                      <a:pt x="36158" y="2593"/>
                    </a:lnTo>
                    <a:lnTo>
                      <a:pt x="36158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0" name="Google Shape;4070;p20"/>
              <p:cNvSpPr/>
              <p:nvPr/>
            </p:nvSpPr>
            <p:spPr>
              <a:xfrm>
                <a:off x="-3283675" y="2379400"/>
                <a:ext cx="538750" cy="936375"/>
              </a:xfrm>
              <a:custGeom>
                <a:rect b="b" l="l" r="r" t="t"/>
                <a:pathLst>
                  <a:path extrusionOk="0" h="37455" w="21550">
                    <a:moveTo>
                      <a:pt x="5428" y="0"/>
                    </a:moveTo>
                    <a:cubicBezTo>
                      <a:pt x="4753" y="6670"/>
                      <a:pt x="2620" y="11747"/>
                      <a:pt x="0" y="12503"/>
                    </a:cubicBezTo>
                    <a:cubicBezTo>
                      <a:pt x="1189" y="19011"/>
                      <a:pt x="2350" y="27355"/>
                      <a:pt x="3160" y="36023"/>
                    </a:cubicBezTo>
                    <a:cubicBezTo>
                      <a:pt x="3241" y="36806"/>
                      <a:pt x="3781" y="37454"/>
                      <a:pt x="4402" y="37454"/>
                    </a:cubicBezTo>
                    <a:lnTo>
                      <a:pt x="20469" y="37454"/>
                    </a:lnTo>
                    <a:cubicBezTo>
                      <a:pt x="21090" y="37454"/>
                      <a:pt x="21549" y="36806"/>
                      <a:pt x="21468" y="36023"/>
                    </a:cubicBezTo>
                    <a:cubicBezTo>
                      <a:pt x="19443" y="20550"/>
                      <a:pt x="18336" y="4105"/>
                      <a:pt x="14204" y="0"/>
                    </a:cubicBezTo>
                    <a:close/>
                  </a:path>
                </a:pathLst>
              </a:custGeom>
              <a:solidFill>
                <a:srgbClr val="E082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1" name="Google Shape;4071;p20"/>
              <p:cNvSpPr/>
              <p:nvPr/>
            </p:nvSpPr>
            <p:spPr>
              <a:xfrm>
                <a:off x="-3360500" y="2378800"/>
                <a:ext cx="226725" cy="936975"/>
              </a:xfrm>
              <a:custGeom>
                <a:rect b="b" l="l" r="r" t="t"/>
                <a:pathLst>
                  <a:path extrusionOk="0" h="37479" w="9069">
                    <a:moveTo>
                      <a:pt x="2168" y="1"/>
                    </a:moveTo>
                    <a:cubicBezTo>
                      <a:pt x="1039" y="1"/>
                      <a:pt x="1" y="238"/>
                      <a:pt x="481" y="1942"/>
                    </a:cubicBezTo>
                    <a:cubicBezTo>
                      <a:pt x="2398" y="7207"/>
                      <a:pt x="4856" y="21114"/>
                      <a:pt x="6233" y="36047"/>
                    </a:cubicBezTo>
                    <a:cubicBezTo>
                      <a:pt x="6287" y="36830"/>
                      <a:pt x="6854" y="37478"/>
                      <a:pt x="7475" y="37478"/>
                    </a:cubicBezTo>
                    <a:lnTo>
                      <a:pt x="9068" y="37478"/>
                    </a:lnTo>
                    <a:cubicBezTo>
                      <a:pt x="8447" y="37478"/>
                      <a:pt x="7907" y="36857"/>
                      <a:pt x="7826" y="36047"/>
                    </a:cubicBezTo>
                    <a:cubicBezTo>
                      <a:pt x="6476" y="21114"/>
                      <a:pt x="4018" y="7207"/>
                      <a:pt x="2101" y="1942"/>
                    </a:cubicBezTo>
                    <a:cubicBezTo>
                      <a:pt x="1750" y="997"/>
                      <a:pt x="2182" y="24"/>
                      <a:pt x="2965" y="24"/>
                    </a:cubicBezTo>
                    <a:cubicBezTo>
                      <a:pt x="2707" y="14"/>
                      <a:pt x="2435" y="1"/>
                      <a:pt x="2168" y="1"/>
                    </a:cubicBezTo>
                    <a:close/>
                  </a:path>
                </a:pathLst>
              </a:custGeom>
              <a:solidFill>
                <a:srgbClr val="E082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2" name="Google Shape;4072;p20"/>
              <p:cNvSpPr/>
              <p:nvPr/>
            </p:nvSpPr>
            <p:spPr>
              <a:xfrm>
                <a:off x="-3266800" y="3437250"/>
                <a:ext cx="562375" cy="64850"/>
              </a:xfrm>
              <a:custGeom>
                <a:rect b="b" l="l" r="r" t="t"/>
                <a:pathLst>
                  <a:path extrusionOk="0" h="2594" w="22495">
                    <a:moveTo>
                      <a:pt x="0" y="1"/>
                    </a:moveTo>
                    <a:lnTo>
                      <a:pt x="0" y="2593"/>
                    </a:lnTo>
                    <a:lnTo>
                      <a:pt x="22494" y="2593"/>
                    </a:lnTo>
                    <a:lnTo>
                      <a:pt x="2249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3" name="Google Shape;4073;p20"/>
              <p:cNvSpPr/>
              <p:nvPr/>
            </p:nvSpPr>
            <p:spPr>
              <a:xfrm>
                <a:off x="-2870525" y="3474375"/>
                <a:ext cx="166100" cy="234975"/>
              </a:xfrm>
              <a:custGeom>
                <a:rect b="b" l="l" r="r" t="t"/>
                <a:pathLst>
                  <a:path extrusionOk="0" h="9399" w="6644">
                    <a:moveTo>
                      <a:pt x="0" y="1"/>
                    </a:moveTo>
                    <a:lnTo>
                      <a:pt x="0" y="1027"/>
                    </a:lnTo>
                    <a:cubicBezTo>
                      <a:pt x="2134" y="2026"/>
                      <a:pt x="3538" y="5321"/>
                      <a:pt x="4483" y="9398"/>
                    </a:cubicBezTo>
                    <a:cubicBezTo>
                      <a:pt x="4969" y="5888"/>
                      <a:pt x="5725" y="3484"/>
                      <a:pt x="6589" y="3079"/>
                    </a:cubicBezTo>
                    <a:cubicBezTo>
                      <a:pt x="6616" y="1162"/>
                      <a:pt x="6643" y="1"/>
                      <a:pt x="66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4" name="Google Shape;4074;p20"/>
              <p:cNvSpPr/>
              <p:nvPr/>
            </p:nvSpPr>
            <p:spPr>
              <a:xfrm>
                <a:off x="-2774675" y="2974150"/>
                <a:ext cx="814875" cy="1247575"/>
              </a:xfrm>
              <a:custGeom>
                <a:rect b="b" l="l" r="r" t="t"/>
                <a:pathLst>
                  <a:path extrusionOk="0" h="49903" w="32595">
                    <a:moveTo>
                      <a:pt x="1432" y="0"/>
                    </a:moveTo>
                    <a:cubicBezTo>
                      <a:pt x="1" y="7750"/>
                      <a:pt x="1486" y="12692"/>
                      <a:pt x="5240" y="15365"/>
                    </a:cubicBezTo>
                    <a:lnTo>
                      <a:pt x="16743" y="15365"/>
                    </a:lnTo>
                    <a:cubicBezTo>
                      <a:pt x="16743" y="15365"/>
                      <a:pt x="15096" y="29569"/>
                      <a:pt x="27139" y="49903"/>
                    </a:cubicBezTo>
                    <a:lnTo>
                      <a:pt x="28111" y="49606"/>
                    </a:lnTo>
                    <a:cubicBezTo>
                      <a:pt x="28111" y="49606"/>
                      <a:pt x="32594" y="11234"/>
                      <a:pt x="31001" y="9506"/>
                    </a:cubicBezTo>
                    <a:cubicBezTo>
                      <a:pt x="29381" y="7777"/>
                      <a:pt x="15096" y="0"/>
                      <a:pt x="15096" y="0"/>
                    </a:cubicBezTo>
                    <a:close/>
                  </a:path>
                </a:pathLst>
              </a:custGeom>
              <a:solidFill>
                <a:srgbClr val="563A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5" name="Google Shape;4075;p20"/>
              <p:cNvSpPr/>
              <p:nvPr/>
            </p:nvSpPr>
            <p:spPr>
              <a:xfrm>
                <a:off x="-2774675" y="2974150"/>
                <a:ext cx="712250" cy="1247575"/>
              </a:xfrm>
              <a:custGeom>
                <a:rect b="b" l="l" r="r" t="t"/>
                <a:pathLst>
                  <a:path extrusionOk="0" h="49903" w="28490">
                    <a:moveTo>
                      <a:pt x="1432" y="0"/>
                    </a:moveTo>
                    <a:cubicBezTo>
                      <a:pt x="1" y="7723"/>
                      <a:pt x="1486" y="12665"/>
                      <a:pt x="5240" y="15338"/>
                    </a:cubicBezTo>
                    <a:lnTo>
                      <a:pt x="16743" y="15338"/>
                    </a:lnTo>
                    <a:cubicBezTo>
                      <a:pt x="16743" y="15338"/>
                      <a:pt x="15096" y="29542"/>
                      <a:pt x="27139" y="49903"/>
                    </a:cubicBezTo>
                    <a:lnTo>
                      <a:pt x="28111" y="49606"/>
                    </a:lnTo>
                    <a:cubicBezTo>
                      <a:pt x="28111" y="49606"/>
                      <a:pt x="28246" y="48391"/>
                      <a:pt x="28490" y="46392"/>
                    </a:cubicBezTo>
                    <a:cubicBezTo>
                      <a:pt x="25978" y="44178"/>
                      <a:pt x="24088" y="35402"/>
                      <a:pt x="24088" y="24898"/>
                    </a:cubicBezTo>
                    <a:cubicBezTo>
                      <a:pt x="24088" y="17229"/>
                      <a:pt x="25087" y="10478"/>
                      <a:pt x="26599" y="6535"/>
                    </a:cubicBezTo>
                    <a:cubicBezTo>
                      <a:pt x="21874" y="3673"/>
                      <a:pt x="15096" y="0"/>
                      <a:pt x="15096" y="0"/>
                    </a:cubicBezTo>
                    <a:close/>
                  </a:path>
                </a:pathLst>
              </a:custGeom>
              <a:solidFill>
                <a:srgbClr val="5133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6" name="Google Shape;4076;p20"/>
              <p:cNvSpPr/>
              <p:nvPr/>
            </p:nvSpPr>
            <p:spPr>
              <a:xfrm>
                <a:off x="-3097350" y="2974150"/>
                <a:ext cx="821600" cy="1257025"/>
              </a:xfrm>
              <a:custGeom>
                <a:rect b="b" l="l" r="r" t="t"/>
                <a:pathLst>
                  <a:path extrusionOk="0" h="50281" w="32864">
                    <a:moveTo>
                      <a:pt x="14339" y="0"/>
                    </a:moveTo>
                    <a:lnTo>
                      <a:pt x="0" y="6265"/>
                    </a:lnTo>
                    <a:cubicBezTo>
                      <a:pt x="324" y="12692"/>
                      <a:pt x="4483" y="15581"/>
                      <a:pt x="4483" y="15581"/>
                    </a:cubicBezTo>
                    <a:lnTo>
                      <a:pt x="15959" y="15797"/>
                    </a:lnTo>
                    <a:cubicBezTo>
                      <a:pt x="15959" y="15797"/>
                      <a:pt x="16877" y="27868"/>
                      <a:pt x="21684" y="50173"/>
                    </a:cubicBezTo>
                    <a:lnTo>
                      <a:pt x="22602" y="50281"/>
                    </a:lnTo>
                    <a:cubicBezTo>
                      <a:pt x="22602" y="50281"/>
                      <a:pt x="32863" y="10424"/>
                      <a:pt x="31243" y="8696"/>
                    </a:cubicBezTo>
                    <a:cubicBezTo>
                      <a:pt x="29650" y="6967"/>
                      <a:pt x="14339" y="0"/>
                      <a:pt x="14339" y="0"/>
                    </a:cubicBezTo>
                    <a:close/>
                  </a:path>
                </a:pathLst>
              </a:custGeom>
              <a:solidFill>
                <a:srgbClr val="6B485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7" name="Google Shape;4077;p20"/>
              <p:cNvSpPr/>
              <p:nvPr/>
            </p:nvSpPr>
            <p:spPr>
              <a:xfrm>
                <a:off x="-3097350" y="2974150"/>
                <a:ext cx="781775" cy="1257700"/>
              </a:xfrm>
              <a:custGeom>
                <a:rect b="b" l="l" r="r" t="t"/>
                <a:pathLst>
                  <a:path extrusionOk="0" h="50308" w="31271">
                    <a:moveTo>
                      <a:pt x="14339" y="0"/>
                    </a:moveTo>
                    <a:lnTo>
                      <a:pt x="0" y="6292"/>
                    </a:lnTo>
                    <a:cubicBezTo>
                      <a:pt x="324" y="12719"/>
                      <a:pt x="4483" y="15581"/>
                      <a:pt x="4483" y="15581"/>
                    </a:cubicBezTo>
                    <a:lnTo>
                      <a:pt x="15959" y="15824"/>
                    </a:lnTo>
                    <a:cubicBezTo>
                      <a:pt x="15959" y="15824"/>
                      <a:pt x="16877" y="27895"/>
                      <a:pt x="21684" y="50173"/>
                    </a:cubicBezTo>
                    <a:lnTo>
                      <a:pt x="22602" y="50308"/>
                    </a:lnTo>
                    <a:cubicBezTo>
                      <a:pt x="22602" y="50308"/>
                      <a:pt x="30136" y="20955"/>
                      <a:pt x="31270" y="11504"/>
                    </a:cubicBezTo>
                    <a:lnTo>
                      <a:pt x="31270" y="11504"/>
                    </a:lnTo>
                    <a:cubicBezTo>
                      <a:pt x="28975" y="12017"/>
                      <a:pt x="26653" y="12260"/>
                      <a:pt x="24303" y="12260"/>
                    </a:cubicBezTo>
                    <a:cubicBezTo>
                      <a:pt x="24095" y="12264"/>
                      <a:pt x="23888" y="12266"/>
                      <a:pt x="23683" y="12266"/>
                    </a:cubicBezTo>
                    <a:cubicBezTo>
                      <a:pt x="10553" y="12266"/>
                      <a:pt x="5332" y="4694"/>
                      <a:pt x="19983" y="2647"/>
                    </a:cubicBezTo>
                    <a:cubicBezTo>
                      <a:pt x="16877" y="1162"/>
                      <a:pt x="14339" y="0"/>
                      <a:pt x="14339" y="0"/>
                    </a:cubicBezTo>
                    <a:close/>
                  </a:path>
                </a:pathLst>
              </a:custGeom>
              <a:solidFill>
                <a:srgbClr val="5133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8" name="Google Shape;4078;p20"/>
              <p:cNvSpPr/>
              <p:nvPr/>
            </p:nvSpPr>
            <p:spPr>
              <a:xfrm>
                <a:off x="-2607925" y="4195075"/>
                <a:ext cx="124925" cy="61075"/>
              </a:xfrm>
              <a:custGeom>
                <a:rect b="b" l="l" r="r" t="t"/>
                <a:pathLst>
                  <a:path extrusionOk="0" h="2443" w="4997">
                    <a:moveTo>
                      <a:pt x="2769" y="0"/>
                    </a:moveTo>
                    <a:cubicBezTo>
                      <a:pt x="1947" y="0"/>
                      <a:pt x="1158" y="1075"/>
                      <a:pt x="1" y="2443"/>
                    </a:cubicBezTo>
                    <a:lnTo>
                      <a:pt x="4996" y="2443"/>
                    </a:lnTo>
                    <a:cubicBezTo>
                      <a:pt x="4098" y="683"/>
                      <a:pt x="3423" y="0"/>
                      <a:pt x="2769" y="0"/>
                    </a:cubicBez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9" name="Google Shape;4079;p20"/>
              <p:cNvSpPr/>
              <p:nvPr/>
            </p:nvSpPr>
            <p:spPr>
              <a:xfrm>
                <a:off x="-2129950" y="4192700"/>
                <a:ext cx="193100" cy="63450"/>
              </a:xfrm>
              <a:custGeom>
                <a:rect b="b" l="l" r="r" t="t"/>
                <a:pathLst>
                  <a:path extrusionOk="0" h="2538" w="7724">
                    <a:moveTo>
                      <a:pt x="1279" y="1"/>
                    </a:moveTo>
                    <a:cubicBezTo>
                      <a:pt x="1184" y="1"/>
                      <a:pt x="1099" y="9"/>
                      <a:pt x="1026" y="27"/>
                    </a:cubicBezTo>
                    <a:cubicBezTo>
                      <a:pt x="270" y="216"/>
                      <a:pt x="0" y="2538"/>
                      <a:pt x="0" y="2538"/>
                    </a:cubicBezTo>
                    <a:lnTo>
                      <a:pt x="7723" y="2538"/>
                    </a:lnTo>
                    <a:cubicBezTo>
                      <a:pt x="7723" y="2538"/>
                      <a:pt x="2939" y="1"/>
                      <a:pt x="1279" y="1"/>
                    </a:cubicBez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0" name="Google Shape;4080;p20"/>
              <p:cNvSpPr/>
              <p:nvPr/>
            </p:nvSpPr>
            <p:spPr>
              <a:xfrm>
                <a:off x="-3218875" y="1919600"/>
                <a:ext cx="940425" cy="1290850"/>
              </a:xfrm>
              <a:custGeom>
                <a:rect b="b" l="l" r="r" t="t"/>
                <a:pathLst>
                  <a:path extrusionOk="0" h="51634" w="37617">
                    <a:moveTo>
                      <a:pt x="20487" y="1"/>
                    </a:moveTo>
                    <a:cubicBezTo>
                      <a:pt x="19976" y="1"/>
                      <a:pt x="19499" y="28"/>
                      <a:pt x="19065" y="84"/>
                    </a:cubicBezTo>
                    <a:cubicBezTo>
                      <a:pt x="14231" y="705"/>
                      <a:pt x="9101" y="7591"/>
                      <a:pt x="7130" y="11885"/>
                    </a:cubicBezTo>
                    <a:cubicBezTo>
                      <a:pt x="5131" y="16178"/>
                      <a:pt x="1" y="42912"/>
                      <a:pt x="5347" y="51634"/>
                    </a:cubicBezTo>
                    <a:cubicBezTo>
                      <a:pt x="17526" y="42669"/>
                      <a:pt x="26572" y="42534"/>
                      <a:pt x="32864" y="42182"/>
                    </a:cubicBezTo>
                    <a:cubicBezTo>
                      <a:pt x="28570" y="28195"/>
                      <a:pt x="37616" y="12884"/>
                      <a:pt x="36077" y="8212"/>
                    </a:cubicBezTo>
                    <a:cubicBezTo>
                      <a:pt x="34332" y="2853"/>
                      <a:pt x="25672" y="1"/>
                      <a:pt x="20487" y="1"/>
                    </a:cubicBez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1" name="Google Shape;4081;p20"/>
              <p:cNvSpPr/>
              <p:nvPr/>
            </p:nvSpPr>
            <p:spPr>
              <a:xfrm>
                <a:off x="-2982600" y="1919600"/>
                <a:ext cx="671750" cy="340800"/>
              </a:xfrm>
              <a:custGeom>
                <a:rect b="b" l="l" r="r" t="t"/>
                <a:pathLst>
                  <a:path extrusionOk="0" h="13632" w="26870">
                    <a:moveTo>
                      <a:pt x="11036" y="1"/>
                    </a:moveTo>
                    <a:cubicBezTo>
                      <a:pt x="10525" y="1"/>
                      <a:pt x="10048" y="28"/>
                      <a:pt x="9614" y="84"/>
                    </a:cubicBezTo>
                    <a:cubicBezTo>
                      <a:pt x="6131" y="516"/>
                      <a:pt x="2485" y="4243"/>
                      <a:pt x="1" y="7888"/>
                    </a:cubicBezTo>
                    <a:cubicBezTo>
                      <a:pt x="2884" y="11413"/>
                      <a:pt x="10780" y="13632"/>
                      <a:pt x="17522" y="13632"/>
                    </a:cubicBezTo>
                    <a:cubicBezTo>
                      <a:pt x="21264" y="13632"/>
                      <a:pt x="24650" y="12948"/>
                      <a:pt x="26626" y="11426"/>
                    </a:cubicBezTo>
                    <a:cubicBezTo>
                      <a:pt x="26842" y="10075"/>
                      <a:pt x="26869" y="8995"/>
                      <a:pt x="26626" y="8212"/>
                    </a:cubicBezTo>
                    <a:cubicBezTo>
                      <a:pt x="24881" y="2853"/>
                      <a:pt x="16221" y="1"/>
                      <a:pt x="11036" y="1"/>
                    </a:cubicBezTo>
                    <a:close/>
                  </a:path>
                </a:pathLst>
              </a:custGeom>
              <a:solidFill>
                <a:srgbClr val="DBC09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2" name="Google Shape;4082;p20"/>
              <p:cNvSpPr/>
              <p:nvPr/>
            </p:nvSpPr>
            <p:spPr>
              <a:xfrm>
                <a:off x="-3233725" y="1920350"/>
                <a:ext cx="544150" cy="1290100"/>
              </a:xfrm>
              <a:custGeom>
                <a:rect b="b" l="l" r="r" t="t"/>
                <a:pathLst>
                  <a:path extrusionOk="0" h="51604" w="21766">
                    <a:moveTo>
                      <a:pt x="21765" y="0"/>
                    </a:moveTo>
                    <a:cubicBezTo>
                      <a:pt x="4834" y="270"/>
                      <a:pt x="1" y="36563"/>
                      <a:pt x="5941" y="51604"/>
                    </a:cubicBezTo>
                    <a:cubicBezTo>
                      <a:pt x="11612" y="47445"/>
                      <a:pt x="16608" y="45177"/>
                      <a:pt x="20955" y="43908"/>
                    </a:cubicBezTo>
                    <a:cubicBezTo>
                      <a:pt x="17094" y="39236"/>
                      <a:pt x="14528" y="31351"/>
                      <a:pt x="14528" y="22413"/>
                    </a:cubicBezTo>
                    <a:cubicBezTo>
                      <a:pt x="14528" y="12854"/>
                      <a:pt x="17445" y="4510"/>
                      <a:pt x="21765" y="0"/>
                    </a:cubicBezTo>
                    <a:close/>
                  </a:path>
                </a:pathLst>
              </a:custGeom>
              <a:solidFill>
                <a:srgbClr val="DBC09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3" name="Google Shape;4083;p20"/>
              <p:cNvSpPr/>
              <p:nvPr/>
            </p:nvSpPr>
            <p:spPr>
              <a:xfrm>
                <a:off x="-3195925" y="2056025"/>
                <a:ext cx="336225" cy="1110550"/>
              </a:xfrm>
              <a:custGeom>
                <a:rect b="b" l="l" r="r" t="t"/>
                <a:pathLst>
                  <a:path extrusionOk="0" h="44422" w="13449">
                    <a:moveTo>
                      <a:pt x="10370" y="1"/>
                    </a:moveTo>
                    <a:lnTo>
                      <a:pt x="10370" y="1"/>
                    </a:lnTo>
                    <a:cubicBezTo>
                      <a:pt x="3133" y="8426"/>
                      <a:pt x="1" y="28975"/>
                      <a:pt x="3592" y="44421"/>
                    </a:cubicBezTo>
                    <a:cubicBezTo>
                      <a:pt x="2674" y="35618"/>
                      <a:pt x="6995" y="26464"/>
                      <a:pt x="13449" y="23143"/>
                    </a:cubicBezTo>
                    <a:cubicBezTo>
                      <a:pt x="13449" y="23008"/>
                      <a:pt x="13422" y="22900"/>
                      <a:pt x="13394" y="22765"/>
                    </a:cubicBezTo>
                    <a:cubicBezTo>
                      <a:pt x="10289" y="19551"/>
                      <a:pt x="8264" y="14691"/>
                      <a:pt x="8264" y="9209"/>
                    </a:cubicBezTo>
                    <a:cubicBezTo>
                      <a:pt x="8237" y="6023"/>
                      <a:pt x="8966" y="2863"/>
                      <a:pt x="10370" y="1"/>
                    </a:cubicBezTo>
                    <a:close/>
                  </a:path>
                </a:pathLst>
              </a:custGeom>
              <a:solidFill>
                <a:srgbClr val="CEB1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4" name="Google Shape;4084;p20"/>
              <p:cNvSpPr/>
              <p:nvPr/>
            </p:nvSpPr>
            <p:spPr>
              <a:xfrm>
                <a:off x="-2768600" y="2153250"/>
                <a:ext cx="208650" cy="434775"/>
              </a:xfrm>
              <a:custGeom>
                <a:rect b="b" l="l" r="r" t="t"/>
                <a:pathLst>
                  <a:path extrusionOk="0" h="17391" w="8346">
                    <a:moveTo>
                      <a:pt x="1" y="0"/>
                    </a:moveTo>
                    <a:lnTo>
                      <a:pt x="1" y="0"/>
                    </a:lnTo>
                    <a:cubicBezTo>
                      <a:pt x="1675" y="7237"/>
                      <a:pt x="3997" y="13610"/>
                      <a:pt x="8345" y="17391"/>
                    </a:cubicBezTo>
                    <a:cubicBezTo>
                      <a:pt x="4592" y="8371"/>
                      <a:pt x="5429" y="1161"/>
                      <a:pt x="5429" y="116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BC09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5" name="Google Shape;4085;p20"/>
              <p:cNvSpPr/>
              <p:nvPr/>
            </p:nvSpPr>
            <p:spPr>
              <a:xfrm>
                <a:off x="-3069525" y="2186250"/>
                <a:ext cx="901775" cy="675700"/>
              </a:xfrm>
              <a:custGeom>
                <a:rect b="b" l="l" r="r" t="t"/>
                <a:pathLst>
                  <a:path extrusionOk="0" h="27028" w="36071">
                    <a:moveTo>
                      <a:pt x="10290" y="1"/>
                    </a:moveTo>
                    <a:cubicBezTo>
                      <a:pt x="5730" y="1"/>
                      <a:pt x="0" y="3758"/>
                      <a:pt x="3667" y="13397"/>
                    </a:cubicBezTo>
                    <a:cubicBezTo>
                      <a:pt x="5152" y="17286"/>
                      <a:pt x="9365" y="25090"/>
                      <a:pt x="15035" y="26764"/>
                    </a:cubicBezTo>
                    <a:cubicBezTo>
                      <a:pt x="15642" y="26946"/>
                      <a:pt x="16359" y="27027"/>
                      <a:pt x="17157" y="27027"/>
                    </a:cubicBezTo>
                    <a:cubicBezTo>
                      <a:pt x="23817" y="27027"/>
                      <a:pt x="36071" y="21363"/>
                      <a:pt x="36071" y="21363"/>
                    </a:cubicBezTo>
                    <a:lnTo>
                      <a:pt x="34019" y="12857"/>
                    </a:lnTo>
                    <a:cubicBezTo>
                      <a:pt x="34019" y="12857"/>
                      <a:pt x="23433" y="14288"/>
                      <a:pt x="20719" y="14288"/>
                    </a:cubicBezTo>
                    <a:cubicBezTo>
                      <a:pt x="20427" y="14288"/>
                      <a:pt x="20226" y="14271"/>
                      <a:pt x="20139" y="14234"/>
                    </a:cubicBezTo>
                    <a:cubicBezTo>
                      <a:pt x="18978" y="13748"/>
                      <a:pt x="16575" y="8348"/>
                      <a:pt x="14900" y="2434"/>
                    </a:cubicBezTo>
                    <a:cubicBezTo>
                      <a:pt x="14458" y="894"/>
                      <a:pt x="12513" y="1"/>
                      <a:pt x="10290" y="1"/>
                    </a:cubicBezTo>
                    <a:close/>
                  </a:path>
                </a:pathLst>
              </a:custGeom>
              <a:solidFill>
                <a:srgbClr val="EFDBC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6" name="Google Shape;4086;p20"/>
              <p:cNvSpPr/>
              <p:nvPr/>
            </p:nvSpPr>
            <p:spPr>
              <a:xfrm>
                <a:off x="-3092000" y="2031550"/>
                <a:ext cx="924925" cy="830400"/>
              </a:xfrm>
              <a:custGeom>
                <a:rect b="b" l="l" r="r" t="t"/>
                <a:pathLst>
                  <a:path extrusionOk="0" h="33216" w="36997">
                    <a:moveTo>
                      <a:pt x="11078" y="0"/>
                    </a:moveTo>
                    <a:cubicBezTo>
                      <a:pt x="7234" y="0"/>
                      <a:pt x="0" y="8915"/>
                      <a:pt x="4296" y="19666"/>
                    </a:cubicBezTo>
                    <a:cubicBezTo>
                      <a:pt x="5835" y="23528"/>
                      <a:pt x="10291" y="31278"/>
                      <a:pt x="15961" y="32952"/>
                    </a:cubicBezTo>
                    <a:cubicBezTo>
                      <a:pt x="16565" y="33134"/>
                      <a:pt x="17280" y="33215"/>
                      <a:pt x="18076" y="33215"/>
                    </a:cubicBezTo>
                    <a:cubicBezTo>
                      <a:pt x="24722" y="33215"/>
                      <a:pt x="36997" y="27551"/>
                      <a:pt x="36997" y="27551"/>
                    </a:cubicBezTo>
                    <a:lnTo>
                      <a:pt x="36403" y="25094"/>
                    </a:lnTo>
                    <a:cubicBezTo>
                      <a:pt x="32107" y="26601"/>
                      <a:pt x="26144" y="28407"/>
                      <a:pt x="22258" y="28407"/>
                    </a:cubicBezTo>
                    <a:cubicBezTo>
                      <a:pt x="21479" y="28407"/>
                      <a:pt x="20783" y="28335"/>
                      <a:pt x="20201" y="28172"/>
                    </a:cubicBezTo>
                    <a:cubicBezTo>
                      <a:pt x="9589" y="23852"/>
                      <a:pt x="5592" y="7812"/>
                      <a:pt x="12532" y="629"/>
                    </a:cubicBezTo>
                    <a:cubicBezTo>
                      <a:pt x="12158" y="202"/>
                      <a:pt x="11656" y="0"/>
                      <a:pt x="11078" y="0"/>
                    </a:cubicBezTo>
                    <a:close/>
                  </a:path>
                </a:pathLst>
              </a:custGeom>
              <a:solidFill>
                <a:srgbClr val="DBC09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7" name="Google Shape;4087;p20"/>
              <p:cNvSpPr/>
              <p:nvPr/>
            </p:nvSpPr>
            <p:spPr>
              <a:xfrm>
                <a:off x="-2090125" y="2493500"/>
                <a:ext cx="586675" cy="312575"/>
              </a:xfrm>
              <a:custGeom>
                <a:rect b="b" l="l" r="r" t="t"/>
                <a:pathLst>
                  <a:path extrusionOk="0" h="12503" w="23467">
                    <a:moveTo>
                      <a:pt x="23466" y="0"/>
                    </a:moveTo>
                    <a:lnTo>
                      <a:pt x="23466" y="0"/>
                    </a:lnTo>
                    <a:cubicBezTo>
                      <a:pt x="23466" y="0"/>
                      <a:pt x="20172" y="999"/>
                      <a:pt x="18606" y="1512"/>
                    </a:cubicBezTo>
                    <a:cubicBezTo>
                      <a:pt x="17067" y="2025"/>
                      <a:pt x="7804" y="2943"/>
                      <a:pt x="7804" y="2943"/>
                    </a:cubicBezTo>
                    <a:cubicBezTo>
                      <a:pt x="1108" y="6481"/>
                      <a:pt x="0" y="11720"/>
                      <a:pt x="0" y="11720"/>
                    </a:cubicBezTo>
                    <a:lnTo>
                      <a:pt x="19821" y="12503"/>
                    </a:lnTo>
                    <a:cubicBezTo>
                      <a:pt x="19821" y="12503"/>
                      <a:pt x="21387" y="3645"/>
                      <a:pt x="234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8" name="Google Shape;4088;p20"/>
              <p:cNvSpPr/>
              <p:nvPr/>
            </p:nvSpPr>
            <p:spPr>
              <a:xfrm>
                <a:off x="-2017450" y="2560825"/>
                <a:ext cx="203700" cy="124725"/>
              </a:xfrm>
              <a:custGeom>
                <a:rect b="b" l="l" r="r" t="t"/>
                <a:pathLst>
                  <a:path extrusionOk="0" h="4989" w="8148">
                    <a:moveTo>
                      <a:pt x="2053" y="0"/>
                    </a:moveTo>
                    <a:cubicBezTo>
                      <a:pt x="1413" y="0"/>
                      <a:pt x="1" y="1249"/>
                      <a:pt x="361" y="2114"/>
                    </a:cubicBezTo>
                    <a:cubicBezTo>
                      <a:pt x="160" y="2556"/>
                      <a:pt x="5766" y="4989"/>
                      <a:pt x="7451" y="4989"/>
                    </a:cubicBezTo>
                    <a:cubicBezTo>
                      <a:pt x="8030" y="4989"/>
                      <a:pt x="8147" y="4702"/>
                      <a:pt x="7409" y="3950"/>
                    </a:cubicBezTo>
                    <a:cubicBezTo>
                      <a:pt x="5572" y="2789"/>
                      <a:pt x="3871" y="1493"/>
                      <a:pt x="2251" y="61"/>
                    </a:cubicBezTo>
                    <a:cubicBezTo>
                      <a:pt x="2200" y="20"/>
                      <a:pt x="2133" y="0"/>
                      <a:pt x="2053" y="0"/>
                    </a:cubicBezTo>
                    <a:close/>
                  </a:path>
                </a:pathLst>
              </a:custGeom>
              <a:solidFill>
                <a:srgbClr val="FFA7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9" name="Google Shape;4089;p20"/>
              <p:cNvSpPr/>
              <p:nvPr/>
            </p:nvSpPr>
            <p:spPr>
              <a:xfrm>
                <a:off x="-2275200" y="2497575"/>
                <a:ext cx="346375" cy="236300"/>
              </a:xfrm>
              <a:custGeom>
                <a:rect b="b" l="l" r="r" t="t"/>
                <a:pathLst>
                  <a:path extrusionOk="0" h="9452" w="13855">
                    <a:moveTo>
                      <a:pt x="5889" y="0"/>
                    </a:moveTo>
                    <a:cubicBezTo>
                      <a:pt x="4741" y="0"/>
                      <a:pt x="3517" y="137"/>
                      <a:pt x="2246" y="404"/>
                    </a:cubicBezTo>
                    <a:cubicBezTo>
                      <a:pt x="0" y="774"/>
                      <a:pt x="2639" y="8922"/>
                      <a:pt x="4196" y="8922"/>
                    </a:cubicBezTo>
                    <a:cubicBezTo>
                      <a:pt x="4231" y="8922"/>
                      <a:pt x="4265" y="8918"/>
                      <a:pt x="4298" y="8910"/>
                    </a:cubicBezTo>
                    <a:cubicBezTo>
                      <a:pt x="4579" y="8841"/>
                      <a:pt x="4870" y="8813"/>
                      <a:pt x="5167" y="8813"/>
                    </a:cubicBezTo>
                    <a:cubicBezTo>
                      <a:pt x="6495" y="8813"/>
                      <a:pt x="7940" y="9384"/>
                      <a:pt x="9132" y="9450"/>
                    </a:cubicBezTo>
                    <a:cubicBezTo>
                      <a:pt x="9146" y="9451"/>
                      <a:pt x="9160" y="9451"/>
                      <a:pt x="9174" y="9451"/>
                    </a:cubicBezTo>
                    <a:cubicBezTo>
                      <a:pt x="10652" y="9451"/>
                      <a:pt x="13855" y="5362"/>
                      <a:pt x="13614" y="4239"/>
                    </a:cubicBezTo>
                    <a:cubicBezTo>
                      <a:pt x="12365" y="1350"/>
                      <a:pt x="9499" y="0"/>
                      <a:pt x="5889" y="0"/>
                    </a:cubicBezTo>
                    <a:close/>
                  </a:path>
                </a:pathLst>
              </a:custGeom>
              <a:solidFill>
                <a:srgbClr val="FFA7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0" name="Google Shape;4090;p20"/>
              <p:cNvSpPr/>
              <p:nvPr/>
            </p:nvSpPr>
            <p:spPr>
              <a:xfrm>
                <a:off x="-2315600" y="2687925"/>
                <a:ext cx="723025" cy="164725"/>
              </a:xfrm>
              <a:custGeom>
                <a:rect b="b" l="l" r="r" t="t"/>
                <a:pathLst>
                  <a:path extrusionOk="0" h="6589" w="28921">
                    <a:moveTo>
                      <a:pt x="4588" y="1"/>
                    </a:moveTo>
                    <a:cubicBezTo>
                      <a:pt x="4399" y="1"/>
                      <a:pt x="4278" y="9"/>
                      <a:pt x="4240" y="27"/>
                    </a:cubicBezTo>
                    <a:cubicBezTo>
                      <a:pt x="3808" y="243"/>
                      <a:pt x="1701" y="2052"/>
                      <a:pt x="0" y="5617"/>
                    </a:cubicBezTo>
                    <a:lnTo>
                      <a:pt x="513" y="6589"/>
                    </a:lnTo>
                    <a:lnTo>
                      <a:pt x="28921" y="6589"/>
                    </a:lnTo>
                    <a:lnTo>
                      <a:pt x="28921" y="5104"/>
                    </a:lnTo>
                    <a:cubicBezTo>
                      <a:pt x="26526" y="1210"/>
                      <a:pt x="26297" y="360"/>
                      <a:pt x="24003" y="360"/>
                    </a:cubicBezTo>
                    <a:cubicBezTo>
                      <a:pt x="22908" y="360"/>
                      <a:pt x="21343" y="554"/>
                      <a:pt x="18849" y="702"/>
                    </a:cubicBezTo>
                    <a:cubicBezTo>
                      <a:pt x="18606" y="735"/>
                      <a:pt x="18240" y="750"/>
                      <a:pt x="17780" y="750"/>
                    </a:cubicBezTo>
                    <a:cubicBezTo>
                      <a:pt x="14487" y="750"/>
                      <a:pt x="6396" y="1"/>
                      <a:pt x="4588" y="1"/>
                    </a:cubicBezTo>
                    <a:close/>
                  </a:path>
                </a:pathLst>
              </a:custGeom>
              <a:solidFill>
                <a:srgbClr val="EFE6C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1" name="Google Shape;4091;p20"/>
              <p:cNvSpPr/>
              <p:nvPr/>
            </p:nvSpPr>
            <p:spPr>
              <a:xfrm>
                <a:off x="-2315600" y="2779050"/>
                <a:ext cx="723025" cy="73600"/>
              </a:xfrm>
              <a:custGeom>
                <a:rect b="b" l="l" r="r" t="t"/>
                <a:pathLst>
                  <a:path extrusionOk="0" h="2944" w="28921">
                    <a:moveTo>
                      <a:pt x="28003" y="0"/>
                    </a:moveTo>
                    <a:lnTo>
                      <a:pt x="297" y="1378"/>
                    </a:lnTo>
                    <a:cubicBezTo>
                      <a:pt x="189" y="1567"/>
                      <a:pt x="81" y="1783"/>
                      <a:pt x="0" y="1972"/>
                    </a:cubicBezTo>
                    <a:lnTo>
                      <a:pt x="513" y="2944"/>
                    </a:lnTo>
                    <a:lnTo>
                      <a:pt x="28921" y="2944"/>
                    </a:lnTo>
                    <a:lnTo>
                      <a:pt x="28921" y="1459"/>
                    </a:lnTo>
                    <a:cubicBezTo>
                      <a:pt x="28921" y="1459"/>
                      <a:pt x="28516" y="811"/>
                      <a:pt x="28003" y="0"/>
                    </a:cubicBezTo>
                    <a:close/>
                  </a:path>
                </a:pathLst>
              </a:custGeom>
              <a:solidFill>
                <a:srgbClr val="D8CC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2" name="Google Shape;4092;p20"/>
              <p:cNvSpPr/>
              <p:nvPr/>
            </p:nvSpPr>
            <p:spPr>
              <a:xfrm>
                <a:off x="-1816725" y="2699375"/>
                <a:ext cx="223475" cy="153275"/>
              </a:xfrm>
              <a:custGeom>
                <a:rect b="b" l="l" r="r" t="t"/>
                <a:pathLst>
                  <a:path extrusionOk="0" h="6131" w="8939">
                    <a:moveTo>
                      <a:pt x="5195" y="0"/>
                    </a:moveTo>
                    <a:cubicBezTo>
                      <a:pt x="2425" y="0"/>
                      <a:pt x="282" y="2860"/>
                      <a:pt x="1" y="6131"/>
                    </a:cubicBezTo>
                    <a:lnTo>
                      <a:pt x="8939" y="6131"/>
                    </a:lnTo>
                    <a:lnTo>
                      <a:pt x="8939" y="4646"/>
                    </a:lnTo>
                    <a:cubicBezTo>
                      <a:pt x="8939" y="4646"/>
                      <a:pt x="6239" y="109"/>
                      <a:pt x="5671" y="28"/>
                    </a:cubicBezTo>
                    <a:cubicBezTo>
                      <a:pt x="5511" y="9"/>
                      <a:pt x="5352" y="0"/>
                      <a:pt x="5195" y="0"/>
                    </a:cubicBezTo>
                    <a:close/>
                  </a:path>
                </a:pathLst>
              </a:custGeom>
              <a:solidFill>
                <a:srgbClr val="E5DCC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3" name="Google Shape;4093;p20"/>
              <p:cNvSpPr/>
              <p:nvPr/>
            </p:nvSpPr>
            <p:spPr>
              <a:xfrm>
                <a:off x="-2339900" y="2826975"/>
                <a:ext cx="565050" cy="25675"/>
              </a:xfrm>
              <a:custGeom>
                <a:rect b="b" l="l" r="r" t="t"/>
                <a:pathLst>
                  <a:path extrusionOk="0" h="1027" w="22602">
                    <a:moveTo>
                      <a:pt x="21926" y="0"/>
                    </a:moveTo>
                    <a:cubicBezTo>
                      <a:pt x="21918" y="0"/>
                      <a:pt x="21909" y="0"/>
                      <a:pt x="21900" y="1"/>
                    </a:cubicBezTo>
                    <a:lnTo>
                      <a:pt x="675" y="1"/>
                    </a:lnTo>
                    <a:cubicBezTo>
                      <a:pt x="0" y="1"/>
                      <a:pt x="0" y="1027"/>
                      <a:pt x="675" y="1027"/>
                    </a:cubicBezTo>
                    <a:lnTo>
                      <a:pt x="21900" y="1027"/>
                    </a:lnTo>
                    <a:cubicBezTo>
                      <a:pt x="22593" y="1027"/>
                      <a:pt x="22602" y="0"/>
                      <a:pt x="219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4" name="Google Shape;4094;p20"/>
              <p:cNvSpPr/>
              <p:nvPr/>
            </p:nvSpPr>
            <p:spPr>
              <a:xfrm>
                <a:off x="-1841025" y="2826975"/>
                <a:ext cx="362550" cy="27675"/>
              </a:xfrm>
              <a:custGeom>
                <a:rect b="b" l="l" r="r" t="t"/>
                <a:pathLst>
                  <a:path extrusionOk="0" h="1107" w="14502">
                    <a:moveTo>
                      <a:pt x="13956" y="0"/>
                    </a:moveTo>
                    <a:cubicBezTo>
                      <a:pt x="13949" y="0"/>
                      <a:pt x="13942" y="0"/>
                      <a:pt x="13934" y="1"/>
                    </a:cubicBezTo>
                    <a:lnTo>
                      <a:pt x="460" y="1"/>
                    </a:lnTo>
                    <a:cubicBezTo>
                      <a:pt x="109" y="1"/>
                      <a:pt x="1" y="325"/>
                      <a:pt x="55" y="622"/>
                    </a:cubicBezTo>
                    <a:cubicBezTo>
                      <a:pt x="12" y="1004"/>
                      <a:pt x="2084" y="1107"/>
                      <a:pt x="4640" y="1107"/>
                    </a:cubicBezTo>
                    <a:cubicBezTo>
                      <a:pt x="7589" y="1107"/>
                      <a:pt x="11183" y="970"/>
                      <a:pt x="12915" y="970"/>
                    </a:cubicBezTo>
                    <a:cubicBezTo>
                      <a:pt x="13497" y="970"/>
                      <a:pt x="13868" y="986"/>
                      <a:pt x="13934" y="1027"/>
                    </a:cubicBezTo>
                    <a:cubicBezTo>
                      <a:pt x="14494" y="1027"/>
                      <a:pt x="14501" y="0"/>
                      <a:pt x="139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5" name="Google Shape;4095;p20"/>
              <p:cNvSpPr/>
              <p:nvPr/>
            </p:nvSpPr>
            <p:spPr>
              <a:xfrm>
                <a:off x="-2694325" y="1923700"/>
                <a:ext cx="249125" cy="318000"/>
              </a:xfrm>
              <a:custGeom>
                <a:rect b="b" l="l" r="r" t="t"/>
                <a:pathLst>
                  <a:path extrusionOk="0" h="12720" w="9965">
                    <a:moveTo>
                      <a:pt x="530" y="0"/>
                    </a:moveTo>
                    <a:cubicBezTo>
                      <a:pt x="479" y="0"/>
                      <a:pt x="429" y="1"/>
                      <a:pt x="378" y="1"/>
                    </a:cubicBezTo>
                    <a:cubicBezTo>
                      <a:pt x="378" y="1"/>
                      <a:pt x="0" y="8588"/>
                      <a:pt x="8884" y="12720"/>
                    </a:cubicBezTo>
                    <a:cubicBezTo>
                      <a:pt x="9938" y="9317"/>
                      <a:pt x="9965" y="5699"/>
                      <a:pt x="8965" y="2296"/>
                    </a:cubicBezTo>
                    <a:cubicBezTo>
                      <a:pt x="6416" y="783"/>
                      <a:pt x="3502" y="0"/>
                      <a:pt x="530" y="0"/>
                    </a:cubicBezTo>
                    <a:close/>
                  </a:path>
                </a:pathLst>
              </a:custGeom>
              <a:solidFill>
                <a:srgbClr val="EA87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6" name="Google Shape;4096;p20"/>
              <p:cNvSpPr/>
              <p:nvPr/>
            </p:nvSpPr>
            <p:spPr>
              <a:xfrm>
                <a:off x="-2673400" y="1682025"/>
                <a:ext cx="365925" cy="456400"/>
              </a:xfrm>
              <a:custGeom>
                <a:rect b="b" l="l" r="r" t="t"/>
                <a:pathLst>
                  <a:path extrusionOk="0" h="18256" w="14637">
                    <a:moveTo>
                      <a:pt x="7669" y="1"/>
                    </a:moveTo>
                    <a:cubicBezTo>
                      <a:pt x="7669" y="1"/>
                      <a:pt x="3538" y="7427"/>
                      <a:pt x="0" y="9587"/>
                    </a:cubicBezTo>
                    <a:cubicBezTo>
                      <a:pt x="838" y="14664"/>
                      <a:pt x="3889" y="17445"/>
                      <a:pt x="8912" y="18255"/>
                    </a:cubicBezTo>
                    <a:lnTo>
                      <a:pt x="14636" y="7130"/>
                    </a:lnTo>
                    <a:lnTo>
                      <a:pt x="7669" y="1"/>
                    </a:lnTo>
                    <a:close/>
                  </a:path>
                </a:pathLst>
              </a:custGeom>
              <a:solidFill>
                <a:srgbClr val="EA87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7" name="Google Shape;4097;p20"/>
              <p:cNvSpPr/>
              <p:nvPr/>
            </p:nvSpPr>
            <p:spPr>
              <a:xfrm>
                <a:off x="-2596450" y="1410150"/>
                <a:ext cx="749400" cy="790125"/>
              </a:xfrm>
              <a:custGeom>
                <a:rect b="b" l="l" r="r" t="t"/>
                <a:pathLst>
                  <a:path extrusionOk="0" h="31605" w="29976">
                    <a:moveTo>
                      <a:pt x="15540" y="1"/>
                    </a:moveTo>
                    <a:cubicBezTo>
                      <a:pt x="15097" y="1"/>
                      <a:pt x="14587" y="144"/>
                      <a:pt x="13935" y="480"/>
                    </a:cubicBezTo>
                    <a:cubicBezTo>
                      <a:pt x="13326" y="293"/>
                      <a:pt x="12841" y="194"/>
                      <a:pt x="12432" y="194"/>
                    </a:cubicBezTo>
                    <a:cubicBezTo>
                      <a:pt x="11481" y="194"/>
                      <a:pt x="10937" y="729"/>
                      <a:pt x="10181" y="1938"/>
                    </a:cubicBezTo>
                    <a:cubicBezTo>
                      <a:pt x="9500" y="1519"/>
                      <a:pt x="8973" y="1343"/>
                      <a:pt x="8563" y="1343"/>
                    </a:cubicBezTo>
                    <a:cubicBezTo>
                      <a:pt x="7200" y="1343"/>
                      <a:pt x="7115" y="3281"/>
                      <a:pt x="6887" y="4692"/>
                    </a:cubicBezTo>
                    <a:cubicBezTo>
                      <a:pt x="6723" y="4666"/>
                      <a:pt x="6569" y="4653"/>
                      <a:pt x="6426" y="4653"/>
                    </a:cubicBezTo>
                    <a:cubicBezTo>
                      <a:pt x="3644" y="4653"/>
                      <a:pt x="4639" y="9419"/>
                      <a:pt x="4510" y="10498"/>
                    </a:cubicBezTo>
                    <a:lnTo>
                      <a:pt x="4051" y="13333"/>
                    </a:lnTo>
                    <a:cubicBezTo>
                      <a:pt x="3133" y="14467"/>
                      <a:pt x="2161" y="16682"/>
                      <a:pt x="3214" y="18329"/>
                    </a:cubicBezTo>
                    <a:cubicBezTo>
                      <a:pt x="2566" y="19166"/>
                      <a:pt x="1" y="21866"/>
                      <a:pt x="2512" y="23000"/>
                    </a:cubicBezTo>
                    <a:cubicBezTo>
                      <a:pt x="2107" y="24054"/>
                      <a:pt x="2485" y="25134"/>
                      <a:pt x="3592" y="25512"/>
                    </a:cubicBezTo>
                    <a:cubicBezTo>
                      <a:pt x="3349" y="26916"/>
                      <a:pt x="3808" y="27321"/>
                      <a:pt x="5131" y="27510"/>
                    </a:cubicBezTo>
                    <a:cubicBezTo>
                      <a:pt x="5375" y="28698"/>
                      <a:pt x="6266" y="29184"/>
                      <a:pt x="7265" y="29427"/>
                    </a:cubicBezTo>
                    <a:cubicBezTo>
                      <a:pt x="7265" y="29427"/>
                      <a:pt x="7346" y="30183"/>
                      <a:pt x="7346" y="30426"/>
                    </a:cubicBezTo>
                    <a:cubicBezTo>
                      <a:pt x="7743" y="31094"/>
                      <a:pt x="8862" y="31605"/>
                      <a:pt x="9868" y="31605"/>
                    </a:cubicBezTo>
                    <a:cubicBezTo>
                      <a:pt x="10368" y="31605"/>
                      <a:pt x="10840" y="31478"/>
                      <a:pt x="11180" y="31183"/>
                    </a:cubicBezTo>
                    <a:cubicBezTo>
                      <a:pt x="11527" y="31249"/>
                      <a:pt x="11832" y="31283"/>
                      <a:pt x="12104" y="31283"/>
                    </a:cubicBezTo>
                    <a:cubicBezTo>
                      <a:pt x="13166" y="31283"/>
                      <a:pt x="13716" y="30755"/>
                      <a:pt x="14232" y="29508"/>
                    </a:cubicBezTo>
                    <a:cubicBezTo>
                      <a:pt x="14664" y="29508"/>
                      <a:pt x="15069" y="29427"/>
                      <a:pt x="15474" y="29265"/>
                    </a:cubicBezTo>
                    <a:cubicBezTo>
                      <a:pt x="15933" y="29049"/>
                      <a:pt x="19308" y="20408"/>
                      <a:pt x="20604" y="17519"/>
                    </a:cubicBezTo>
                    <a:cubicBezTo>
                      <a:pt x="22555" y="13169"/>
                      <a:pt x="23940" y="13117"/>
                      <a:pt x="24005" y="13117"/>
                    </a:cubicBezTo>
                    <a:cubicBezTo>
                      <a:pt x="24006" y="13117"/>
                      <a:pt x="24007" y="13117"/>
                      <a:pt x="24007" y="13117"/>
                    </a:cubicBezTo>
                    <a:cubicBezTo>
                      <a:pt x="24007" y="13117"/>
                      <a:pt x="23656" y="15007"/>
                      <a:pt x="26005" y="15332"/>
                    </a:cubicBezTo>
                    <a:cubicBezTo>
                      <a:pt x="26105" y="15344"/>
                      <a:pt x="26203" y="15350"/>
                      <a:pt x="26300" y="15350"/>
                    </a:cubicBezTo>
                    <a:cubicBezTo>
                      <a:pt x="28513" y="15350"/>
                      <a:pt x="29976" y="12148"/>
                      <a:pt x="29381" y="7906"/>
                    </a:cubicBezTo>
                    <a:cubicBezTo>
                      <a:pt x="28786" y="3450"/>
                      <a:pt x="21036" y="2397"/>
                      <a:pt x="21036" y="2397"/>
                    </a:cubicBezTo>
                    <a:cubicBezTo>
                      <a:pt x="21050" y="1250"/>
                      <a:pt x="20539" y="945"/>
                      <a:pt x="19894" y="945"/>
                    </a:cubicBezTo>
                    <a:cubicBezTo>
                      <a:pt x="19264" y="945"/>
                      <a:pt x="18506" y="1237"/>
                      <a:pt x="17985" y="1317"/>
                    </a:cubicBezTo>
                    <a:cubicBezTo>
                      <a:pt x="17034" y="563"/>
                      <a:pt x="16417" y="1"/>
                      <a:pt x="15540" y="1"/>
                    </a:cubicBezTo>
                    <a:close/>
                  </a:path>
                </a:pathLst>
              </a:custGeom>
              <a:solidFill>
                <a:srgbClr val="8C45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8" name="Google Shape;4098;p20"/>
              <p:cNvSpPr/>
              <p:nvPr/>
            </p:nvSpPr>
            <p:spPr>
              <a:xfrm>
                <a:off x="-2595775" y="1409975"/>
                <a:ext cx="384150" cy="791675"/>
              </a:xfrm>
              <a:custGeom>
                <a:rect b="b" l="l" r="r" t="t"/>
                <a:pathLst>
                  <a:path extrusionOk="0" h="31667" w="15366">
                    <a:moveTo>
                      <a:pt x="15366" y="1"/>
                    </a:moveTo>
                    <a:cubicBezTo>
                      <a:pt x="14880" y="109"/>
                      <a:pt x="14394" y="271"/>
                      <a:pt x="13908" y="487"/>
                    </a:cubicBezTo>
                    <a:cubicBezTo>
                      <a:pt x="13295" y="291"/>
                      <a:pt x="12808" y="188"/>
                      <a:pt x="12397" y="188"/>
                    </a:cubicBezTo>
                    <a:cubicBezTo>
                      <a:pt x="11451" y="188"/>
                      <a:pt x="10907" y="731"/>
                      <a:pt x="10154" y="1918"/>
                    </a:cubicBezTo>
                    <a:cubicBezTo>
                      <a:pt x="9484" y="1512"/>
                      <a:pt x="8963" y="1341"/>
                      <a:pt x="8556" y="1341"/>
                    </a:cubicBezTo>
                    <a:cubicBezTo>
                      <a:pt x="7174" y="1341"/>
                      <a:pt x="7089" y="3302"/>
                      <a:pt x="6860" y="4699"/>
                    </a:cubicBezTo>
                    <a:cubicBezTo>
                      <a:pt x="6695" y="4673"/>
                      <a:pt x="6541" y="4660"/>
                      <a:pt x="6397" y="4660"/>
                    </a:cubicBezTo>
                    <a:cubicBezTo>
                      <a:pt x="3617" y="4660"/>
                      <a:pt x="4613" y="9401"/>
                      <a:pt x="4510" y="10505"/>
                    </a:cubicBezTo>
                    <a:lnTo>
                      <a:pt x="4051" y="13340"/>
                    </a:lnTo>
                    <a:cubicBezTo>
                      <a:pt x="3106" y="14474"/>
                      <a:pt x="2161" y="16689"/>
                      <a:pt x="3187" y="18309"/>
                    </a:cubicBezTo>
                    <a:cubicBezTo>
                      <a:pt x="2539" y="19200"/>
                      <a:pt x="1" y="21846"/>
                      <a:pt x="2512" y="23007"/>
                    </a:cubicBezTo>
                    <a:cubicBezTo>
                      <a:pt x="2107" y="24061"/>
                      <a:pt x="2485" y="25141"/>
                      <a:pt x="3592" y="25519"/>
                    </a:cubicBezTo>
                    <a:cubicBezTo>
                      <a:pt x="3349" y="26923"/>
                      <a:pt x="3808" y="27328"/>
                      <a:pt x="5104" y="27517"/>
                    </a:cubicBezTo>
                    <a:cubicBezTo>
                      <a:pt x="5375" y="28705"/>
                      <a:pt x="6266" y="29191"/>
                      <a:pt x="7265" y="29434"/>
                    </a:cubicBezTo>
                    <a:cubicBezTo>
                      <a:pt x="7265" y="29434"/>
                      <a:pt x="7346" y="30190"/>
                      <a:pt x="7346" y="30433"/>
                    </a:cubicBezTo>
                    <a:cubicBezTo>
                      <a:pt x="7435" y="30791"/>
                      <a:pt x="8838" y="31667"/>
                      <a:pt x="9824" y="31667"/>
                    </a:cubicBezTo>
                    <a:cubicBezTo>
                      <a:pt x="10030" y="31667"/>
                      <a:pt x="10217" y="31629"/>
                      <a:pt x="10370" y="31541"/>
                    </a:cubicBezTo>
                    <a:cubicBezTo>
                      <a:pt x="8291" y="31217"/>
                      <a:pt x="6185" y="26113"/>
                      <a:pt x="6185" y="21846"/>
                    </a:cubicBezTo>
                    <a:cubicBezTo>
                      <a:pt x="6185" y="18903"/>
                      <a:pt x="8291" y="14447"/>
                      <a:pt x="8966" y="11666"/>
                    </a:cubicBezTo>
                    <a:cubicBezTo>
                      <a:pt x="9128" y="6967"/>
                      <a:pt x="11504" y="2647"/>
                      <a:pt x="15366" y="1"/>
                    </a:cubicBezTo>
                    <a:close/>
                  </a:path>
                </a:pathLst>
              </a:custGeom>
              <a:solidFill>
                <a:srgbClr val="7532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9" name="Google Shape;4099;p20"/>
              <p:cNvSpPr/>
              <p:nvPr/>
            </p:nvSpPr>
            <p:spPr>
              <a:xfrm>
                <a:off x="-2352050" y="1685900"/>
                <a:ext cx="307175" cy="304225"/>
              </a:xfrm>
              <a:custGeom>
                <a:rect b="b" l="l" r="r" t="t"/>
                <a:pathLst>
                  <a:path extrusionOk="0" h="12169" w="12287">
                    <a:moveTo>
                      <a:pt x="4385" y="1"/>
                    </a:moveTo>
                    <a:cubicBezTo>
                      <a:pt x="4191" y="1"/>
                      <a:pt x="4040" y="29"/>
                      <a:pt x="3943" y="89"/>
                    </a:cubicBezTo>
                    <a:cubicBezTo>
                      <a:pt x="2943" y="710"/>
                      <a:pt x="837" y="3977"/>
                      <a:pt x="162" y="8271"/>
                    </a:cubicBezTo>
                    <a:cubicBezTo>
                      <a:pt x="0" y="9270"/>
                      <a:pt x="3754" y="10674"/>
                      <a:pt x="4942" y="11052"/>
                    </a:cubicBezTo>
                    <a:cubicBezTo>
                      <a:pt x="5389" y="11174"/>
                      <a:pt x="6892" y="12169"/>
                      <a:pt x="7873" y="12169"/>
                    </a:cubicBezTo>
                    <a:cubicBezTo>
                      <a:pt x="8195" y="12169"/>
                      <a:pt x="8461" y="12062"/>
                      <a:pt x="8614" y="11781"/>
                    </a:cubicBezTo>
                    <a:cubicBezTo>
                      <a:pt x="9235" y="10620"/>
                      <a:pt x="12287" y="4139"/>
                      <a:pt x="11990" y="3221"/>
                    </a:cubicBezTo>
                    <a:cubicBezTo>
                      <a:pt x="11697" y="2392"/>
                      <a:pt x="6188" y="1"/>
                      <a:pt x="4385" y="1"/>
                    </a:cubicBezTo>
                    <a:close/>
                  </a:path>
                </a:pathLst>
              </a:custGeom>
              <a:solidFill>
                <a:srgbClr val="FFA7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0" name="Google Shape;4100;p20"/>
              <p:cNvSpPr/>
              <p:nvPr/>
            </p:nvSpPr>
            <p:spPr>
              <a:xfrm>
                <a:off x="-2001825" y="1660425"/>
                <a:ext cx="73750" cy="133550"/>
              </a:xfrm>
              <a:custGeom>
                <a:rect b="b" l="l" r="r" t="t"/>
                <a:pathLst>
                  <a:path extrusionOk="0" h="5342" w="2950">
                    <a:moveTo>
                      <a:pt x="1977" y="1"/>
                    </a:moveTo>
                    <a:cubicBezTo>
                      <a:pt x="924" y="703"/>
                      <a:pt x="249" y="1837"/>
                      <a:pt x="195" y="3106"/>
                    </a:cubicBezTo>
                    <a:lnTo>
                      <a:pt x="249" y="3106"/>
                    </a:lnTo>
                    <a:cubicBezTo>
                      <a:pt x="1" y="3404"/>
                      <a:pt x="527" y="5342"/>
                      <a:pt x="2414" y="5342"/>
                    </a:cubicBezTo>
                    <a:cubicBezTo>
                      <a:pt x="2582" y="5342"/>
                      <a:pt x="2760" y="5327"/>
                      <a:pt x="2949" y="5294"/>
                    </a:cubicBezTo>
                    <a:cubicBezTo>
                      <a:pt x="2004" y="4780"/>
                      <a:pt x="1329" y="3592"/>
                      <a:pt x="1329" y="2188"/>
                    </a:cubicBezTo>
                    <a:cubicBezTo>
                      <a:pt x="1329" y="1432"/>
                      <a:pt x="1545" y="649"/>
                      <a:pt x="1977" y="1"/>
                    </a:cubicBezTo>
                    <a:close/>
                  </a:path>
                </a:pathLst>
              </a:custGeom>
              <a:solidFill>
                <a:srgbClr val="7532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1" name="Google Shape;4101;p20"/>
              <p:cNvSpPr/>
              <p:nvPr/>
            </p:nvSpPr>
            <p:spPr>
              <a:xfrm>
                <a:off x="-2184650" y="1836625"/>
                <a:ext cx="137075" cy="121550"/>
              </a:xfrm>
              <a:custGeom>
                <a:rect b="b" l="l" r="r" t="t"/>
                <a:pathLst>
                  <a:path extrusionOk="0" h="4862" w="5483">
                    <a:moveTo>
                      <a:pt x="1351" y="1"/>
                    </a:moveTo>
                    <a:lnTo>
                      <a:pt x="1" y="3349"/>
                    </a:lnTo>
                    <a:lnTo>
                      <a:pt x="2728" y="4861"/>
                    </a:lnTo>
                    <a:lnTo>
                      <a:pt x="5483" y="2215"/>
                    </a:lnTo>
                    <a:lnTo>
                      <a:pt x="1351" y="1"/>
                    </a:ln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2" name="Google Shape;4102;p20"/>
              <p:cNvSpPr/>
              <p:nvPr/>
            </p:nvSpPr>
            <p:spPr>
              <a:xfrm>
                <a:off x="-2171150" y="1850800"/>
                <a:ext cx="107375" cy="95900"/>
              </a:xfrm>
              <a:custGeom>
                <a:rect b="b" l="l" r="r" t="t"/>
                <a:pathLst>
                  <a:path extrusionOk="0" h="3836" w="4295">
                    <a:moveTo>
                      <a:pt x="1054" y="1"/>
                    </a:moveTo>
                    <a:lnTo>
                      <a:pt x="1" y="2620"/>
                    </a:lnTo>
                    <a:lnTo>
                      <a:pt x="2134" y="3835"/>
                    </a:lnTo>
                    <a:lnTo>
                      <a:pt x="4295" y="1756"/>
                    </a:lnTo>
                    <a:lnTo>
                      <a:pt x="1054" y="1"/>
                    </a:lnTo>
                    <a:close/>
                  </a:path>
                </a:pathLst>
              </a:custGeom>
              <a:solidFill>
                <a:srgbClr val="FFA7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3" name="Google Shape;4103;p20"/>
              <p:cNvSpPr/>
              <p:nvPr/>
            </p:nvSpPr>
            <p:spPr>
              <a:xfrm>
                <a:off x="-2284200" y="1839325"/>
                <a:ext cx="122550" cy="199850"/>
              </a:xfrm>
              <a:custGeom>
                <a:rect b="b" l="l" r="r" t="t"/>
                <a:pathLst>
                  <a:path extrusionOk="0" h="7994" w="4902">
                    <a:moveTo>
                      <a:pt x="4388" y="1"/>
                    </a:moveTo>
                    <a:lnTo>
                      <a:pt x="2822" y="4429"/>
                    </a:lnTo>
                    <a:cubicBezTo>
                      <a:pt x="2617" y="4397"/>
                      <a:pt x="2438" y="4381"/>
                      <a:pt x="2282" y="4381"/>
                    </a:cubicBezTo>
                    <a:cubicBezTo>
                      <a:pt x="0" y="4381"/>
                      <a:pt x="2817" y="7690"/>
                      <a:pt x="3929" y="7994"/>
                    </a:cubicBezTo>
                    <a:cubicBezTo>
                      <a:pt x="4253" y="7805"/>
                      <a:pt x="4901" y="2566"/>
                      <a:pt x="4712" y="28"/>
                    </a:cubicBezTo>
                    <a:lnTo>
                      <a:pt x="4388" y="1"/>
                    </a:lnTo>
                    <a:close/>
                  </a:path>
                </a:pathLst>
              </a:custGeom>
              <a:solidFill>
                <a:srgbClr val="EA87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4" name="Google Shape;4104;p20"/>
              <p:cNvSpPr/>
              <p:nvPr/>
            </p:nvSpPr>
            <p:spPr>
              <a:xfrm>
                <a:off x="-2322350" y="1763725"/>
                <a:ext cx="147850" cy="126925"/>
              </a:xfrm>
              <a:custGeom>
                <a:rect b="b" l="l" r="r" t="t"/>
                <a:pathLst>
                  <a:path extrusionOk="0" h="5077" w="5914">
                    <a:moveTo>
                      <a:pt x="1620" y="0"/>
                    </a:moveTo>
                    <a:lnTo>
                      <a:pt x="0" y="3403"/>
                    </a:lnTo>
                    <a:lnTo>
                      <a:pt x="3808" y="5077"/>
                    </a:lnTo>
                    <a:lnTo>
                      <a:pt x="5914" y="2377"/>
                    </a:lnTo>
                    <a:lnTo>
                      <a:pt x="1620" y="0"/>
                    </a:ln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5" name="Google Shape;4105;p20"/>
              <p:cNvSpPr/>
              <p:nvPr/>
            </p:nvSpPr>
            <p:spPr>
              <a:xfrm>
                <a:off x="-2213000" y="1802875"/>
                <a:ext cx="62825" cy="52675"/>
              </a:xfrm>
              <a:custGeom>
                <a:rect b="b" l="l" r="r" t="t"/>
                <a:pathLst>
                  <a:path extrusionOk="0" h="2107" w="2513">
                    <a:moveTo>
                      <a:pt x="1" y="1"/>
                    </a:moveTo>
                    <a:lnTo>
                      <a:pt x="217" y="838"/>
                    </a:lnTo>
                    <a:lnTo>
                      <a:pt x="2458" y="2107"/>
                    </a:lnTo>
                    <a:lnTo>
                      <a:pt x="2512" y="1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6" name="Google Shape;4106;p20"/>
              <p:cNvSpPr/>
              <p:nvPr/>
            </p:nvSpPr>
            <p:spPr>
              <a:xfrm>
                <a:off x="-2446575" y="1663125"/>
                <a:ext cx="172175" cy="124250"/>
              </a:xfrm>
              <a:custGeom>
                <a:rect b="b" l="l" r="r" t="t"/>
                <a:pathLst>
                  <a:path extrusionOk="0" h="4970" w="6887">
                    <a:moveTo>
                      <a:pt x="1" y="1"/>
                    </a:moveTo>
                    <a:lnTo>
                      <a:pt x="217" y="838"/>
                    </a:lnTo>
                    <a:lnTo>
                      <a:pt x="6832" y="4969"/>
                    </a:lnTo>
                    <a:lnTo>
                      <a:pt x="6886" y="421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7" name="Google Shape;4107;p20"/>
              <p:cNvSpPr/>
              <p:nvPr/>
            </p:nvSpPr>
            <p:spPr>
              <a:xfrm>
                <a:off x="-2306150" y="1780600"/>
                <a:ext cx="115450" cy="99250"/>
              </a:xfrm>
              <a:custGeom>
                <a:rect b="b" l="l" r="r" t="t"/>
                <a:pathLst>
                  <a:path extrusionOk="0" h="3970" w="4618">
                    <a:moveTo>
                      <a:pt x="1269" y="0"/>
                    </a:moveTo>
                    <a:lnTo>
                      <a:pt x="0" y="2647"/>
                    </a:lnTo>
                    <a:lnTo>
                      <a:pt x="2971" y="3970"/>
                    </a:lnTo>
                    <a:lnTo>
                      <a:pt x="4618" y="1864"/>
                    </a:lnTo>
                    <a:lnTo>
                      <a:pt x="1269" y="0"/>
                    </a:lnTo>
                    <a:close/>
                  </a:path>
                </a:pathLst>
              </a:custGeom>
              <a:solidFill>
                <a:srgbClr val="FFA7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8" name="Google Shape;4108;p20"/>
              <p:cNvSpPr/>
              <p:nvPr/>
            </p:nvSpPr>
            <p:spPr>
              <a:xfrm>
                <a:off x="-2490125" y="1657575"/>
                <a:ext cx="89825" cy="133175"/>
              </a:xfrm>
              <a:custGeom>
                <a:rect b="b" l="l" r="r" t="t"/>
                <a:pathLst>
                  <a:path extrusionOk="0" h="5327" w="3593">
                    <a:moveTo>
                      <a:pt x="1797" y="0"/>
                    </a:moveTo>
                    <a:cubicBezTo>
                      <a:pt x="899" y="0"/>
                      <a:pt x="1" y="884"/>
                      <a:pt x="14" y="2653"/>
                    </a:cubicBezTo>
                    <a:cubicBezTo>
                      <a:pt x="1" y="4435"/>
                      <a:pt x="899" y="5326"/>
                      <a:pt x="1797" y="5326"/>
                    </a:cubicBezTo>
                    <a:cubicBezTo>
                      <a:pt x="2694" y="5326"/>
                      <a:pt x="3592" y="4435"/>
                      <a:pt x="3579" y="2653"/>
                    </a:cubicBezTo>
                    <a:cubicBezTo>
                      <a:pt x="3592" y="884"/>
                      <a:pt x="2694" y="0"/>
                      <a:pt x="1797" y="0"/>
                    </a:cubicBezTo>
                    <a:close/>
                  </a:path>
                </a:pathLst>
              </a:custGeom>
              <a:solidFill>
                <a:srgbClr val="EA87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9" name="Google Shape;4109;p20"/>
              <p:cNvSpPr/>
              <p:nvPr/>
            </p:nvSpPr>
            <p:spPr>
              <a:xfrm>
                <a:off x="-2475600" y="1691325"/>
                <a:ext cx="53700" cy="84075"/>
              </a:xfrm>
              <a:custGeom>
                <a:rect b="b" l="l" r="r" t="t"/>
                <a:pathLst>
                  <a:path extrusionOk="0" h="3363" w="2148">
                    <a:moveTo>
                      <a:pt x="1077" y="0"/>
                    </a:moveTo>
                    <a:cubicBezTo>
                      <a:pt x="541" y="0"/>
                      <a:pt x="0" y="561"/>
                      <a:pt x="0" y="1681"/>
                    </a:cubicBezTo>
                    <a:cubicBezTo>
                      <a:pt x="14" y="2802"/>
                      <a:pt x="554" y="3362"/>
                      <a:pt x="1087" y="3362"/>
                    </a:cubicBezTo>
                    <a:cubicBezTo>
                      <a:pt x="1621" y="3362"/>
                      <a:pt x="2147" y="2802"/>
                      <a:pt x="2134" y="1681"/>
                    </a:cubicBezTo>
                    <a:cubicBezTo>
                      <a:pt x="2147" y="561"/>
                      <a:pt x="1614" y="0"/>
                      <a:pt x="1077" y="0"/>
                    </a:cubicBezTo>
                    <a:close/>
                  </a:path>
                </a:pathLst>
              </a:custGeom>
              <a:solidFill>
                <a:srgbClr val="CC4F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0" name="Google Shape;4110;p20"/>
              <p:cNvSpPr/>
              <p:nvPr/>
            </p:nvSpPr>
            <p:spPr>
              <a:xfrm>
                <a:off x="-2472225" y="1741600"/>
                <a:ext cx="41875" cy="32950"/>
              </a:xfrm>
              <a:custGeom>
                <a:rect b="b" l="l" r="r" t="t"/>
                <a:pathLst>
                  <a:path extrusionOk="0" h="1318" w="1675">
                    <a:moveTo>
                      <a:pt x="838" y="1"/>
                    </a:moveTo>
                    <a:cubicBezTo>
                      <a:pt x="419" y="1"/>
                      <a:pt x="0" y="224"/>
                      <a:pt x="54" y="669"/>
                    </a:cubicBezTo>
                    <a:cubicBezTo>
                      <a:pt x="0" y="1101"/>
                      <a:pt x="419" y="1317"/>
                      <a:pt x="838" y="1317"/>
                    </a:cubicBezTo>
                    <a:cubicBezTo>
                      <a:pt x="1256" y="1317"/>
                      <a:pt x="1675" y="1101"/>
                      <a:pt x="1621" y="669"/>
                    </a:cubicBezTo>
                    <a:cubicBezTo>
                      <a:pt x="1675" y="224"/>
                      <a:pt x="1256" y="1"/>
                      <a:pt x="838" y="1"/>
                    </a:cubicBezTo>
                    <a:close/>
                  </a:path>
                </a:pathLst>
              </a:custGeom>
              <a:solidFill>
                <a:srgbClr val="EA87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20"/>
              <p:cNvSpPr/>
              <p:nvPr/>
            </p:nvSpPr>
            <p:spPr>
              <a:xfrm>
                <a:off x="-2278375" y="1714100"/>
                <a:ext cx="120775" cy="78050"/>
              </a:xfrm>
              <a:custGeom>
                <a:rect b="b" l="l" r="r" t="t"/>
                <a:pathLst>
                  <a:path extrusionOk="0" h="3122" w="4831">
                    <a:moveTo>
                      <a:pt x="1078" y="1"/>
                    </a:moveTo>
                    <a:cubicBezTo>
                      <a:pt x="429" y="1"/>
                      <a:pt x="1" y="386"/>
                      <a:pt x="158" y="1553"/>
                    </a:cubicBezTo>
                    <a:cubicBezTo>
                      <a:pt x="264" y="1818"/>
                      <a:pt x="2836" y="3121"/>
                      <a:pt x="3344" y="3121"/>
                    </a:cubicBezTo>
                    <a:cubicBezTo>
                      <a:pt x="3354" y="3121"/>
                      <a:pt x="3363" y="3121"/>
                      <a:pt x="3372" y="3119"/>
                    </a:cubicBezTo>
                    <a:cubicBezTo>
                      <a:pt x="3669" y="3092"/>
                      <a:pt x="4830" y="1634"/>
                      <a:pt x="4371" y="1310"/>
                    </a:cubicBezTo>
                    <a:cubicBezTo>
                      <a:pt x="3662" y="948"/>
                      <a:pt x="2097" y="1"/>
                      <a:pt x="1078" y="1"/>
                    </a:cubicBezTo>
                    <a:close/>
                  </a:path>
                </a:pathLst>
              </a:custGeom>
              <a:solidFill>
                <a:srgbClr val="8C45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2" name="Google Shape;4112;p20"/>
              <p:cNvSpPr/>
              <p:nvPr/>
            </p:nvSpPr>
            <p:spPr>
              <a:xfrm>
                <a:off x="-2132475" y="1767175"/>
                <a:ext cx="144975" cy="95150"/>
              </a:xfrm>
              <a:custGeom>
                <a:rect b="b" l="l" r="r" t="t"/>
                <a:pathLst>
                  <a:path extrusionOk="0" h="3806" w="5799">
                    <a:moveTo>
                      <a:pt x="1134" y="0"/>
                    </a:moveTo>
                    <a:cubicBezTo>
                      <a:pt x="651" y="0"/>
                      <a:pt x="0" y="1474"/>
                      <a:pt x="101" y="1726"/>
                    </a:cubicBezTo>
                    <a:cubicBezTo>
                      <a:pt x="262" y="2127"/>
                      <a:pt x="2629" y="3805"/>
                      <a:pt x="2956" y="3805"/>
                    </a:cubicBezTo>
                    <a:cubicBezTo>
                      <a:pt x="2959" y="3805"/>
                      <a:pt x="2961" y="3805"/>
                      <a:pt x="2964" y="3805"/>
                    </a:cubicBezTo>
                    <a:cubicBezTo>
                      <a:pt x="5799" y="2806"/>
                      <a:pt x="2342" y="780"/>
                      <a:pt x="1235" y="24"/>
                    </a:cubicBezTo>
                    <a:cubicBezTo>
                      <a:pt x="1203" y="8"/>
                      <a:pt x="1169" y="0"/>
                      <a:pt x="1134" y="0"/>
                    </a:cubicBezTo>
                    <a:close/>
                  </a:path>
                </a:pathLst>
              </a:custGeom>
              <a:solidFill>
                <a:srgbClr val="8C45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3" name="Google Shape;4113;p20"/>
              <p:cNvSpPr/>
              <p:nvPr/>
            </p:nvSpPr>
            <p:spPr>
              <a:xfrm>
                <a:off x="-2394600" y="1860925"/>
                <a:ext cx="91175" cy="112775"/>
              </a:xfrm>
              <a:custGeom>
                <a:rect b="b" l="l" r="r" t="t"/>
                <a:pathLst>
                  <a:path extrusionOk="0" h="4511" w="3647">
                    <a:moveTo>
                      <a:pt x="433" y="1"/>
                    </a:moveTo>
                    <a:lnTo>
                      <a:pt x="433" y="1"/>
                    </a:lnTo>
                    <a:cubicBezTo>
                      <a:pt x="1" y="1540"/>
                      <a:pt x="1054" y="4024"/>
                      <a:pt x="3592" y="4510"/>
                    </a:cubicBezTo>
                    <a:lnTo>
                      <a:pt x="3646" y="4348"/>
                    </a:lnTo>
                    <a:cubicBezTo>
                      <a:pt x="1594" y="3943"/>
                      <a:pt x="406" y="1432"/>
                      <a:pt x="1027" y="217"/>
                    </a:cubicBezTo>
                    <a:lnTo>
                      <a:pt x="433" y="1"/>
                    </a:lnTo>
                    <a:close/>
                  </a:path>
                </a:pathLst>
              </a:custGeom>
              <a:solidFill>
                <a:srgbClr val="7532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4" name="Google Shape;4114;p20"/>
              <p:cNvSpPr/>
              <p:nvPr/>
            </p:nvSpPr>
            <p:spPr>
              <a:xfrm>
                <a:off x="-2274275" y="1817150"/>
                <a:ext cx="46300" cy="39650"/>
              </a:xfrm>
              <a:custGeom>
                <a:rect b="b" l="l" r="r" t="t"/>
                <a:pathLst>
                  <a:path extrusionOk="0" h="1586" w="1852">
                    <a:moveTo>
                      <a:pt x="1171" y="1"/>
                    </a:moveTo>
                    <a:cubicBezTo>
                      <a:pt x="919" y="1"/>
                      <a:pt x="617" y="163"/>
                      <a:pt x="400" y="537"/>
                    </a:cubicBezTo>
                    <a:cubicBezTo>
                      <a:pt x="0" y="1169"/>
                      <a:pt x="277" y="1585"/>
                      <a:pt x="681" y="1585"/>
                    </a:cubicBezTo>
                    <a:cubicBezTo>
                      <a:pt x="933" y="1585"/>
                      <a:pt x="1235" y="1423"/>
                      <a:pt x="1453" y="1050"/>
                    </a:cubicBezTo>
                    <a:cubicBezTo>
                      <a:pt x="1852" y="418"/>
                      <a:pt x="1575" y="1"/>
                      <a:pt x="1171" y="1"/>
                    </a:cubicBezTo>
                    <a:close/>
                  </a:path>
                </a:pathLst>
              </a:custGeom>
              <a:solidFill>
                <a:srgbClr val="4C373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20"/>
              <p:cNvSpPr/>
              <p:nvPr/>
            </p:nvSpPr>
            <p:spPr>
              <a:xfrm>
                <a:off x="-2138425" y="1887525"/>
                <a:ext cx="40350" cy="36625"/>
              </a:xfrm>
              <a:custGeom>
                <a:rect b="b" l="l" r="r" t="t"/>
                <a:pathLst>
                  <a:path extrusionOk="0" h="1465" w="1614">
                    <a:moveTo>
                      <a:pt x="1011" y="1"/>
                    </a:moveTo>
                    <a:cubicBezTo>
                      <a:pt x="809" y="1"/>
                      <a:pt x="567" y="133"/>
                      <a:pt x="366" y="449"/>
                    </a:cubicBezTo>
                    <a:cubicBezTo>
                      <a:pt x="0" y="1024"/>
                      <a:pt x="242" y="1465"/>
                      <a:pt x="604" y="1465"/>
                    </a:cubicBezTo>
                    <a:cubicBezTo>
                      <a:pt x="803" y="1465"/>
                      <a:pt x="1039" y="1332"/>
                      <a:pt x="1230" y="1016"/>
                    </a:cubicBezTo>
                    <a:cubicBezTo>
                      <a:pt x="1614" y="441"/>
                      <a:pt x="1378" y="1"/>
                      <a:pt x="1011" y="1"/>
                    </a:cubicBezTo>
                    <a:close/>
                  </a:path>
                </a:pathLst>
              </a:custGeom>
              <a:solidFill>
                <a:srgbClr val="4C373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116" name="Google Shape;4116;p20"/>
          <p:cNvSpPr/>
          <p:nvPr/>
        </p:nvSpPr>
        <p:spPr>
          <a:xfrm>
            <a:off x="2844452" y="1713061"/>
            <a:ext cx="329928" cy="1479609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rgbClr val="7121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7" name="Google Shape;4117;p20"/>
          <p:cNvSpPr/>
          <p:nvPr/>
        </p:nvSpPr>
        <p:spPr>
          <a:xfrm>
            <a:off x="1112979" y="3498693"/>
            <a:ext cx="319480" cy="49891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1" name="Shape 4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Google Shape;4122;p21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800">
                <a:latin typeface="Cambria"/>
                <a:ea typeface="Cambria"/>
                <a:cs typeface="Cambria"/>
                <a:sym typeface="Cambria"/>
              </a:rPr>
              <a:t>2. Triển khai vấn đề</a:t>
            </a:r>
            <a:endParaRPr b="1" sz="2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23" name="Google Shape;4123;p21"/>
          <p:cNvSpPr txBox="1"/>
          <p:nvPr>
            <p:ph idx="1" type="subTitle"/>
          </p:nvPr>
        </p:nvSpPr>
        <p:spPr>
          <a:xfrm>
            <a:off x="2430966" y="1067566"/>
            <a:ext cx="4631473" cy="575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1800">
                <a:latin typeface="Cambria"/>
                <a:ea typeface="Cambria"/>
                <a:cs typeface="Cambria"/>
                <a:sym typeface="Cambria"/>
              </a:rPr>
              <a:t>b. Đọc sách là nhu cầu không thể thiếu.</a:t>
            </a:r>
            <a:endParaRPr/>
          </a:p>
        </p:txBody>
      </p:sp>
      <p:grpSp>
        <p:nvGrpSpPr>
          <p:cNvPr id="4124" name="Google Shape;4124;p21"/>
          <p:cNvGrpSpPr/>
          <p:nvPr/>
        </p:nvGrpSpPr>
        <p:grpSpPr>
          <a:xfrm>
            <a:off x="5970731" y="1977482"/>
            <a:ext cx="2897763" cy="2827240"/>
            <a:chOff x="5970731" y="1977482"/>
            <a:chExt cx="2897763" cy="2827240"/>
          </a:xfrm>
        </p:grpSpPr>
        <p:sp>
          <p:nvSpPr>
            <p:cNvPr id="4125" name="Google Shape;4125;p21"/>
            <p:cNvSpPr txBox="1"/>
            <p:nvPr/>
          </p:nvSpPr>
          <p:spPr>
            <a:xfrm>
              <a:off x="5970731" y="1977482"/>
              <a:ext cx="2453269" cy="2803667"/>
            </a:xfrm>
            <a:prstGeom prst="rect">
              <a:avLst/>
            </a:prstGeom>
            <a:solidFill>
              <a:srgbClr val="EFCDB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85750" lvl="0" marL="425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82"/>
                <a:buFont typeface="Arial"/>
                <a:buChar char="•"/>
              </a:pPr>
              <a:r>
                <a:rPr b="0" i="1" lang="en-US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Làm ta hạnh phúc, hồi hộp, mê đắm</a:t>
              </a:r>
              <a:endParaRPr b="0" i="1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285750" lvl="0" marL="425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82"/>
                <a:buFont typeface="Arial"/>
                <a:buChar char="•"/>
              </a:pPr>
              <a:r>
                <a:rPr b="0" i="1" lang="en-US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Đem lại say mê, khoái cảm.</a:t>
              </a:r>
              <a:endParaRPr/>
            </a:p>
            <a:p>
              <a:pPr indent="-285750" lvl="0" marL="425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82"/>
                <a:buFont typeface="Arial"/>
                <a:buChar char="•"/>
              </a:pPr>
              <a:r>
                <a:rPr b="0" i="1" lang="en-US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Cuộc khám phá, chinh phục.</a:t>
              </a:r>
              <a:endParaRPr/>
            </a:p>
          </p:txBody>
        </p:sp>
        <p:grpSp>
          <p:nvGrpSpPr>
            <p:cNvPr id="4126" name="Google Shape;4126;p21"/>
            <p:cNvGrpSpPr/>
            <p:nvPr/>
          </p:nvGrpSpPr>
          <p:grpSpPr>
            <a:xfrm>
              <a:off x="7701775" y="2988528"/>
              <a:ext cx="1166719" cy="1816194"/>
              <a:chOff x="4276575" y="4080625"/>
              <a:chExt cx="2331075" cy="3561075"/>
            </a:xfrm>
          </p:grpSpPr>
          <p:sp>
            <p:nvSpPr>
              <p:cNvPr id="4127" name="Google Shape;4127;p21"/>
              <p:cNvSpPr/>
              <p:nvPr/>
            </p:nvSpPr>
            <p:spPr>
              <a:xfrm>
                <a:off x="5912975" y="4879250"/>
                <a:ext cx="14200" cy="603550"/>
              </a:xfrm>
              <a:custGeom>
                <a:rect b="b" l="l" r="r" t="t"/>
                <a:pathLst>
                  <a:path extrusionOk="0" h="24142" w="568">
                    <a:moveTo>
                      <a:pt x="1" y="0"/>
                    </a:moveTo>
                    <a:lnTo>
                      <a:pt x="1" y="24141"/>
                    </a:lnTo>
                    <a:lnTo>
                      <a:pt x="568" y="24141"/>
                    </a:lnTo>
                    <a:lnTo>
                      <a:pt x="56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8" name="Google Shape;4128;p21"/>
              <p:cNvSpPr/>
              <p:nvPr/>
            </p:nvSpPr>
            <p:spPr>
              <a:xfrm>
                <a:off x="5569350" y="4713850"/>
                <a:ext cx="35125" cy="2823900"/>
              </a:xfrm>
              <a:custGeom>
                <a:rect b="b" l="l" r="r" t="t"/>
                <a:pathLst>
                  <a:path extrusionOk="0" h="112956" w="1405">
                    <a:moveTo>
                      <a:pt x="1" y="0"/>
                    </a:moveTo>
                    <a:lnTo>
                      <a:pt x="1" y="112955"/>
                    </a:lnTo>
                    <a:lnTo>
                      <a:pt x="1405" y="112955"/>
                    </a:lnTo>
                    <a:lnTo>
                      <a:pt x="14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9" name="Google Shape;4129;p21"/>
              <p:cNvSpPr/>
              <p:nvPr/>
            </p:nvSpPr>
            <p:spPr>
              <a:xfrm>
                <a:off x="5569350" y="4874525"/>
                <a:ext cx="35125" cy="615700"/>
              </a:xfrm>
              <a:custGeom>
                <a:rect b="b" l="l" r="r" t="t"/>
                <a:pathLst>
                  <a:path extrusionOk="0" h="24628" w="1405">
                    <a:moveTo>
                      <a:pt x="1" y="0"/>
                    </a:moveTo>
                    <a:lnTo>
                      <a:pt x="1" y="24627"/>
                    </a:lnTo>
                    <a:lnTo>
                      <a:pt x="1405" y="24627"/>
                    </a:lnTo>
                    <a:lnTo>
                      <a:pt x="1405" y="0"/>
                    </a:lnTo>
                    <a:close/>
                  </a:path>
                </a:pathLst>
              </a:custGeom>
              <a:solidFill>
                <a:srgbClr val="A3312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0" name="Google Shape;4130;p21"/>
              <p:cNvSpPr/>
              <p:nvPr/>
            </p:nvSpPr>
            <p:spPr>
              <a:xfrm>
                <a:off x="5569350" y="6403575"/>
                <a:ext cx="35125" cy="1134175"/>
              </a:xfrm>
              <a:custGeom>
                <a:rect b="b" l="l" r="r" t="t"/>
                <a:pathLst>
                  <a:path extrusionOk="0" h="45367" w="1405">
                    <a:moveTo>
                      <a:pt x="1" y="1"/>
                    </a:moveTo>
                    <a:lnTo>
                      <a:pt x="1" y="45366"/>
                    </a:lnTo>
                    <a:lnTo>
                      <a:pt x="1405" y="45366"/>
                    </a:lnTo>
                    <a:lnTo>
                      <a:pt x="14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1" name="Google Shape;4131;p21"/>
              <p:cNvSpPr/>
              <p:nvPr/>
            </p:nvSpPr>
            <p:spPr>
              <a:xfrm>
                <a:off x="5029300" y="4080625"/>
                <a:ext cx="1114575" cy="720325"/>
              </a:xfrm>
              <a:custGeom>
                <a:rect b="b" l="l" r="r" t="t"/>
                <a:pathLst>
                  <a:path extrusionOk="0" h="28813" w="44583">
                    <a:moveTo>
                      <a:pt x="6400" y="0"/>
                    </a:moveTo>
                    <a:cubicBezTo>
                      <a:pt x="4402" y="0"/>
                      <a:pt x="0" y="14582"/>
                      <a:pt x="0" y="28813"/>
                    </a:cubicBezTo>
                    <a:lnTo>
                      <a:pt x="44583" y="28813"/>
                    </a:lnTo>
                    <a:cubicBezTo>
                      <a:pt x="44583" y="16796"/>
                      <a:pt x="39938" y="0"/>
                      <a:pt x="38156" y="0"/>
                    </a:cubicBezTo>
                    <a:close/>
                  </a:path>
                </a:pathLst>
              </a:custGeom>
              <a:solidFill>
                <a:srgbClr val="A0181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2" name="Google Shape;4132;p21"/>
              <p:cNvSpPr/>
              <p:nvPr/>
            </p:nvSpPr>
            <p:spPr>
              <a:xfrm>
                <a:off x="5012400" y="4773325"/>
                <a:ext cx="1169175" cy="214050"/>
              </a:xfrm>
              <a:custGeom>
                <a:rect b="b" l="l" r="r" t="t"/>
                <a:pathLst>
                  <a:path extrusionOk="0" h="8562" w="46767">
                    <a:moveTo>
                      <a:pt x="33637" y="0"/>
                    </a:moveTo>
                    <a:cubicBezTo>
                      <a:pt x="20452" y="0"/>
                      <a:pt x="757" y="24"/>
                      <a:pt x="757" y="24"/>
                    </a:cubicBezTo>
                    <a:cubicBezTo>
                      <a:pt x="649" y="2293"/>
                      <a:pt x="28" y="3427"/>
                      <a:pt x="1" y="4966"/>
                    </a:cubicBezTo>
                    <a:cubicBezTo>
                      <a:pt x="1" y="5749"/>
                      <a:pt x="298" y="7207"/>
                      <a:pt x="1810" y="7234"/>
                    </a:cubicBezTo>
                    <a:cubicBezTo>
                      <a:pt x="1851" y="7237"/>
                      <a:pt x="1892" y="7238"/>
                      <a:pt x="1933" y="7238"/>
                    </a:cubicBezTo>
                    <a:cubicBezTo>
                      <a:pt x="2772" y="7238"/>
                      <a:pt x="3498" y="6711"/>
                      <a:pt x="3781" y="5938"/>
                    </a:cubicBezTo>
                    <a:cubicBezTo>
                      <a:pt x="3843" y="6388"/>
                      <a:pt x="4213" y="7116"/>
                      <a:pt x="4788" y="7116"/>
                    </a:cubicBezTo>
                    <a:cubicBezTo>
                      <a:pt x="4972" y="7116"/>
                      <a:pt x="5178" y="7040"/>
                      <a:pt x="5402" y="6856"/>
                    </a:cubicBezTo>
                    <a:lnTo>
                      <a:pt x="5402" y="6856"/>
                    </a:lnTo>
                    <a:cubicBezTo>
                      <a:pt x="5243" y="7745"/>
                      <a:pt x="5804" y="8140"/>
                      <a:pt x="6475" y="8140"/>
                    </a:cubicBezTo>
                    <a:cubicBezTo>
                      <a:pt x="7292" y="8140"/>
                      <a:pt x="8274" y="7553"/>
                      <a:pt x="8318" y="6559"/>
                    </a:cubicBezTo>
                    <a:cubicBezTo>
                      <a:pt x="8345" y="7018"/>
                      <a:pt x="8669" y="7396"/>
                      <a:pt x="9101" y="7504"/>
                    </a:cubicBezTo>
                    <a:cubicBezTo>
                      <a:pt x="9140" y="7509"/>
                      <a:pt x="9178" y="7511"/>
                      <a:pt x="9215" y="7511"/>
                    </a:cubicBezTo>
                    <a:cubicBezTo>
                      <a:pt x="10051" y="7511"/>
                      <a:pt x="10411" y="6379"/>
                      <a:pt x="10721" y="5965"/>
                    </a:cubicBezTo>
                    <a:cubicBezTo>
                      <a:pt x="10848" y="6389"/>
                      <a:pt x="11241" y="6646"/>
                      <a:pt x="11653" y="6646"/>
                    </a:cubicBezTo>
                    <a:cubicBezTo>
                      <a:pt x="11766" y="6646"/>
                      <a:pt x="11880" y="6627"/>
                      <a:pt x="11990" y="6586"/>
                    </a:cubicBezTo>
                    <a:lnTo>
                      <a:pt x="11990" y="6586"/>
                    </a:lnTo>
                    <a:cubicBezTo>
                      <a:pt x="11936" y="7207"/>
                      <a:pt x="11693" y="8207"/>
                      <a:pt x="12693" y="8504"/>
                    </a:cubicBezTo>
                    <a:cubicBezTo>
                      <a:pt x="12825" y="8543"/>
                      <a:pt x="12959" y="8562"/>
                      <a:pt x="13090" y="8562"/>
                    </a:cubicBezTo>
                    <a:cubicBezTo>
                      <a:pt x="13679" y="8562"/>
                      <a:pt x="14217" y="8182"/>
                      <a:pt x="14394" y="7585"/>
                    </a:cubicBezTo>
                    <a:cubicBezTo>
                      <a:pt x="14419" y="8106"/>
                      <a:pt x="14854" y="8513"/>
                      <a:pt x="15385" y="8513"/>
                    </a:cubicBezTo>
                    <a:cubicBezTo>
                      <a:pt x="15432" y="8513"/>
                      <a:pt x="15480" y="8510"/>
                      <a:pt x="15528" y="8504"/>
                    </a:cubicBezTo>
                    <a:cubicBezTo>
                      <a:pt x="16635" y="8450"/>
                      <a:pt x="16797" y="7126"/>
                      <a:pt x="16932" y="6532"/>
                    </a:cubicBezTo>
                    <a:cubicBezTo>
                      <a:pt x="17369" y="7260"/>
                      <a:pt x="17900" y="7611"/>
                      <a:pt x="18516" y="7611"/>
                    </a:cubicBezTo>
                    <a:cubicBezTo>
                      <a:pt x="19043" y="7611"/>
                      <a:pt x="19633" y="7354"/>
                      <a:pt x="20281" y="6856"/>
                    </a:cubicBezTo>
                    <a:cubicBezTo>
                      <a:pt x="20411" y="7471"/>
                      <a:pt x="20914" y="8137"/>
                      <a:pt x="21541" y="8137"/>
                    </a:cubicBezTo>
                    <a:cubicBezTo>
                      <a:pt x="21823" y="8137"/>
                      <a:pt x="22131" y="8002"/>
                      <a:pt x="22441" y="7666"/>
                    </a:cubicBezTo>
                    <a:cubicBezTo>
                      <a:pt x="22466" y="8213"/>
                      <a:pt x="22834" y="8451"/>
                      <a:pt x="23245" y="8451"/>
                    </a:cubicBezTo>
                    <a:cubicBezTo>
                      <a:pt x="23727" y="8451"/>
                      <a:pt x="24268" y="8125"/>
                      <a:pt x="24385" y="7585"/>
                    </a:cubicBezTo>
                    <a:cubicBezTo>
                      <a:pt x="24503" y="7674"/>
                      <a:pt x="24734" y="7745"/>
                      <a:pt x="24966" y="7745"/>
                    </a:cubicBezTo>
                    <a:cubicBezTo>
                      <a:pt x="25370" y="7745"/>
                      <a:pt x="25781" y="7532"/>
                      <a:pt x="25627" y="6829"/>
                    </a:cubicBezTo>
                    <a:lnTo>
                      <a:pt x="25627" y="6829"/>
                    </a:lnTo>
                    <a:cubicBezTo>
                      <a:pt x="25809" y="6927"/>
                      <a:pt x="26033" y="6971"/>
                      <a:pt x="26261" y="6971"/>
                    </a:cubicBezTo>
                    <a:cubicBezTo>
                      <a:pt x="26981" y="6971"/>
                      <a:pt x="27757" y="6533"/>
                      <a:pt x="27490" y="5938"/>
                    </a:cubicBezTo>
                    <a:lnTo>
                      <a:pt x="27490" y="5938"/>
                    </a:lnTo>
                    <a:cubicBezTo>
                      <a:pt x="27624" y="6179"/>
                      <a:pt x="27936" y="6326"/>
                      <a:pt x="28272" y="6326"/>
                    </a:cubicBezTo>
                    <a:cubicBezTo>
                      <a:pt x="28616" y="6326"/>
                      <a:pt x="28987" y="6172"/>
                      <a:pt x="29219" y="5803"/>
                    </a:cubicBezTo>
                    <a:cubicBezTo>
                      <a:pt x="29444" y="6358"/>
                      <a:pt x="30237" y="6946"/>
                      <a:pt x="30933" y="6946"/>
                    </a:cubicBezTo>
                    <a:cubicBezTo>
                      <a:pt x="31321" y="6946"/>
                      <a:pt x="31679" y="6763"/>
                      <a:pt x="31892" y="6289"/>
                    </a:cubicBezTo>
                    <a:cubicBezTo>
                      <a:pt x="32054" y="7018"/>
                      <a:pt x="32945" y="8072"/>
                      <a:pt x="34052" y="8072"/>
                    </a:cubicBezTo>
                    <a:cubicBezTo>
                      <a:pt x="35321" y="8072"/>
                      <a:pt x="35213" y="7288"/>
                      <a:pt x="35943" y="6802"/>
                    </a:cubicBezTo>
                    <a:cubicBezTo>
                      <a:pt x="36206" y="7204"/>
                      <a:pt x="36724" y="7386"/>
                      <a:pt x="37261" y="7386"/>
                    </a:cubicBezTo>
                    <a:cubicBezTo>
                      <a:pt x="37988" y="7386"/>
                      <a:pt x="38750" y="7053"/>
                      <a:pt x="38967" y="6478"/>
                    </a:cubicBezTo>
                    <a:cubicBezTo>
                      <a:pt x="39173" y="6846"/>
                      <a:pt x="39802" y="7149"/>
                      <a:pt x="40368" y="7149"/>
                    </a:cubicBezTo>
                    <a:cubicBezTo>
                      <a:pt x="40842" y="7149"/>
                      <a:pt x="41272" y="6936"/>
                      <a:pt x="41370" y="6370"/>
                    </a:cubicBezTo>
                    <a:lnTo>
                      <a:pt x="41370" y="6370"/>
                    </a:lnTo>
                    <a:cubicBezTo>
                      <a:pt x="41274" y="7728"/>
                      <a:pt x="42035" y="8285"/>
                      <a:pt x="42796" y="8285"/>
                    </a:cubicBezTo>
                    <a:cubicBezTo>
                      <a:pt x="43534" y="8285"/>
                      <a:pt x="44272" y="7761"/>
                      <a:pt x="44233" y="6937"/>
                    </a:cubicBezTo>
                    <a:lnTo>
                      <a:pt x="44233" y="6937"/>
                    </a:lnTo>
                    <a:cubicBezTo>
                      <a:pt x="44516" y="7153"/>
                      <a:pt x="44810" y="7252"/>
                      <a:pt x="45088" y="7252"/>
                    </a:cubicBezTo>
                    <a:cubicBezTo>
                      <a:pt x="46026" y="7252"/>
                      <a:pt x="46767" y="6118"/>
                      <a:pt x="46204" y="4534"/>
                    </a:cubicBezTo>
                    <a:cubicBezTo>
                      <a:pt x="45664" y="2995"/>
                      <a:pt x="45259" y="1726"/>
                      <a:pt x="45259" y="24"/>
                    </a:cubicBezTo>
                    <a:cubicBezTo>
                      <a:pt x="45196" y="6"/>
                      <a:pt x="40230" y="0"/>
                      <a:pt x="33637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3" name="Google Shape;4133;p21"/>
              <p:cNvSpPr/>
              <p:nvPr/>
            </p:nvSpPr>
            <p:spPr>
              <a:xfrm>
                <a:off x="5012400" y="4763800"/>
                <a:ext cx="1153075" cy="50650"/>
              </a:xfrm>
              <a:custGeom>
                <a:rect b="b" l="l" r="r" t="t"/>
                <a:pathLst>
                  <a:path extrusionOk="0" h="2026" w="46123">
                    <a:moveTo>
                      <a:pt x="757" y="0"/>
                    </a:moveTo>
                    <a:cubicBezTo>
                      <a:pt x="325" y="0"/>
                      <a:pt x="1" y="324"/>
                      <a:pt x="1" y="757"/>
                    </a:cubicBezTo>
                    <a:lnTo>
                      <a:pt x="1" y="1270"/>
                    </a:lnTo>
                    <a:cubicBezTo>
                      <a:pt x="1" y="1675"/>
                      <a:pt x="325" y="2026"/>
                      <a:pt x="757" y="2026"/>
                    </a:cubicBezTo>
                    <a:lnTo>
                      <a:pt x="45394" y="2026"/>
                    </a:lnTo>
                    <a:cubicBezTo>
                      <a:pt x="45799" y="2026"/>
                      <a:pt x="46123" y="1675"/>
                      <a:pt x="46123" y="1270"/>
                    </a:cubicBezTo>
                    <a:lnTo>
                      <a:pt x="46123" y="757"/>
                    </a:lnTo>
                    <a:cubicBezTo>
                      <a:pt x="46123" y="324"/>
                      <a:pt x="45799" y="0"/>
                      <a:pt x="45394" y="0"/>
                    </a:cubicBezTo>
                    <a:close/>
                  </a:path>
                </a:pathLst>
              </a:custGeom>
              <a:solidFill>
                <a:srgbClr val="E2B7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4" name="Google Shape;4134;p21"/>
              <p:cNvSpPr/>
              <p:nvPr/>
            </p:nvSpPr>
            <p:spPr>
              <a:xfrm>
                <a:off x="5865050" y="5453275"/>
                <a:ext cx="96550" cy="83525"/>
              </a:xfrm>
              <a:custGeom>
                <a:rect b="b" l="l" r="r" t="t"/>
                <a:pathLst>
                  <a:path extrusionOk="0" h="3341" w="3862">
                    <a:moveTo>
                      <a:pt x="2200" y="1"/>
                    </a:moveTo>
                    <a:cubicBezTo>
                      <a:pt x="1786" y="1"/>
                      <a:pt x="1365" y="157"/>
                      <a:pt x="1026" y="505"/>
                    </a:cubicBezTo>
                    <a:cubicBezTo>
                      <a:pt x="0" y="1558"/>
                      <a:pt x="729" y="3313"/>
                      <a:pt x="2215" y="3340"/>
                    </a:cubicBezTo>
                    <a:cubicBezTo>
                      <a:pt x="3133" y="3313"/>
                      <a:pt x="3862" y="2557"/>
                      <a:pt x="3862" y="1639"/>
                    </a:cubicBezTo>
                    <a:cubicBezTo>
                      <a:pt x="3844" y="644"/>
                      <a:pt x="3038" y="1"/>
                      <a:pt x="2200" y="1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5" name="Google Shape;4135;p21"/>
              <p:cNvSpPr/>
              <p:nvPr/>
            </p:nvSpPr>
            <p:spPr>
              <a:xfrm>
                <a:off x="5121775" y="4080625"/>
                <a:ext cx="845900" cy="581075"/>
              </a:xfrm>
              <a:custGeom>
                <a:rect b="b" l="l" r="r" t="t"/>
                <a:pathLst>
                  <a:path extrusionOk="0" h="23243" w="33836">
                    <a:moveTo>
                      <a:pt x="4240" y="0"/>
                    </a:moveTo>
                    <a:cubicBezTo>
                      <a:pt x="3160" y="0"/>
                      <a:pt x="1351" y="4861"/>
                      <a:pt x="1" y="11719"/>
                    </a:cubicBezTo>
                    <a:cubicBezTo>
                      <a:pt x="1" y="18088"/>
                      <a:pt x="7808" y="23242"/>
                      <a:pt x="15922" y="23242"/>
                    </a:cubicBezTo>
                    <a:cubicBezTo>
                      <a:pt x="24699" y="23242"/>
                      <a:pt x="33836" y="17211"/>
                      <a:pt x="33836" y="162"/>
                    </a:cubicBezTo>
                    <a:cubicBezTo>
                      <a:pt x="33755" y="81"/>
                      <a:pt x="33647" y="27"/>
                      <a:pt x="33539" y="0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6" name="Google Shape;4136;p21"/>
              <p:cNvSpPr/>
              <p:nvPr/>
            </p:nvSpPr>
            <p:spPr>
              <a:xfrm>
                <a:off x="5015100" y="4857950"/>
                <a:ext cx="1155100" cy="129675"/>
              </a:xfrm>
              <a:custGeom>
                <a:rect b="b" l="l" r="r" t="t"/>
                <a:pathLst>
                  <a:path extrusionOk="0" h="5187" w="46204">
                    <a:moveTo>
                      <a:pt x="33179" y="1"/>
                    </a:moveTo>
                    <a:cubicBezTo>
                      <a:pt x="32597" y="1"/>
                      <a:pt x="32072" y="397"/>
                      <a:pt x="31919" y="987"/>
                    </a:cubicBezTo>
                    <a:cubicBezTo>
                      <a:pt x="31869" y="441"/>
                      <a:pt x="31455" y="32"/>
                      <a:pt x="30948" y="32"/>
                    </a:cubicBezTo>
                    <a:cubicBezTo>
                      <a:pt x="30903" y="32"/>
                      <a:pt x="30858" y="35"/>
                      <a:pt x="30812" y="42"/>
                    </a:cubicBezTo>
                    <a:cubicBezTo>
                      <a:pt x="29678" y="96"/>
                      <a:pt x="29516" y="1419"/>
                      <a:pt x="29381" y="2013"/>
                    </a:cubicBezTo>
                    <a:cubicBezTo>
                      <a:pt x="28944" y="1285"/>
                      <a:pt x="28413" y="934"/>
                      <a:pt x="27797" y="934"/>
                    </a:cubicBezTo>
                    <a:cubicBezTo>
                      <a:pt x="27270" y="934"/>
                      <a:pt x="26680" y="1191"/>
                      <a:pt x="26032" y="1689"/>
                    </a:cubicBezTo>
                    <a:cubicBezTo>
                      <a:pt x="25902" y="1075"/>
                      <a:pt x="25399" y="409"/>
                      <a:pt x="24772" y="409"/>
                    </a:cubicBezTo>
                    <a:cubicBezTo>
                      <a:pt x="24490" y="409"/>
                      <a:pt x="24182" y="544"/>
                      <a:pt x="23872" y="879"/>
                    </a:cubicBezTo>
                    <a:cubicBezTo>
                      <a:pt x="23847" y="345"/>
                      <a:pt x="23485" y="108"/>
                      <a:pt x="23077" y="108"/>
                    </a:cubicBezTo>
                    <a:cubicBezTo>
                      <a:pt x="22599" y="108"/>
                      <a:pt x="22059" y="433"/>
                      <a:pt x="21928" y="987"/>
                    </a:cubicBezTo>
                    <a:cubicBezTo>
                      <a:pt x="21816" y="886"/>
                      <a:pt x="21583" y="807"/>
                      <a:pt x="21347" y="807"/>
                    </a:cubicBezTo>
                    <a:cubicBezTo>
                      <a:pt x="20953" y="807"/>
                      <a:pt x="20551" y="1025"/>
                      <a:pt x="20686" y="1716"/>
                    </a:cubicBezTo>
                    <a:cubicBezTo>
                      <a:pt x="20504" y="1619"/>
                      <a:pt x="20282" y="1575"/>
                      <a:pt x="20055" y="1575"/>
                    </a:cubicBezTo>
                    <a:cubicBezTo>
                      <a:pt x="19335" y="1575"/>
                      <a:pt x="18562" y="2019"/>
                      <a:pt x="18849" y="2634"/>
                    </a:cubicBezTo>
                    <a:cubicBezTo>
                      <a:pt x="18702" y="2380"/>
                      <a:pt x="18384" y="2226"/>
                      <a:pt x="18044" y="2226"/>
                    </a:cubicBezTo>
                    <a:cubicBezTo>
                      <a:pt x="17696" y="2226"/>
                      <a:pt x="17326" y="2387"/>
                      <a:pt x="17094" y="2769"/>
                    </a:cubicBezTo>
                    <a:cubicBezTo>
                      <a:pt x="16886" y="2196"/>
                      <a:pt x="16085" y="1601"/>
                      <a:pt x="15383" y="1601"/>
                    </a:cubicBezTo>
                    <a:cubicBezTo>
                      <a:pt x="14993" y="1601"/>
                      <a:pt x="14633" y="1784"/>
                      <a:pt x="14421" y="2256"/>
                    </a:cubicBezTo>
                    <a:cubicBezTo>
                      <a:pt x="14259" y="1527"/>
                      <a:pt x="13368" y="474"/>
                      <a:pt x="12261" y="474"/>
                    </a:cubicBezTo>
                    <a:cubicBezTo>
                      <a:pt x="10991" y="474"/>
                      <a:pt x="11099" y="1284"/>
                      <a:pt x="10397" y="1743"/>
                    </a:cubicBezTo>
                    <a:cubicBezTo>
                      <a:pt x="10133" y="1341"/>
                      <a:pt x="9616" y="1159"/>
                      <a:pt x="9077" y="1159"/>
                    </a:cubicBezTo>
                    <a:cubicBezTo>
                      <a:pt x="8347" y="1159"/>
                      <a:pt x="7579" y="1493"/>
                      <a:pt x="7346" y="2067"/>
                    </a:cubicBezTo>
                    <a:cubicBezTo>
                      <a:pt x="7140" y="1700"/>
                      <a:pt x="6510" y="1396"/>
                      <a:pt x="5944" y="1396"/>
                    </a:cubicBezTo>
                    <a:cubicBezTo>
                      <a:pt x="5470" y="1396"/>
                      <a:pt x="5041" y="1609"/>
                      <a:pt x="4943" y="2175"/>
                    </a:cubicBezTo>
                    <a:cubicBezTo>
                      <a:pt x="5039" y="818"/>
                      <a:pt x="4278" y="261"/>
                      <a:pt x="3517" y="261"/>
                    </a:cubicBezTo>
                    <a:cubicBezTo>
                      <a:pt x="2779" y="261"/>
                      <a:pt x="2040" y="784"/>
                      <a:pt x="2080" y="1608"/>
                    </a:cubicBezTo>
                    <a:cubicBezTo>
                      <a:pt x="1801" y="1392"/>
                      <a:pt x="1510" y="1293"/>
                      <a:pt x="1235" y="1293"/>
                    </a:cubicBezTo>
                    <a:cubicBezTo>
                      <a:pt x="685" y="1293"/>
                      <a:pt x="199" y="1689"/>
                      <a:pt x="1" y="2337"/>
                    </a:cubicBezTo>
                    <a:cubicBezTo>
                      <a:pt x="163" y="3066"/>
                      <a:pt x="649" y="3849"/>
                      <a:pt x="1729" y="3849"/>
                    </a:cubicBezTo>
                    <a:cubicBezTo>
                      <a:pt x="1770" y="3852"/>
                      <a:pt x="1811" y="3853"/>
                      <a:pt x="1852" y="3853"/>
                    </a:cubicBezTo>
                    <a:cubicBezTo>
                      <a:pt x="2691" y="3853"/>
                      <a:pt x="3417" y="3326"/>
                      <a:pt x="3700" y="2553"/>
                    </a:cubicBezTo>
                    <a:cubicBezTo>
                      <a:pt x="3762" y="3003"/>
                      <a:pt x="4132" y="3731"/>
                      <a:pt x="4707" y="3731"/>
                    </a:cubicBezTo>
                    <a:cubicBezTo>
                      <a:pt x="4891" y="3731"/>
                      <a:pt x="5097" y="3655"/>
                      <a:pt x="5321" y="3471"/>
                    </a:cubicBezTo>
                    <a:lnTo>
                      <a:pt x="5321" y="3471"/>
                    </a:lnTo>
                    <a:cubicBezTo>
                      <a:pt x="5162" y="4360"/>
                      <a:pt x="5717" y="4755"/>
                      <a:pt x="6384" y="4755"/>
                    </a:cubicBezTo>
                    <a:cubicBezTo>
                      <a:pt x="7198" y="4755"/>
                      <a:pt x="8178" y="4168"/>
                      <a:pt x="8237" y="3174"/>
                    </a:cubicBezTo>
                    <a:cubicBezTo>
                      <a:pt x="8237" y="3633"/>
                      <a:pt x="8588" y="4011"/>
                      <a:pt x="9020" y="4119"/>
                    </a:cubicBezTo>
                    <a:cubicBezTo>
                      <a:pt x="9059" y="4124"/>
                      <a:pt x="9097" y="4126"/>
                      <a:pt x="9134" y="4126"/>
                    </a:cubicBezTo>
                    <a:cubicBezTo>
                      <a:pt x="9970" y="4126"/>
                      <a:pt x="10330" y="2995"/>
                      <a:pt x="10640" y="2607"/>
                    </a:cubicBezTo>
                    <a:cubicBezTo>
                      <a:pt x="10767" y="3009"/>
                      <a:pt x="11159" y="3262"/>
                      <a:pt x="11569" y="3262"/>
                    </a:cubicBezTo>
                    <a:cubicBezTo>
                      <a:pt x="11683" y="3262"/>
                      <a:pt x="11798" y="3242"/>
                      <a:pt x="11909" y="3201"/>
                    </a:cubicBezTo>
                    <a:lnTo>
                      <a:pt x="11909" y="3201"/>
                    </a:lnTo>
                    <a:cubicBezTo>
                      <a:pt x="11855" y="3822"/>
                      <a:pt x="11612" y="4822"/>
                      <a:pt x="12612" y="5119"/>
                    </a:cubicBezTo>
                    <a:cubicBezTo>
                      <a:pt x="12750" y="5165"/>
                      <a:pt x="12890" y="5187"/>
                      <a:pt x="13026" y="5187"/>
                    </a:cubicBezTo>
                    <a:cubicBezTo>
                      <a:pt x="13609" y="5187"/>
                      <a:pt x="14138" y="4791"/>
                      <a:pt x="14313" y="4200"/>
                    </a:cubicBezTo>
                    <a:cubicBezTo>
                      <a:pt x="14338" y="4759"/>
                      <a:pt x="14793" y="5150"/>
                      <a:pt x="15319" y="5150"/>
                    </a:cubicBezTo>
                    <a:cubicBezTo>
                      <a:pt x="15352" y="5150"/>
                      <a:pt x="15386" y="5149"/>
                      <a:pt x="15420" y="5146"/>
                    </a:cubicBezTo>
                    <a:cubicBezTo>
                      <a:pt x="16554" y="5065"/>
                      <a:pt x="16716" y="3741"/>
                      <a:pt x="16851" y="3174"/>
                    </a:cubicBezTo>
                    <a:cubicBezTo>
                      <a:pt x="17283" y="3895"/>
                      <a:pt x="17808" y="4238"/>
                      <a:pt x="18416" y="4238"/>
                    </a:cubicBezTo>
                    <a:cubicBezTo>
                      <a:pt x="18948" y="4238"/>
                      <a:pt x="19544" y="3975"/>
                      <a:pt x="20200" y="3471"/>
                    </a:cubicBezTo>
                    <a:cubicBezTo>
                      <a:pt x="20330" y="4086"/>
                      <a:pt x="20833" y="4752"/>
                      <a:pt x="21460" y="4752"/>
                    </a:cubicBezTo>
                    <a:cubicBezTo>
                      <a:pt x="21742" y="4752"/>
                      <a:pt x="22050" y="4617"/>
                      <a:pt x="22360" y="4281"/>
                    </a:cubicBezTo>
                    <a:cubicBezTo>
                      <a:pt x="22385" y="4828"/>
                      <a:pt x="22747" y="5066"/>
                      <a:pt x="23155" y="5066"/>
                    </a:cubicBezTo>
                    <a:cubicBezTo>
                      <a:pt x="23633" y="5066"/>
                      <a:pt x="24173" y="4740"/>
                      <a:pt x="24304" y="4200"/>
                    </a:cubicBezTo>
                    <a:cubicBezTo>
                      <a:pt x="24413" y="4289"/>
                      <a:pt x="24637" y="4360"/>
                      <a:pt x="24867" y="4360"/>
                    </a:cubicBezTo>
                    <a:cubicBezTo>
                      <a:pt x="25266" y="4360"/>
                      <a:pt x="25683" y="4147"/>
                      <a:pt x="25546" y="3444"/>
                    </a:cubicBezTo>
                    <a:lnTo>
                      <a:pt x="25546" y="3444"/>
                    </a:lnTo>
                    <a:cubicBezTo>
                      <a:pt x="25728" y="3542"/>
                      <a:pt x="25952" y="3586"/>
                      <a:pt x="26180" y="3586"/>
                    </a:cubicBezTo>
                    <a:cubicBezTo>
                      <a:pt x="26900" y="3586"/>
                      <a:pt x="27676" y="3148"/>
                      <a:pt x="27409" y="2553"/>
                    </a:cubicBezTo>
                    <a:lnTo>
                      <a:pt x="27409" y="2553"/>
                    </a:lnTo>
                    <a:cubicBezTo>
                      <a:pt x="27544" y="2796"/>
                      <a:pt x="27862" y="2952"/>
                      <a:pt x="28203" y="2952"/>
                    </a:cubicBezTo>
                    <a:cubicBezTo>
                      <a:pt x="28544" y="2952"/>
                      <a:pt x="28908" y="2796"/>
                      <a:pt x="29138" y="2418"/>
                    </a:cubicBezTo>
                    <a:cubicBezTo>
                      <a:pt x="29346" y="2973"/>
                      <a:pt x="30143" y="3561"/>
                      <a:pt x="30845" y="3561"/>
                    </a:cubicBezTo>
                    <a:cubicBezTo>
                      <a:pt x="31237" y="3561"/>
                      <a:pt x="31598" y="3378"/>
                      <a:pt x="31811" y="2904"/>
                    </a:cubicBezTo>
                    <a:cubicBezTo>
                      <a:pt x="31973" y="3633"/>
                      <a:pt x="32864" y="4687"/>
                      <a:pt x="33971" y="4687"/>
                    </a:cubicBezTo>
                    <a:cubicBezTo>
                      <a:pt x="35240" y="4687"/>
                      <a:pt x="35132" y="3903"/>
                      <a:pt x="35835" y="3444"/>
                    </a:cubicBezTo>
                    <a:cubicBezTo>
                      <a:pt x="36110" y="3834"/>
                      <a:pt x="36629" y="4015"/>
                      <a:pt x="37165" y="4015"/>
                    </a:cubicBezTo>
                    <a:cubicBezTo>
                      <a:pt x="37893" y="4015"/>
                      <a:pt x="38653" y="3684"/>
                      <a:pt x="38886" y="3093"/>
                    </a:cubicBezTo>
                    <a:cubicBezTo>
                      <a:pt x="39092" y="3461"/>
                      <a:pt x="39721" y="3764"/>
                      <a:pt x="40287" y="3764"/>
                    </a:cubicBezTo>
                    <a:cubicBezTo>
                      <a:pt x="40761" y="3764"/>
                      <a:pt x="41191" y="3551"/>
                      <a:pt x="41289" y="2985"/>
                    </a:cubicBezTo>
                    <a:lnTo>
                      <a:pt x="41289" y="2985"/>
                    </a:lnTo>
                    <a:cubicBezTo>
                      <a:pt x="41193" y="4343"/>
                      <a:pt x="41954" y="4900"/>
                      <a:pt x="42715" y="4900"/>
                    </a:cubicBezTo>
                    <a:cubicBezTo>
                      <a:pt x="43453" y="4900"/>
                      <a:pt x="44191" y="4376"/>
                      <a:pt x="44152" y="3552"/>
                    </a:cubicBezTo>
                    <a:lnTo>
                      <a:pt x="44152" y="3552"/>
                    </a:lnTo>
                    <a:cubicBezTo>
                      <a:pt x="44431" y="3768"/>
                      <a:pt x="44722" y="3867"/>
                      <a:pt x="44996" y="3867"/>
                    </a:cubicBezTo>
                    <a:cubicBezTo>
                      <a:pt x="45544" y="3867"/>
                      <a:pt x="46024" y="3471"/>
                      <a:pt x="46204" y="2823"/>
                    </a:cubicBezTo>
                    <a:cubicBezTo>
                      <a:pt x="46042" y="2094"/>
                      <a:pt x="45583" y="1338"/>
                      <a:pt x="44476" y="1311"/>
                    </a:cubicBezTo>
                    <a:cubicBezTo>
                      <a:pt x="44436" y="1309"/>
                      <a:pt x="44396" y="1307"/>
                      <a:pt x="44357" y="1307"/>
                    </a:cubicBezTo>
                    <a:cubicBezTo>
                      <a:pt x="43538" y="1307"/>
                      <a:pt x="42788" y="1836"/>
                      <a:pt x="42504" y="2634"/>
                    </a:cubicBezTo>
                    <a:cubicBezTo>
                      <a:pt x="42443" y="2164"/>
                      <a:pt x="42072" y="1430"/>
                      <a:pt x="41497" y="1430"/>
                    </a:cubicBezTo>
                    <a:cubicBezTo>
                      <a:pt x="41312" y="1430"/>
                      <a:pt x="41107" y="1506"/>
                      <a:pt x="40884" y="1689"/>
                    </a:cubicBezTo>
                    <a:cubicBezTo>
                      <a:pt x="41042" y="801"/>
                      <a:pt x="40488" y="406"/>
                      <a:pt x="39820" y="406"/>
                    </a:cubicBezTo>
                    <a:cubicBezTo>
                      <a:pt x="39007" y="406"/>
                      <a:pt x="38027" y="992"/>
                      <a:pt x="37968" y="1986"/>
                    </a:cubicBezTo>
                    <a:cubicBezTo>
                      <a:pt x="37968" y="1527"/>
                      <a:pt x="37617" y="1149"/>
                      <a:pt x="37185" y="1068"/>
                    </a:cubicBezTo>
                    <a:cubicBezTo>
                      <a:pt x="37137" y="1061"/>
                      <a:pt x="37090" y="1058"/>
                      <a:pt x="37045" y="1058"/>
                    </a:cubicBezTo>
                    <a:cubicBezTo>
                      <a:pt x="36227" y="1058"/>
                      <a:pt x="35872" y="2171"/>
                      <a:pt x="35564" y="2580"/>
                    </a:cubicBezTo>
                    <a:cubicBezTo>
                      <a:pt x="35440" y="2167"/>
                      <a:pt x="35063" y="1912"/>
                      <a:pt x="34663" y="1912"/>
                    </a:cubicBezTo>
                    <a:cubicBezTo>
                      <a:pt x="34540" y="1912"/>
                      <a:pt x="34416" y="1936"/>
                      <a:pt x="34295" y="1986"/>
                    </a:cubicBezTo>
                    <a:cubicBezTo>
                      <a:pt x="34349" y="1365"/>
                      <a:pt x="34592" y="366"/>
                      <a:pt x="33593" y="69"/>
                    </a:cubicBezTo>
                    <a:cubicBezTo>
                      <a:pt x="33455" y="23"/>
                      <a:pt x="33315" y="1"/>
                      <a:pt x="33179" y="1"/>
                    </a:cubicBezTo>
                    <a:close/>
                  </a:path>
                </a:pathLst>
              </a:custGeom>
              <a:solidFill>
                <a:srgbClr val="EFA85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7" name="Google Shape;4137;p21"/>
              <p:cNvSpPr/>
              <p:nvPr/>
            </p:nvSpPr>
            <p:spPr>
              <a:xfrm>
                <a:off x="5495100" y="7451300"/>
                <a:ext cx="182975" cy="99950"/>
              </a:xfrm>
              <a:custGeom>
                <a:rect b="b" l="l" r="r" t="t"/>
                <a:pathLst>
                  <a:path extrusionOk="0" h="3998" w="7319">
                    <a:moveTo>
                      <a:pt x="3403" y="1"/>
                    </a:moveTo>
                    <a:cubicBezTo>
                      <a:pt x="1540" y="1"/>
                      <a:pt x="0" y="1513"/>
                      <a:pt x="27" y="3403"/>
                    </a:cubicBezTo>
                    <a:lnTo>
                      <a:pt x="27" y="3998"/>
                    </a:lnTo>
                    <a:lnTo>
                      <a:pt x="7318" y="3998"/>
                    </a:lnTo>
                    <a:lnTo>
                      <a:pt x="7318" y="3403"/>
                    </a:lnTo>
                    <a:cubicBezTo>
                      <a:pt x="7318" y="1513"/>
                      <a:pt x="5779" y="1"/>
                      <a:pt x="3916" y="1"/>
                    </a:cubicBezTo>
                    <a:close/>
                  </a:path>
                </a:pathLst>
              </a:custGeom>
              <a:solidFill>
                <a:srgbClr val="99343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8" name="Google Shape;4138;p21"/>
              <p:cNvSpPr/>
              <p:nvPr/>
            </p:nvSpPr>
            <p:spPr>
              <a:xfrm>
                <a:off x="5135950" y="7584300"/>
                <a:ext cx="901275" cy="56725"/>
              </a:xfrm>
              <a:custGeom>
                <a:rect b="b" l="l" r="r" t="t"/>
                <a:pathLst>
                  <a:path extrusionOk="0" h="2269" w="36051">
                    <a:moveTo>
                      <a:pt x="1810" y="1"/>
                    </a:moveTo>
                    <a:cubicBezTo>
                      <a:pt x="811" y="1"/>
                      <a:pt x="1" y="811"/>
                      <a:pt x="1" y="1810"/>
                    </a:cubicBezTo>
                    <a:lnTo>
                      <a:pt x="1" y="2269"/>
                    </a:lnTo>
                    <a:lnTo>
                      <a:pt x="36050" y="2269"/>
                    </a:lnTo>
                    <a:lnTo>
                      <a:pt x="36050" y="1810"/>
                    </a:lnTo>
                    <a:cubicBezTo>
                      <a:pt x="36050" y="811"/>
                      <a:pt x="35240" y="1"/>
                      <a:pt x="342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9" name="Google Shape;4139;p21"/>
              <p:cNvSpPr/>
              <p:nvPr/>
            </p:nvSpPr>
            <p:spPr>
              <a:xfrm>
                <a:off x="5199400" y="7520850"/>
                <a:ext cx="774350" cy="85075"/>
              </a:xfrm>
              <a:custGeom>
                <a:rect b="b" l="l" r="r" t="t"/>
                <a:pathLst>
                  <a:path extrusionOk="0" h="3403" w="30974">
                    <a:moveTo>
                      <a:pt x="11153" y="0"/>
                    </a:moveTo>
                    <a:lnTo>
                      <a:pt x="1" y="3403"/>
                    </a:lnTo>
                    <a:lnTo>
                      <a:pt x="30974" y="3403"/>
                    </a:lnTo>
                    <a:lnTo>
                      <a:pt x="19821" y="0"/>
                    </a:lnTo>
                    <a:close/>
                  </a:path>
                </a:pathLst>
              </a:custGeom>
              <a:solidFill>
                <a:srgbClr val="99343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0" name="Google Shape;4140;p21"/>
              <p:cNvSpPr/>
              <p:nvPr/>
            </p:nvSpPr>
            <p:spPr>
              <a:xfrm>
                <a:off x="5082625" y="4763800"/>
                <a:ext cx="594775" cy="50650"/>
              </a:xfrm>
              <a:custGeom>
                <a:rect b="b" l="l" r="r" t="t"/>
                <a:pathLst>
                  <a:path extrusionOk="0" h="2026" w="23791">
                    <a:moveTo>
                      <a:pt x="540" y="0"/>
                    </a:moveTo>
                    <a:cubicBezTo>
                      <a:pt x="243" y="0"/>
                      <a:pt x="0" y="243"/>
                      <a:pt x="0" y="541"/>
                    </a:cubicBezTo>
                    <a:lnTo>
                      <a:pt x="0" y="1486"/>
                    </a:lnTo>
                    <a:cubicBezTo>
                      <a:pt x="0" y="1783"/>
                      <a:pt x="243" y="2026"/>
                      <a:pt x="540" y="2026"/>
                    </a:cubicBezTo>
                    <a:lnTo>
                      <a:pt x="23250" y="2026"/>
                    </a:lnTo>
                    <a:cubicBezTo>
                      <a:pt x="23547" y="2026"/>
                      <a:pt x="23790" y="1783"/>
                      <a:pt x="23790" y="1486"/>
                    </a:cubicBezTo>
                    <a:lnTo>
                      <a:pt x="23790" y="541"/>
                    </a:lnTo>
                    <a:cubicBezTo>
                      <a:pt x="23790" y="243"/>
                      <a:pt x="23547" y="0"/>
                      <a:pt x="23250" y="0"/>
                    </a:cubicBezTo>
                    <a:close/>
                  </a:path>
                </a:pathLst>
              </a:custGeom>
              <a:solidFill>
                <a:srgbClr val="F4D0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1" name="Google Shape;4141;p21"/>
              <p:cNvSpPr/>
              <p:nvPr/>
            </p:nvSpPr>
            <p:spPr>
              <a:xfrm>
                <a:off x="5752975" y="4763800"/>
                <a:ext cx="336225" cy="50650"/>
              </a:xfrm>
              <a:custGeom>
                <a:rect b="b" l="l" r="r" t="t"/>
                <a:pathLst>
                  <a:path extrusionOk="0" h="2026" w="13449">
                    <a:moveTo>
                      <a:pt x="406" y="0"/>
                    </a:moveTo>
                    <a:cubicBezTo>
                      <a:pt x="190" y="0"/>
                      <a:pt x="1" y="189"/>
                      <a:pt x="1" y="405"/>
                    </a:cubicBezTo>
                    <a:lnTo>
                      <a:pt x="1" y="1621"/>
                    </a:lnTo>
                    <a:cubicBezTo>
                      <a:pt x="1" y="1837"/>
                      <a:pt x="190" y="2026"/>
                      <a:pt x="406" y="2026"/>
                    </a:cubicBezTo>
                    <a:lnTo>
                      <a:pt x="13043" y="2026"/>
                    </a:lnTo>
                    <a:cubicBezTo>
                      <a:pt x="13286" y="2026"/>
                      <a:pt x="13448" y="1837"/>
                      <a:pt x="13448" y="1621"/>
                    </a:cubicBezTo>
                    <a:lnTo>
                      <a:pt x="13448" y="405"/>
                    </a:lnTo>
                    <a:cubicBezTo>
                      <a:pt x="13448" y="189"/>
                      <a:pt x="13286" y="0"/>
                      <a:pt x="13043" y="0"/>
                    </a:cubicBezTo>
                    <a:close/>
                  </a:path>
                </a:pathLst>
              </a:custGeom>
              <a:solidFill>
                <a:srgbClr val="F4D0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2" name="Google Shape;4142;p21"/>
              <p:cNvSpPr/>
              <p:nvPr/>
            </p:nvSpPr>
            <p:spPr>
              <a:xfrm>
                <a:off x="5768500" y="4202125"/>
                <a:ext cx="268700" cy="457725"/>
              </a:xfrm>
              <a:custGeom>
                <a:rect b="b" l="l" r="r" t="t"/>
                <a:pathLst>
                  <a:path extrusionOk="0" h="18309" w="10748">
                    <a:moveTo>
                      <a:pt x="8777" y="1"/>
                    </a:moveTo>
                    <a:lnTo>
                      <a:pt x="8777" y="1"/>
                    </a:lnTo>
                    <a:cubicBezTo>
                      <a:pt x="9884" y="11639"/>
                      <a:pt x="1" y="18309"/>
                      <a:pt x="1" y="18309"/>
                    </a:cubicBezTo>
                    <a:cubicBezTo>
                      <a:pt x="1" y="18309"/>
                      <a:pt x="6212" y="15852"/>
                      <a:pt x="8237" y="10667"/>
                    </a:cubicBezTo>
                    <a:cubicBezTo>
                      <a:pt x="10748" y="4268"/>
                      <a:pt x="8777" y="1"/>
                      <a:pt x="8777" y="1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3" name="Google Shape;4143;p21"/>
              <p:cNvSpPr/>
              <p:nvPr/>
            </p:nvSpPr>
            <p:spPr>
              <a:xfrm>
                <a:off x="5108275" y="4464725"/>
                <a:ext cx="217400" cy="204200"/>
              </a:xfrm>
              <a:custGeom>
                <a:rect b="b" l="l" r="r" t="t"/>
                <a:pathLst>
                  <a:path extrusionOk="0" h="8168" w="8696">
                    <a:moveTo>
                      <a:pt x="378" y="1"/>
                    </a:moveTo>
                    <a:lnTo>
                      <a:pt x="378" y="1"/>
                    </a:lnTo>
                    <a:cubicBezTo>
                      <a:pt x="378" y="1"/>
                      <a:pt x="1" y="3566"/>
                      <a:pt x="2512" y="5996"/>
                    </a:cubicBezTo>
                    <a:cubicBezTo>
                      <a:pt x="4534" y="7975"/>
                      <a:pt x="7310" y="8167"/>
                      <a:pt x="8314" y="8167"/>
                    </a:cubicBezTo>
                    <a:cubicBezTo>
                      <a:pt x="8556" y="8167"/>
                      <a:pt x="8696" y="8156"/>
                      <a:pt x="8696" y="8156"/>
                    </a:cubicBezTo>
                    <a:cubicBezTo>
                      <a:pt x="4969" y="6644"/>
                      <a:pt x="1972" y="3700"/>
                      <a:pt x="378" y="1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4" name="Google Shape;4144;p21"/>
              <p:cNvSpPr/>
              <p:nvPr/>
            </p:nvSpPr>
            <p:spPr>
              <a:xfrm>
                <a:off x="5067100" y="4366850"/>
                <a:ext cx="1032225" cy="56725"/>
              </a:xfrm>
              <a:custGeom>
                <a:rect b="b" l="l" r="r" t="t"/>
                <a:pathLst>
                  <a:path extrusionOk="0" h="2269" w="41289">
                    <a:moveTo>
                      <a:pt x="40883" y="0"/>
                    </a:moveTo>
                    <a:cubicBezTo>
                      <a:pt x="34376" y="270"/>
                      <a:pt x="27355" y="432"/>
                      <a:pt x="20010" y="432"/>
                    </a:cubicBezTo>
                    <a:cubicBezTo>
                      <a:pt x="13151" y="432"/>
                      <a:pt x="6535" y="297"/>
                      <a:pt x="378" y="54"/>
                    </a:cubicBezTo>
                    <a:cubicBezTo>
                      <a:pt x="243" y="649"/>
                      <a:pt x="108" y="1270"/>
                      <a:pt x="0" y="1891"/>
                    </a:cubicBezTo>
                    <a:cubicBezTo>
                      <a:pt x="6265" y="2134"/>
                      <a:pt x="13016" y="2269"/>
                      <a:pt x="20010" y="2269"/>
                    </a:cubicBezTo>
                    <a:cubicBezTo>
                      <a:pt x="27490" y="2269"/>
                      <a:pt x="34646" y="2107"/>
                      <a:pt x="41288" y="1837"/>
                    </a:cubicBezTo>
                    <a:cubicBezTo>
                      <a:pt x="41153" y="1216"/>
                      <a:pt x="41018" y="595"/>
                      <a:pt x="408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5" name="Google Shape;4145;p21"/>
              <p:cNvSpPr/>
              <p:nvPr/>
            </p:nvSpPr>
            <p:spPr>
              <a:xfrm>
                <a:off x="4504075" y="6198350"/>
                <a:ext cx="757475" cy="113450"/>
              </a:xfrm>
              <a:custGeom>
                <a:rect b="b" l="l" r="r" t="t"/>
                <a:pathLst>
                  <a:path extrusionOk="0" h="4538" w="30299">
                    <a:moveTo>
                      <a:pt x="14015" y="1"/>
                    </a:moveTo>
                    <a:cubicBezTo>
                      <a:pt x="10613" y="1"/>
                      <a:pt x="10586" y="2431"/>
                      <a:pt x="2647" y="3295"/>
                    </a:cubicBezTo>
                    <a:cubicBezTo>
                      <a:pt x="1648" y="3376"/>
                      <a:pt x="702" y="3808"/>
                      <a:pt x="0" y="4537"/>
                    </a:cubicBezTo>
                    <a:lnTo>
                      <a:pt x="29704" y="4537"/>
                    </a:lnTo>
                    <a:cubicBezTo>
                      <a:pt x="29704" y="4537"/>
                      <a:pt x="30298" y="3106"/>
                      <a:pt x="29272" y="3106"/>
                    </a:cubicBezTo>
                    <a:cubicBezTo>
                      <a:pt x="24249" y="3106"/>
                      <a:pt x="24006" y="811"/>
                      <a:pt x="22143" y="352"/>
                    </a:cubicBezTo>
                    <a:cubicBezTo>
                      <a:pt x="22011" y="319"/>
                      <a:pt x="21869" y="303"/>
                      <a:pt x="21719" y="303"/>
                    </a:cubicBezTo>
                    <a:cubicBezTo>
                      <a:pt x="19786" y="303"/>
                      <a:pt x="16516" y="2859"/>
                      <a:pt x="15338" y="3160"/>
                    </a:cubicBezTo>
                    <a:cubicBezTo>
                      <a:pt x="15283" y="3174"/>
                      <a:pt x="15233" y="3181"/>
                      <a:pt x="15188" y="3181"/>
                    </a:cubicBezTo>
                    <a:cubicBezTo>
                      <a:pt x="14220" y="3181"/>
                      <a:pt x="15486" y="1"/>
                      <a:pt x="14015" y="1"/>
                    </a:cubicBezTo>
                    <a:close/>
                  </a:path>
                </a:pathLst>
              </a:custGeom>
              <a:solidFill>
                <a:srgbClr val="C6B6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146" name="Google Shape;4146;p21"/>
              <p:cNvGrpSpPr/>
              <p:nvPr/>
            </p:nvGrpSpPr>
            <p:grpSpPr>
              <a:xfrm>
                <a:off x="4318425" y="5794625"/>
                <a:ext cx="927600" cy="546200"/>
                <a:chOff x="4318425" y="5794625"/>
                <a:chExt cx="927600" cy="546200"/>
              </a:xfrm>
            </p:grpSpPr>
            <p:sp>
              <p:nvSpPr>
                <p:cNvPr id="4147" name="Google Shape;4147;p21"/>
                <p:cNvSpPr/>
                <p:nvPr/>
              </p:nvSpPr>
              <p:spPr>
                <a:xfrm>
                  <a:off x="4362300" y="6010000"/>
                  <a:ext cx="76325" cy="314625"/>
                </a:xfrm>
                <a:custGeom>
                  <a:rect b="b" l="l" r="r" t="t"/>
                  <a:pathLst>
                    <a:path extrusionOk="0" h="12585" w="3053">
                      <a:moveTo>
                        <a:pt x="2242" y="1"/>
                      </a:moveTo>
                      <a:lnTo>
                        <a:pt x="1" y="12584"/>
                      </a:lnTo>
                      <a:lnTo>
                        <a:pt x="2512" y="12233"/>
                      </a:lnTo>
                      <a:lnTo>
                        <a:pt x="3052" y="487"/>
                      </a:lnTo>
                      <a:lnTo>
                        <a:pt x="2242" y="1"/>
                      </a:lnTo>
                      <a:close/>
                    </a:path>
                  </a:pathLst>
                </a:custGeom>
                <a:solidFill>
                  <a:srgbClr val="6D362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48" name="Google Shape;4148;p21"/>
                <p:cNvSpPr/>
                <p:nvPr/>
              </p:nvSpPr>
              <p:spPr>
                <a:xfrm>
                  <a:off x="4318425" y="5883150"/>
                  <a:ext cx="923550" cy="457675"/>
                </a:xfrm>
                <a:custGeom>
                  <a:rect b="b" l="l" r="r" t="t"/>
                  <a:pathLst>
                    <a:path extrusionOk="0" h="18307" w="36942">
                      <a:moveTo>
                        <a:pt x="15778" y="0"/>
                      </a:moveTo>
                      <a:cubicBezTo>
                        <a:pt x="12922" y="0"/>
                        <a:pt x="0" y="781"/>
                        <a:pt x="0" y="781"/>
                      </a:cubicBezTo>
                      <a:cubicBezTo>
                        <a:pt x="162" y="2212"/>
                        <a:pt x="4213" y="13446"/>
                        <a:pt x="6751" y="17766"/>
                      </a:cubicBezTo>
                      <a:lnTo>
                        <a:pt x="15932" y="18306"/>
                      </a:lnTo>
                      <a:lnTo>
                        <a:pt x="36941" y="17091"/>
                      </a:lnTo>
                      <a:lnTo>
                        <a:pt x="27814" y="25"/>
                      </a:lnTo>
                      <a:cubicBezTo>
                        <a:pt x="27814" y="25"/>
                        <a:pt x="23001" y="121"/>
                        <a:pt x="19593" y="121"/>
                      </a:cubicBezTo>
                      <a:cubicBezTo>
                        <a:pt x="17889" y="121"/>
                        <a:pt x="16536" y="97"/>
                        <a:pt x="16311" y="25"/>
                      </a:cubicBezTo>
                      <a:cubicBezTo>
                        <a:pt x="16249" y="8"/>
                        <a:pt x="16064" y="0"/>
                        <a:pt x="15778" y="0"/>
                      </a:cubicBezTo>
                      <a:close/>
                    </a:path>
                  </a:pathLst>
                </a:custGeom>
                <a:solidFill>
                  <a:srgbClr val="5C4C8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49" name="Google Shape;4149;p21"/>
                <p:cNvSpPr/>
                <p:nvPr/>
              </p:nvSpPr>
              <p:spPr>
                <a:xfrm>
                  <a:off x="4344750" y="5794625"/>
                  <a:ext cx="901275" cy="516500"/>
                </a:xfrm>
                <a:custGeom>
                  <a:rect b="b" l="l" r="r" t="t"/>
                  <a:pathLst>
                    <a:path extrusionOk="0" h="20660" w="36051">
                      <a:moveTo>
                        <a:pt x="1" y="4673"/>
                      </a:moveTo>
                      <a:cubicBezTo>
                        <a:pt x="1" y="4673"/>
                        <a:pt x="1" y="4673"/>
                        <a:pt x="1" y="4673"/>
                      </a:cubicBezTo>
                      <a:lnTo>
                        <a:pt x="1" y="4673"/>
                      </a:lnTo>
                      <a:cubicBezTo>
                        <a:pt x="1" y="4673"/>
                        <a:pt x="1" y="4673"/>
                        <a:pt x="1" y="4673"/>
                      </a:cubicBezTo>
                      <a:close/>
                      <a:moveTo>
                        <a:pt x="19546" y="0"/>
                      </a:moveTo>
                      <a:cubicBezTo>
                        <a:pt x="17100" y="0"/>
                        <a:pt x="15068" y="3377"/>
                        <a:pt x="15068" y="3377"/>
                      </a:cubicBezTo>
                      <a:cubicBezTo>
                        <a:pt x="14329" y="1763"/>
                        <a:pt x="12715" y="764"/>
                        <a:pt x="10999" y="764"/>
                      </a:cubicBezTo>
                      <a:cubicBezTo>
                        <a:pt x="10647" y="764"/>
                        <a:pt x="10291" y="806"/>
                        <a:pt x="9938" y="893"/>
                      </a:cubicBezTo>
                      <a:cubicBezTo>
                        <a:pt x="7705" y="1323"/>
                        <a:pt x="62" y="4673"/>
                        <a:pt x="1" y="4673"/>
                      </a:cubicBezTo>
                      <a:cubicBezTo>
                        <a:pt x="1" y="4673"/>
                        <a:pt x="1" y="4673"/>
                        <a:pt x="1" y="4673"/>
                      </a:cubicBezTo>
                      <a:lnTo>
                        <a:pt x="1" y="4673"/>
                      </a:lnTo>
                      <a:cubicBezTo>
                        <a:pt x="244" y="5430"/>
                        <a:pt x="6076" y="20335"/>
                        <a:pt x="6373" y="20659"/>
                      </a:cubicBezTo>
                      <a:lnTo>
                        <a:pt x="20604" y="20173"/>
                      </a:lnTo>
                      <a:lnTo>
                        <a:pt x="36050" y="19336"/>
                      </a:lnTo>
                      <a:lnTo>
                        <a:pt x="27409" y="2432"/>
                      </a:lnTo>
                      <a:cubicBezTo>
                        <a:pt x="27409" y="2432"/>
                        <a:pt x="22089" y="83"/>
                        <a:pt x="19632" y="2"/>
                      </a:cubicBezTo>
                      <a:cubicBezTo>
                        <a:pt x="19603" y="1"/>
                        <a:pt x="19575" y="0"/>
                        <a:pt x="19546" y="0"/>
                      </a:cubicBezTo>
                      <a:close/>
                    </a:path>
                  </a:pathLst>
                </a:custGeom>
                <a:solidFill>
                  <a:srgbClr val="F2E7D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0" name="Google Shape;4150;p21"/>
                <p:cNvSpPr/>
                <p:nvPr/>
              </p:nvSpPr>
              <p:spPr>
                <a:xfrm>
                  <a:off x="4536475" y="6155825"/>
                  <a:ext cx="98600" cy="128975"/>
                </a:xfrm>
                <a:custGeom>
                  <a:rect b="b" l="l" r="r" t="t"/>
                  <a:pathLst>
                    <a:path extrusionOk="0" h="5159" w="3944">
                      <a:moveTo>
                        <a:pt x="1" y="0"/>
                      </a:moveTo>
                      <a:lnTo>
                        <a:pt x="2647" y="5158"/>
                      </a:lnTo>
                      <a:lnTo>
                        <a:pt x="3943" y="4996"/>
                      </a:lnTo>
                      <a:cubicBezTo>
                        <a:pt x="1891" y="3376"/>
                        <a:pt x="1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E5D6B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1" name="Google Shape;4151;p21"/>
                <p:cNvSpPr/>
                <p:nvPr/>
              </p:nvSpPr>
              <p:spPr>
                <a:xfrm>
                  <a:off x="4344750" y="5891200"/>
                  <a:ext cx="249125" cy="420600"/>
                </a:xfrm>
                <a:custGeom>
                  <a:rect b="b" l="l" r="r" t="t"/>
                  <a:pathLst>
                    <a:path extrusionOk="0" h="16824" w="9965">
                      <a:moveTo>
                        <a:pt x="1972" y="0"/>
                      </a:moveTo>
                      <a:cubicBezTo>
                        <a:pt x="325" y="675"/>
                        <a:pt x="1" y="837"/>
                        <a:pt x="1" y="837"/>
                      </a:cubicBezTo>
                      <a:cubicBezTo>
                        <a:pt x="244" y="1566"/>
                        <a:pt x="6076" y="16472"/>
                        <a:pt x="6373" y="16823"/>
                      </a:cubicBezTo>
                      <a:lnTo>
                        <a:pt x="9965" y="16688"/>
                      </a:lnTo>
                      <a:lnTo>
                        <a:pt x="1972" y="0"/>
                      </a:lnTo>
                      <a:close/>
                    </a:path>
                  </a:pathLst>
                </a:custGeom>
                <a:solidFill>
                  <a:srgbClr val="E5D6B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2" name="Google Shape;4152;p21"/>
                <p:cNvSpPr/>
                <p:nvPr/>
              </p:nvSpPr>
              <p:spPr>
                <a:xfrm>
                  <a:off x="4722800" y="5795275"/>
                  <a:ext cx="523225" cy="490200"/>
                </a:xfrm>
                <a:custGeom>
                  <a:rect b="b" l="l" r="r" t="t"/>
                  <a:pathLst>
                    <a:path extrusionOk="0" h="19608" w="20929">
                      <a:moveTo>
                        <a:pt x="4415" y="1"/>
                      </a:moveTo>
                      <a:cubicBezTo>
                        <a:pt x="2188" y="1"/>
                        <a:pt x="320" y="2764"/>
                        <a:pt x="1" y="3270"/>
                      </a:cubicBezTo>
                      <a:lnTo>
                        <a:pt x="5860" y="16475"/>
                      </a:lnTo>
                      <a:lnTo>
                        <a:pt x="6103" y="19607"/>
                      </a:lnTo>
                      <a:lnTo>
                        <a:pt x="20928" y="19337"/>
                      </a:lnTo>
                      <a:lnTo>
                        <a:pt x="12287" y="2433"/>
                      </a:lnTo>
                      <a:cubicBezTo>
                        <a:pt x="12287" y="2433"/>
                        <a:pt x="6967" y="84"/>
                        <a:pt x="4510" y="3"/>
                      </a:cubicBezTo>
                      <a:cubicBezTo>
                        <a:pt x="4478" y="2"/>
                        <a:pt x="4446" y="1"/>
                        <a:pt x="4415" y="1"/>
                      </a:cubicBezTo>
                      <a:close/>
                    </a:path>
                  </a:pathLst>
                </a:custGeom>
                <a:solidFill>
                  <a:srgbClr val="E5D6B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3" name="Google Shape;4153;p21"/>
                <p:cNvSpPr/>
                <p:nvPr/>
              </p:nvSpPr>
              <p:spPr>
                <a:xfrm>
                  <a:off x="4817975" y="5795075"/>
                  <a:ext cx="355800" cy="370500"/>
                </a:xfrm>
                <a:custGeom>
                  <a:rect b="b" l="l" r="r" t="t"/>
                  <a:pathLst>
                    <a:path extrusionOk="0" h="14820" w="14232">
                      <a:moveTo>
                        <a:pt x="508" y="0"/>
                      </a:moveTo>
                      <a:cubicBezTo>
                        <a:pt x="332" y="0"/>
                        <a:pt x="159" y="25"/>
                        <a:pt x="1" y="65"/>
                      </a:cubicBezTo>
                      <a:cubicBezTo>
                        <a:pt x="433" y="2360"/>
                        <a:pt x="1243" y="4547"/>
                        <a:pt x="2323" y="6572"/>
                      </a:cubicBezTo>
                      <a:cubicBezTo>
                        <a:pt x="5002" y="11572"/>
                        <a:pt x="8861" y="14819"/>
                        <a:pt x="11766" y="14819"/>
                      </a:cubicBezTo>
                      <a:cubicBezTo>
                        <a:pt x="12375" y="14819"/>
                        <a:pt x="12943" y="14676"/>
                        <a:pt x="13449" y="14376"/>
                      </a:cubicBezTo>
                      <a:cubicBezTo>
                        <a:pt x="13746" y="14187"/>
                        <a:pt x="14016" y="13971"/>
                        <a:pt x="14232" y="13701"/>
                      </a:cubicBezTo>
                      <a:lnTo>
                        <a:pt x="8480" y="2441"/>
                      </a:lnTo>
                      <a:cubicBezTo>
                        <a:pt x="8480" y="2441"/>
                        <a:pt x="3160" y="92"/>
                        <a:pt x="703" y="11"/>
                      </a:cubicBezTo>
                      <a:cubicBezTo>
                        <a:pt x="638" y="3"/>
                        <a:pt x="573" y="0"/>
                        <a:pt x="508" y="0"/>
                      </a:cubicBezTo>
                      <a:close/>
                    </a:path>
                  </a:pathLst>
                </a:custGeom>
                <a:solidFill>
                  <a:srgbClr val="F2E7D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4" name="Google Shape;4154;p21"/>
                <p:cNvSpPr/>
                <p:nvPr/>
              </p:nvSpPr>
              <p:spPr>
                <a:xfrm>
                  <a:off x="4432525" y="6064025"/>
                  <a:ext cx="125575" cy="234950"/>
                </a:xfrm>
                <a:custGeom>
                  <a:rect b="b" l="l" r="r" t="t"/>
                  <a:pathLst>
                    <a:path extrusionOk="0" h="9398" w="5023">
                      <a:moveTo>
                        <a:pt x="0" y="0"/>
                      </a:moveTo>
                      <a:lnTo>
                        <a:pt x="4051" y="9397"/>
                      </a:lnTo>
                      <a:lnTo>
                        <a:pt x="5023" y="9100"/>
                      </a:lnTo>
                      <a:cubicBezTo>
                        <a:pt x="3132" y="6184"/>
                        <a:pt x="1458" y="3132"/>
                        <a:pt x="0" y="0"/>
                      </a:cubicBezTo>
                      <a:close/>
                    </a:path>
                  </a:pathLst>
                </a:custGeom>
                <a:solidFill>
                  <a:srgbClr val="C6B69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5" name="Google Shape;4155;p21"/>
                <p:cNvSpPr/>
                <p:nvPr/>
              </p:nvSpPr>
              <p:spPr>
                <a:xfrm>
                  <a:off x="4369050" y="5893900"/>
                  <a:ext cx="86450" cy="168775"/>
                </a:xfrm>
                <a:custGeom>
                  <a:rect b="b" l="l" r="r" t="t"/>
                  <a:pathLst>
                    <a:path extrusionOk="0" h="6751" w="3458">
                      <a:moveTo>
                        <a:pt x="757" y="0"/>
                      </a:moveTo>
                      <a:lnTo>
                        <a:pt x="1" y="297"/>
                      </a:lnTo>
                      <a:lnTo>
                        <a:pt x="3457" y="6751"/>
                      </a:lnTo>
                      <a:cubicBezTo>
                        <a:pt x="3457" y="6751"/>
                        <a:pt x="1918" y="3214"/>
                        <a:pt x="757" y="0"/>
                      </a:cubicBezTo>
                      <a:close/>
                    </a:path>
                  </a:pathLst>
                </a:custGeom>
                <a:solidFill>
                  <a:srgbClr val="C6B69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156" name="Google Shape;4156;p21"/>
              <p:cNvSpPr/>
              <p:nvPr/>
            </p:nvSpPr>
            <p:spPr>
              <a:xfrm>
                <a:off x="4959750" y="6222975"/>
                <a:ext cx="144500" cy="50350"/>
              </a:xfrm>
              <a:custGeom>
                <a:rect b="b" l="l" r="r" t="t"/>
                <a:pathLst>
                  <a:path extrusionOk="0" h="2014" w="5780">
                    <a:moveTo>
                      <a:pt x="2975" y="0"/>
                    </a:moveTo>
                    <a:cubicBezTo>
                      <a:pt x="2732" y="0"/>
                      <a:pt x="2481" y="65"/>
                      <a:pt x="2188" y="177"/>
                    </a:cubicBezTo>
                    <a:cubicBezTo>
                      <a:pt x="1378" y="555"/>
                      <a:pt x="649" y="1068"/>
                      <a:pt x="1" y="1662"/>
                    </a:cubicBezTo>
                    <a:cubicBezTo>
                      <a:pt x="886" y="1446"/>
                      <a:pt x="1725" y="1342"/>
                      <a:pt x="2517" y="1342"/>
                    </a:cubicBezTo>
                    <a:cubicBezTo>
                      <a:pt x="3706" y="1342"/>
                      <a:pt x="4791" y="1576"/>
                      <a:pt x="5779" y="2013"/>
                    </a:cubicBezTo>
                    <a:cubicBezTo>
                      <a:pt x="4318" y="532"/>
                      <a:pt x="3673" y="0"/>
                      <a:pt x="2975" y="0"/>
                    </a:cubicBezTo>
                    <a:close/>
                  </a:path>
                </a:pathLst>
              </a:custGeom>
              <a:solidFill>
                <a:srgbClr val="AA97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7" name="Google Shape;4157;p21"/>
              <p:cNvSpPr/>
              <p:nvPr/>
            </p:nvSpPr>
            <p:spPr>
              <a:xfrm>
                <a:off x="4755200" y="6217350"/>
                <a:ext cx="95475" cy="32325"/>
              </a:xfrm>
              <a:custGeom>
                <a:rect b="b" l="l" r="r" t="t"/>
                <a:pathLst>
                  <a:path extrusionOk="0" h="1293" w="3819">
                    <a:moveTo>
                      <a:pt x="2934" y="0"/>
                    </a:moveTo>
                    <a:cubicBezTo>
                      <a:pt x="2360" y="0"/>
                      <a:pt x="1425" y="332"/>
                      <a:pt x="1" y="1185"/>
                    </a:cubicBezTo>
                    <a:cubicBezTo>
                      <a:pt x="943" y="886"/>
                      <a:pt x="1860" y="603"/>
                      <a:pt x="2541" y="603"/>
                    </a:cubicBezTo>
                    <a:cubicBezTo>
                      <a:pt x="3091" y="603"/>
                      <a:pt x="3487" y="787"/>
                      <a:pt x="3619" y="1293"/>
                    </a:cubicBezTo>
                    <a:cubicBezTo>
                      <a:pt x="3818" y="573"/>
                      <a:pt x="3687" y="0"/>
                      <a:pt x="2934" y="0"/>
                    </a:cubicBezTo>
                    <a:close/>
                  </a:path>
                </a:pathLst>
              </a:custGeom>
              <a:solidFill>
                <a:srgbClr val="AA97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8" name="Google Shape;4158;p21"/>
              <p:cNvSpPr/>
              <p:nvPr/>
            </p:nvSpPr>
            <p:spPr>
              <a:xfrm>
                <a:off x="4674200" y="6252350"/>
                <a:ext cx="122200" cy="27000"/>
              </a:xfrm>
              <a:custGeom>
                <a:rect b="b" l="l" r="r" t="t"/>
                <a:pathLst>
                  <a:path extrusionOk="0" h="1080" w="4888">
                    <a:moveTo>
                      <a:pt x="4888" y="1"/>
                    </a:moveTo>
                    <a:lnTo>
                      <a:pt x="4888" y="1"/>
                    </a:lnTo>
                    <a:cubicBezTo>
                      <a:pt x="3376" y="568"/>
                      <a:pt x="0" y="1027"/>
                      <a:pt x="0" y="1027"/>
                    </a:cubicBezTo>
                    <a:cubicBezTo>
                      <a:pt x="0" y="1027"/>
                      <a:pt x="908" y="1080"/>
                      <a:pt x="1858" y="1080"/>
                    </a:cubicBezTo>
                    <a:cubicBezTo>
                      <a:pt x="2571" y="1080"/>
                      <a:pt x="3306" y="1050"/>
                      <a:pt x="3700" y="946"/>
                    </a:cubicBezTo>
                    <a:cubicBezTo>
                      <a:pt x="4213" y="811"/>
                      <a:pt x="4645" y="460"/>
                      <a:pt x="4888" y="1"/>
                    </a:cubicBezTo>
                    <a:close/>
                  </a:path>
                </a:pathLst>
              </a:custGeom>
              <a:solidFill>
                <a:srgbClr val="AA97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9" name="Google Shape;4159;p21"/>
              <p:cNvSpPr/>
              <p:nvPr/>
            </p:nvSpPr>
            <p:spPr>
              <a:xfrm>
                <a:off x="4765325" y="6712775"/>
                <a:ext cx="93200" cy="625825"/>
              </a:xfrm>
              <a:custGeom>
                <a:rect b="b" l="l" r="r" t="t"/>
                <a:pathLst>
                  <a:path extrusionOk="0" h="25033" w="3728">
                    <a:moveTo>
                      <a:pt x="1" y="0"/>
                    </a:moveTo>
                    <a:cubicBezTo>
                      <a:pt x="1270" y="0"/>
                      <a:pt x="1270" y="25032"/>
                      <a:pt x="1" y="25032"/>
                    </a:cubicBezTo>
                    <a:lnTo>
                      <a:pt x="3727" y="25032"/>
                    </a:lnTo>
                    <a:cubicBezTo>
                      <a:pt x="2458" y="25032"/>
                      <a:pt x="2458" y="0"/>
                      <a:pt x="3727" y="0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0" name="Google Shape;4160;p21"/>
              <p:cNvSpPr/>
              <p:nvPr/>
            </p:nvSpPr>
            <p:spPr>
              <a:xfrm>
                <a:off x="4765325" y="6712775"/>
                <a:ext cx="93200" cy="371325"/>
              </a:xfrm>
              <a:custGeom>
                <a:rect b="b" l="l" r="r" t="t"/>
                <a:pathLst>
                  <a:path extrusionOk="0" h="14853" w="3728">
                    <a:moveTo>
                      <a:pt x="1" y="0"/>
                    </a:moveTo>
                    <a:cubicBezTo>
                      <a:pt x="622" y="0"/>
                      <a:pt x="919" y="5536"/>
                      <a:pt x="973" y="11396"/>
                    </a:cubicBezTo>
                    <a:cubicBezTo>
                      <a:pt x="1054" y="11315"/>
                      <a:pt x="1162" y="11261"/>
                      <a:pt x="1270" y="11261"/>
                    </a:cubicBezTo>
                    <a:cubicBezTo>
                      <a:pt x="1864" y="11261"/>
                      <a:pt x="2404" y="12638"/>
                      <a:pt x="2782" y="14852"/>
                    </a:cubicBezTo>
                    <a:cubicBezTo>
                      <a:pt x="2701" y="7939"/>
                      <a:pt x="3025" y="0"/>
                      <a:pt x="3727" y="0"/>
                    </a:cubicBezTo>
                    <a:close/>
                  </a:path>
                </a:pathLst>
              </a:custGeom>
              <a:solidFill>
                <a:srgbClr val="231B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1" name="Google Shape;4161;p21"/>
              <p:cNvSpPr/>
              <p:nvPr/>
            </p:nvSpPr>
            <p:spPr>
              <a:xfrm>
                <a:off x="4755875" y="7348025"/>
                <a:ext cx="112775" cy="170825"/>
              </a:xfrm>
              <a:custGeom>
                <a:rect b="b" l="l" r="r" t="t"/>
                <a:pathLst>
                  <a:path extrusionOk="0" h="6833" w="4511">
                    <a:moveTo>
                      <a:pt x="1" y="0"/>
                    </a:moveTo>
                    <a:cubicBezTo>
                      <a:pt x="1540" y="0"/>
                      <a:pt x="1540" y="6832"/>
                      <a:pt x="1" y="6832"/>
                    </a:cubicBezTo>
                    <a:lnTo>
                      <a:pt x="4510" y="6832"/>
                    </a:lnTo>
                    <a:cubicBezTo>
                      <a:pt x="2944" y="6832"/>
                      <a:pt x="2944" y="0"/>
                      <a:pt x="4510" y="0"/>
                    </a:cubicBezTo>
                    <a:close/>
                  </a:path>
                </a:pathLst>
              </a:custGeom>
              <a:solidFill>
                <a:srgbClr val="3026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2" name="Google Shape;4162;p21"/>
              <p:cNvSpPr/>
              <p:nvPr/>
            </p:nvSpPr>
            <p:spPr>
              <a:xfrm>
                <a:off x="4743725" y="6699950"/>
                <a:ext cx="136400" cy="126250"/>
              </a:xfrm>
              <a:custGeom>
                <a:rect b="b" l="l" r="r" t="t"/>
                <a:pathLst>
                  <a:path extrusionOk="0" h="5050" w="5456">
                    <a:moveTo>
                      <a:pt x="2728" y="0"/>
                    </a:moveTo>
                    <a:cubicBezTo>
                      <a:pt x="1216" y="0"/>
                      <a:pt x="1" y="1134"/>
                      <a:pt x="1" y="2539"/>
                    </a:cubicBezTo>
                    <a:cubicBezTo>
                      <a:pt x="1" y="3916"/>
                      <a:pt x="1216" y="5050"/>
                      <a:pt x="2728" y="5050"/>
                    </a:cubicBezTo>
                    <a:cubicBezTo>
                      <a:pt x="4240" y="5050"/>
                      <a:pt x="5455" y="3916"/>
                      <a:pt x="5455" y="2539"/>
                    </a:cubicBezTo>
                    <a:cubicBezTo>
                      <a:pt x="5455" y="1134"/>
                      <a:pt x="4240" y="0"/>
                      <a:pt x="2728" y="0"/>
                    </a:cubicBezTo>
                    <a:close/>
                  </a:path>
                </a:pathLst>
              </a:custGeom>
              <a:solidFill>
                <a:srgbClr val="231B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3" name="Google Shape;4163;p21"/>
              <p:cNvSpPr/>
              <p:nvPr/>
            </p:nvSpPr>
            <p:spPr>
              <a:xfrm>
                <a:off x="4730225" y="7263650"/>
                <a:ext cx="164075" cy="155275"/>
              </a:xfrm>
              <a:custGeom>
                <a:rect b="b" l="l" r="r" t="t"/>
                <a:pathLst>
                  <a:path extrusionOk="0" h="6211" w="6563">
                    <a:moveTo>
                      <a:pt x="3268" y="0"/>
                    </a:moveTo>
                    <a:cubicBezTo>
                      <a:pt x="1459" y="0"/>
                      <a:pt x="1" y="1404"/>
                      <a:pt x="1" y="3105"/>
                    </a:cubicBezTo>
                    <a:cubicBezTo>
                      <a:pt x="1" y="4834"/>
                      <a:pt x="1459" y="6211"/>
                      <a:pt x="3268" y="6211"/>
                    </a:cubicBezTo>
                    <a:cubicBezTo>
                      <a:pt x="5077" y="6211"/>
                      <a:pt x="6562" y="4834"/>
                      <a:pt x="6562" y="3105"/>
                    </a:cubicBezTo>
                    <a:cubicBezTo>
                      <a:pt x="6562" y="1404"/>
                      <a:pt x="5077" y="0"/>
                      <a:pt x="3268" y="0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4" name="Google Shape;4164;p21"/>
              <p:cNvSpPr/>
              <p:nvPr/>
            </p:nvSpPr>
            <p:spPr>
              <a:xfrm>
                <a:off x="4470350" y="7489800"/>
                <a:ext cx="684025" cy="151900"/>
              </a:xfrm>
              <a:custGeom>
                <a:rect b="b" l="l" r="r" t="t"/>
                <a:pathLst>
                  <a:path extrusionOk="0" h="6076" w="27361">
                    <a:moveTo>
                      <a:pt x="13312" y="0"/>
                    </a:moveTo>
                    <a:cubicBezTo>
                      <a:pt x="13258" y="0"/>
                      <a:pt x="13177" y="0"/>
                      <a:pt x="13123" y="27"/>
                    </a:cubicBezTo>
                    <a:cubicBezTo>
                      <a:pt x="10515" y="623"/>
                      <a:pt x="7817" y="4827"/>
                      <a:pt x="4880" y="4827"/>
                    </a:cubicBezTo>
                    <a:cubicBezTo>
                      <a:pt x="4623" y="4827"/>
                      <a:pt x="4364" y="4795"/>
                      <a:pt x="4104" y="4726"/>
                    </a:cubicBezTo>
                    <a:cubicBezTo>
                      <a:pt x="3351" y="4529"/>
                      <a:pt x="2702" y="4443"/>
                      <a:pt x="2167" y="4443"/>
                    </a:cubicBezTo>
                    <a:cubicBezTo>
                      <a:pt x="575" y="4443"/>
                      <a:pt x="0" y="5207"/>
                      <a:pt x="728" y="6076"/>
                    </a:cubicBezTo>
                    <a:lnTo>
                      <a:pt x="26598" y="6076"/>
                    </a:lnTo>
                    <a:cubicBezTo>
                      <a:pt x="27361" y="5192"/>
                      <a:pt x="26794" y="4428"/>
                      <a:pt x="25220" y="4428"/>
                    </a:cubicBezTo>
                    <a:cubicBezTo>
                      <a:pt x="24678" y="4428"/>
                      <a:pt x="24017" y="4518"/>
                      <a:pt x="23249" y="4726"/>
                    </a:cubicBezTo>
                    <a:cubicBezTo>
                      <a:pt x="22989" y="4795"/>
                      <a:pt x="22730" y="4827"/>
                      <a:pt x="22473" y="4827"/>
                    </a:cubicBezTo>
                    <a:cubicBezTo>
                      <a:pt x="19536" y="4827"/>
                      <a:pt x="16837" y="623"/>
                      <a:pt x="14230" y="27"/>
                    </a:cubicBezTo>
                    <a:cubicBezTo>
                      <a:pt x="14176" y="0"/>
                      <a:pt x="14095" y="0"/>
                      <a:pt x="14014" y="0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5" name="Google Shape;4165;p21"/>
              <p:cNvSpPr/>
              <p:nvPr/>
            </p:nvSpPr>
            <p:spPr>
              <a:xfrm>
                <a:off x="4276575" y="6283425"/>
                <a:ext cx="1071375" cy="533975"/>
              </a:xfrm>
              <a:custGeom>
                <a:rect b="b" l="l" r="r" t="t"/>
                <a:pathLst>
                  <a:path extrusionOk="0" h="21359" w="42855">
                    <a:moveTo>
                      <a:pt x="20860" y="0"/>
                    </a:moveTo>
                    <a:cubicBezTo>
                      <a:pt x="10430" y="0"/>
                      <a:pt x="0" y="432"/>
                      <a:pt x="0" y="1296"/>
                    </a:cubicBezTo>
                    <a:lnTo>
                      <a:pt x="0" y="20928"/>
                    </a:lnTo>
                    <a:cubicBezTo>
                      <a:pt x="562" y="21216"/>
                      <a:pt x="1186" y="21358"/>
                      <a:pt x="1814" y="21358"/>
                    </a:cubicBezTo>
                    <a:cubicBezTo>
                      <a:pt x="2362" y="21358"/>
                      <a:pt x="2914" y="21250"/>
                      <a:pt x="3430" y="21036"/>
                    </a:cubicBezTo>
                    <a:cubicBezTo>
                      <a:pt x="4306" y="20675"/>
                      <a:pt x="5218" y="20552"/>
                      <a:pt x="6118" y="20552"/>
                    </a:cubicBezTo>
                    <a:cubicBezTo>
                      <a:pt x="8045" y="20552"/>
                      <a:pt x="9917" y="21117"/>
                      <a:pt x="11261" y="21117"/>
                    </a:cubicBezTo>
                    <a:cubicBezTo>
                      <a:pt x="13120" y="21117"/>
                      <a:pt x="14908" y="18713"/>
                      <a:pt x="17394" y="18713"/>
                    </a:cubicBezTo>
                    <a:cubicBezTo>
                      <a:pt x="17543" y="18713"/>
                      <a:pt x="17695" y="18722"/>
                      <a:pt x="17850" y="18740"/>
                    </a:cubicBezTo>
                    <a:cubicBezTo>
                      <a:pt x="20503" y="19056"/>
                      <a:pt x="23234" y="20905"/>
                      <a:pt x="25917" y="20905"/>
                    </a:cubicBezTo>
                    <a:cubicBezTo>
                      <a:pt x="25991" y="20905"/>
                      <a:pt x="26065" y="20904"/>
                      <a:pt x="26140" y="20901"/>
                    </a:cubicBezTo>
                    <a:cubicBezTo>
                      <a:pt x="28658" y="20801"/>
                      <a:pt x="32948" y="19136"/>
                      <a:pt x="35015" y="19136"/>
                    </a:cubicBezTo>
                    <a:cubicBezTo>
                      <a:pt x="35187" y="19136"/>
                      <a:pt x="35344" y="19148"/>
                      <a:pt x="35483" y="19173"/>
                    </a:cubicBezTo>
                    <a:cubicBezTo>
                      <a:pt x="37256" y="19485"/>
                      <a:pt x="38551" y="20906"/>
                      <a:pt x="40412" y="20906"/>
                    </a:cubicBezTo>
                    <a:cubicBezTo>
                      <a:pt x="40479" y="20906"/>
                      <a:pt x="40546" y="20904"/>
                      <a:pt x="40613" y="20901"/>
                    </a:cubicBezTo>
                    <a:cubicBezTo>
                      <a:pt x="42558" y="20793"/>
                      <a:pt x="42855" y="19497"/>
                      <a:pt x="42855" y="19497"/>
                    </a:cubicBezTo>
                    <a:lnTo>
                      <a:pt x="41721" y="1296"/>
                    </a:lnTo>
                    <a:cubicBezTo>
                      <a:pt x="41721" y="432"/>
                      <a:pt x="31290" y="0"/>
                      <a:pt x="20860" y="0"/>
                    </a:cubicBezTo>
                    <a:close/>
                  </a:path>
                </a:pathLst>
              </a:custGeom>
              <a:solidFill>
                <a:srgbClr val="A51B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6" name="Google Shape;4166;p21"/>
              <p:cNvSpPr/>
              <p:nvPr/>
            </p:nvSpPr>
            <p:spPr>
              <a:xfrm>
                <a:off x="4276575" y="6302325"/>
                <a:ext cx="39850" cy="514425"/>
              </a:xfrm>
              <a:custGeom>
                <a:rect b="b" l="l" r="r" t="t"/>
                <a:pathLst>
                  <a:path extrusionOk="0" h="20577" w="1594">
                    <a:moveTo>
                      <a:pt x="1593" y="0"/>
                    </a:moveTo>
                    <a:lnTo>
                      <a:pt x="1593" y="0"/>
                    </a:lnTo>
                    <a:cubicBezTo>
                      <a:pt x="567" y="162"/>
                      <a:pt x="0" y="351"/>
                      <a:pt x="0" y="540"/>
                    </a:cubicBezTo>
                    <a:lnTo>
                      <a:pt x="0" y="20172"/>
                    </a:lnTo>
                    <a:cubicBezTo>
                      <a:pt x="432" y="20415"/>
                      <a:pt x="918" y="20550"/>
                      <a:pt x="1404" y="20577"/>
                    </a:cubicBezTo>
                    <a:cubicBezTo>
                      <a:pt x="1161" y="17552"/>
                      <a:pt x="1026" y="14393"/>
                      <a:pt x="1026" y="11153"/>
                    </a:cubicBezTo>
                    <a:cubicBezTo>
                      <a:pt x="999" y="7426"/>
                      <a:pt x="1188" y="3727"/>
                      <a:pt x="1593" y="0"/>
                    </a:cubicBezTo>
                    <a:close/>
                  </a:path>
                </a:pathLst>
              </a:custGeom>
              <a:solidFill>
                <a:srgbClr val="8E161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7" name="Google Shape;4167;p21"/>
              <p:cNvSpPr/>
              <p:nvPr/>
            </p:nvSpPr>
            <p:spPr>
              <a:xfrm>
                <a:off x="5293250" y="6305025"/>
                <a:ext cx="54700" cy="500250"/>
              </a:xfrm>
              <a:custGeom>
                <a:rect b="b" l="l" r="r" t="t"/>
                <a:pathLst>
                  <a:path extrusionOk="0" h="20010" w="2188">
                    <a:moveTo>
                      <a:pt x="0" y="0"/>
                    </a:moveTo>
                    <a:lnTo>
                      <a:pt x="0" y="0"/>
                    </a:lnTo>
                    <a:cubicBezTo>
                      <a:pt x="378" y="3673"/>
                      <a:pt x="567" y="7345"/>
                      <a:pt x="567" y="11045"/>
                    </a:cubicBezTo>
                    <a:cubicBezTo>
                      <a:pt x="567" y="14123"/>
                      <a:pt x="432" y="17120"/>
                      <a:pt x="189" y="20010"/>
                    </a:cubicBezTo>
                    <a:cubicBezTo>
                      <a:pt x="1918" y="19821"/>
                      <a:pt x="2188" y="18633"/>
                      <a:pt x="2188" y="18633"/>
                    </a:cubicBezTo>
                    <a:lnTo>
                      <a:pt x="1054" y="432"/>
                    </a:lnTo>
                    <a:cubicBezTo>
                      <a:pt x="1054" y="270"/>
                      <a:pt x="675" y="108"/>
                      <a:pt x="0" y="0"/>
                    </a:cubicBezTo>
                    <a:close/>
                  </a:path>
                </a:pathLst>
              </a:custGeom>
              <a:solidFill>
                <a:srgbClr val="8E161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8" name="Google Shape;4168;p21"/>
              <p:cNvSpPr/>
              <p:nvPr/>
            </p:nvSpPr>
            <p:spPr>
              <a:xfrm>
                <a:off x="4276575" y="6283425"/>
                <a:ext cx="1045050" cy="84000"/>
              </a:xfrm>
              <a:custGeom>
                <a:rect b="b" l="l" r="r" t="t"/>
                <a:pathLst>
                  <a:path extrusionOk="0" h="3360" w="41802">
                    <a:moveTo>
                      <a:pt x="20860" y="0"/>
                    </a:moveTo>
                    <a:cubicBezTo>
                      <a:pt x="10430" y="0"/>
                      <a:pt x="0" y="432"/>
                      <a:pt x="0" y="1296"/>
                    </a:cubicBezTo>
                    <a:lnTo>
                      <a:pt x="0" y="1350"/>
                    </a:lnTo>
                    <a:cubicBezTo>
                      <a:pt x="2848" y="2653"/>
                      <a:pt x="5622" y="2981"/>
                      <a:pt x="8752" y="2981"/>
                    </a:cubicBezTo>
                    <a:cubicBezTo>
                      <a:pt x="11913" y="2981"/>
                      <a:pt x="15438" y="2646"/>
                      <a:pt x="19767" y="2646"/>
                    </a:cubicBezTo>
                    <a:cubicBezTo>
                      <a:pt x="24499" y="2646"/>
                      <a:pt x="29955" y="3359"/>
                      <a:pt x="34688" y="3359"/>
                    </a:cubicBezTo>
                    <a:cubicBezTo>
                      <a:pt x="37382" y="3359"/>
                      <a:pt x="39842" y="3128"/>
                      <a:pt x="41802" y="2403"/>
                    </a:cubicBezTo>
                    <a:lnTo>
                      <a:pt x="41721" y="1296"/>
                    </a:lnTo>
                    <a:cubicBezTo>
                      <a:pt x="41721" y="432"/>
                      <a:pt x="31290" y="0"/>
                      <a:pt x="20860" y="0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9" name="Google Shape;4169;p21"/>
              <p:cNvSpPr/>
              <p:nvPr/>
            </p:nvSpPr>
            <p:spPr>
              <a:xfrm>
                <a:off x="5019150" y="6602050"/>
                <a:ext cx="196475" cy="187700"/>
              </a:xfrm>
              <a:custGeom>
                <a:rect b="b" l="l" r="r" t="t"/>
                <a:pathLst>
                  <a:path extrusionOk="0" h="7508" w="7859">
                    <a:moveTo>
                      <a:pt x="3916" y="1"/>
                    </a:moveTo>
                    <a:cubicBezTo>
                      <a:pt x="1999" y="1"/>
                      <a:pt x="298" y="4969"/>
                      <a:pt x="1" y="7508"/>
                    </a:cubicBezTo>
                    <a:cubicBezTo>
                      <a:pt x="1982" y="6989"/>
                      <a:pt x="4046" y="6388"/>
                      <a:pt x="5292" y="6388"/>
                    </a:cubicBezTo>
                    <a:cubicBezTo>
                      <a:pt x="5473" y="6388"/>
                      <a:pt x="5636" y="6400"/>
                      <a:pt x="5780" y="6428"/>
                    </a:cubicBezTo>
                    <a:cubicBezTo>
                      <a:pt x="6509" y="6590"/>
                      <a:pt x="7211" y="6860"/>
                      <a:pt x="7859" y="7238"/>
                    </a:cubicBezTo>
                    <a:cubicBezTo>
                      <a:pt x="7427" y="4240"/>
                      <a:pt x="5834" y="1"/>
                      <a:pt x="3916" y="1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0" name="Google Shape;4170;p21"/>
              <p:cNvSpPr/>
              <p:nvPr/>
            </p:nvSpPr>
            <p:spPr>
              <a:xfrm>
                <a:off x="4598575" y="6383325"/>
                <a:ext cx="281550" cy="416550"/>
              </a:xfrm>
              <a:custGeom>
                <a:rect b="b" l="l" r="r" t="t"/>
                <a:pathLst>
                  <a:path extrusionOk="0" h="16662" w="11262">
                    <a:moveTo>
                      <a:pt x="5456" y="1"/>
                    </a:moveTo>
                    <a:cubicBezTo>
                      <a:pt x="2755" y="1"/>
                      <a:pt x="649" y="10451"/>
                      <a:pt x="1" y="16635"/>
                    </a:cubicBezTo>
                    <a:cubicBezTo>
                      <a:pt x="1341" y="15915"/>
                      <a:pt x="2750" y="14716"/>
                      <a:pt x="4501" y="14716"/>
                    </a:cubicBezTo>
                    <a:cubicBezTo>
                      <a:pt x="4654" y="14716"/>
                      <a:pt x="4810" y="14725"/>
                      <a:pt x="4970" y="14744"/>
                    </a:cubicBezTo>
                    <a:cubicBezTo>
                      <a:pt x="7049" y="14988"/>
                      <a:pt x="9182" y="16176"/>
                      <a:pt x="11261" y="16662"/>
                    </a:cubicBezTo>
                    <a:cubicBezTo>
                      <a:pt x="10640" y="10451"/>
                      <a:pt x="8183" y="1"/>
                      <a:pt x="5456" y="1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1" name="Google Shape;4171;p21"/>
              <p:cNvSpPr/>
              <p:nvPr/>
            </p:nvSpPr>
            <p:spPr>
              <a:xfrm>
                <a:off x="4323150" y="6456900"/>
                <a:ext cx="123575" cy="360525"/>
              </a:xfrm>
              <a:custGeom>
                <a:rect b="b" l="l" r="r" t="t"/>
                <a:pathLst>
                  <a:path extrusionOk="0" h="14421" w="4943">
                    <a:moveTo>
                      <a:pt x="2134" y="1"/>
                    </a:moveTo>
                    <a:cubicBezTo>
                      <a:pt x="919" y="1"/>
                      <a:pt x="298" y="8804"/>
                      <a:pt x="0" y="14421"/>
                    </a:cubicBezTo>
                    <a:cubicBezTo>
                      <a:pt x="541" y="14421"/>
                      <a:pt x="1081" y="14313"/>
                      <a:pt x="1567" y="14097"/>
                    </a:cubicBezTo>
                    <a:cubicBezTo>
                      <a:pt x="2429" y="13774"/>
                      <a:pt x="3325" y="13605"/>
                      <a:pt x="4242" y="13605"/>
                    </a:cubicBezTo>
                    <a:cubicBezTo>
                      <a:pt x="4474" y="13605"/>
                      <a:pt x="4708" y="13616"/>
                      <a:pt x="4942" y="13638"/>
                    </a:cubicBezTo>
                    <a:cubicBezTo>
                      <a:pt x="4591" y="8426"/>
                      <a:pt x="3268" y="1"/>
                      <a:pt x="2134" y="1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2" name="Google Shape;4172;p21"/>
              <p:cNvSpPr/>
              <p:nvPr/>
            </p:nvSpPr>
            <p:spPr>
              <a:xfrm>
                <a:off x="4730900" y="7302800"/>
                <a:ext cx="163400" cy="116400"/>
              </a:xfrm>
              <a:custGeom>
                <a:rect b="b" l="l" r="r" t="t"/>
                <a:pathLst>
                  <a:path extrusionOk="0" h="4656" w="6536">
                    <a:moveTo>
                      <a:pt x="6103" y="0"/>
                    </a:moveTo>
                    <a:lnTo>
                      <a:pt x="6103" y="0"/>
                    </a:lnTo>
                    <a:cubicBezTo>
                      <a:pt x="6130" y="162"/>
                      <a:pt x="6130" y="324"/>
                      <a:pt x="6130" y="486"/>
                    </a:cubicBezTo>
                    <a:cubicBezTo>
                      <a:pt x="6077" y="2209"/>
                      <a:pt x="4672" y="3593"/>
                      <a:pt x="2961" y="3593"/>
                    </a:cubicBezTo>
                    <a:cubicBezTo>
                      <a:pt x="2928" y="3593"/>
                      <a:pt x="2896" y="3593"/>
                      <a:pt x="2863" y="3592"/>
                    </a:cubicBezTo>
                    <a:cubicBezTo>
                      <a:pt x="2838" y="3592"/>
                      <a:pt x="2812" y="3593"/>
                      <a:pt x="2787" y="3593"/>
                    </a:cubicBezTo>
                    <a:cubicBezTo>
                      <a:pt x="1655" y="3593"/>
                      <a:pt x="608" y="3003"/>
                      <a:pt x="1" y="2026"/>
                    </a:cubicBezTo>
                    <a:lnTo>
                      <a:pt x="1" y="2026"/>
                    </a:lnTo>
                    <a:cubicBezTo>
                      <a:pt x="333" y="3558"/>
                      <a:pt x="1679" y="4656"/>
                      <a:pt x="3218" y="4656"/>
                    </a:cubicBezTo>
                    <a:cubicBezTo>
                      <a:pt x="3306" y="4656"/>
                      <a:pt x="3395" y="4652"/>
                      <a:pt x="3484" y="4645"/>
                    </a:cubicBezTo>
                    <a:cubicBezTo>
                      <a:pt x="5131" y="4537"/>
                      <a:pt x="6427" y="3187"/>
                      <a:pt x="6535" y="1539"/>
                    </a:cubicBezTo>
                    <a:cubicBezTo>
                      <a:pt x="6535" y="999"/>
                      <a:pt x="6373" y="459"/>
                      <a:pt x="6103" y="0"/>
                    </a:cubicBezTo>
                    <a:close/>
                  </a:path>
                </a:pathLst>
              </a:custGeom>
              <a:solidFill>
                <a:srgbClr val="3026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3" name="Google Shape;4173;p21"/>
              <p:cNvSpPr/>
              <p:nvPr/>
            </p:nvSpPr>
            <p:spPr>
              <a:xfrm>
                <a:off x="4478425" y="7600600"/>
                <a:ext cx="675750" cy="40425"/>
              </a:xfrm>
              <a:custGeom>
                <a:rect b="b" l="l" r="r" t="t"/>
                <a:pathLst>
                  <a:path extrusionOk="0" h="1617" w="27030">
                    <a:moveTo>
                      <a:pt x="24888" y="1"/>
                    </a:moveTo>
                    <a:cubicBezTo>
                      <a:pt x="24660" y="1"/>
                      <a:pt x="24411" y="17"/>
                      <a:pt x="24141" y="51"/>
                    </a:cubicBezTo>
                    <a:cubicBezTo>
                      <a:pt x="20550" y="834"/>
                      <a:pt x="15932" y="1320"/>
                      <a:pt x="10883" y="1320"/>
                    </a:cubicBezTo>
                    <a:cubicBezTo>
                      <a:pt x="7318" y="1320"/>
                      <a:pt x="3754" y="1050"/>
                      <a:pt x="216" y="510"/>
                    </a:cubicBezTo>
                    <a:lnTo>
                      <a:pt x="216" y="510"/>
                    </a:lnTo>
                    <a:cubicBezTo>
                      <a:pt x="0" y="807"/>
                      <a:pt x="54" y="1185"/>
                      <a:pt x="405" y="1617"/>
                    </a:cubicBezTo>
                    <a:lnTo>
                      <a:pt x="26275" y="1617"/>
                    </a:lnTo>
                    <a:cubicBezTo>
                      <a:pt x="27030" y="768"/>
                      <a:pt x="26465" y="1"/>
                      <a:pt x="24888" y="1"/>
                    </a:cubicBezTo>
                    <a:close/>
                  </a:path>
                </a:pathLst>
              </a:custGeom>
              <a:solidFill>
                <a:srgbClr val="3026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4" name="Google Shape;4174;p21"/>
              <p:cNvSpPr/>
              <p:nvPr/>
            </p:nvSpPr>
            <p:spPr>
              <a:xfrm>
                <a:off x="4676900" y="7506000"/>
                <a:ext cx="135025" cy="78325"/>
              </a:xfrm>
              <a:custGeom>
                <a:rect b="b" l="l" r="r" t="t"/>
                <a:pathLst>
                  <a:path extrusionOk="0" h="3133" w="5401">
                    <a:moveTo>
                      <a:pt x="4726" y="0"/>
                    </a:moveTo>
                    <a:lnTo>
                      <a:pt x="4564" y="27"/>
                    </a:lnTo>
                    <a:cubicBezTo>
                      <a:pt x="3106" y="378"/>
                      <a:pt x="1593" y="2215"/>
                      <a:pt x="0" y="3133"/>
                    </a:cubicBezTo>
                    <a:lnTo>
                      <a:pt x="513" y="3079"/>
                    </a:lnTo>
                    <a:cubicBezTo>
                      <a:pt x="3187" y="2674"/>
                      <a:pt x="5293" y="1350"/>
                      <a:pt x="5401" y="27"/>
                    </a:cubicBezTo>
                    <a:lnTo>
                      <a:pt x="5266" y="0"/>
                    </a:lnTo>
                    <a:close/>
                  </a:path>
                </a:pathLst>
              </a:custGeom>
              <a:solidFill>
                <a:srgbClr val="5E4B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5" name="Google Shape;4175;p21"/>
              <p:cNvSpPr/>
              <p:nvPr/>
            </p:nvSpPr>
            <p:spPr>
              <a:xfrm>
                <a:off x="4768025" y="7275800"/>
                <a:ext cx="83075" cy="32425"/>
              </a:xfrm>
              <a:custGeom>
                <a:rect b="b" l="l" r="r" t="t"/>
                <a:pathLst>
                  <a:path extrusionOk="0" h="1297" w="3323">
                    <a:moveTo>
                      <a:pt x="1675" y="0"/>
                    </a:moveTo>
                    <a:cubicBezTo>
                      <a:pt x="730" y="0"/>
                      <a:pt x="1" y="297"/>
                      <a:pt x="1" y="648"/>
                    </a:cubicBezTo>
                    <a:cubicBezTo>
                      <a:pt x="1" y="999"/>
                      <a:pt x="730" y="1296"/>
                      <a:pt x="1675" y="1296"/>
                    </a:cubicBezTo>
                    <a:cubicBezTo>
                      <a:pt x="2593" y="1296"/>
                      <a:pt x="3322" y="999"/>
                      <a:pt x="3322" y="648"/>
                    </a:cubicBezTo>
                    <a:cubicBezTo>
                      <a:pt x="3322" y="297"/>
                      <a:pt x="2593" y="0"/>
                      <a:pt x="1675" y="0"/>
                    </a:cubicBezTo>
                    <a:close/>
                  </a:path>
                </a:pathLst>
              </a:custGeom>
              <a:solidFill>
                <a:srgbClr val="5E4B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6" name="Google Shape;4176;p21"/>
              <p:cNvSpPr/>
              <p:nvPr/>
            </p:nvSpPr>
            <p:spPr>
              <a:xfrm>
                <a:off x="4743050" y="7305875"/>
                <a:ext cx="22300" cy="24700"/>
              </a:xfrm>
              <a:custGeom>
                <a:rect b="b" l="l" r="r" t="t"/>
                <a:pathLst>
                  <a:path extrusionOk="0" h="988" w="892">
                    <a:moveTo>
                      <a:pt x="529" y="0"/>
                    </a:moveTo>
                    <a:cubicBezTo>
                      <a:pt x="391" y="0"/>
                      <a:pt x="253" y="84"/>
                      <a:pt x="163" y="228"/>
                    </a:cubicBezTo>
                    <a:cubicBezTo>
                      <a:pt x="1" y="444"/>
                      <a:pt x="28" y="714"/>
                      <a:pt x="190" y="903"/>
                    </a:cubicBezTo>
                    <a:cubicBezTo>
                      <a:pt x="247" y="961"/>
                      <a:pt x="318" y="988"/>
                      <a:pt x="392" y="988"/>
                    </a:cubicBezTo>
                    <a:cubicBezTo>
                      <a:pt x="526" y="988"/>
                      <a:pt x="670" y="898"/>
                      <a:pt x="757" y="741"/>
                    </a:cubicBezTo>
                    <a:cubicBezTo>
                      <a:pt x="892" y="525"/>
                      <a:pt x="892" y="255"/>
                      <a:pt x="730" y="66"/>
                    </a:cubicBezTo>
                    <a:cubicBezTo>
                      <a:pt x="667" y="21"/>
                      <a:pt x="598" y="0"/>
                      <a:pt x="529" y="0"/>
                    </a:cubicBezTo>
                    <a:close/>
                  </a:path>
                </a:pathLst>
              </a:custGeom>
              <a:solidFill>
                <a:srgbClr val="5E4B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7" name="Google Shape;4177;p21"/>
              <p:cNvSpPr/>
              <p:nvPr/>
            </p:nvSpPr>
            <p:spPr>
              <a:xfrm>
                <a:off x="4758575" y="7299150"/>
                <a:ext cx="94600" cy="79975"/>
              </a:xfrm>
              <a:custGeom>
                <a:rect b="b" l="l" r="r" t="t"/>
                <a:pathLst>
                  <a:path extrusionOk="0" h="3199" w="3784">
                    <a:moveTo>
                      <a:pt x="2125" y="0"/>
                    </a:moveTo>
                    <a:cubicBezTo>
                      <a:pt x="1750" y="0"/>
                      <a:pt x="1369" y="136"/>
                      <a:pt x="1054" y="443"/>
                    </a:cubicBezTo>
                    <a:cubicBezTo>
                      <a:pt x="1" y="1442"/>
                      <a:pt x="703" y="3198"/>
                      <a:pt x="2134" y="3198"/>
                    </a:cubicBezTo>
                    <a:cubicBezTo>
                      <a:pt x="2151" y="3198"/>
                      <a:pt x="2167" y="3198"/>
                      <a:pt x="2184" y="3198"/>
                    </a:cubicBezTo>
                    <a:cubicBezTo>
                      <a:pt x="3025" y="3198"/>
                      <a:pt x="3701" y="2533"/>
                      <a:pt x="3727" y="1685"/>
                    </a:cubicBezTo>
                    <a:cubicBezTo>
                      <a:pt x="3783" y="694"/>
                      <a:pt x="2971" y="0"/>
                      <a:pt x="2125" y="0"/>
                    </a:cubicBezTo>
                    <a:close/>
                  </a:path>
                </a:pathLst>
              </a:custGeom>
              <a:solidFill>
                <a:srgbClr val="3026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8" name="Google Shape;4178;p21"/>
              <p:cNvSpPr/>
              <p:nvPr/>
            </p:nvSpPr>
            <p:spPr>
              <a:xfrm>
                <a:off x="4789625" y="7323950"/>
                <a:ext cx="39875" cy="33550"/>
              </a:xfrm>
              <a:custGeom>
                <a:rect b="b" l="l" r="r" t="t"/>
                <a:pathLst>
                  <a:path extrusionOk="0" h="1342" w="1595">
                    <a:moveTo>
                      <a:pt x="886" y="0"/>
                    </a:moveTo>
                    <a:cubicBezTo>
                      <a:pt x="727" y="0"/>
                      <a:pt x="566" y="56"/>
                      <a:pt x="433" y="180"/>
                    </a:cubicBezTo>
                    <a:cubicBezTo>
                      <a:pt x="1" y="612"/>
                      <a:pt x="298" y="1342"/>
                      <a:pt x="919" y="1342"/>
                    </a:cubicBezTo>
                    <a:cubicBezTo>
                      <a:pt x="1270" y="1342"/>
                      <a:pt x="1567" y="1071"/>
                      <a:pt x="1594" y="693"/>
                    </a:cubicBezTo>
                    <a:cubicBezTo>
                      <a:pt x="1594" y="282"/>
                      <a:pt x="1244" y="0"/>
                      <a:pt x="886" y="0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9" name="Google Shape;4179;p21"/>
              <p:cNvSpPr/>
              <p:nvPr/>
            </p:nvSpPr>
            <p:spPr>
              <a:xfrm>
                <a:off x="4783550" y="7601175"/>
                <a:ext cx="51350" cy="38500"/>
              </a:xfrm>
              <a:custGeom>
                <a:rect b="b" l="l" r="r" t="t"/>
                <a:pathLst>
                  <a:path extrusionOk="0" h="1540" w="2054">
                    <a:moveTo>
                      <a:pt x="1000" y="1"/>
                    </a:moveTo>
                    <a:cubicBezTo>
                      <a:pt x="460" y="1"/>
                      <a:pt x="1" y="460"/>
                      <a:pt x="1" y="1027"/>
                    </a:cubicBezTo>
                    <a:lnTo>
                      <a:pt x="1" y="1540"/>
                    </a:lnTo>
                    <a:lnTo>
                      <a:pt x="2026" y="1540"/>
                    </a:lnTo>
                    <a:lnTo>
                      <a:pt x="2026" y="1027"/>
                    </a:lnTo>
                    <a:cubicBezTo>
                      <a:pt x="2053" y="460"/>
                      <a:pt x="1567" y="1"/>
                      <a:pt x="1000" y="1"/>
                    </a:cubicBezTo>
                    <a:close/>
                  </a:path>
                </a:pathLst>
              </a:custGeom>
              <a:solidFill>
                <a:srgbClr val="3026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0" name="Google Shape;4180;p21"/>
              <p:cNvSpPr/>
              <p:nvPr/>
            </p:nvSpPr>
            <p:spPr>
              <a:xfrm>
                <a:off x="4276575" y="6464650"/>
                <a:ext cx="1054500" cy="59800"/>
              </a:xfrm>
              <a:custGeom>
                <a:rect b="b" l="l" r="r" t="t"/>
                <a:pathLst>
                  <a:path extrusionOk="0" h="2392" w="42180">
                    <a:moveTo>
                      <a:pt x="14432" y="0"/>
                    </a:moveTo>
                    <a:cubicBezTo>
                      <a:pt x="10155" y="0"/>
                      <a:pt x="7056" y="1095"/>
                      <a:pt x="3862" y="1095"/>
                    </a:cubicBezTo>
                    <a:cubicBezTo>
                      <a:pt x="2755" y="1095"/>
                      <a:pt x="1431" y="1041"/>
                      <a:pt x="0" y="960"/>
                    </a:cubicBezTo>
                    <a:lnTo>
                      <a:pt x="0" y="2283"/>
                    </a:lnTo>
                    <a:cubicBezTo>
                      <a:pt x="1431" y="2337"/>
                      <a:pt x="2755" y="2391"/>
                      <a:pt x="3862" y="2391"/>
                    </a:cubicBezTo>
                    <a:cubicBezTo>
                      <a:pt x="7056" y="2391"/>
                      <a:pt x="10155" y="1297"/>
                      <a:pt x="14432" y="1297"/>
                    </a:cubicBezTo>
                    <a:cubicBezTo>
                      <a:pt x="14711" y="1297"/>
                      <a:pt x="14995" y="1301"/>
                      <a:pt x="15284" y="1311"/>
                    </a:cubicBezTo>
                    <a:cubicBezTo>
                      <a:pt x="19964" y="1444"/>
                      <a:pt x="24774" y="2284"/>
                      <a:pt x="29458" y="2284"/>
                    </a:cubicBezTo>
                    <a:cubicBezTo>
                      <a:pt x="29531" y="2284"/>
                      <a:pt x="29604" y="2284"/>
                      <a:pt x="29677" y="2283"/>
                    </a:cubicBezTo>
                    <a:cubicBezTo>
                      <a:pt x="33079" y="2256"/>
                      <a:pt x="38291" y="1797"/>
                      <a:pt x="42180" y="1581"/>
                    </a:cubicBezTo>
                    <a:lnTo>
                      <a:pt x="42099" y="285"/>
                    </a:lnTo>
                    <a:cubicBezTo>
                      <a:pt x="38210" y="501"/>
                      <a:pt x="33052" y="960"/>
                      <a:pt x="29677" y="987"/>
                    </a:cubicBezTo>
                    <a:cubicBezTo>
                      <a:pt x="29538" y="989"/>
                      <a:pt x="29399" y="990"/>
                      <a:pt x="29260" y="990"/>
                    </a:cubicBezTo>
                    <a:cubicBezTo>
                      <a:pt x="24663" y="990"/>
                      <a:pt x="19897" y="146"/>
                      <a:pt x="15284" y="15"/>
                    </a:cubicBezTo>
                    <a:cubicBezTo>
                      <a:pt x="14995" y="5"/>
                      <a:pt x="14711" y="0"/>
                      <a:pt x="14432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1" name="Google Shape;4181;p21"/>
              <p:cNvSpPr/>
              <p:nvPr/>
            </p:nvSpPr>
            <p:spPr>
              <a:xfrm>
                <a:off x="4276575" y="6520800"/>
                <a:ext cx="1058550" cy="40775"/>
              </a:xfrm>
              <a:custGeom>
                <a:rect b="b" l="l" r="r" t="t"/>
                <a:pathLst>
                  <a:path extrusionOk="0" h="1631" w="42342">
                    <a:moveTo>
                      <a:pt x="14638" y="0"/>
                    </a:moveTo>
                    <a:cubicBezTo>
                      <a:pt x="10246" y="0"/>
                      <a:pt x="7116" y="1117"/>
                      <a:pt x="3889" y="1117"/>
                    </a:cubicBezTo>
                    <a:cubicBezTo>
                      <a:pt x="2782" y="1117"/>
                      <a:pt x="1458" y="1036"/>
                      <a:pt x="0" y="982"/>
                    </a:cubicBezTo>
                    <a:lnTo>
                      <a:pt x="0" y="1522"/>
                    </a:lnTo>
                    <a:cubicBezTo>
                      <a:pt x="1458" y="1577"/>
                      <a:pt x="2782" y="1631"/>
                      <a:pt x="3889" y="1631"/>
                    </a:cubicBezTo>
                    <a:cubicBezTo>
                      <a:pt x="7112" y="1631"/>
                      <a:pt x="10263" y="540"/>
                      <a:pt x="14626" y="540"/>
                    </a:cubicBezTo>
                    <a:cubicBezTo>
                      <a:pt x="14869" y="540"/>
                      <a:pt x="15115" y="543"/>
                      <a:pt x="15365" y="550"/>
                    </a:cubicBezTo>
                    <a:cubicBezTo>
                      <a:pt x="20045" y="710"/>
                      <a:pt x="24881" y="1550"/>
                      <a:pt x="29592" y="1550"/>
                    </a:cubicBezTo>
                    <a:cubicBezTo>
                      <a:pt x="29665" y="1550"/>
                      <a:pt x="29739" y="1550"/>
                      <a:pt x="29812" y="1550"/>
                    </a:cubicBezTo>
                    <a:cubicBezTo>
                      <a:pt x="33187" y="1495"/>
                      <a:pt x="38453" y="1036"/>
                      <a:pt x="42342" y="847"/>
                    </a:cubicBezTo>
                    <a:lnTo>
                      <a:pt x="42261" y="307"/>
                    </a:lnTo>
                    <a:cubicBezTo>
                      <a:pt x="38372" y="523"/>
                      <a:pt x="33187" y="955"/>
                      <a:pt x="29812" y="1009"/>
                    </a:cubicBezTo>
                    <a:cubicBezTo>
                      <a:pt x="29672" y="1011"/>
                      <a:pt x="29531" y="1012"/>
                      <a:pt x="29391" y="1012"/>
                    </a:cubicBezTo>
                    <a:cubicBezTo>
                      <a:pt x="24744" y="1012"/>
                      <a:pt x="19978" y="168"/>
                      <a:pt x="15365" y="10"/>
                    </a:cubicBezTo>
                    <a:cubicBezTo>
                      <a:pt x="15119" y="3"/>
                      <a:pt x="14876" y="0"/>
                      <a:pt x="14638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2" name="Google Shape;4182;p21"/>
              <p:cNvSpPr/>
              <p:nvPr/>
            </p:nvSpPr>
            <p:spPr>
              <a:xfrm>
                <a:off x="5812400" y="5793300"/>
                <a:ext cx="246425" cy="156025"/>
              </a:xfrm>
              <a:custGeom>
                <a:rect b="b" l="l" r="r" t="t"/>
                <a:pathLst>
                  <a:path extrusionOk="0" h="6241" w="9857">
                    <a:moveTo>
                      <a:pt x="4942" y="1"/>
                    </a:moveTo>
                    <a:cubicBezTo>
                      <a:pt x="2214" y="1"/>
                      <a:pt x="0" y="1648"/>
                      <a:pt x="0" y="3700"/>
                    </a:cubicBezTo>
                    <a:cubicBezTo>
                      <a:pt x="0" y="4024"/>
                      <a:pt x="54" y="4348"/>
                      <a:pt x="162" y="4645"/>
                    </a:cubicBezTo>
                    <a:cubicBezTo>
                      <a:pt x="864" y="3673"/>
                      <a:pt x="1971" y="3133"/>
                      <a:pt x="3132" y="3133"/>
                    </a:cubicBezTo>
                    <a:cubicBezTo>
                      <a:pt x="5725" y="3133"/>
                      <a:pt x="6562" y="4240"/>
                      <a:pt x="6778" y="5320"/>
                    </a:cubicBezTo>
                    <a:cubicBezTo>
                      <a:pt x="6897" y="5898"/>
                      <a:pt x="7464" y="6240"/>
                      <a:pt x="8037" y="6240"/>
                    </a:cubicBezTo>
                    <a:cubicBezTo>
                      <a:pt x="8375" y="6240"/>
                      <a:pt x="8715" y="6121"/>
                      <a:pt x="8965" y="5860"/>
                    </a:cubicBezTo>
                    <a:cubicBezTo>
                      <a:pt x="9532" y="5266"/>
                      <a:pt x="9856" y="4510"/>
                      <a:pt x="9856" y="3700"/>
                    </a:cubicBezTo>
                    <a:cubicBezTo>
                      <a:pt x="9856" y="1648"/>
                      <a:pt x="7669" y="1"/>
                      <a:pt x="4942" y="1"/>
                    </a:cubicBezTo>
                    <a:close/>
                  </a:path>
                </a:pathLst>
              </a:custGeom>
              <a:solidFill>
                <a:srgbClr val="2D24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3" name="Google Shape;4183;p21"/>
              <p:cNvSpPr/>
              <p:nvPr/>
            </p:nvSpPr>
            <p:spPr>
              <a:xfrm>
                <a:off x="6013575" y="5895925"/>
                <a:ext cx="53350" cy="53350"/>
              </a:xfrm>
              <a:custGeom>
                <a:rect b="b" l="l" r="r" t="t"/>
                <a:pathLst>
                  <a:path extrusionOk="0" h="2134" w="2134">
                    <a:moveTo>
                      <a:pt x="0" y="0"/>
                    </a:moveTo>
                    <a:lnTo>
                      <a:pt x="0" y="2133"/>
                    </a:lnTo>
                    <a:lnTo>
                      <a:pt x="2133" y="2133"/>
                    </a:lnTo>
                    <a:lnTo>
                      <a:pt x="2133" y="0"/>
                    </a:lnTo>
                    <a:close/>
                  </a:path>
                </a:pathLst>
              </a:custGeom>
              <a:solidFill>
                <a:srgbClr val="2D24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4" name="Google Shape;4184;p21"/>
              <p:cNvSpPr/>
              <p:nvPr/>
            </p:nvSpPr>
            <p:spPr>
              <a:xfrm>
                <a:off x="5883275" y="5793300"/>
                <a:ext cx="224150" cy="156025"/>
              </a:xfrm>
              <a:custGeom>
                <a:rect b="b" l="l" r="r" t="t"/>
                <a:pathLst>
                  <a:path extrusionOk="0" h="6241" w="8966">
                    <a:moveTo>
                      <a:pt x="4483" y="1"/>
                    </a:moveTo>
                    <a:cubicBezTo>
                      <a:pt x="1999" y="1"/>
                      <a:pt x="0" y="1648"/>
                      <a:pt x="0" y="3700"/>
                    </a:cubicBezTo>
                    <a:cubicBezTo>
                      <a:pt x="0" y="4024"/>
                      <a:pt x="54" y="4348"/>
                      <a:pt x="162" y="4645"/>
                    </a:cubicBezTo>
                    <a:cubicBezTo>
                      <a:pt x="729" y="3700"/>
                      <a:pt x="1756" y="3133"/>
                      <a:pt x="2863" y="3133"/>
                    </a:cubicBezTo>
                    <a:cubicBezTo>
                      <a:pt x="5212" y="3133"/>
                      <a:pt x="5968" y="4240"/>
                      <a:pt x="6157" y="5320"/>
                    </a:cubicBezTo>
                    <a:cubicBezTo>
                      <a:pt x="6276" y="5898"/>
                      <a:pt x="6779" y="6240"/>
                      <a:pt x="7298" y="6240"/>
                    </a:cubicBezTo>
                    <a:cubicBezTo>
                      <a:pt x="7604" y="6240"/>
                      <a:pt x="7915" y="6121"/>
                      <a:pt x="8155" y="5860"/>
                    </a:cubicBezTo>
                    <a:cubicBezTo>
                      <a:pt x="8668" y="5266"/>
                      <a:pt x="8965" y="4510"/>
                      <a:pt x="8965" y="3727"/>
                    </a:cubicBezTo>
                    <a:cubicBezTo>
                      <a:pt x="8965" y="1648"/>
                      <a:pt x="6967" y="1"/>
                      <a:pt x="4483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5" name="Google Shape;4185;p21"/>
              <p:cNvSpPr/>
              <p:nvPr/>
            </p:nvSpPr>
            <p:spPr>
              <a:xfrm>
                <a:off x="6312625" y="5793300"/>
                <a:ext cx="246425" cy="156025"/>
              </a:xfrm>
              <a:custGeom>
                <a:rect b="b" l="l" r="r" t="t"/>
                <a:pathLst>
                  <a:path extrusionOk="0" h="6241" w="9857">
                    <a:moveTo>
                      <a:pt x="4942" y="1"/>
                    </a:moveTo>
                    <a:cubicBezTo>
                      <a:pt x="2215" y="1"/>
                      <a:pt x="1" y="1648"/>
                      <a:pt x="1" y="3700"/>
                    </a:cubicBezTo>
                    <a:cubicBezTo>
                      <a:pt x="1" y="4024"/>
                      <a:pt x="55" y="4348"/>
                      <a:pt x="163" y="4645"/>
                    </a:cubicBezTo>
                    <a:cubicBezTo>
                      <a:pt x="865" y="3673"/>
                      <a:pt x="1972" y="3133"/>
                      <a:pt x="3133" y="3133"/>
                    </a:cubicBezTo>
                    <a:cubicBezTo>
                      <a:pt x="5725" y="3133"/>
                      <a:pt x="6562" y="4240"/>
                      <a:pt x="6778" y="5320"/>
                    </a:cubicBezTo>
                    <a:cubicBezTo>
                      <a:pt x="6897" y="5898"/>
                      <a:pt x="7465" y="6240"/>
                      <a:pt x="8037" y="6240"/>
                    </a:cubicBezTo>
                    <a:cubicBezTo>
                      <a:pt x="8375" y="6240"/>
                      <a:pt x="8715" y="6121"/>
                      <a:pt x="8966" y="5860"/>
                    </a:cubicBezTo>
                    <a:cubicBezTo>
                      <a:pt x="9533" y="5266"/>
                      <a:pt x="9857" y="4510"/>
                      <a:pt x="9857" y="3700"/>
                    </a:cubicBezTo>
                    <a:cubicBezTo>
                      <a:pt x="9857" y="1648"/>
                      <a:pt x="7642" y="1"/>
                      <a:pt x="4942" y="1"/>
                    </a:cubicBezTo>
                    <a:close/>
                  </a:path>
                </a:pathLst>
              </a:custGeom>
              <a:solidFill>
                <a:srgbClr val="2D24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6" name="Google Shape;4186;p21"/>
              <p:cNvSpPr/>
              <p:nvPr/>
            </p:nvSpPr>
            <p:spPr>
              <a:xfrm>
                <a:off x="6513800" y="5895925"/>
                <a:ext cx="53350" cy="53350"/>
              </a:xfrm>
              <a:custGeom>
                <a:rect b="b" l="l" r="r" t="t"/>
                <a:pathLst>
                  <a:path extrusionOk="0" h="2134" w="2134">
                    <a:moveTo>
                      <a:pt x="1" y="0"/>
                    </a:moveTo>
                    <a:lnTo>
                      <a:pt x="1" y="2133"/>
                    </a:lnTo>
                    <a:lnTo>
                      <a:pt x="2134" y="2133"/>
                    </a:lnTo>
                    <a:lnTo>
                      <a:pt x="2134" y="0"/>
                    </a:lnTo>
                    <a:close/>
                  </a:path>
                </a:pathLst>
              </a:custGeom>
              <a:solidFill>
                <a:srgbClr val="2D24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7" name="Google Shape;4187;p21"/>
              <p:cNvSpPr/>
              <p:nvPr/>
            </p:nvSpPr>
            <p:spPr>
              <a:xfrm>
                <a:off x="5251400" y="6547375"/>
                <a:ext cx="182300" cy="403050"/>
              </a:xfrm>
              <a:custGeom>
                <a:rect b="b" l="l" r="r" t="t"/>
                <a:pathLst>
                  <a:path extrusionOk="0" h="16122" w="7292">
                    <a:moveTo>
                      <a:pt x="0" y="0"/>
                    </a:moveTo>
                    <a:cubicBezTo>
                      <a:pt x="4132" y="4402"/>
                      <a:pt x="5644" y="9614"/>
                      <a:pt x="2836" y="16121"/>
                    </a:cubicBezTo>
                    <a:lnTo>
                      <a:pt x="7291" y="16121"/>
                    </a:lnTo>
                    <a:cubicBezTo>
                      <a:pt x="5455" y="10937"/>
                      <a:pt x="4510" y="5482"/>
                      <a:pt x="4483" y="0"/>
                    </a:cubicBezTo>
                    <a:close/>
                  </a:path>
                </a:pathLst>
              </a:custGeom>
              <a:solidFill>
                <a:srgbClr val="6352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8" name="Google Shape;4188;p21"/>
              <p:cNvSpPr/>
              <p:nvPr/>
            </p:nvSpPr>
            <p:spPr>
              <a:xfrm>
                <a:off x="5557200" y="6547375"/>
                <a:ext cx="140450" cy="403050"/>
              </a:xfrm>
              <a:custGeom>
                <a:rect b="b" l="l" r="r" t="t"/>
                <a:pathLst>
                  <a:path extrusionOk="0" h="16122" w="5618">
                    <a:moveTo>
                      <a:pt x="1" y="0"/>
                    </a:moveTo>
                    <a:cubicBezTo>
                      <a:pt x="3673" y="4402"/>
                      <a:pt x="4618" y="9614"/>
                      <a:pt x="1135" y="16121"/>
                    </a:cubicBezTo>
                    <a:lnTo>
                      <a:pt x="5617" y="16121"/>
                    </a:lnTo>
                    <a:cubicBezTo>
                      <a:pt x="4294" y="10856"/>
                      <a:pt x="3916" y="5401"/>
                      <a:pt x="4456" y="0"/>
                    </a:cubicBezTo>
                    <a:close/>
                  </a:path>
                </a:pathLst>
              </a:custGeom>
              <a:solidFill>
                <a:srgbClr val="6352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9" name="Google Shape;4189;p21"/>
              <p:cNvSpPr/>
              <p:nvPr/>
            </p:nvSpPr>
            <p:spPr>
              <a:xfrm>
                <a:off x="5270300" y="6547375"/>
                <a:ext cx="182300" cy="403050"/>
              </a:xfrm>
              <a:custGeom>
                <a:rect b="b" l="l" r="r" t="t"/>
                <a:pathLst>
                  <a:path extrusionOk="0" h="16122" w="7292">
                    <a:moveTo>
                      <a:pt x="0" y="0"/>
                    </a:moveTo>
                    <a:cubicBezTo>
                      <a:pt x="4159" y="4402"/>
                      <a:pt x="5644" y="9614"/>
                      <a:pt x="2836" y="16121"/>
                    </a:cubicBezTo>
                    <a:lnTo>
                      <a:pt x="7291" y="16121"/>
                    </a:lnTo>
                    <a:cubicBezTo>
                      <a:pt x="5455" y="10937"/>
                      <a:pt x="4483" y="5482"/>
                      <a:pt x="4456" y="0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0" name="Google Shape;4190;p21"/>
              <p:cNvSpPr/>
              <p:nvPr/>
            </p:nvSpPr>
            <p:spPr>
              <a:xfrm>
                <a:off x="5576100" y="6547375"/>
                <a:ext cx="140450" cy="403050"/>
              </a:xfrm>
              <a:custGeom>
                <a:rect b="b" l="l" r="r" t="t"/>
                <a:pathLst>
                  <a:path extrusionOk="0" h="16122" w="5618">
                    <a:moveTo>
                      <a:pt x="1" y="0"/>
                    </a:moveTo>
                    <a:cubicBezTo>
                      <a:pt x="3700" y="4402"/>
                      <a:pt x="4618" y="9614"/>
                      <a:pt x="1162" y="16121"/>
                    </a:cubicBezTo>
                    <a:lnTo>
                      <a:pt x="5618" y="16121"/>
                    </a:lnTo>
                    <a:cubicBezTo>
                      <a:pt x="4294" y="10856"/>
                      <a:pt x="3916" y="5401"/>
                      <a:pt x="4456" y="0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1" name="Google Shape;4191;p21"/>
              <p:cNvSpPr/>
              <p:nvPr/>
            </p:nvSpPr>
            <p:spPr>
              <a:xfrm>
                <a:off x="5229200" y="6539250"/>
                <a:ext cx="489950" cy="53400"/>
              </a:xfrm>
              <a:custGeom>
                <a:rect b="b" l="l" r="r" t="t"/>
                <a:pathLst>
                  <a:path extrusionOk="0" h="2136" w="19598">
                    <a:moveTo>
                      <a:pt x="845" y="0"/>
                    </a:moveTo>
                    <a:cubicBezTo>
                      <a:pt x="354" y="0"/>
                      <a:pt x="1" y="447"/>
                      <a:pt x="132" y="920"/>
                    </a:cubicBezTo>
                    <a:lnTo>
                      <a:pt x="159" y="1217"/>
                    </a:lnTo>
                    <a:cubicBezTo>
                      <a:pt x="267" y="1730"/>
                      <a:pt x="726" y="2135"/>
                      <a:pt x="1266" y="2135"/>
                    </a:cubicBezTo>
                    <a:lnTo>
                      <a:pt x="18710" y="2135"/>
                    </a:lnTo>
                    <a:cubicBezTo>
                      <a:pt x="18725" y="2135"/>
                      <a:pt x="18739" y="2136"/>
                      <a:pt x="18753" y="2136"/>
                    </a:cubicBezTo>
                    <a:cubicBezTo>
                      <a:pt x="19244" y="2136"/>
                      <a:pt x="19598" y="1689"/>
                      <a:pt x="19467" y="1217"/>
                    </a:cubicBezTo>
                    <a:lnTo>
                      <a:pt x="19440" y="920"/>
                    </a:lnTo>
                    <a:cubicBezTo>
                      <a:pt x="19331" y="406"/>
                      <a:pt x="18872" y="28"/>
                      <a:pt x="18332" y="1"/>
                    </a:cubicBezTo>
                    <a:lnTo>
                      <a:pt x="888" y="1"/>
                    </a:lnTo>
                    <a:cubicBezTo>
                      <a:pt x="874" y="1"/>
                      <a:pt x="859" y="0"/>
                      <a:pt x="845" y="0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2" name="Google Shape;4192;p21"/>
              <p:cNvSpPr/>
              <p:nvPr/>
            </p:nvSpPr>
            <p:spPr>
              <a:xfrm>
                <a:off x="5229125" y="6539275"/>
                <a:ext cx="99250" cy="54025"/>
              </a:xfrm>
              <a:custGeom>
                <a:rect b="b" l="l" r="r" t="t"/>
                <a:pathLst>
                  <a:path extrusionOk="0" h="2161" w="3970">
                    <a:moveTo>
                      <a:pt x="891" y="0"/>
                    </a:moveTo>
                    <a:cubicBezTo>
                      <a:pt x="378" y="0"/>
                      <a:pt x="0" y="459"/>
                      <a:pt x="135" y="946"/>
                    </a:cubicBezTo>
                    <a:lnTo>
                      <a:pt x="162" y="1243"/>
                    </a:lnTo>
                    <a:cubicBezTo>
                      <a:pt x="270" y="1756"/>
                      <a:pt x="729" y="2134"/>
                      <a:pt x="1269" y="2161"/>
                    </a:cubicBezTo>
                    <a:lnTo>
                      <a:pt x="3105" y="2161"/>
                    </a:lnTo>
                    <a:cubicBezTo>
                      <a:pt x="3592" y="2161"/>
                      <a:pt x="3970" y="1702"/>
                      <a:pt x="3862" y="1243"/>
                    </a:cubicBezTo>
                    <a:lnTo>
                      <a:pt x="3808" y="946"/>
                    </a:lnTo>
                    <a:cubicBezTo>
                      <a:pt x="3700" y="405"/>
                      <a:pt x="3267" y="27"/>
                      <a:pt x="2727" y="0"/>
                    </a:cubicBezTo>
                    <a:close/>
                  </a:path>
                </a:pathLst>
              </a:custGeom>
              <a:solidFill>
                <a:srgbClr val="6352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3" name="Google Shape;4193;p21"/>
              <p:cNvSpPr/>
              <p:nvPr/>
            </p:nvSpPr>
            <p:spPr>
              <a:xfrm>
                <a:off x="5147525" y="6464325"/>
                <a:ext cx="606000" cy="97975"/>
              </a:xfrm>
              <a:custGeom>
                <a:rect b="b" l="l" r="r" t="t"/>
                <a:pathLst>
                  <a:path extrusionOk="0" h="3919" w="24240">
                    <a:moveTo>
                      <a:pt x="1789" y="0"/>
                    </a:moveTo>
                    <a:cubicBezTo>
                      <a:pt x="758" y="0"/>
                      <a:pt x="0" y="933"/>
                      <a:pt x="240" y="1945"/>
                    </a:cubicBezTo>
                    <a:lnTo>
                      <a:pt x="240" y="1999"/>
                    </a:lnTo>
                    <a:cubicBezTo>
                      <a:pt x="456" y="3079"/>
                      <a:pt x="1401" y="3890"/>
                      <a:pt x="2508" y="3917"/>
                    </a:cubicBezTo>
                    <a:lnTo>
                      <a:pt x="22436" y="3917"/>
                    </a:lnTo>
                    <a:cubicBezTo>
                      <a:pt x="22464" y="3918"/>
                      <a:pt x="22491" y="3919"/>
                      <a:pt x="22518" y="3919"/>
                    </a:cubicBezTo>
                    <a:cubicBezTo>
                      <a:pt x="23504" y="3919"/>
                      <a:pt x="24240" y="2972"/>
                      <a:pt x="24030" y="1999"/>
                    </a:cubicBezTo>
                    <a:lnTo>
                      <a:pt x="24030" y="1945"/>
                    </a:lnTo>
                    <a:cubicBezTo>
                      <a:pt x="23787" y="838"/>
                      <a:pt x="22842" y="28"/>
                      <a:pt x="21734" y="1"/>
                    </a:cubicBezTo>
                    <a:lnTo>
                      <a:pt x="1833" y="1"/>
                    </a:lnTo>
                    <a:cubicBezTo>
                      <a:pt x="1818" y="1"/>
                      <a:pt x="1803" y="0"/>
                      <a:pt x="1789" y="0"/>
                    </a:cubicBezTo>
                    <a:close/>
                  </a:path>
                </a:pathLst>
              </a:custGeom>
              <a:solidFill>
                <a:srgbClr val="C479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4" name="Google Shape;4194;p21"/>
              <p:cNvSpPr/>
              <p:nvPr/>
            </p:nvSpPr>
            <p:spPr>
              <a:xfrm>
                <a:off x="5154850" y="6464300"/>
                <a:ext cx="538075" cy="65325"/>
              </a:xfrm>
              <a:custGeom>
                <a:rect b="b" l="l" r="r" t="t"/>
                <a:pathLst>
                  <a:path extrusionOk="0" h="2613" w="21523">
                    <a:moveTo>
                      <a:pt x="1478" y="1"/>
                    </a:moveTo>
                    <a:cubicBezTo>
                      <a:pt x="801" y="1"/>
                      <a:pt x="210" y="427"/>
                      <a:pt x="1" y="1082"/>
                    </a:cubicBezTo>
                    <a:cubicBezTo>
                      <a:pt x="2593" y="1703"/>
                      <a:pt x="5212" y="2108"/>
                      <a:pt x="7859" y="2351"/>
                    </a:cubicBezTo>
                    <a:cubicBezTo>
                      <a:pt x="9800" y="2528"/>
                      <a:pt x="11652" y="2613"/>
                      <a:pt x="13331" y="2613"/>
                    </a:cubicBezTo>
                    <a:cubicBezTo>
                      <a:pt x="18051" y="2613"/>
                      <a:pt x="21403" y="1947"/>
                      <a:pt x="21522" y="812"/>
                    </a:cubicBezTo>
                    <a:cubicBezTo>
                      <a:pt x="21495" y="488"/>
                      <a:pt x="21333" y="191"/>
                      <a:pt x="21063" y="2"/>
                    </a:cubicBezTo>
                    <a:lnTo>
                      <a:pt x="1540" y="2"/>
                    </a:lnTo>
                    <a:cubicBezTo>
                      <a:pt x="1519" y="1"/>
                      <a:pt x="1498" y="1"/>
                      <a:pt x="1478" y="1"/>
                    </a:cubicBezTo>
                    <a:close/>
                  </a:path>
                </a:pathLst>
              </a:custGeom>
              <a:solidFill>
                <a:srgbClr val="DD9C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5" name="Google Shape;4195;p21"/>
              <p:cNvSpPr/>
              <p:nvPr/>
            </p:nvSpPr>
            <p:spPr>
              <a:xfrm>
                <a:off x="5147525" y="6464325"/>
                <a:ext cx="156475" cy="97950"/>
              </a:xfrm>
              <a:custGeom>
                <a:rect b="b" l="l" r="r" t="t"/>
                <a:pathLst>
                  <a:path extrusionOk="0" h="3918" w="6259">
                    <a:moveTo>
                      <a:pt x="1790" y="0"/>
                    </a:moveTo>
                    <a:cubicBezTo>
                      <a:pt x="784" y="0"/>
                      <a:pt x="0" y="933"/>
                      <a:pt x="240" y="1945"/>
                    </a:cubicBezTo>
                    <a:lnTo>
                      <a:pt x="240" y="1999"/>
                    </a:lnTo>
                    <a:cubicBezTo>
                      <a:pt x="456" y="3079"/>
                      <a:pt x="1401" y="3890"/>
                      <a:pt x="2508" y="3917"/>
                    </a:cubicBezTo>
                    <a:lnTo>
                      <a:pt x="4452" y="3917"/>
                    </a:lnTo>
                    <a:cubicBezTo>
                      <a:pt x="4467" y="3917"/>
                      <a:pt x="4481" y="3917"/>
                      <a:pt x="4495" y="3917"/>
                    </a:cubicBezTo>
                    <a:cubicBezTo>
                      <a:pt x="5500" y="3917"/>
                      <a:pt x="6258" y="2984"/>
                      <a:pt x="6045" y="1999"/>
                    </a:cubicBezTo>
                    <a:lnTo>
                      <a:pt x="6045" y="1945"/>
                    </a:lnTo>
                    <a:cubicBezTo>
                      <a:pt x="5829" y="838"/>
                      <a:pt x="4884" y="28"/>
                      <a:pt x="3777" y="1"/>
                    </a:cubicBezTo>
                    <a:lnTo>
                      <a:pt x="1833" y="1"/>
                    </a:lnTo>
                    <a:cubicBezTo>
                      <a:pt x="1819" y="1"/>
                      <a:pt x="1804" y="0"/>
                      <a:pt x="1790" y="0"/>
                    </a:cubicBezTo>
                    <a:close/>
                  </a:path>
                </a:pathLst>
              </a:custGeom>
              <a:solidFill>
                <a:srgbClr val="EFB5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6" name="Google Shape;4196;p21"/>
              <p:cNvSpPr/>
              <p:nvPr/>
            </p:nvSpPr>
            <p:spPr>
              <a:xfrm>
                <a:off x="5710450" y="5823000"/>
                <a:ext cx="781775" cy="1019400"/>
              </a:xfrm>
              <a:custGeom>
                <a:rect b="b" l="l" r="r" t="t"/>
                <a:pathLst>
                  <a:path extrusionOk="0" h="40776" w="31271">
                    <a:moveTo>
                      <a:pt x="5104" y="1"/>
                    </a:moveTo>
                    <a:cubicBezTo>
                      <a:pt x="2404" y="2728"/>
                      <a:pt x="0" y="23116"/>
                      <a:pt x="0" y="40776"/>
                    </a:cubicBezTo>
                    <a:lnTo>
                      <a:pt x="26167" y="40776"/>
                    </a:lnTo>
                    <a:cubicBezTo>
                      <a:pt x="26167" y="21063"/>
                      <a:pt x="28678" y="2593"/>
                      <a:pt x="31270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7" name="Google Shape;4197;p21"/>
              <p:cNvSpPr/>
              <p:nvPr/>
            </p:nvSpPr>
            <p:spPr>
              <a:xfrm>
                <a:off x="6326800" y="5823000"/>
                <a:ext cx="165425" cy="1019400"/>
              </a:xfrm>
              <a:custGeom>
                <a:rect b="b" l="l" r="r" t="t"/>
                <a:pathLst>
                  <a:path extrusionOk="0" h="40776" w="6617">
                    <a:moveTo>
                      <a:pt x="4807" y="1"/>
                    </a:moveTo>
                    <a:cubicBezTo>
                      <a:pt x="2323" y="3592"/>
                      <a:pt x="28" y="21577"/>
                      <a:pt x="1" y="40776"/>
                    </a:cubicBezTo>
                    <a:lnTo>
                      <a:pt x="1513" y="40776"/>
                    </a:lnTo>
                    <a:cubicBezTo>
                      <a:pt x="1513" y="21063"/>
                      <a:pt x="4024" y="2593"/>
                      <a:pt x="6616" y="1"/>
                    </a:cubicBezTo>
                    <a:close/>
                  </a:path>
                </a:pathLst>
              </a:custGeom>
              <a:solidFill>
                <a:srgbClr val="261E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8" name="Google Shape;4198;p21"/>
              <p:cNvSpPr/>
              <p:nvPr/>
            </p:nvSpPr>
            <p:spPr>
              <a:xfrm>
                <a:off x="5708425" y="5854050"/>
                <a:ext cx="671725" cy="918150"/>
              </a:xfrm>
              <a:custGeom>
                <a:rect b="b" l="l" r="r" t="t"/>
                <a:pathLst>
                  <a:path extrusionOk="0" h="36726" w="26869">
                    <a:moveTo>
                      <a:pt x="5239" y="1"/>
                    </a:moveTo>
                    <a:cubicBezTo>
                      <a:pt x="4699" y="1"/>
                      <a:pt x="4240" y="271"/>
                      <a:pt x="3997" y="730"/>
                    </a:cubicBezTo>
                    <a:cubicBezTo>
                      <a:pt x="1891" y="4862"/>
                      <a:pt x="108" y="20875"/>
                      <a:pt x="0" y="35321"/>
                    </a:cubicBezTo>
                    <a:cubicBezTo>
                      <a:pt x="0" y="36104"/>
                      <a:pt x="649" y="36726"/>
                      <a:pt x="1405" y="36726"/>
                    </a:cubicBezTo>
                    <a:lnTo>
                      <a:pt x="21630" y="36726"/>
                    </a:lnTo>
                    <a:cubicBezTo>
                      <a:pt x="22413" y="36726"/>
                      <a:pt x="23034" y="36104"/>
                      <a:pt x="23034" y="35321"/>
                    </a:cubicBezTo>
                    <a:cubicBezTo>
                      <a:pt x="23115" y="20686"/>
                      <a:pt x="24682" y="7049"/>
                      <a:pt x="26518" y="1891"/>
                    </a:cubicBezTo>
                    <a:cubicBezTo>
                      <a:pt x="26869" y="973"/>
                      <a:pt x="26194" y="1"/>
                      <a:pt x="25195" y="1"/>
                    </a:cubicBezTo>
                    <a:close/>
                  </a:path>
                </a:pathLst>
              </a:custGeom>
              <a:solidFill>
                <a:srgbClr val="DD9C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9" name="Google Shape;4199;p21"/>
              <p:cNvSpPr/>
              <p:nvPr/>
            </p:nvSpPr>
            <p:spPr>
              <a:xfrm>
                <a:off x="5728675" y="5854050"/>
                <a:ext cx="582625" cy="571625"/>
              </a:xfrm>
              <a:custGeom>
                <a:rect b="b" l="l" r="r" t="t"/>
                <a:pathLst>
                  <a:path extrusionOk="0" h="22865" w="23305">
                    <a:moveTo>
                      <a:pt x="4402" y="1"/>
                    </a:moveTo>
                    <a:cubicBezTo>
                      <a:pt x="3889" y="1"/>
                      <a:pt x="3430" y="271"/>
                      <a:pt x="3187" y="730"/>
                    </a:cubicBezTo>
                    <a:cubicBezTo>
                      <a:pt x="1891" y="3268"/>
                      <a:pt x="730" y="10289"/>
                      <a:pt x="1" y="18687"/>
                    </a:cubicBezTo>
                    <a:cubicBezTo>
                      <a:pt x="1459" y="20740"/>
                      <a:pt x="3376" y="22144"/>
                      <a:pt x="5644" y="22657"/>
                    </a:cubicBezTo>
                    <a:cubicBezTo>
                      <a:pt x="6264" y="22797"/>
                      <a:pt x="6890" y="22865"/>
                      <a:pt x="7516" y="22865"/>
                    </a:cubicBezTo>
                    <a:cubicBezTo>
                      <a:pt x="13895" y="22865"/>
                      <a:pt x="20362" y="15810"/>
                      <a:pt x="22575" y="6023"/>
                    </a:cubicBezTo>
                    <a:cubicBezTo>
                      <a:pt x="23034" y="4051"/>
                      <a:pt x="23278" y="2026"/>
                      <a:pt x="23305" y="1"/>
                    </a:cubicBezTo>
                    <a:close/>
                  </a:path>
                </a:pathLst>
              </a:custGeom>
              <a:solidFill>
                <a:srgbClr val="EFB5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0" name="Google Shape;4200;p21"/>
              <p:cNvSpPr/>
              <p:nvPr/>
            </p:nvSpPr>
            <p:spPr>
              <a:xfrm>
                <a:off x="5735425" y="5881750"/>
                <a:ext cx="590050" cy="863450"/>
              </a:xfrm>
              <a:custGeom>
                <a:rect b="b" l="l" r="r" t="t"/>
                <a:pathLst>
                  <a:path extrusionOk="0" h="34538" w="23602">
                    <a:moveTo>
                      <a:pt x="4780" y="486"/>
                    </a:moveTo>
                    <a:lnTo>
                      <a:pt x="22062" y="513"/>
                    </a:lnTo>
                    <a:cubicBezTo>
                      <a:pt x="22359" y="513"/>
                      <a:pt x="22656" y="675"/>
                      <a:pt x="22818" y="918"/>
                    </a:cubicBezTo>
                    <a:cubicBezTo>
                      <a:pt x="23035" y="1215"/>
                      <a:pt x="23089" y="1593"/>
                      <a:pt x="22981" y="1917"/>
                    </a:cubicBezTo>
                    <a:cubicBezTo>
                      <a:pt x="21279" y="6994"/>
                      <a:pt x="20010" y="20037"/>
                      <a:pt x="19929" y="32971"/>
                    </a:cubicBezTo>
                    <a:cubicBezTo>
                      <a:pt x="19956" y="33538"/>
                      <a:pt x="19524" y="33997"/>
                      <a:pt x="18957" y="34024"/>
                    </a:cubicBezTo>
                    <a:lnTo>
                      <a:pt x="1486" y="34024"/>
                    </a:lnTo>
                    <a:cubicBezTo>
                      <a:pt x="1243" y="34024"/>
                      <a:pt x="1000" y="33916"/>
                      <a:pt x="811" y="33754"/>
                    </a:cubicBezTo>
                    <a:cubicBezTo>
                      <a:pt x="622" y="33538"/>
                      <a:pt x="514" y="33268"/>
                      <a:pt x="514" y="32971"/>
                    </a:cubicBezTo>
                    <a:cubicBezTo>
                      <a:pt x="622" y="19335"/>
                      <a:pt x="2188" y="4726"/>
                      <a:pt x="3943" y="1026"/>
                    </a:cubicBezTo>
                    <a:cubicBezTo>
                      <a:pt x="4078" y="702"/>
                      <a:pt x="4402" y="486"/>
                      <a:pt x="4780" y="486"/>
                    </a:cubicBezTo>
                    <a:close/>
                    <a:moveTo>
                      <a:pt x="4780" y="0"/>
                    </a:moveTo>
                    <a:cubicBezTo>
                      <a:pt x="4213" y="0"/>
                      <a:pt x="3727" y="324"/>
                      <a:pt x="3484" y="810"/>
                    </a:cubicBezTo>
                    <a:cubicBezTo>
                      <a:pt x="1702" y="4564"/>
                      <a:pt x="109" y="19281"/>
                      <a:pt x="28" y="32971"/>
                    </a:cubicBezTo>
                    <a:cubicBezTo>
                      <a:pt x="1" y="33403"/>
                      <a:pt x="163" y="33808"/>
                      <a:pt x="460" y="34105"/>
                    </a:cubicBezTo>
                    <a:cubicBezTo>
                      <a:pt x="730" y="34375"/>
                      <a:pt x="1108" y="34537"/>
                      <a:pt x="1486" y="34537"/>
                    </a:cubicBezTo>
                    <a:lnTo>
                      <a:pt x="18957" y="34537"/>
                    </a:lnTo>
                    <a:cubicBezTo>
                      <a:pt x="19767" y="34510"/>
                      <a:pt x="20442" y="33808"/>
                      <a:pt x="20415" y="32998"/>
                    </a:cubicBezTo>
                    <a:cubicBezTo>
                      <a:pt x="20496" y="20091"/>
                      <a:pt x="21765" y="7102"/>
                      <a:pt x="23413" y="2079"/>
                    </a:cubicBezTo>
                    <a:cubicBezTo>
                      <a:pt x="23602" y="1566"/>
                      <a:pt x="23521" y="1026"/>
                      <a:pt x="23197" y="594"/>
                    </a:cubicBezTo>
                    <a:cubicBezTo>
                      <a:pt x="22927" y="216"/>
                      <a:pt x="22521" y="0"/>
                      <a:pt x="22062" y="0"/>
                    </a:cubicBezTo>
                    <a:close/>
                  </a:path>
                </a:pathLst>
              </a:custGeom>
              <a:solidFill>
                <a:srgbClr val="BA27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1" name="Google Shape;4201;p21"/>
              <p:cNvSpPr/>
              <p:nvPr/>
            </p:nvSpPr>
            <p:spPr>
              <a:xfrm>
                <a:off x="5223050" y="6925425"/>
                <a:ext cx="326075" cy="715600"/>
              </a:xfrm>
              <a:custGeom>
                <a:rect b="b" l="l" r="r" t="t"/>
                <a:pathLst>
                  <a:path extrusionOk="0" h="28624" w="13043">
                    <a:moveTo>
                      <a:pt x="4132" y="0"/>
                    </a:moveTo>
                    <a:cubicBezTo>
                      <a:pt x="4132" y="0"/>
                      <a:pt x="4429" y="19497"/>
                      <a:pt x="2025" y="25789"/>
                    </a:cubicBezTo>
                    <a:cubicBezTo>
                      <a:pt x="837" y="26032"/>
                      <a:pt x="0" y="27058"/>
                      <a:pt x="0" y="28273"/>
                    </a:cubicBezTo>
                    <a:lnTo>
                      <a:pt x="0" y="28624"/>
                    </a:lnTo>
                    <a:lnTo>
                      <a:pt x="4294" y="28624"/>
                    </a:lnTo>
                    <a:cubicBezTo>
                      <a:pt x="4294" y="28624"/>
                      <a:pt x="4537" y="5509"/>
                      <a:pt x="13043" y="2539"/>
                    </a:cubicBezTo>
                    <a:lnTo>
                      <a:pt x="13043" y="0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2" name="Google Shape;4202;p21"/>
              <p:cNvSpPr/>
              <p:nvPr/>
            </p:nvSpPr>
            <p:spPr>
              <a:xfrm>
                <a:off x="5715175" y="6925425"/>
                <a:ext cx="184325" cy="715600"/>
              </a:xfrm>
              <a:custGeom>
                <a:rect b="b" l="l" r="r" t="t"/>
                <a:pathLst>
                  <a:path extrusionOk="0" h="28624" w="7373">
                    <a:moveTo>
                      <a:pt x="28" y="0"/>
                    </a:moveTo>
                    <a:lnTo>
                      <a:pt x="1" y="2539"/>
                    </a:lnTo>
                    <a:cubicBezTo>
                      <a:pt x="5617" y="5509"/>
                      <a:pt x="5563" y="28624"/>
                      <a:pt x="5563" y="28624"/>
                    </a:cubicBezTo>
                    <a:lnTo>
                      <a:pt x="6076" y="28624"/>
                    </a:lnTo>
                    <a:lnTo>
                      <a:pt x="7372" y="26761"/>
                    </a:lnTo>
                    <a:cubicBezTo>
                      <a:pt x="5509" y="21819"/>
                      <a:pt x="5941" y="0"/>
                      <a:pt x="5941" y="0"/>
                    </a:cubicBezTo>
                    <a:close/>
                  </a:path>
                </a:pathLst>
              </a:custGeom>
              <a:solidFill>
                <a:srgbClr val="261E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3" name="Google Shape;4203;p21"/>
              <p:cNvSpPr/>
              <p:nvPr/>
            </p:nvSpPr>
            <p:spPr>
              <a:xfrm>
                <a:off x="5860325" y="7568775"/>
                <a:ext cx="66175" cy="72250"/>
              </a:xfrm>
              <a:custGeom>
                <a:rect b="b" l="l" r="r" t="t"/>
                <a:pathLst>
                  <a:path extrusionOk="0" h="2890" w="2647">
                    <a:moveTo>
                      <a:pt x="27" y="1"/>
                    </a:moveTo>
                    <a:lnTo>
                      <a:pt x="0" y="2890"/>
                    </a:lnTo>
                    <a:lnTo>
                      <a:pt x="2620" y="2890"/>
                    </a:lnTo>
                    <a:lnTo>
                      <a:pt x="2620" y="2539"/>
                    </a:lnTo>
                    <a:cubicBezTo>
                      <a:pt x="2647" y="1135"/>
                      <a:pt x="1890" y="1"/>
                      <a:pt x="972" y="1"/>
                    </a:cubicBezTo>
                    <a:close/>
                  </a:path>
                </a:pathLst>
              </a:custGeom>
              <a:solidFill>
                <a:srgbClr val="261E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4" name="Google Shape;4204;p21"/>
              <p:cNvSpPr/>
              <p:nvPr/>
            </p:nvSpPr>
            <p:spPr>
              <a:xfrm>
                <a:off x="6235675" y="6925425"/>
                <a:ext cx="205925" cy="715600"/>
              </a:xfrm>
              <a:custGeom>
                <a:rect b="b" l="l" r="r" t="t"/>
                <a:pathLst>
                  <a:path extrusionOk="0" h="28624" w="8237">
                    <a:moveTo>
                      <a:pt x="0" y="0"/>
                    </a:moveTo>
                    <a:lnTo>
                      <a:pt x="54" y="2539"/>
                    </a:lnTo>
                    <a:cubicBezTo>
                      <a:pt x="5779" y="5509"/>
                      <a:pt x="6454" y="28624"/>
                      <a:pt x="6454" y="28624"/>
                    </a:cubicBezTo>
                    <a:lnTo>
                      <a:pt x="6967" y="28624"/>
                    </a:lnTo>
                    <a:lnTo>
                      <a:pt x="8236" y="26761"/>
                    </a:lnTo>
                    <a:cubicBezTo>
                      <a:pt x="6211" y="21819"/>
                      <a:pt x="5941" y="0"/>
                      <a:pt x="5941" y="0"/>
                    </a:cubicBezTo>
                    <a:close/>
                  </a:path>
                </a:pathLst>
              </a:custGeom>
              <a:solidFill>
                <a:srgbClr val="261E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5" name="Google Shape;4205;p21"/>
              <p:cNvSpPr/>
              <p:nvPr/>
            </p:nvSpPr>
            <p:spPr>
              <a:xfrm>
                <a:off x="6401725" y="7568775"/>
                <a:ext cx="66200" cy="72250"/>
              </a:xfrm>
              <a:custGeom>
                <a:rect b="b" l="l" r="r" t="t"/>
                <a:pathLst>
                  <a:path extrusionOk="0" h="2890" w="2648">
                    <a:moveTo>
                      <a:pt x="1" y="1"/>
                    </a:moveTo>
                    <a:lnTo>
                      <a:pt x="55" y="2890"/>
                    </a:lnTo>
                    <a:lnTo>
                      <a:pt x="2647" y="2890"/>
                    </a:lnTo>
                    <a:lnTo>
                      <a:pt x="2647" y="2539"/>
                    </a:lnTo>
                    <a:cubicBezTo>
                      <a:pt x="2620" y="1135"/>
                      <a:pt x="1864" y="1"/>
                      <a:pt x="919" y="1"/>
                    </a:cubicBezTo>
                    <a:close/>
                  </a:path>
                </a:pathLst>
              </a:custGeom>
              <a:solidFill>
                <a:srgbClr val="261E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6" name="Google Shape;4206;p21"/>
              <p:cNvSpPr/>
              <p:nvPr/>
            </p:nvSpPr>
            <p:spPr>
              <a:xfrm>
                <a:off x="5711125" y="6925425"/>
                <a:ext cx="328800" cy="715600"/>
              </a:xfrm>
              <a:custGeom>
                <a:rect b="b" l="l" r="r" t="t"/>
                <a:pathLst>
                  <a:path extrusionOk="0" h="28624" w="13152">
                    <a:moveTo>
                      <a:pt x="4213" y="0"/>
                    </a:moveTo>
                    <a:cubicBezTo>
                      <a:pt x="4213" y="0"/>
                      <a:pt x="4537" y="19470"/>
                      <a:pt x="2134" y="25789"/>
                    </a:cubicBezTo>
                    <a:cubicBezTo>
                      <a:pt x="919" y="25978"/>
                      <a:pt x="0" y="27031"/>
                      <a:pt x="0" y="28273"/>
                    </a:cubicBezTo>
                    <a:lnTo>
                      <a:pt x="0" y="28624"/>
                    </a:lnTo>
                    <a:lnTo>
                      <a:pt x="4402" y="28624"/>
                    </a:lnTo>
                    <a:cubicBezTo>
                      <a:pt x="4402" y="28624"/>
                      <a:pt x="4645" y="5509"/>
                      <a:pt x="13151" y="2539"/>
                    </a:cubicBezTo>
                    <a:lnTo>
                      <a:pt x="13151" y="0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7" name="Google Shape;4207;p21"/>
              <p:cNvSpPr/>
              <p:nvPr/>
            </p:nvSpPr>
            <p:spPr>
              <a:xfrm>
                <a:off x="5387750" y="6925425"/>
                <a:ext cx="470575" cy="91150"/>
              </a:xfrm>
              <a:custGeom>
                <a:rect b="b" l="l" r="r" t="t"/>
                <a:pathLst>
                  <a:path extrusionOk="0" h="3646" w="18823">
                    <a:moveTo>
                      <a:pt x="1" y="0"/>
                    </a:moveTo>
                    <a:lnTo>
                      <a:pt x="1" y="3646"/>
                    </a:lnTo>
                    <a:lnTo>
                      <a:pt x="18822" y="3646"/>
                    </a:lnTo>
                    <a:lnTo>
                      <a:pt x="18822" y="0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8" name="Google Shape;4208;p21"/>
              <p:cNvSpPr/>
              <p:nvPr/>
            </p:nvSpPr>
            <p:spPr>
              <a:xfrm>
                <a:off x="5913650" y="6925425"/>
                <a:ext cx="470550" cy="91150"/>
              </a:xfrm>
              <a:custGeom>
                <a:rect b="b" l="l" r="r" t="t"/>
                <a:pathLst>
                  <a:path extrusionOk="0" h="3646" w="18822">
                    <a:moveTo>
                      <a:pt x="1" y="0"/>
                    </a:moveTo>
                    <a:lnTo>
                      <a:pt x="1" y="3646"/>
                    </a:lnTo>
                    <a:lnTo>
                      <a:pt x="18822" y="3646"/>
                    </a:lnTo>
                    <a:lnTo>
                      <a:pt x="18822" y="0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9" name="Google Shape;4209;p21"/>
              <p:cNvSpPr/>
              <p:nvPr/>
            </p:nvSpPr>
            <p:spPr>
              <a:xfrm>
                <a:off x="5752975" y="6797150"/>
                <a:ext cx="683900" cy="133700"/>
              </a:xfrm>
              <a:custGeom>
                <a:rect b="b" l="l" r="r" t="t"/>
                <a:pathLst>
                  <a:path extrusionOk="0" h="5348" w="27356">
                    <a:moveTo>
                      <a:pt x="2782" y="1"/>
                    </a:moveTo>
                    <a:cubicBezTo>
                      <a:pt x="1" y="1"/>
                      <a:pt x="1" y="5347"/>
                      <a:pt x="2782" y="5347"/>
                    </a:cubicBezTo>
                    <a:lnTo>
                      <a:pt x="24493" y="5347"/>
                    </a:lnTo>
                    <a:cubicBezTo>
                      <a:pt x="27355" y="5347"/>
                      <a:pt x="27355" y="1"/>
                      <a:pt x="24493" y="1"/>
                    </a:cubicBezTo>
                    <a:close/>
                  </a:path>
                </a:pathLst>
              </a:custGeom>
              <a:solidFill>
                <a:srgbClr val="C479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0" name="Google Shape;4210;p21"/>
              <p:cNvSpPr/>
              <p:nvPr/>
            </p:nvSpPr>
            <p:spPr>
              <a:xfrm>
                <a:off x="5256125" y="6797150"/>
                <a:ext cx="683875" cy="133700"/>
              </a:xfrm>
              <a:custGeom>
                <a:rect b="b" l="l" r="r" t="t"/>
                <a:pathLst>
                  <a:path extrusionOk="0" h="5348" w="27355">
                    <a:moveTo>
                      <a:pt x="2782" y="1"/>
                    </a:moveTo>
                    <a:cubicBezTo>
                      <a:pt x="0" y="1"/>
                      <a:pt x="0" y="5347"/>
                      <a:pt x="2782" y="5347"/>
                    </a:cubicBezTo>
                    <a:lnTo>
                      <a:pt x="24465" y="5347"/>
                    </a:lnTo>
                    <a:cubicBezTo>
                      <a:pt x="27355" y="5347"/>
                      <a:pt x="27355" y="1"/>
                      <a:pt x="24465" y="1"/>
                    </a:cubicBezTo>
                    <a:close/>
                  </a:path>
                </a:pathLst>
              </a:custGeom>
              <a:solidFill>
                <a:srgbClr val="E0A74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1" name="Google Shape;4211;p21"/>
              <p:cNvSpPr/>
              <p:nvPr/>
            </p:nvSpPr>
            <p:spPr>
              <a:xfrm>
                <a:off x="5986550" y="6547375"/>
                <a:ext cx="173525" cy="403050"/>
              </a:xfrm>
              <a:custGeom>
                <a:rect b="b" l="l" r="r" t="t"/>
                <a:pathLst>
                  <a:path extrusionOk="0" h="16122" w="6941">
                    <a:moveTo>
                      <a:pt x="2485" y="0"/>
                    </a:moveTo>
                    <a:cubicBezTo>
                      <a:pt x="5186" y="4402"/>
                      <a:pt x="4943" y="9614"/>
                      <a:pt x="1" y="16121"/>
                    </a:cubicBezTo>
                    <a:lnTo>
                      <a:pt x="4456" y="16121"/>
                    </a:lnTo>
                    <a:cubicBezTo>
                      <a:pt x="4321" y="10694"/>
                      <a:pt x="5240" y="5320"/>
                      <a:pt x="6941" y="0"/>
                    </a:cubicBezTo>
                    <a:close/>
                  </a:path>
                </a:pathLst>
              </a:custGeom>
              <a:solidFill>
                <a:srgbClr val="6352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2" name="Google Shape;4212;p21"/>
              <p:cNvSpPr/>
              <p:nvPr/>
            </p:nvSpPr>
            <p:spPr>
              <a:xfrm>
                <a:off x="5986550" y="6797825"/>
                <a:ext cx="121550" cy="166775"/>
              </a:xfrm>
              <a:custGeom>
                <a:rect b="b" l="l" r="r" t="t"/>
                <a:pathLst>
                  <a:path extrusionOk="0" h="6671" w="4862">
                    <a:moveTo>
                      <a:pt x="3430" y="1"/>
                    </a:moveTo>
                    <a:cubicBezTo>
                      <a:pt x="2593" y="2188"/>
                      <a:pt x="1432" y="4267"/>
                      <a:pt x="1" y="6103"/>
                    </a:cubicBezTo>
                    <a:lnTo>
                      <a:pt x="4861" y="6671"/>
                    </a:lnTo>
                    <a:cubicBezTo>
                      <a:pt x="4807" y="5023"/>
                      <a:pt x="4456" y="2809"/>
                      <a:pt x="4618" y="1162"/>
                    </a:cubicBezTo>
                    <a:cubicBezTo>
                      <a:pt x="4240" y="757"/>
                      <a:pt x="3835" y="352"/>
                      <a:pt x="3430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3" name="Google Shape;4213;p21"/>
              <p:cNvSpPr/>
              <p:nvPr/>
            </p:nvSpPr>
            <p:spPr>
              <a:xfrm>
                <a:off x="6249850" y="6547375"/>
                <a:ext cx="216050" cy="403050"/>
              </a:xfrm>
              <a:custGeom>
                <a:rect b="b" l="l" r="r" t="t"/>
                <a:pathLst>
                  <a:path extrusionOk="0" h="16122" w="8642">
                    <a:moveTo>
                      <a:pt x="4186" y="0"/>
                    </a:moveTo>
                    <a:cubicBezTo>
                      <a:pt x="6400" y="4402"/>
                      <a:pt x="5617" y="9614"/>
                      <a:pt x="0" y="16121"/>
                    </a:cubicBezTo>
                    <a:lnTo>
                      <a:pt x="4456" y="16121"/>
                    </a:lnTo>
                    <a:cubicBezTo>
                      <a:pt x="4888" y="10694"/>
                      <a:pt x="6373" y="5320"/>
                      <a:pt x="8641" y="0"/>
                    </a:cubicBezTo>
                    <a:close/>
                  </a:path>
                </a:pathLst>
              </a:custGeom>
              <a:solidFill>
                <a:srgbClr val="6352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4" name="Google Shape;4214;p21"/>
              <p:cNvSpPr/>
              <p:nvPr/>
            </p:nvSpPr>
            <p:spPr>
              <a:xfrm>
                <a:off x="6249850" y="6837650"/>
                <a:ext cx="120175" cy="125600"/>
              </a:xfrm>
              <a:custGeom>
                <a:rect b="b" l="l" r="r" t="t"/>
                <a:pathLst>
                  <a:path extrusionOk="0" h="5024" w="4807">
                    <a:moveTo>
                      <a:pt x="3268" y="1"/>
                    </a:moveTo>
                    <a:cubicBezTo>
                      <a:pt x="2323" y="1594"/>
                      <a:pt x="1242" y="3106"/>
                      <a:pt x="0" y="4510"/>
                    </a:cubicBezTo>
                    <a:lnTo>
                      <a:pt x="4591" y="5024"/>
                    </a:lnTo>
                    <a:cubicBezTo>
                      <a:pt x="4672" y="4051"/>
                      <a:pt x="4672" y="2593"/>
                      <a:pt x="4807" y="1648"/>
                    </a:cubicBezTo>
                    <a:cubicBezTo>
                      <a:pt x="4348" y="1027"/>
                      <a:pt x="3835" y="487"/>
                      <a:pt x="3268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5" name="Google Shape;4215;p21"/>
              <p:cNvSpPr/>
              <p:nvPr/>
            </p:nvSpPr>
            <p:spPr>
              <a:xfrm>
                <a:off x="6008825" y="6547375"/>
                <a:ext cx="173525" cy="403050"/>
              </a:xfrm>
              <a:custGeom>
                <a:rect b="b" l="l" r="r" t="t"/>
                <a:pathLst>
                  <a:path extrusionOk="0" h="16122" w="6941">
                    <a:moveTo>
                      <a:pt x="2485" y="0"/>
                    </a:moveTo>
                    <a:cubicBezTo>
                      <a:pt x="5186" y="4402"/>
                      <a:pt x="4943" y="9614"/>
                      <a:pt x="1" y="16121"/>
                    </a:cubicBezTo>
                    <a:lnTo>
                      <a:pt x="4457" y="16121"/>
                    </a:lnTo>
                    <a:cubicBezTo>
                      <a:pt x="4322" y="10694"/>
                      <a:pt x="5240" y="5320"/>
                      <a:pt x="6941" y="0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6" name="Google Shape;4216;p21"/>
              <p:cNvSpPr/>
              <p:nvPr/>
            </p:nvSpPr>
            <p:spPr>
              <a:xfrm>
                <a:off x="6272125" y="6547375"/>
                <a:ext cx="216725" cy="403050"/>
              </a:xfrm>
              <a:custGeom>
                <a:rect b="b" l="l" r="r" t="t"/>
                <a:pathLst>
                  <a:path extrusionOk="0" h="16122" w="8669">
                    <a:moveTo>
                      <a:pt x="4186" y="0"/>
                    </a:moveTo>
                    <a:cubicBezTo>
                      <a:pt x="6400" y="4402"/>
                      <a:pt x="5617" y="9614"/>
                      <a:pt x="0" y="16121"/>
                    </a:cubicBezTo>
                    <a:lnTo>
                      <a:pt x="4483" y="16121"/>
                    </a:lnTo>
                    <a:cubicBezTo>
                      <a:pt x="4915" y="10694"/>
                      <a:pt x="6400" y="5320"/>
                      <a:pt x="8668" y="0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7" name="Google Shape;4217;p21"/>
              <p:cNvSpPr/>
              <p:nvPr/>
            </p:nvSpPr>
            <p:spPr>
              <a:xfrm>
                <a:off x="6023775" y="6539250"/>
                <a:ext cx="489300" cy="53400"/>
              </a:xfrm>
              <a:custGeom>
                <a:rect b="b" l="l" r="r" t="t"/>
                <a:pathLst>
                  <a:path extrusionOk="0" h="2136" w="19572">
                    <a:moveTo>
                      <a:pt x="18724" y="0"/>
                    </a:moveTo>
                    <a:cubicBezTo>
                      <a:pt x="18711" y="0"/>
                      <a:pt x="18697" y="1"/>
                      <a:pt x="18683" y="1"/>
                    </a:cubicBezTo>
                    <a:lnTo>
                      <a:pt x="1212" y="1"/>
                    </a:lnTo>
                    <a:cubicBezTo>
                      <a:pt x="699" y="28"/>
                      <a:pt x="240" y="406"/>
                      <a:pt x="159" y="920"/>
                    </a:cubicBezTo>
                    <a:lnTo>
                      <a:pt x="105" y="1217"/>
                    </a:lnTo>
                    <a:cubicBezTo>
                      <a:pt x="0" y="1689"/>
                      <a:pt x="380" y="2136"/>
                      <a:pt x="847" y="2136"/>
                    </a:cubicBezTo>
                    <a:cubicBezTo>
                      <a:pt x="861" y="2136"/>
                      <a:pt x="874" y="2135"/>
                      <a:pt x="888" y="2135"/>
                    </a:cubicBezTo>
                    <a:lnTo>
                      <a:pt x="18359" y="2135"/>
                    </a:lnTo>
                    <a:cubicBezTo>
                      <a:pt x="18872" y="2135"/>
                      <a:pt x="19305" y="1757"/>
                      <a:pt x="19413" y="1244"/>
                    </a:cubicBezTo>
                    <a:lnTo>
                      <a:pt x="19467" y="947"/>
                    </a:lnTo>
                    <a:cubicBezTo>
                      <a:pt x="19571" y="448"/>
                      <a:pt x="19192" y="0"/>
                      <a:pt x="18724" y="0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8" name="Google Shape;4218;p21"/>
              <p:cNvSpPr/>
              <p:nvPr/>
            </p:nvSpPr>
            <p:spPr>
              <a:xfrm>
                <a:off x="6024375" y="6539275"/>
                <a:ext cx="102625" cy="54025"/>
              </a:xfrm>
              <a:custGeom>
                <a:rect b="b" l="l" r="r" t="t"/>
                <a:pathLst>
                  <a:path extrusionOk="0" h="2161" w="4105">
                    <a:moveTo>
                      <a:pt x="1215" y="0"/>
                    </a:moveTo>
                    <a:cubicBezTo>
                      <a:pt x="675" y="27"/>
                      <a:pt x="243" y="405"/>
                      <a:pt x="135" y="946"/>
                    </a:cubicBezTo>
                    <a:lnTo>
                      <a:pt x="108" y="1243"/>
                    </a:lnTo>
                    <a:cubicBezTo>
                      <a:pt x="0" y="1729"/>
                      <a:pt x="378" y="2161"/>
                      <a:pt x="864" y="2161"/>
                    </a:cubicBezTo>
                    <a:lnTo>
                      <a:pt x="2889" y="2161"/>
                    </a:lnTo>
                    <a:cubicBezTo>
                      <a:pt x="3430" y="2134"/>
                      <a:pt x="3889" y="1756"/>
                      <a:pt x="3970" y="1243"/>
                    </a:cubicBezTo>
                    <a:lnTo>
                      <a:pt x="4024" y="946"/>
                    </a:lnTo>
                    <a:cubicBezTo>
                      <a:pt x="4105" y="432"/>
                      <a:pt x="3727" y="0"/>
                      <a:pt x="3240" y="0"/>
                    </a:cubicBezTo>
                    <a:close/>
                  </a:path>
                </a:pathLst>
              </a:custGeom>
              <a:solidFill>
                <a:srgbClr val="6352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9" name="Google Shape;4219;p21"/>
              <p:cNvSpPr/>
              <p:nvPr/>
            </p:nvSpPr>
            <p:spPr>
              <a:xfrm>
                <a:off x="5960300" y="6464275"/>
                <a:ext cx="604700" cy="98000"/>
              </a:xfrm>
              <a:custGeom>
                <a:rect b="b" l="l" r="r" t="t"/>
                <a:pathLst>
                  <a:path extrusionOk="0" h="3920" w="24188">
                    <a:moveTo>
                      <a:pt x="22415" y="1"/>
                    </a:moveTo>
                    <a:cubicBezTo>
                      <a:pt x="22387" y="1"/>
                      <a:pt x="22358" y="2"/>
                      <a:pt x="22330" y="3"/>
                    </a:cubicBezTo>
                    <a:lnTo>
                      <a:pt x="2455" y="3"/>
                    </a:lnTo>
                    <a:cubicBezTo>
                      <a:pt x="1321" y="30"/>
                      <a:pt x="403" y="840"/>
                      <a:pt x="214" y="1947"/>
                    </a:cubicBezTo>
                    <a:lnTo>
                      <a:pt x="214" y="2001"/>
                    </a:lnTo>
                    <a:cubicBezTo>
                      <a:pt x="1" y="2986"/>
                      <a:pt x="785" y="3919"/>
                      <a:pt x="1817" y="3919"/>
                    </a:cubicBezTo>
                    <a:cubicBezTo>
                      <a:pt x="1832" y="3919"/>
                      <a:pt x="1846" y="3919"/>
                      <a:pt x="1861" y="3919"/>
                    </a:cubicBezTo>
                    <a:lnTo>
                      <a:pt x="21762" y="3919"/>
                    </a:lnTo>
                    <a:cubicBezTo>
                      <a:pt x="22870" y="3892"/>
                      <a:pt x="23788" y="3081"/>
                      <a:pt x="24004" y="2001"/>
                    </a:cubicBezTo>
                    <a:lnTo>
                      <a:pt x="24004" y="1947"/>
                    </a:lnTo>
                    <a:cubicBezTo>
                      <a:pt x="24188" y="923"/>
                      <a:pt x="23426" y="1"/>
                      <a:pt x="22415" y="1"/>
                    </a:cubicBezTo>
                    <a:close/>
                  </a:path>
                </a:pathLst>
              </a:custGeom>
              <a:solidFill>
                <a:srgbClr val="C479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0" name="Google Shape;4220;p21"/>
              <p:cNvSpPr/>
              <p:nvPr/>
            </p:nvSpPr>
            <p:spPr>
              <a:xfrm>
                <a:off x="5960300" y="6464325"/>
                <a:ext cx="154475" cy="97950"/>
              </a:xfrm>
              <a:custGeom>
                <a:rect b="b" l="l" r="r" t="t"/>
                <a:pathLst>
                  <a:path extrusionOk="0" h="3918" w="6179">
                    <a:moveTo>
                      <a:pt x="4389" y="0"/>
                    </a:moveTo>
                    <a:cubicBezTo>
                      <a:pt x="4375" y="0"/>
                      <a:pt x="4360" y="1"/>
                      <a:pt x="4345" y="1"/>
                    </a:cubicBezTo>
                    <a:lnTo>
                      <a:pt x="2455" y="1"/>
                    </a:lnTo>
                    <a:cubicBezTo>
                      <a:pt x="1321" y="28"/>
                      <a:pt x="403" y="838"/>
                      <a:pt x="214" y="1945"/>
                    </a:cubicBezTo>
                    <a:lnTo>
                      <a:pt x="214" y="1999"/>
                    </a:lnTo>
                    <a:cubicBezTo>
                      <a:pt x="1" y="2984"/>
                      <a:pt x="785" y="3917"/>
                      <a:pt x="1817" y="3917"/>
                    </a:cubicBezTo>
                    <a:cubicBezTo>
                      <a:pt x="1832" y="3917"/>
                      <a:pt x="1846" y="3917"/>
                      <a:pt x="1861" y="3917"/>
                    </a:cubicBezTo>
                    <a:lnTo>
                      <a:pt x="3778" y="3917"/>
                    </a:lnTo>
                    <a:cubicBezTo>
                      <a:pt x="4885" y="3863"/>
                      <a:pt x="5803" y="3079"/>
                      <a:pt x="5993" y="1999"/>
                    </a:cubicBezTo>
                    <a:lnTo>
                      <a:pt x="5993" y="1945"/>
                    </a:lnTo>
                    <a:cubicBezTo>
                      <a:pt x="6179" y="933"/>
                      <a:pt x="5420" y="0"/>
                      <a:pt x="4389" y="0"/>
                    </a:cubicBezTo>
                    <a:close/>
                  </a:path>
                </a:pathLst>
              </a:custGeom>
              <a:solidFill>
                <a:srgbClr val="EFB5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1" name="Google Shape;4221;p21"/>
              <p:cNvSpPr/>
              <p:nvPr/>
            </p:nvSpPr>
            <p:spPr>
              <a:xfrm>
                <a:off x="6383500" y="5793300"/>
                <a:ext cx="224150" cy="156025"/>
              </a:xfrm>
              <a:custGeom>
                <a:rect b="b" l="l" r="r" t="t"/>
                <a:pathLst>
                  <a:path extrusionOk="0" h="6241" w="8966">
                    <a:moveTo>
                      <a:pt x="4483" y="1"/>
                    </a:moveTo>
                    <a:cubicBezTo>
                      <a:pt x="1999" y="1"/>
                      <a:pt x="1" y="1648"/>
                      <a:pt x="1" y="3700"/>
                    </a:cubicBezTo>
                    <a:cubicBezTo>
                      <a:pt x="1" y="4024"/>
                      <a:pt x="55" y="4321"/>
                      <a:pt x="136" y="4645"/>
                    </a:cubicBezTo>
                    <a:cubicBezTo>
                      <a:pt x="730" y="3700"/>
                      <a:pt x="1756" y="3133"/>
                      <a:pt x="2836" y="3133"/>
                    </a:cubicBezTo>
                    <a:cubicBezTo>
                      <a:pt x="5213" y="3133"/>
                      <a:pt x="5969" y="4240"/>
                      <a:pt x="6158" y="5320"/>
                    </a:cubicBezTo>
                    <a:cubicBezTo>
                      <a:pt x="6277" y="5898"/>
                      <a:pt x="6780" y="6240"/>
                      <a:pt x="7298" y="6240"/>
                    </a:cubicBezTo>
                    <a:cubicBezTo>
                      <a:pt x="7604" y="6240"/>
                      <a:pt x="7915" y="6121"/>
                      <a:pt x="8156" y="5860"/>
                    </a:cubicBezTo>
                    <a:cubicBezTo>
                      <a:pt x="8669" y="5266"/>
                      <a:pt x="8966" y="4483"/>
                      <a:pt x="8966" y="3700"/>
                    </a:cubicBezTo>
                    <a:cubicBezTo>
                      <a:pt x="8966" y="1648"/>
                      <a:pt x="6968" y="1"/>
                      <a:pt x="4483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2" name="Google Shape;4222;p21"/>
              <p:cNvSpPr/>
              <p:nvPr/>
            </p:nvSpPr>
            <p:spPr>
              <a:xfrm>
                <a:off x="5711125" y="6991575"/>
                <a:ext cx="157325" cy="649450"/>
              </a:xfrm>
              <a:custGeom>
                <a:rect b="b" l="l" r="r" t="t"/>
                <a:pathLst>
                  <a:path extrusionOk="0" h="25978" w="6293">
                    <a:moveTo>
                      <a:pt x="4240" y="1"/>
                    </a:moveTo>
                    <a:cubicBezTo>
                      <a:pt x="4240" y="5536"/>
                      <a:pt x="3970" y="18255"/>
                      <a:pt x="2134" y="23143"/>
                    </a:cubicBezTo>
                    <a:cubicBezTo>
                      <a:pt x="919" y="23332"/>
                      <a:pt x="0" y="24385"/>
                      <a:pt x="0" y="25627"/>
                    </a:cubicBezTo>
                    <a:lnTo>
                      <a:pt x="0" y="25978"/>
                    </a:lnTo>
                    <a:lnTo>
                      <a:pt x="4402" y="25978"/>
                    </a:lnTo>
                    <a:cubicBezTo>
                      <a:pt x="4402" y="25978"/>
                      <a:pt x="4483" y="17958"/>
                      <a:pt x="6292" y="10775"/>
                    </a:cubicBezTo>
                    <a:cubicBezTo>
                      <a:pt x="6157" y="5725"/>
                      <a:pt x="5401" y="1729"/>
                      <a:pt x="4240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3" name="Google Shape;4223;p21"/>
              <p:cNvSpPr/>
              <p:nvPr/>
            </p:nvSpPr>
            <p:spPr>
              <a:xfrm>
                <a:off x="5273675" y="6797150"/>
                <a:ext cx="605575" cy="66200"/>
              </a:xfrm>
              <a:custGeom>
                <a:rect b="b" l="l" r="r" t="t"/>
                <a:pathLst>
                  <a:path extrusionOk="0" h="2648" w="24223">
                    <a:moveTo>
                      <a:pt x="2080" y="1"/>
                    </a:moveTo>
                    <a:cubicBezTo>
                      <a:pt x="729" y="1"/>
                      <a:pt x="27" y="1297"/>
                      <a:pt x="0" y="2593"/>
                    </a:cubicBezTo>
                    <a:cubicBezTo>
                      <a:pt x="108" y="2620"/>
                      <a:pt x="243" y="2647"/>
                      <a:pt x="378" y="2647"/>
                    </a:cubicBezTo>
                    <a:lnTo>
                      <a:pt x="22089" y="2647"/>
                    </a:lnTo>
                    <a:cubicBezTo>
                      <a:pt x="23466" y="2647"/>
                      <a:pt x="24195" y="1351"/>
                      <a:pt x="24222" y="55"/>
                    </a:cubicBezTo>
                    <a:cubicBezTo>
                      <a:pt x="24087" y="28"/>
                      <a:pt x="23925" y="1"/>
                      <a:pt x="23763" y="1"/>
                    </a:cubicBezTo>
                    <a:close/>
                  </a:path>
                </a:pathLst>
              </a:custGeom>
              <a:solidFill>
                <a:srgbClr val="EFB5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4" name="Google Shape;4224;p21"/>
              <p:cNvSpPr/>
              <p:nvPr/>
            </p:nvSpPr>
            <p:spPr>
              <a:xfrm>
                <a:off x="5555175" y="6192275"/>
                <a:ext cx="4750" cy="2050"/>
              </a:xfrm>
              <a:custGeom>
                <a:rect b="b" l="l" r="r" t="t"/>
                <a:pathLst>
                  <a:path extrusionOk="0" h="82" w="190">
                    <a:moveTo>
                      <a:pt x="1" y="1"/>
                    </a:moveTo>
                    <a:lnTo>
                      <a:pt x="1" y="82"/>
                    </a:lnTo>
                    <a:lnTo>
                      <a:pt x="190" y="82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rgbClr val="EFB5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5" name="Google Shape;4225;p21"/>
              <p:cNvSpPr/>
              <p:nvPr/>
            </p:nvSpPr>
            <p:spPr>
              <a:xfrm>
                <a:off x="5711125" y="7007775"/>
                <a:ext cx="168800" cy="633250"/>
              </a:xfrm>
              <a:custGeom>
                <a:rect b="b" l="l" r="r" t="t"/>
                <a:pathLst>
                  <a:path extrusionOk="0" h="25330" w="6752">
                    <a:moveTo>
                      <a:pt x="4240" y="1"/>
                    </a:moveTo>
                    <a:cubicBezTo>
                      <a:pt x="4213" y="5833"/>
                      <a:pt x="3889" y="17796"/>
                      <a:pt x="2134" y="22495"/>
                    </a:cubicBezTo>
                    <a:cubicBezTo>
                      <a:pt x="919" y="22684"/>
                      <a:pt x="0" y="23737"/>
                      <a:pt x="0" y="24979"/>
                    </a:cubicBezTo>
                    <a:lnTo>
                      <a:pt x="0" y="25330"/>
                    </a:lnTo>
                    <a:lnTo>
                      <a:pt x="4402" y="25330"/>
                    </a:lnTo>
                    <a:cubicBezTo>
                      <a:pt x="4402" y="25330"/>
                      <a:pt x="4510" y="16041"/>
                      <a:pt x="6751" y="8480"/>
                    </a:cubicBezTo>
                    <a:cubicBezTo>
                      <a:pt x="6454" y="4375"/>
                      <a:pt x="5563" y="1216"/>
                      <a:pt x="4240" y="1"/>
                    </a:cubicBezTo>
                    <a:close/>
                  </a:path>
                </a:pathLst>
              </a:custGeom>
              <a:solidFill>
                <a:srgbClr val="6352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6" name="Google Shape;4226;p21"/>
              <p:cNvSpPr/>
              <p:nvPr/>
            </p:nvSpPr>
            <p:spPr>
              <a:xfrm>
                <a:off x="5223050" y="7010475"/>
                <a:ext cx="155950" cy="630550"/>
              </a:xfrm>
              <a:custGeom>
                <a:rect b="b" l="l" r="r" t="t"/>
                <a:pathLst>
                  <a:path extrusionOk="0" h="25222" w="6238">
                    <a:moveTo>
                      <a:pt x="4132" y="1"/>
                    </a:moveTo>
                    <a:cubicBezTo>
                      <a:pt x="4105" y="5861"/>
                      <a:pt x="3781" y="17742"/>
                      <a:pt x="2025" y="22387"/>
                    </a:cubicBezTo>
                    <a:cubicBezTo>
                      <a:pt x="837" y="22630"/>
                      <a:pt x="0" y="23656"/>
                      <a:pt x="0" y="24871"/>
                    </a:cubicBezTo>
                    <a:lnTo>
                      <a:pt x="0" y="25222"/>
                    </a:lnTo>
                    <a:lnTo>
                      <a:pt x="4294" y="25222"/>
                    </a:lnTo>
                    <a:cubicBezTo>
                      <a:pt x="4294" y="25222"/>
                      <a:pt x="4375" y="17040"/>
                      <a:pt x="6238" y="9803"/>
                    </a:cubicBezTo>
                    <a:cubicBezTo>
                      <a:pt x="6103" y="5077"/>
                      <a:pt x="5320" y="1405"/>
                      <a:pt x="4132" y="1"/>
                    </a:cubicBezTo>
                    <a:close/>
                  </a:path>
                </a:pathLst>
              </a:custGeom>
              <a:solidFill>
                <a:srgbClr val="6352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27" name="Google Shape;4227;p21"/>
          <p:cNvGrpSpPr/>
          <p:nvPr/>
        </p:nvGrpSpPr>
        <p:grpSpPr>
          <a:xfrm>
            <a:off x="375497" y="1539313"/>
            <a:ext cx="2658747" cy="3241836"/>
            <a:chOff x="375497" y="1539313"/>
            <a:chExt cx="2658747" cy="3241836"/>
          </a:xfrm>
        </p:grpSpPr>
        <p:sp>
          <p:nvSpPr>
            <p:cNvPr id="4228" name="Google Shape;4228;p21"/>
            <p:cNvSpPr txBox="1"/>
            <p:nvPr/>
          </p:nvSpPr>
          <p:spPr>
            <a:xfrm>
              <a:off x="580975" y="1977482"/>
              <a:ext cx="2453269" cy="2803667"/>
            </a:xfrm>
            <a:prstGeom prst="rect">
              <a:avLst/>
            </a:prstGeom>
            <a:solidFill>
              <a:srgbClr val="D3E4ED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85750" lvl="0" marL="425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82"/>
                <a:buFont typeface="Arial"/>
                <a:buChar char="•"/>
              </a:pPr>
              <a:r>
                <a:rPr b="0" i="1" lang="en-US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Chứa văn hóa của dân tộc</a:t>
              </a:r>
              <a:endParaRPr b="0" i="1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285750" lvl="0" marL="425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82"/>
                <a:buFont typeface="Arial"/>
                <a:buChar char="•"/>
              </a:pPr>
              <a:r>
                <a:rPr b="0" i="1" lang="en-US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Hồn thiêng của đất nước.</a:t>
              </a:r>
              <a:endParaRPr/>
            </a:p>
            <a:p>
              <a:pPr indent="-285750" lvl="0" marL="425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82"/>
                <a:buFont typeface="Arial"/>
                <a:buChar char="•"/>
              </a:pPr>
              <a:r>
                <a:rPr b="0" i="1" lang="en-US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Kích thích trí tưởng tượng.</a:t>
              </a:r>
              <a:endParaRPr/>
            </a:p>
            <a:p>
              <a:pPr indent="-285750" lvl="0" marL="425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82"/>
                <a:buFont typeface="Arial"/>
                <a:buChar char="•"/>
              </a:pPr>
              <a:r>
                <a:rPr b="0" i="1" lang="en-US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Không bị cố định.</a:t>
              </a:r>
              <a:endParaRPr/>
            </a:p>
            <a:p>
              <a:pPr indent="-285750" lvl="0" marL="425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82"/>
                <a:buFont typeface="Arial"/>
                <a:buChar char="•"/>
              </a:pPr>
              <a:r>
                <a:rPr b="0" i="1" lang="en-US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Là cầu nối những thế hệ</a:t>
              </a:r>
              <a:endParaRPr b="0" i="1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2593" lvl="0" marL="425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82"/>
                <a:buFont typeface="Arial"/>
                <a:buNone/>
              </a:pPr>
              <a:r>
                <a:t/>
              </a:r>
              <a:endParaRPr b="0" i="1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4229" name="Google Shape;4229;p21"/>
            <p:cNvGrpSpPr/>
            <p:nvPr/>
          </p:nvGrpSpPr>
          <p:grpSpPr>
            <a:xfrm>
              <a:off x="375497" y="1539313"/>
              <a:ext cx="918044" cy="575380"/>
              <a:chOff x="-1074225" y="4512538"/>
              <a:chExt cx="714950" cy="378500"/>
            </a:xfrm>
          </p:grpSpPr>
          <p:sp>
            <p:nvSpPr>
              <p:cNvPr id="4230" name="Google Shape;4230;p21"/>
              <p:cNvSpPr/>
              <p:nvPr/>
            </p:nvSpPr>
            <p:spPr>
              <a:xfrm>
                <a:off x="-962825" y="4548088"/>
                <a:ext cx="188375" cy="120175"/>
              </a:xfrm>
              <a:custGeom>
                <a:rect b="b" l="l" r="r" t="t"/>
                <a:pathLst>
                  <a:path extrusionOk="0" h="4807" w="7535">
                    <a:moveTo>
                      <a:pt x="2269" y="0"/>
                    </a:moveTo>
                    <a:lnTo>
                      <a:pt x="0" y="2619"/>
                    </a:lnTo>
                    <a:lnTo>
                      <a:pt x="7534" y="4807"/>
                    </a:lnTo>
                    <a:lnTo>
                      <a:pt x="2269" y="0"/>
                    </a:ln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1" name="Google Shape;4231;p21"/>
              <p:cNvSpPr/>
              <p:nvPr/>
            </p:nvSpPr>
            <p:spPr>
              <a:xfrm>
                <a:off x="-1064100" y="4512538"/>
                <a:ext cx="642725" cy="266450"/>
              </a:xfrm>
              <a:custGeom>
                <a:rect b="b" l="l" r="r" t="t"/>
                <a:pathLst>
                  <a:path extrusionOk="0" h="10658" w="25709">
                    <a:moveTo>
                      <a:pt x="15471" y="1"/>
                    </a:moveTo>
                    <a:cubicBezTo>
                      <a:pt x="14774" y="1"/>
                      <a:pt x="14066" y="74"/>
                      <a:pt x="13395" y="261"/>
                    </a:cubicBezTo>
                    <a:cubicBezTo>
                      <a:pt x="10532" y="1044"/>
                      <a:pt x="8696" y="3582"/>
                      <a:pt x="8696" y="3582"/>
                    </a:cubicBezTo>
                    <a:lnTo>
                      <a:pt x="8075" y="3636"/>
                    </a:lnTo>
                    <a:cubicBezTo>
                      <a:pt x="8075" y="3636"/>
                      <a:pt x="6914" y="1152"/>
                      <a:pt x="5375" y="1098"/>
                    </a:cubicBezTo>
                    <a:cubicBezTo>
                      <a:pt x="5293" y="1094"/>
                      <a:pt x="5208" y="1091"/>
                      <a:pt x="5120" y="1091"/>
                    </a:cubicBezTo>
                    <a:cubicBezTo>
                      <a:pt x="4135" y="1091"/>
                      <a:pt x="2728" y="1465"/>
                      <a:pt x="1" y="4365"/>
                    </a:cubicBezTo>
                    <a:lnTo>
                      <a:pt x="10640" y="10657"/>
                    </a:lnTo>
                    <a:lnTo>
                      <a:pt x="25708" y="9172"/>
                    </a:lnTo>
                    <a:lnTo>
                      <a:pt x="20388" y="963"/>
                    </a:lnTo>
                    <a:cubicBezTo>
                      <a:pt x="20388" y="963"/>
                      <a:pt x="18000" y="1"/>
                      <a:pt x="15471" y="1"/>
                    </a:cubicBez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2" name="Google Shape;4232;p21"/>
              <p:cNvSpPr/>
              <p:nvPr/>
            </p:nvSpPr>
            <p:spPr>
              <a:xfrm>
                <a:off x="-1053975" y="4564288"/>
                <a:ext cx="81050" cy="60775"/>
              </a:xfrm>
              <a:custGeom>
                <a:rect b="b" l="l" r="r" t="t"/>
                <a:pathLst>
                  <a:path extrusionOk="0" h="2431" w="3242">
                    <a:moveTo>
                      <a:pt x="3241" y="0"/>
                    </a:moveTo>
                    <a:lnTo>
                      <a:pt x="3241" y="0"/>
                    </a:lnTo>
                    <a:cubicBezTo>
                      <a:pt x="3241" y="0"/>
                      <a:pt x="1000" y="1026"/>
                      <a:pt x="1" y="2295"/>
                    </a:cubicBezTo>
                    <a:lnTo>
                      <a:pt x="649" y="2430"/>
                    </a:lnTo>
                    <a:cubicBezTo>
                      <a:pt x="973" y="1377"/>
                      <a:pt x="3241" y="0"/>
                      <a:pt x="3241" y="0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3" name="Google Shape;4233;p21"/>
              <p:cNvSpPr/>
              <p:nvPr/>
            </p:nvSpPr>
            <p:spPr>
              <a:xfrm>
                <a:off x="-997925" y="4570088"/>
                <a:ext cx="98575" cy="24600"/>
              </a:xfrm>
              <a:custGeom>
                <a:rect b="b" l="l" r="r" t="t"/>
                <a:pathLst>
                  <a:path extrusionOk="0" h="984" w="3943">
                    <a:moveTo>
                      <a:pt x="2190" y="1"/>
                    </a:moveTo>
                    <a:cubicBezTo>
                      <a:pt x="1509" y="1"/>
                      <a:pt x="734" y="287"/>
                      <a:pt x="0" y="983"/>
                    </a:cubicBezTo>
                    <a:cubicBezTo>
                      <a:pt x="748" y="458"/>
                      <a:pt x="1433" y="227"/>
                      <a:pt x="2069" y="227"/>
                    </a:cubicBezTo>
                    <a:cubicBezTo>
                      <a:pt x="2741" y="227"/>
                      <a:pt x="3360" y="485"/>
                      <a:pt x="3943" y="929"/>
                    </a:cubicBezTo>
                    <a:cubicBezTo>
                      <a:pt x="3613" y="370"/>
                      <a:pt x="2962" y="1"/>
                      <a:pt x="2190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4" name="Google Shape;4234;p21"/>
              <p:cNvSpPr/>
              <p:nvPr/>
            </p:nvSpPr>
            <p:spPr>
              <a:xfrm>
                <a:off x="-837950" y="4525788"/>
                <a:ext cx="162050" cy="93200"/>
              </a:xfrm>
              <a:custGeom>
                <a:rect b="b" l="l" r="r" t="t"/>
                <a:pathLst>
                  <a:path extrusionOk="0" h="3728" w="6482">
                    <a:moveTo>
                      <a:pt x="6482" y="1"/>
                    </a:moveTo>
                    <a:lnTo>
                      <a:pt x="6482" y="1"/>
                    </a:lnTo>
                    <a:cubicBezTo>
                      <a:pt x="6481" y="1"/>
                      <a:pt x="1702" y="190"/>
                      <a:pt x="1" y="3727"/>
                    </a:cubicBezTo>
                    <a:lnTo>
                      <a:pt x="541" y="3727"/>
                    </a:lnTo>
                    <a:cubicBezTo>
                      <a:pt x="1891" y="1405"/>
                      <a:pt x="3997" y="433"/>
                      <a:pt x="6482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5" name="Google Shape;4235;p21"/>
              <p:cNvSpPr/>
              <p:nvPr/>
            </p:nvSpPr>
            <p:spPr>
              <a:xfrm>
                <a:off x="-742750" y="4536413"/>
                <a:ext cx="151925" cy="23850"/>
              </a:xfrm>
              <a:custGeom>
                <a:rect b="b" l="l" r="r" t="t"/>
                <a:pathLst>
                  <a:path extrusionOk="0" h="954" w="6077">
                    <a:moveTo>
                      <a:pt x="3227" y="1"/>
                    </a:moveTo>
                    <a:cubicBezTo>
                      <a:pt x="2104" y="1"/>
                      <a:pt x="979" y="320"/>
                      <a:pt x="0" y="953"/>
                    </a:cubicBezTo>
                    <a:cubicBezTo>
                      <a:pt x="987" y="460"/>
                      <a:pt x="2035" y="224"/>
                      <a:pt x="3133" y="224"/>
                    </a:cubicBezTo>
                    <a:cubicBezTo>
                      <a:pt x="4080" y="224"/>
                      <a:pt x="5064" y="400"/>
                      <a:pt x="6076" y="737"/>
                    </a:cubicBezTo>
                    <a:cubicBezTo>
                      <a:pt x="5194" y="245"/>
                      <a:pt x="4211" y="1"/>
                      <a:pt x="3227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6" name="Google Shape;4236;p21"/>
              <p:cNvSpPr/>
              <p:nvPr/>
            </p:nvSpPr>
            <p:spPr>
              <a:xfrm>
                <a:off x="-877100" y="4605913"/>
                <a:ext cx="40525" cy="25475"/>
              </a:xfrm>
              <a:custGeom>
                <a:rect b="b" l="l" r="r" t="t"/>
                <a:pathLst>
                  <a:path extrusionOk="0" h="1019" w="1621">
                    <a:moveTo>
                      <a:pt x="906" y="0"/>
                    </a:moveTo>
                    <a:cubicBezTo>
                      <a:pt x="597" y="0"/>
                      <a:pt x="303" y="178"/>
                      <a:pt x="136" y="441"/>
                    </a:cubicBezTo>
                    <a:cubicBezTo>
                      <a:pt x="1" y="738"/>
                      <a:pt x="217" y="981"/>
                      <a:pt x="595" y="1009"/>
                    </a:cubicBezTo>
                    <a:cubicBezTo>
                      <a:pt x="639" y="1015"/>
                      <a:pt x="684" y="1019"/>
                      <a:pt x="728" y="1019"/>
                    </a:cubicBezTo>
                    <a:cubicBezTo>
                      <a:pt x="1033" y="1019"/>
                      <a:pt x="1324" y="859"/>
                      <a:pt x="1513" y="576"/>
                    </a:cubicBezTo>
                    <a:cubicBezTo>
                      <a:pt x="1621" y="306"/>
                      <a:pt x="1432" y="36"/>
                      <a:pt x="1027" y="9"/>
                    </a:cubicBezTo>
                    <a:cubicBezTo>
                      <a:pt x="987" y="3"/>
                      <a:pt x="946" y="0"/>
                      <a:pt x="906" y="0"/>
                    </a:cubicBezTo>
                    <a:close/>
                  </a:path>
                </a:pathLst>
              </a:custGeom>
              <a:solidFill>
                <a:srgbClr val="725D5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7" name="Google Shape;4237;p21"/>
              <p:cNvSpPr/>
              <p:nvPr/>
            </p:nvSpPr>
            <p:spPr>
              <a:xfrm>
                <a:off x="-1074225" y="4544038"/>
                <a:ext cx="714950" cy="347000"/>
              </a:xfrm>
              <a:custGeom>
                <a:rect b="b" l="l" r="r" t="t"/>
                <a:pathLst>
                  <a:path extrusionOk="0" h="13880" w="28598">
                    <a:moveTo>
                      <a:pt x="21604" y="0"/>
                    </a:moveTo>
                    <a:lnTo>
                      <a:pt x="9560" y="2781"/>
                    </a:lnTo>
                    <a:lnTo>
                      <a:pt x="8426" y="2916"/>
                    </a:lnTo>
                    <a:lnTo>
                      <a:pt x="136" y="2916"/>
                    </a:lnTo>
                    <a:lnTo>
                      <a:pt x="1" y="3321"/>
                    </a:lnTo>
                    <a:lnTo>
                      <a:pt x="8237" y="12746"/>
                    </a:lnTo>
                    <a:lnTo>
                      <a:pt x="16446" y="13880"/>
                    </a:lnTo>
                    <a:lnTo>
                      <a:pt x="20226" y="13880"/>
                    </a:lnTo>
                    <a:lnTo>
                      <a:pt x="28597" y="11558"/>
                    </a:lnTo>
                    <a:lnTo>
                      <a:pt x="2160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8" name="Google Shape;4238;p21"/>
              <p:cNvSpPr/>
              <p:nvPr/>
            </p:nvSpPr>
            <p:spPr>
              <a:xfrm>
                <a:off x="-836575" y="4548088"/>
                <a:ext cx="382800" cy="253850"/>
              </a:xfrm>
              <a:custGeom>
                <a:rect b="b" l="l" r="r" t="t"/>
                <a:pathLst>
                  <a:path extrusionOk="0" h="10154" w="15312">
                    <a:moveTo>
                      <a:pt x="12126" y="0"/>
                    </a:moveTo>
                    <a:lnTo>
                      <a:pt x="82" y="2781"/>
                    </a:lnTo>
                    <a:lnTo>
                      <a:pt x="1" y="2781"/>
                    </a:lnTo>
                    <a:cubicBezTo>
                      <a:pt x="838" y="4699"/>
                      <a:pt x="2107" y="6373"/>
                      <a:pt x="3727" y="7642"/>
                    </a:cubicBezTo>
                    <a:cubicBezTo>
                      <a:pt x="5795" y="9315"/>
                      <a:pt x="8089" y="10154"/>
                      <a:pt x="10091" y="10154"/>
                    </a:cubicBezTo>
                    <a:cubicBezTo>
                      <a:pt x="11934" y="10154"/>
                      <a:pt x="13530" y="9444"/>
                      <a:pt x="14475" y="8020"/>
                    </a:cubicBezTo>
                    <a:cubicBezTo>
                      <a:pt x="14988" y="7183"/>
                      <a:pt x="15285" y="6238"/>
                      <a:pt x="15312" y="5266"/>
                    </a:cubicBezTo>
                    <a:lnTo>
                      <a:pt x="121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9" name="Google Shape;4239;p21"/>
              <p:cNvSpPr/>
              <p:nvPr/>
            </p:nvSpPr>
            <p:spPr>
              <a:xfrm>
                <a:off x="-815650" y="4565638"/>
                <a:ext cx="407775" cy="318650"/>
              </a:xfrm>
              <a:custGeom>
                <a:rect b="b" l="l" r="r" t="t"/>
                <a:pathLst>
                  <a:path extrusionOk="0" h="12746" w="16311">
                    <a:moveTo>
                      <a:pt x="10774" y="270"/>
                    </a:moveTo>
                    <a:lnTo>
                      <a:pt x="15959" y="9802"/>
                    </a:lnTo>
                    <a:lnTo>
                      <a:pt x="7507" y="12476"/>
                    </a:lnTo>
                    <a:lnTo>
                      <a:pt x="405" y="2782"/>
                    </a:lnTo>
                    <a:lnTo>
                      <a:pt x="10774" y="270"/>
                    </a:lnTo>
                    <a:close/>
                    <a:moveTo>
                      <a:pt x="10855" y="0"/>
                    </a:moveTo>
                    <a:lnTo>
                      <a:pt x="162" y="2620"/>
                    </a:lnTo>
                    <a:lnTo>
                      <a:pt x="0" y="2647"/>
                    </a:lnTo>
                    <a:lnTo>
                      <a:pt x="7345" y="12665"/>
                    </a:lnTo>
                    <a:lnTo>
                      <a:pt x="7399" y="12746"/>
                    </a:lnTo>
                    <a:lnTo>
                      <a:pt x="16310" y="9964"/>
                    </a:lnTo>
                    <a:lnTo>
                      <a:pt x="10855" y="0"/>
                    </a:ln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0" name="Google Shape;4240;p21"/>
              <p:cNvSpPr/>
              <p:nvPr/>
            </p:nvSpPr>
            <p:spPr>
              <a:xfrm>
                <a:off x="-1074225" y="4627063"/>
                <a:ext cx="411150" cy="263975"/>
              </a:xfrm>
              <a:custGeom>
                <a:rect b="b" l="l" r="r" t="t"/>
                <a:pathLst>
                  <a:path extrusionOk="0" h="10559" w="16446">
                    <a:moveTo>
                      <a:pt x="1" y="0"/>
                    </a:moveTo>
                    <a:lnTo>
                      <a:pt x="8237" y="9425"/>
                    </a:lnTo>
                    <a:lnTo>
                      <a:pt x="16446" y="10559"/>
                    </a:lnTo>
                    <a:lnTo>
                      <a:pt x="16446" y="10559"/>
                    </a:lnTo>
                    <a:lnTo>
                      <a:pt x="8426" y="13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1" name="Google Shape;4241;p21"/>
              <p:cNvSpPr/>
              <p:nvPr/>
            </p:nvSpPr>
            <p:spPr>
              <a:xfrm>
                <a:off x="-1049250" y="4639888"/>
                <a:ext cx="346350" cy="230900"/>
              </a:xfrm>
              <a:custGeom>
                <a:rect b="b" l="l" r="r" t="t"/>
                <a:pathLst>
                  <a:path extrusionOk="0" h="9236" w="13854">
                    <a:moveTo>
                      <a:pt x="568" y="271"/>
                    </a:moveTo>
                    <a:lnTo>
                      <a:pt x="7049" y="649"/>
                    </a:lnTo>
                    <a:lnTo>
                      <a:pt x="13341" y="9020"/>
                    </a:lnTo>
                    <a:lnTo>
                      <a:pt x="13341" y="9020"/>
                    </a:lnTo>
                    <a:lnTo>
                      <a:pt x="7535" y="8237"/>
                    </a:lnTo>
                    <a:lnTo>
                      <a:pt x="568" y="271"/>
                    </a:lnTo>
                    <a:close/>
                    <a:moveTo>
                      <a:pt x="1" y="1"/>
                    </a:moveTo>
                    <a:lnTo>
                      <a:pt x="7292" y="8372"/>
                    </a:lnTo>
                    <a:lnTo>
                      <a:pt x="13854" y="9236"/>
                    </a:lnTo>
                    <a:lnTo>
                      <a:pt x="13854" y="9236"/>
                    </a:lnTo>
                    <a:lnTo>
                      <a:pt x="13827" y="9182"/>
                    </a:lnTo>
                    <a:lnTo>
                      <a:pt x="7211" y="406"/>
                    </a:lnTo>
                    <a:lnTo>
                      <a:pt x="7076" y="4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42" name="Google Shape;4242;p21"/>
          <p:cNvGrpSpPr/>
          <p:nvPr/>
        </p:nvGrpSpPr>
        <p:grpSpPr>
          <a:xfrm>
            <a:off x="3275853" y="1977482"/>
            <a:ext cx="2453269" cy="2853333"/>
            <a:chOff x="3275853" y="1977482"/>
            <a:chExt cx="2453269" cy="2853333"/>
          </a:xfrm>
        </p:grpSpPr>
        <p:sp>
          <p:nvSpPr>
            <p:cNvPr id="4243" name="Google Shape;4243;p21"/>
            <p:cNvSpPr txBox="1"/>
            <p:nvPr/>
          </p:nvSpPr>
          <p:spPr>
            <a:xfrm>
              <a:off x="3275853" y="1977482"/>
              <a:ext cx="2453269" cy="2803667"/>
            </a:xfrm>
            <a:prstGeom prst="rect">
              <a:avLst/>
            </a:prstGeom>
            <a:solidFill>
              <a:srgbClr val="F3D4D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85750" lvl="0" marL="425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82"/>
                <a:buFont typeface="Arial"/>
                <a:buChar char="•"/>
              </a:pPr>
              <a:r>
                <a:rPr b="0" i="1" lang="en-US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Có sức hấp dẫn và kì diệu.</a:t>
              </a:r>
              <a:endParaRPr/>
            </a:p>
            <a:p>
              <a:pPr indent="-285750" lvl="0" marL="425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82"/>
                <a:buFont typeface="Arial"/>
                <a:buChar char="•"/>
              </a:pPr>
              <a:r>
                <a:rPr b="0" i="1" lang="en-US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Chứa đựng cả thế giới.</a:t>
              </a:r>
              <a:endParaRPr/>
            </a:p>
            <a:p>
              <a:pPr indent="-285750" lvl="0" marL="425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82"/>
                <a:buFont typeface="Arial"/>
                <a:buChar char="•"/>
              </a:pPr>
              <a:r>
                <a:rPr b="0" i="1" lang="en-US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Đọc thế giới, đọc tâm hồn.</a:t>
              </a:r>
              <a:endParaRPr/>
            </a:p>
            <a:p>
              <a:pPr indent="-285750" lvl="0" marL="425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82"/>
                <a:buFont typeface="Arial"/>
                <a:buChar char="•"/>
              </a:pPr>
              <a:r>
                <a:rPr b="0" i="1" lang="en-US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Hiểu đời, hiểu người và bản thân.</a:t>
              </a:r>
              <a:endParaRPr/>
            </a:p>
          </p:txBody>
        </p:sp>
        <p:grpSp>
          <p:nvGrpSpPr>
            <p:cNvPr id="4244" name="Google Shape;4244;p21"/>
            <p:cNvGrpSpPr/>
            <p:nvPr/>
          </p:nvGrpSpPr>
          <p:grpSpPr>
            <a:xfrm>
              <a:off x="4060975" y="4365244"/>
              <a:ext cx="1133382" cy="465571"/>
              <a:chOff x="2013351" y="4582349"/>
              <a:chExt cx="824233" cy="466706"/>
            </a:xfrm>
          </p:grpSpPr>
          <p:sp>
            <p:nvSpPr>
              <p:cNvPr id="4245" name="Google Shape;4245;p21"/>
              <p:cNvSpPr/>
              <p:nvPr/>
            </p:nvSpPr>
            <p:spPr>
              <a:xfrm>
                <a:off x="2582172" y="4652203"/>
                <a:ext cx="235017" cy="361613"/>
              </a:xfrm>
              <a:custGeom>
                <a:rect b="b" l="l" r="r" t="t"/>
                <a:pathLst>
                  <a:path extrusionOk="0" h="5213" w="3388">
                    <a:moveTo>
                      <a:pt x="1" y="0"/>
                    </a:moveTo>
                    <a:lnTo>
                      <a:pt x="1" y="5212"/>
                    </a:lnTo>
                    <a:lnTo>
                      <a:pt x="3388" y="5212"/>
                    </a:lnTo>
                    <a:lnTo>
                      <a:pt x="2004" y="0"/>
                    </a:lnTo>
                    <a:close/>
                  </a:path>
                </a:pathLst>
              </a:custGeom>
              <a:solidFill>
                <a:srgbClr val="4835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6" name="Google Shape;4246;p21"/>
              <p:cNvSpPr/>
              <p:nvPr/>
            </p:nvSpPr>
            <p:spPr>
              <a:xfrm>
                <a:off x="2529799" y="4662400"/>
                <a:ext cx="235780" cy="363000"/>
              </a:xfrm>
              <a:custGeom>
                <a:rect b="b" l="l" r="r" t="t"/>
                <a:pathLst>
                  <a:path extrusionOk="0" h="5233" w="3399">
                    <a:moveTo>
                      <a:pt x="1" y="0"/>
                    </a:moveTo>
                    <a:lnTo>
                      <a:pt x="1" y="5233"/>
                    </a:lnTo>
                    <a:lnTo>
                      <a:pt x="3398" y="5233"/>
                    </a:ln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D3B5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7" name="Google Shape;4247;p21"/>
              <p:cNvSpPr/>
              <p:nvPr/>
            </p:nvSpPr>
            <p:spPr>
              <a:xfrm>
                <a:off x="2482559" y="4685639"/>
                <a:ext cx="235017" cy="363069"/>
              </a:xfrm>
              <a:custGeom>
                <a:rect b="b" l="l" r="r" t="t"/>
                <a:pathLst>
                  <a:path extrusionOk="0" h="5234" w="3388">
                    <a:moveTo>
                      <a:pt x="0" y="1"/>
                    </a:moveTo>
                    <a:lnTo>
                      <a:pt x="0" y="5233"/>
                    </a:lnTo>
                    <a:lnTo>
                      <a:pt x="3387" y="5233"/>
                    </a:lnTo>
                    <a:lnTo>
                      <a:pt x="2014" y="1"/>
                    </a:lnTo>
                    <a:close/>
                  </a:path>
                </a:pathLst>
              </a:custGeom>
              <a:solidFill>
                <a:srgbClr val="4835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8" name="Google Shape;4248;p21"/>
              <p:cNvSpPr/>
              <p:nvPr/>
            </p:nvSpPr>
            <p:spPr>
              <a:xfrm>
                <a:off x="2601110" y="4652620"/>
                <a:ext cx="235780" cy="396435"/>
              </a:xfrm>
              <a:custGeom>
                <a:rect b="b" l="l" r="r" t="t"/>
                <a:pathLst>
                  <a:path extrusionOk="0" h="5715" w="3399">
                    <a:moveTo>
                      <a:pt x="1689" y="0"/>
                    </a:moveTo>
                    <a:cubicBezTo>
                      <a:pt x="1675" y="0"/>
                      <a:pt x="1661" y="2"/>
                      <a:pt x="1647" y="5"/>
                    </a:cubicBezTo>
                    <a:lnTo>
                      <a:pt x="137" y="477"/>
                    </a:lnTo>
                    <a:cubicBezTo>
                      <a:pt x="53" y="498"/>
                      <a:pt x="1" y="592"/>
                      <a:pt x="32" y="686"/>
                    </a:cubicBezTo>
                    <a:lnTo>
                      <a:pt x="1542" y="5594"/>
                    </a:lnTo>
                    <a:cubicBezTo>
                      <a:pt x="1568" y="5673"/>
                      <a:pt x="1638" y="5715"/>
                      <a:pt x="1709" y="5715"/>
                    </a:cubicBezTo>
                    <a:cubicBezTo>
                      <a:pt x="1723" y="5715"/>
                      <a:pt x="1738" y="5713"/>
                      <a:pt x="1752" y="5709"/>
                    </a:cubicBezTo>
                    <a:lnTo>
                      <a:pt x="3262" y="5238"/>
                    </a:lnTo>
                    <a:cubicBezTo>
                      <a:pt x="3356" y="5217"/>
                      <a:pt x="3398" y="5122"/>
                      <a:pt x="3377" y="5028"/>
                    </a:cubicBezTo>
                    <a:lnTo>
                      <a:pt x="1857" y="120"/>
                    </a:lnTo>
                    <a:cubicBezTo>
                      <a:pt x="1839" y="49"/>
                      <a:pt x="1768" y="0"/>
                      <a:pt x="1689" y="0"/>
                    </a:cubicBezTo>
                    <a:close/>
                  </a:path>
                </a:pathLst>
              </a:custGeom>
              <a:solidFill>
                <a:srgbClr val="5E44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9" name="Google Shape;4249;p21"/>
              <p:cNvSpPr/>
              <p:nvPr/>
            </p:nvSpPr>
            <p:spPr>
              <a:xfrm>
                <a:off x="2630938" y="4652897"/>
                <a:ext cx="206646" cy="388527"/>
              </a:xfrm>
              <a:custGeom>
                <a:rect b="b" l="l" r="r" t="t"/>
                <a:pathLst>
                  <a:path extrusionOk="0" h="5601" w="2979">
                    <a:moveTo>
                      <a:pt x="1332" y="1"/>
                    </a:moveTo>
                    <a:lnTo>
                      <a:pt x="137" y="378"/>
                    </a:lnTo>
                    <a:cubicBezTo>
                      <a:pt x="42" y="399"/>
                      <a:pt x="0" y="494"/>
                      <a:pt x="21" y="588"/>
                    </a:cubicBezTo>
                    <a:lnTo>
                      <a:pt x="1542" y="5496"/>
                    </a:lnTo>
                    <a:cubicBezTo>
                      <a:pt x="1563" y="5548"/>
                      <a:pt x="1594" y="5590"/>
                      <a:pt x="1647" y="5601"/>
                    </a:cubicBezTo>
                    <a:lnTo>
                      <a:pt x="2842" y="5234"/>
                    </a:lnTo>
                    <a:cubicBezTo>
                      <a:pt x="2937" y="5202"/>
                      <a:pt x="2979" y="5108"/>
                      <a:pt x="2958" y="5024"/>
                    </a:cubicBezTo>
                    <a:lnTo>
                      <a:pt x="1437" y="116"/>
                    </a:lnTo>
                    <a:cubicBezTo>
                      <a:pt x="1427" y="64"/>
                      <a:pt x="1385" y="22"/>
                      <a:pt x="1332" y="1"/>
                    </a:cubicBezTo>
                    <a:close/>
                  </a:path>
                </a:pathLst>
              </a:custGeom>
              <a:solidFill>
                <a:srgbClr val="7050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0" name="Google Shape;4250;p21"/>
              <p:cNvSpPr/>
              <p:nvPr/>
            </p:nvSpPr>
            <p:spPr>
              <a:xfrm>
                <a:off x="2618590" y="4670725"/>
                <a:ext cx="117855" cy="66454"/>
              </a:xfrm>
              <a:custGeom>
                <a:rect b="b" l="l" r="r" t="t"/>
                <a:pathLst>
                  <a:path extrusionOk="0" h="958" w="1699">
                    <a:moveTo>
                      <a:pt x="1448" y="1"/>
                    </a:moveTo>
                    <a:cubicBezTo>
                      <a:pt x="1434" y="1"/>
                      <a:pt x="1420" y="2"/>
                      <a:pt x="1405" y="6"/>
                    </a:cubicBezTo>
                    <a:lnTo>
                      <a:pt x="116" y="404"/>
                    </a:lnTo>
                    <a:cubicBezTo>
                      <a:pt x="42" y="425"/>
                      <a:pt x="0" y="499"/>
                      <a:pt x="21" y="583"/>
                    </a:cubicBezTo>
                    <a:lnTo>
                      <a:pt x="137" y="950"/>
                    </a:lnTo>
                    <a:cubicBezTo>
                      <a:pt x="152" y="955"/>
                      <a:pt x="168" y="958"/>
                      <a:pt x="184" y="958"/>
                    </a:cubicBezTo>
                    <a:cubicBezTo>
                      <a:pt x="199" y="958"/>
                      <a:pt x="215" y="955"/>
                      <a:pt x="231" y="950"/>
                    </a:cubicBezTo>
                    <a:lnTo>
                      <a:pt x="1605" y="530"/>
                    </a:lnTo>
                    <a:cubicBezTo>
                      <a:pt x="1647" y="520"/>
                      <a:pt x="1678" y="488"/>
                      <a:pt x="1699" y="446"/>
                    </a:cubicBezTo>
                    <a:lnTo>
                      <a:pt x="1594" y="100"/>
                    </a:lnTo>
                    <a:cubicBezTo>
                      <a:pt x="1568" y="40"/>
                      <a:pt x="1514" y="1"/>
                      <a:pt x="1448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1" name="Google Shape;4251;p21"/>
              <p:cNvSpPr/>
              <p:nvPr/>
            </p:nvSpPr>
            <p:spPr>
              <a:xfrm>
                <a:off x="2658547" y="4724485"/>
                <a:ext cx="77206" cy="43979"/>
              </a:xfrm>
              <a:custGeom>
                <a:rect b="b" l="l" r="r" t="t"/>
                <a:pathLst>
                  <a:path extrusionOk="0" h="634" w="1113">
                    <a:moveTo>
                      <a:pt x="952" y="0"/>
                    </a:moveTo>
                    <a:cubicBezTo>
                      <a:pt x="942" y="0"/>
                      <a:pt x="933" y="3"/>
                      <a:pt x="924" y="7"/>
                    </a:cubicBezTo>
                    <a:lnTo>
                      <a:pt x="85" y="269"/>
                    </a:lnTo>
                    <a:cubicBezTo>
                      <a:pt x="32" y="280"/>
                      <a:pt x="1" y="332"/>
                      <a:pt x="22" y="385"/>
                    </a:cubicBezTo>
                    <a:lnTo>
                      <a:pt x="95" y="626"/>
                    </a:lnTo>
                    <a:cubicBezTo>
                      <a:pt x="106" y="631"/>
                      <a:pt x="116" y="634"/>
                      <a:pt x="127" y="634"/>
                    </a:cubicBezTo>
                    <a:cubicBezTo>
                      <a:pt x="137" y="634"/>
                      <a:pt x="148" y="631"/>
                      <a:pt x="158" y="626"/>
                    </a:cubicBezTo>
                    <a:lnTo>
                      <a:pt x="1050" y="353"/>
                    </a:lnTo>
                    <a:cubicBezTo>
                      <a:pt x="1081" y="343"/>
                      <a:pt x="1102" y="322"/>
                      <a:pt x="1112" y="301"/>
                    </a:cubicBezTo>
                    <a:lnTo>
                      <a:pt x="1039" y="70"/>
                    </a:lnTo>
                    <a:cubicBezTo>
                      <a:pt x="1023" y="29"/>
                      <a:pt x="987" y="0"/>
                      <a:pt x="952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2" name="Google Shape;4252;p21"/>
              <p:cNvSpPr/>
              <p:nvPr/>
            </p:nvSpPr>
            <p:spPr>
              <a:xfrm>
                <a:off x="2440383" y="4589633"/>
                <a:ext cx="136793" cy="132492"/>
              </a:xfrm>
              <a:custGeom>
                <a:rect b="b" l="l" r="r" t="t"/>
                <a:pathLst>
                  <a:path extrusionOk="0" h="1910" w="1972">
                    <a:moveTo>
                      <a:pt x="147" y="1"/>
                    </a:moveTo>
                    <a:cubicBezTo>
                      <a:pt x="0" y="1"/>
                      <a:pt x="0" y="1909"/>
                      <a:pt x="147" y="1909"/>
                    </a:cubicBezTo>
                    <a:lnTo>
                      <a:pt x="1971" y="1909"/>
                    </a:lnTo>
                    <a:cubicBezTo>
                      <a:pt x="1741" y="1573"/>
                      <a:pt x="1688" y="661"/>
                      <a:pt x="1971" y="1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3" name="Google Shape;4253;p21"/>
              <p:cNvSpPr/>
              <p:nvPr/>
            </p:nvSpPr>
            <p:spPr>
              <a:xfrm>
                <a:off x="2472986" y="4629589"/>
                <a:ext cx="93993" cy="65622"/>
              </a:xfrm>
              <a:custGeom>
                <a:rect b="b" l="l" r="r" t="t"/>
                <a:pathLst>
                  <a:path extrusionOk="0" h="946" w="1355">
                    <a:moveTo>
                      <a:pt x="645" y="1"/>
                    </a:moveTo>
                    <a:cubicBezTo>
                      <a:pt x="179" y="1"/>
                      <a:pt x="0" y="416"/>
                      <a:pt x="23" y="672"/>
                    </a:cubicBezTo>
                    <a:cubicBezTo>
                      <a:pt x="44" y="861"/>
                      <a:pt x="694" y="945"/>
                      <a:pt x="1355" y="945"/>
                    </a:cubicBezTo>
                    <a:cubicBezTo>
                      <a:pt x="1313" y="704"/>
                      <a:pt x="1302" y="463"/>
                      <a:pt x="1323" y="221"/>
                    </a:cubicBezTo>
                    <a:cubicBezTo>
                      <a:pt x="1051" y="63"/>
                      <a:pt x="826" y="1"/>
                      <a:pt x="645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4" name="Google Shape;4254;p21"/>
              <p:cNvSpPr/>
              <p:nvPr/>
            </p:nvSpPr>
            <p:spPr>
              <a:xfrm>
                <a:off x="2456338" y="4582349"/>
                <a:ext cx="151360" cy="22614"/>
              </a:xfrm>
              <a:custGeom>
                <a:rect b="b" l="l" r="r" t="t"/>
                <a:pathLst>
                  <a:path extrusionOk="0" h="326" w="2182">
                    <a:moveTo>
                      <a:pt x="1" y="1"/>
                    </a:moveTo>
                    <a:lnTo>
                      <a:pt x="1" y="326"/>
                    </a:lnTo>
                    <a:lnTo>
                      <a:pt x="2014" y="326"/>
                    </a:lnTo>
                    <a:cubicBezTo>
                      <a:pt x="2182" y="326"/>
                      <a:pt x="2182" y="1"/>
                      <a:pt x="2014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5" name="Google Shape;4255;p21"/>
              <p:cNvSpPr/>
              <p:nvPr/>
            </p:nvSpPr>
            <p:spPr>
              <a:xfrm>
                <a:off x="2456338" y="4705270"/>
                <a:ext cx="149209" cy="23377"/>
              </a:xfrm>
              <a:custGeom>
                <a:rect b="b" l="l" r="r" t="t"/>
                <a:pathLst>
                  <a:path extrusionOk="0" h="337" w="2151">
                    <a:moveTo>
                      <a:pt x="1" y="1"/>
                    </a:moveTo>
                    <a:lnTo>
                      <a:pt x="1" y="336"/>
                    </a:lnTo>
                    <a:lnTo>
                      <a:pt x="2014" y="336"/>
                    </a:lnTo>
                    <a:cubicBezTo>
                      <a:pt x="2150" y="336"/>
                      <a:pt x="2150" y="1"/>
                      <a:pt x="2014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6" name="Google Shape;4256;p21"/>
              <p:cNvSpPr/>
              <p:nvPr/>
            </p:nvSpPr>
            <p:spPr>
              <a:xfrm>
                <a:off x="2149382" y="4582349"/>
                <a:ext cx="328108" cy="146296"/>
              </a:xfrm>
              <a:custGeom>
                <a:rect b="b" l="l" r="r" t="t"/>
                <a:pathLst>
                  <a:path extrusionOk="0" h="2109" w="4730">
                    <a:moveTo>
                      <a:pt x="997" y="1"/>
                    </a:moveTo>
                    <a:cubicBezTo>
                      <a:pt x="1" y="1"/>
                      <a:pt x="1" y="2108"/>
                      <a:pt x="997" y="2108"/>
                    </a:cubicBezTo>
                    <a:lnTo>
                      <a:pt x="4667" y="2108"/>
                    </a:lnTo>
                    <a:cubicBezTo>
                      <a:pt x="4709" y="2108"/>
                      <a:pt x="4730" y="2056"/>
                      <a:pt x="4730" y="2004"/>
                    </a:cubicBezTo>
                    <a:cubicBezTo>
                      <a:pt x="4730" y="1941"/>
                      <a:pt x="4709" y="1773"/>
                      <a:pt x="4667" y="1773"/>
                    </a:cubicBezTo>
                    <a:lnTo>
                      <a:pt x="4594" y="1773"/>
                    </a:lnTo>
                    <a:cubicBezTo>
                      <a:pt x="4394" y="1773"/>
                      <a:pt x="4394" y="326"/>
                      <a:pt x="4594" y="326"/>
                    </a:cubicBezTo>
                    <a:lnTo>
                      <a:pt x="4667" y="326"/>
                    </a:lnTo>
                    <a:cubicBezTo>
                      <a:pt x="4709" y="326"/>
                      <a:pt x="4730" y="158"/>
                      <a:pt x="4730" y="106"/>
                    </a:cubicBezTo>
                    <a:cubicBezTo>
                      <a:pt x="4730" y="43"/>
                      <a:pt x="4709" y="1"/>
                      <a:pt x="4667" y="1"/>
                    </a:cubicBezTo>
                    <a:close/>
                  </a:path>
                </a:pathLst>
              </a:custGeom>
              <a:solidFill>
                <a:srgbClr val="C15B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7" name="Google Shape;4257;p21"/>
              <p:cNvSpPr/>
              <p:nvPr/>
            </p:nvSpPr>
            <p:spPr>
              <a:xfrm>
                <a:off x="2169014" y="4582349"/>
                <a:ext cx="308477" cy="84490"/>
              </a:xfrm>
              <a:custGeom>
                <a:rect b="b" l="l" r="r" t="t"/>
                <a:pathLst>
                  <a:path extrusionOk="0" h="1218" w="4447">
                    <a:moveTo>
                      <a:pt x="714" y="1"/>
                    </a:moveTo>
                    <a:cubicBezTo>
                      <a:pt x="315" y="1"/>
                      <a:pt x="85" y="326"/>
                      <a:pt x="1" y="724"/>
                    </a:cubicBezTo>
                    <a:cubicBezTo>
                      <a:pt x="504" y="1028"/>
                      <a:pt x="1385" y="1217"/>
                      <a:pt x="2381" y="1217"/>
                    </a:cubicBezTo>
                    <a:cubicBezTo>
                      <a:pt x="2414" y="1218"/>
                      <a:pt x="2448" y="1218"/>
                      <a:pt x="2481" y="1218"/>
                    </a:cubicBezTo>
                    <a:cubicBezTo>
                      <a:pt x="3046" y="1218"/>
                      <a:pt x="3609" y="1135"/>
                      <a:pt x="4153" y="986"/>
                    </a:cubicBezTo>
                    <a:cubicBezTo>
                      <a:pt x="4164" y="651"/>
                      <a:pt x="4206" y="326"/>
                      <a:pt x="4300" y="326"/>
                    </a:cubicBezTo>
                    <a:lnTo>
                      <a:pt x="4384" y="326"/>
                    </a:lnTo>
                    <a:cubicBezTo>
                      <a:pt x="4415" y="326"/>
                      <a:pt x="4447" y="158"/>
                      <a:pt x="4447" y="95"/>
                    </a:cubicBezTo>
                    <a:cubicBezTo>
                      <a:pt x="4447" y="43"/>
                      <a:pt x="4415" y="1"/>
                      <a:pt x="43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8" name="Google Shape;4258;p21"/>
              <p:cNvSpPr/>
              <p:nvPr/>
            </p:nvSpPr>
            <p:spPr>
              <a:xfrm>
                <a:off x="2418532" y="4582349"/>
                <a:ext cx="58962" cy="146296"/>
              </a:xfrm>
              <a:custGeom>
                <a:rect b="b" l="l" r="r" t="t"/>
                <a:pathLst>
                  <a:path extrusionOk="0" h="2109" w="850">
                    <a:moveTo>
                      <a:pt x="493" y="1"/>
                    </a:moveTo>
                    <a:cubicBezTo>
                      <a:pt x="0" y="221"/>
                      <a:pt x="0" y="1899"/>
                      <a:pt x="493" y="2108"/>
                    </a:cubicBezTo>
                    <a:lnTo>
                      <a:pt x="787" y="2108"/>
                    </a:lnTo>
                    <a:cubicBezTo>
                      <a:pt x="818" y="2108"/>
                      <a:pt x="850" y="2066"/>
                      <a:pt x="850" y="2004"/>
                    </a:cubicBezTo>
                    <a:cubicBezTo>
                      <a:pt x="850" y="1951"/>
                      <a:pt x="818" y="1773"/>
                      <a:pt x="787" y="1773"/>
                    </a:cubicBezTo>
                    <a:lnTo>
                      <a:pt x="714" y="1773"/>
                    </a:lnTo>
                    <a:cubicBezTo>
                      <a:pt x="514" y="1773"/>
                      <a:pt x="514" y="336"/>
                      <a:pt x="714" y="336"/>
                    </a:cubicBezTo>
                    <a:lnTo>
                      <a:pt x="787" y="336"/>
                    </a:lnTo>
                    <a:cubicBezTo>
                      <a:pt x="818" y="336"/>
                      <a:pt x="850" y="158"/>
                      <a:pt x="850" y="106"/>
                    </a:cubicBezTo>
                    <a:cubicBezTo>
                      <a:pt x="850" y="43"/>
                      <a:pt x="818" y="1"/>
                      <a:pt x="787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9" name="Google Shape;4259;p21"/>
              <p:cNvSpPr/>
              <p:nvPr/>
            </p:nvSpPr>
            <p:spPr>
              <a:xfrm>
                <a:off x="2193015" y="4610027"/>
                <a:ext cx="53899" cy="90941"/>
              </a:xfrm>
              <a:custGeom>
                <a:rect b="b" l="l" r="r" t="t"/>
                <a:pathLst>
                  <a:path extrusionOk="0" h="1311" w="777">
                    <a:moveTo>
                      <a:pt x="347" y="0"/>
                    </a:moveTo>
                    <a:cubicBezTo>
                      <a:pt x="1" y="0"/>
                      <a:pt x="1" y="1311"/>
                      <a:pt x="347" y="1311"/>
                    </a:cubicBezTo>
                    <a:lnTo>
                      <a:pt x="777" y="1311"/>
                    </a:lnTo>
                    <a:cubicBezTo>
                      <a:pt x="504" y="1164"/>
                      <a:pt x="504" y="147"/>
                      <a:pt x="77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0" name="Google Shape;4260;p21"/>
              <p:cNvSpPr/>
              <p:nvPr/>
            </p:nvSpPr>
            <p:spPr>
              <a:xfrm>
                <a:off x="2355962" y="4610027"/>
                <a:ext cx="53899" cy="90941"/>
              </a:xfrm>
              <a:custGeom>
                <a:rect b="b" l="l" r="r" t="t"/>
                <a:pathLst>
                  <a:path extrusionOk="0" h="1311" w="777">
                    <a:moveTo>
                      <a:pt x="357" y="0"/>
                    </a:moveTo>
                    <a:cubicBezTo>
                      <a:pt x="1" y="0"/>
                      <a:pt x="1" y="1311"/>
                      <a:pt x="357" y="1311"/>
                    </a:cubicBezTo>
                    <a:lnTo>
                      <a:pt x="777" y="1311"/>
                    </a:lnTo>
                    <a:cubicBezTo>
                      <a:pt x="514" y="1164"/>
                      <a:pt x="514" y="147"/>
                      <a:pt x="77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1" name="Google Shape;4261;p21"/>
              <p:cNvSpPr/>
              <p:nvPr/>
            </p:nvSpPr>
            <p:spPr>
              <a:xfrm>
                <a:off x="2469448" y="4733642"/>
                <a:ext cx="175361" cy="163777"/>
              </a:xfrm>
              <a:custGeom>
                <a:rect b="b" l="l" r="r" t="t"/>
                <a:pathLst>
                  <a:path extrusionOk="0" h="2361" w="2528">
                    <a:moveTo>
                      <a:pt x="231" y="1"/>
                    </a:moveTo>
                    <a:cubicBezTo>
                      <a:pt x="0" y="1"/>
                      <a:pt x="0" y="2360"/>
                      <a:pt x="231" y="2360"/>
                    </a:cubicBezTo>
                    <a:lnTo>
                      <a:pt x="2528" y="2360"/>
                    </a:lnTo>
                    <a:cubicBezTo>
                      <a:pt x="2370" y="1773"/>
                      <a:pt x="2349" y="630"/>
                      <a:pt x="2528" y="1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2" name="Google Shape;4262;p21"/>
              <p:cNvSpPr/>
              <p:nvPr/>
            </p:nvSpPr>
            <p:spPr>
              <a:xfrm>
                <a:off x="2522585" y="4778731"/>
                <a:ext cx="117855" cy="99750"/>
              </a:xfrm>
              <a:custGeom>
                <a:rect b="b" l="l" r="r" t="t"/>
                <a:pathLst>
                  <a:path extrusionOk="0" h="1438" w="1699">
                    <a:moveTo>
                      <a:pt x="1657" y="1"/>
                    </a:moveTo>
                    <a:cubicBezTo>
                      <a:pt x="734" y="1"/>
                      <a:pt x="0" y="326"/>
                      <a:pt x="0" y="714"/>
                    </a:cubicBezTo>
                    <a:cubicBezTo>
                      <a:pt x="0" y="1113"/>
                      <a:pt x="745" y="1438"/>
                      <a:pt x="1657" y="1438"/>
                    </a:cubicBezTo>
                    <a:lnTo>
                      <a:pt x="1699" y="1438"/>
                    </a:lnTo>
                    <a:cubicBezTo>
                      <a:pt x="1636" y="955"/>
                      <a:pt x="1615" y="483"/>
                      <a:pt x="1657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3" name="Google Shape;4263;p21"/>
              <p:cNvSpPr/>
              <p:nvPr/>
            </p:nvSpPr>
            <p:spPr>
              <a:xfrm>
                <a:off x="2099160" y="4722751"/>
                <a:ext cx="427789" cy="184864"/>
              </a:xfrm>
              <a:custGeom>
                <a:rect b="b" l="l" r="r" t="t"/>
                <a:pathLst>
                  <a:path extrusionOk="0" h="2665" w="6167">
                    <a:moveTo>
                      <a:pt x="819" y="1"/>
                    </a:moveTo>
                    <a:cubicBezTo>
                      <a:pt x="1" y="1"/>
                      <a:pt x="1" y="2664"/>
                      <a:pt x="819" y="2664"/>
                    </a:cubicBezTo>
                    <a:lnTo>
                      <a:pt x="6062" y="2664"/>
                    </a:lnTo>
                    <a:cubicBezTo>
                      <a:pt x="6114" y="2664"/>
                      <a:pt x="6167" y="2591"/>
                      <a:pt x="6167" y="2507"/>
                    </a:cubicBezTo>
                    <a:cubicBezTo>
                      <a:pt x="6167" y="2412"/>
                      <a:pt x="6114" y="2339"/>
                      <a:pt x="6062" y="2339"/>
                    </a:cubicBezTo>
                    <a:lnTo>
                      <a:pt x="5947" y="2339"/>
                    </a:lnTo>
                    <a:cubicBezTo>
                      <a:pt x="5632" y="2339"/>
                      <a:pt x="5632" y="315"/>
                      <a:pt x="5947" y="315"/>
                    </a:cubicBezTo>
                    <a:lnTo>
                      <a:pt x="6062" y="315"/>
                    </a:lnTo>
                    <a:cubicBezTo>
                      <a:pt x="6114" y="315"/>
                      <a:pt x="6167" y="252"/>
                      <a:pt x="6167" y="158"/>
                    </a:cubicBezTo>
                    <a:cubicBezTo>
                      <a:pt x="6167" y="74"/>
                      <a:pt x="6114" y="1"/>
                      <a:pt x="6062" y="1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4" name="Google Shape;4264;p21"/>
              <p:cNvSpPr/>
              <p:nvPr/>
            </p:nvSpPr>
            <p:spPr>
              <a:xfrm>
                <a:off x="2494213" y="4722751"/>
                <a:ext cx="165164" cy="21920"/>
              </a:xfrm>
              <a:custGeom>
                <a:rect b="b" l="l" r="r" t="t"/>
                <a:pathLst>
                  <a:path extrusionOk="0" h="316" w="2381">
                    <a:moveTo>
                      <a:pt x="0" y="1"/>
                    </a:moveTo>
                    <a:lnTo>
                      <a:pt x="0" y="315"/>
                    </a:lnTo>
                    <a:lnTo>
                      <a:pt x="2307" y="315"/>
                    </a:lnTo>
                    <a:cubicBezTo>
                      <a:pt x="2349" y="315"/>
                      <a:pt x="2380" y="242"/>
                      <a:pt x="2380" y="158"/>
                    </a:cubicBezTo>
                    <a:cubicBezTo>
                      <a:pt x="2380" y="74"/>
                      <a:pt x="2349" y="1"/>
                      <a:pt x="2307" y="1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5" name="Google Shape;4265;p21"/>
              <p:cNvSpPr/>
              <p:nvPr/>
            </p:nvSpPr>
            <p:spPr>
              <a:xfrm>
                <a:off x="2494213" y="4885004"/>
                <a:ext cx="165164" cy="22614"/>
              </a:xfrm>
              <a:custGeom>
                <a:rect b="b" l="l" r="r" t="t"/>
                <a:pathLst>
                  <a:path extrusionOk="0" h="326" w="2381">
                    <a:moveTo>
                      <a:pt x="0" y="0"/>
                    </a:moveTo>
                    <a:lnTo>
                      <a:pt x="0" y="325"/>
                    </a:lnTo>
                    <a:lnTo>
                      <a:pt x="2307" y="325"/>
                    </a:lnTo>
                    <a:cubicBezTo>
                      <a:pt x="2349" y="325"/>
                      <a:pt x="2380" y="252"/>
                      <a:pt x="2380" y="168"/>
                    </a:cubicBezTo>
                    <a:cubicBezTo>
                      <a:pt x="2380" y="73"/>
                      <a:pt x="2349" y="0"/>
                      <a:pt x="2307" y="0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6" name="Google Shape;4266;p21"/>
              <p:cNvSpPr/>
              <p:nvPr/>
            </p:nvSpPr>
            <p:spPr>
              <a:xfrm>
                <a:off x="2099160" y="4722751"/>
                <a:ext cx="397961" cy="184864"/>
              </a:xfrm>
              <a:custGeom>
                <a:rect b="b" l="l" r="r" t="t"/>
                <a:pathLst>
                  <a:path extrusionOk="0" h="2665" w="5737">
                    <a:moveTo>
                      <a:pt x="819" y="1"/>
                    </a:moveTo>
                    <a:cubicBezTo>
                      <a:pt x="1" y="1"/>
                      <a:pt x="1" y="2664"/>
                      <a:pt x="819" y="2664"/>
                    </a:cubicBezTo>
                    <a:lnTo>
                      <a:pt x="5737" y="2664"/>
                    </a:lnTo>
                    <a:cubicBezTo>
                      <a:pt x="4919" y="2664"/>
                      <a:pt x="4919" y="1"/>
                      <a:pt x="5737" y="1"/>
                    </a:cubicBezTo>
                    <a:close/>
                  </a:path>
                </a:pathLst>
              </a:custGeom>
              <a:solidFill>
                <a:srgbClr val="5E44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7" name="Google Shape;4267;p21"/>
              <p:cNvSpPr/>
              <p:nvPr/>
            </p:nvSpPr>
            <p:spPr>
              <a:xfrm>
                <a:off x="2101380" y="4743839"/>
                <a:ext cx="395742" cy="163777"/>
              </a:xfrm>
              <a:custGeom>
                <a:rect b="b" l="l" r="r" t="t"/>
                <a:pathLst>
                  <a:path extrusionOk="0" h="2361" w="5705">
                    <a:moveTo>
                      <a:pt x="378" y="1"/>
                    </a:moveTo>
                    <a:lnTo>
                      <a:pt x="378" y="1"/>
                    </a:lnTo>
                    <a:cubicBezTo>
                      <a:pt x="0" y="703"/>
                      <a:pt x="137" y="2360"/>
                      <a:pt x="787" y="2360"/>
                    </a:cubicBezTo>
                    <a:lnTo>
                      <a:pt x="5705" y="2360"/>
                    </a:lnTo>
                    <a:cubicBezTo>
                      <a:pt x="5453" y="2360"/>
                      <a:pt x="5275" y="2108"/>
                      <a:pt x="5181" y="1752"/>
                    </a:cubicBezTo>
                    <a:cubicBezTo>
                      <a:pt x="4887" y="1720"/>
                      <a:pt x="4583" y="1678"/>
                      <a:pt x="4279" y="1626"/>
                    </a:cubicBezTo>
                    <a:cubicBezTo>
                      <a:pt x="2286" y="1280"/>
                      <a:pt x="693" y="598"/>
                      <a:pt x="378" y="1"/>
                    </a:cubicBezTo>
                    <a:close/>
                  </a:path>
                </a:pathLst>
              </a:custGeom>
              <a:solidFill>
                <a:srgbClr val="4835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8" name="Google Shape;4268;p21"/>
              <p:cNvSpPr/>
              <p:nvPr/>
            </p:nvSpPr>
            <p:spPr>
              <a:xfrm>
                <a:off x="2126838" y="4748972"/>
                <a:ext cx="60419" cy="131729"/>
              </a:xfrm>
              <a:custGeom>
                <a:rect b="b" l="l" r="r" t="t"/>
                <a:pathLst>
                  <a:path extrusionOk="0" h="1899" w="871">
                    <a:moveTo>
                      <a:pt x="451" y="0"/>
                    </a:moveTo>
                    <a:cubicBezTo>
                      <a:pt x="0" y="0"/>
                      <a:pt x="0" y="1898"/>
                      <a:pt x="451" y="1898"/>
                    </a:cubicBezTo>
                    <a:lnTo>
                      <a:pt x="871" y="1898"/>
                    </a:lnTo>
                    <a:cubicBezTo>
                      <a:pt x="598" y="1625"/>
                      <a:pt x="598" y="273"/>
                      <a:pt x="871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9" name="Google Shape;4269;p21"/>
              <p:cNvSpPr/>
              <p:nvPr/>
            </p:nvSpPr>
            <p:spPr>
              <a:xfrm>
                <a:off x="2202519" y="4794755"/>
                <a:ext cx="216080" cy="40788"/>
              </a:xfrm>
              <a:custGeom>
                <a:rect b="b" l="l" r="r" t="t"/>
                <a:pathLst>
                  <a:path extrusionOk="0" h="588" w="3115">
                    <a:moveTo>
                      <a:pt x="94" y="1"/>
                    </a:moveTo>
                    <a:cubicBezTo>
                      <a:pt x="0" y="1"/>
                      <a:pt x="0" y="588"/>
                      <a:pt x="94" y="588"/>
                    </a:cubicBezTo>
                    <a:lnTo>
                      <a:pt x="3114" y="588"/>
                    </a:lnTo>
                    <a:cubicBezTo>
                      <a:pt x="3052" y="588"/>
                      <a:pt x="3052" y="1"/>
                      <a:pt x="3114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21"/>
              <p:cNvSpPr/>
              <p:nvPr/>
            </p:nvSpPr>
            <p:spPr>
              <a:xfrm>
                <a:off x="2462928" y="4911919"/>
                <a:ext cx="181882" cy="125139"/>
              </a:xfrm>
              <a:custGeom>
                <a:rect b="b" l="l" r="r" t="t"/>
                <a:pathLst>
                  <a:path extrusionOk="0" h="1804" w="2622">
                    <a:moveTo>
                      <a:pt x="283" y="0"/>
                    </a:moveTo>
                    <a:cubicBezTo>
                      <a:pt x="0" y="0"/>
                      <a:pt x="0" y="1804"/>
                      <a:pt x="283" y="1804"/>
                    </a:cubicBezTo>
                    <a:lnTo>
                      <a:pt x="2622" y="1804"/>
                    </a:lnTo>
                    <a:cubicBezTo>
                      <a:pt x="2129" y="1300"/>
                      <a:pt x="2129" y="503"/>
                      <a:pt x="2622" y="0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1" name="Google Shape;4271;p21"/>
              <p:cNvSpPr/>
              <p:nvPr/>
            </p:nvSpPr>
            <p:spPr>
              <a:xfrm>
                <a:off x="2510168" y="4943897"/>
                <a:ext cx="134642" cy="93161"/>
              </a:xfrm>
              <a:custGeom>
                <a:rect b="b" l="l" r="r" t="t"/>
                <a:pathLst>
                  <a:path extrusionOk="0" h="1343" w="1941">
                    <a:moveTo>
                      <a:pt x="1647" y="0"/>
                    </a:moveTo>
                    <a:cubicBezTo>
                      <a:pt x="735" y="32"/>
                      <a:pt x="1" y="367"/>
                      <a:pt x="1" y="776"/>
                    </a:cubicBezTo>
                    <a:cubicBezTo>
                      <a:pt x="1" y="997"/>
                      <a:pt x="210" y="1196"/>
                      <a:pt x="546" y="1343"/>
                    </a:cubicBezTo>
                    <a:lnTo>
                      <a:pt x="1941" y="1343"/>
                    </a:lnTo>
                    <a:cubicBezTo>
                      <a:pt x="1595" y="986"/>
                      <a:pt x="1479" y="462"/>
                      <a:pt x="164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2" name="Google Shape;4272;p21"/>
              <p:cNvSpPr/>
              <p:nvPr/>
            </p:nvSpPr>
            <p:spPr>
              <a:xfrm>
                <a:off x="2013351" y="4903178"/>
                <a:ext cx="519424" cy="141163"/>
              </a:xfrm>
              <a:custGeom>
                <a:rect b="b" l="l" r="r" t="t"/>
                <a:pathLst>
                  <a:path extrusionOk="0" h="2035" w="7488">
                    <a:moveTo>
                      <a:pt x="997" y="0"/>
                    </a:moveTo>
                    <a:cubicBezTo>
                      <a:pt x="1" y="0"/>
                      <a:pt x="1" y="2035"/>
                      <a:pt x="997" y="2035"/>
                    </a:cubicBezTo>
                    <a:lnTo>
                      <a:pt x="7362" y="2035"/>
                    </a:lnTo>
                    <a:cubicBezTo>
                      <a:pt x="7435" y="2035"/>
                      <a:pt x="7488" y="1982"/>
                      <a:pt x="7488" y="1919"/>
                    </a:cubicBezTo>
                    <a:cubicBezTo>
                      <a:pt x="7488" y="1846"/>
                      <a:pt x="7435" y="1793"/>
                      <a:pt x="7362" y="1793"/>
                    </a:cubicBezTo>
                    <a:lnTo>
                      <a:pt x="7226" y="1793"/>
                    </a:lnTo>
                    <a:cubicBezTo>
                      <a:pt x="6848" y="1793"/>
                      <a:pt x="6848" y="241"/>
                      <a:pt x="7226" y="241"/>
                    </a:cubicBezTo>
                    <a:lnTo>
                      <a:pt x="7362" y="241"/>
                    </a:lnTo>
                    <a:cubicBezTo>
                      <a:pt x="7435" y="241"/>
                      <a:pt x="7488" y="189"/>
                      <a:pt x="7488" y="126"/>
                    </a:cubicBezTo>
                    <a:cubicBezTo>
                      <a:pt x="7488" y="53"/>
                      <a:pt x="7435" y="0"/>
                      <a:pt x="7362" y="0"/>
                    </a:cubicBezTo>
                    <a:close/>
                  </a:path>
                </a:pathLst>
              </a:custGeom>
              <a:solidFill>
                <a:srgbClr val="E04C6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3" name="Google Shape;4273;p21"/>
              <p:cNvSpPr/>
              <p:nvPr/>
            </p:nvSpPr>
            <p:spPr>
              <a:xfrm>
                <a:off x="2493450" y="4903178"/>
                <a:ext cx="169534" cy="16787"/>
              </a:xfrm>
              <a:custGeom>
                <a:rect b="b" l="l" r="r" t="t"/>
                <a:pathLst>
                  <a:path extrusionOk="0" h="242" w="2444">
                    <a:moveTo>
                      <a:pt x="1" y="0"/>
                    </a:moveTo>
                    <a:lnTo>
                      <a:pt x="1" y="241"/>
                    </a:lnTo>
                    <a:lnTo>
                      <a:pt x="2360" y="241"/>
                    </a:lnTo>
                    <a:cubicBezTo>
                      <a:pt x="2402" y="241"/>
                      <a:pt x="2444" y="189"/>
                      <a:pt x="2444" y="126"/>
                    </a:cubicBezTo>
                    <a:cubicBezTo>
                      <a:pt x="2444" y="53"/>
                      <a:pt x="2402" y="0"/>
                      <a:pt x="2360" y="0"/>
                    </a:cubicBezTo>
                    <a:close/>
                  </a:path>
                </a:pathLst>
              </a:custGeom>
              <a:solidFill>
                <a:srgbClr val="E04C6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21"/>
              <p:cNvSpPr/>
              <p:nvPr/>
            </p:nvSpPr>
            <p:spPr>
              <a:xfrm>
                <a:off x="2493450" y="5027556"/>
                <a:ext cx="169534" cy="16787"/>
              </a:xfrm>
              <a:custGeom>
                <a:rect b="b" l="l" r="r" t="t"/>
                <a:pathLst>
                  <a:path extrusionOk="0" h="242" w="2444">
                    <a:moveTo>
                      <a:pt x="1" y="0"/>
                    </a:moveTo>
                    <a:lnTo>
                      <a:pt x="1" y="242"/>
                    </a:lnTo>
                    <a:lnTo>
                      <a:pt x="2360" y="242"/>
                    </a:lnTo>
                    <a:cubicBezTo>
                      <a:pt x="2402" y="242"/>
                      <a:pt x="2444" y="189"/>
                      <a:pt x="2444" y="126"/>
                    </a:cubicBezTo>
                    <a:cubicBezTo>
                      <a:pt x="2444" y="53"/>
                      <a:pt x="2402" y="0"/>
                      <a:pt x="2360" y="0"/>
                    </a:cubicBezTo>
                    <a:close/>
                  </a:path>
                </a:pathLst>
              </a:custGeom>
              <a:solidFill>
                <a:srgbClr val="E04C6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5" name="Google Shape;4275;p21"/>
              <p:cNvSpPr/>
              <p:nvPr/>
            </p:nvSpPr>
            <p:spPr>
              <a:xfrm>
                <a:off x="2013351" y="4903178"/>
                <a:ext cx="497642" cy="141163"/>
              </a:xfrm>
              <a:custGeom>
                <a:rect b="b" l="l" r="r" t="t"/>
                <a:pathLst>
                  <a:path extrusionOk="0" h="2035" w="7174">
                    <a:moveTo>
                      <a:pt x="997" y="0"/>
                    </a:moveTo>
                    <a:cubicBezTo>
                      <a:pt x="1" y="0"/>
                      <a:pt x="1" y="2035"/>
                      <a:pt x="997" y="2035"/>
                    </a:cubicBezTo>
                    <a:lnTo>
                      <a:pt x="7173" y="2035"/>
                    </a:lnTo>
                    <a:cubicBezTo>
                      <a:pt x="6481" y="2035"/>
                      <a:pt x="6481" y="0"/>
                      <a:pt x="7173" y="0"/>
                    </a:cubicBezTo>
                    <a:close/>
                  </a:path>
                </a:pathLst>
              </a:custGeom>
              <a:solidFill>
                <a:srgbClr val="BA20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6" name="Google Shape;4276;p21"/>
              <p:cNvSpPr/>
              <p:nvPr/>
            </p:nvSpPr>
            <p:spPr>
              <a:xfrm>
                <a:off x="2013351" y="4903872"/>
                <a:ext cx="497642" cy="141163"/>
              </a:xfrm>
              <a:custGeom>
                <a:rect b="b" l="l" r="r" t="t"/>
                <a:pathLst>
                  <a:path extrusionOk="0" h="2035" w="7174">
                    <a:moveTo>
                      <a:pt x="997" y="1"/>
                    </a:moveTo>
                    <a:cubicBezTo>
                      <a:pt x="1" y="1"/>
                      <a:pt x="1" y="2035"/>
                      <a:pt x="997" y="2035"/>
                    </a:cubicBezTo>
                    <a:lnTo>
                      <a:pt x="7173" y="2035"/>
                    </a:lnTo>
                    <a:cubicBezTo>
                      <a:pt x="6859" y="2025"/>
                      <a:pt x="6691" y="1616"/>
                      <a:pt x="6659" y="1165"/>
                    </a:cubicBezTo>
                    <a:cubicBezTo>
                      <a:pt x="6324" y="1165"/>
                      <a:pt x="5978" y="1154"/>
                      <a:pt x="5621" y="1133"/>
                    </a:cubicBezTo>
                    <a:cubicBezTo>
                      <a:pt x="3608" y="997"/>
                      <a:pt x="1993" y="546"/>
                      <a:pt x="2024" y="126"/>
                    </a:cubicBezTo>
                    <a:cubicBezTo>
                      <a:pt x="2024" y="74"/>
                      <a:pt x="2056" y="32"/>
                      <a:pt x="2098" y="1"/>
                    </a:cubicBezTo>
                    <a:close/>
                  </a:path>
                </a:pathLst>
              </a:custGeom>
              <a:solidFill>
                <a:srgbClr val="A319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0" name="Shape 4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1" name="Google Shape;4281;p22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800">
                <a:latin typeface="Cambria"/>
                <a:ea typeface="Cambria"/>
                <a:cs typeface="Cambria"/>
                <a:sym typeface="Cambria"/>
              </a:rPr>
              <a:t>2. Triển khai vấn đề</a:t>
            </a:r>
            <a:endParaRPr b="1" sz="2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82" name="Google Shape;4282;p22"/>
          <p:cNvSpPr txBox="1"/>
          <p:nvPr>
            <p:ph idx="1" type="subTitle"/>
          </p:nvPr>
        </p:nvSpPr>
        <p:spPr>
          <a:xfrm>
            <a:off x="2430966" y="1067566"/>
            <a:ext cx="4624039" cy="575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1800">
                <a:latin typeface="Cambria"/>
                <a:ea typeface="Cambria"/>
                <a:cs typeface="Cambria"/>
                <a:sym typeface="Cambria"/>
              </a:rPr>
              <a:t>b. Đọc sách là nhu cầu không thể thiếu.</a:t>
            </a:r>
            <a:endParaRPr/>
          </a:p>
        </p:txBody>
      </p:sp>
      <p:sp>
        <p:nvSpPr>
          <p:cNvPr id="4283" name="Google Shape;4283;p22"/>
          <p:cNvSpPr txBox="1"/>
          <p:nvPr/>
        </p:nvSpPr>
        <p:spPr>
          <a:xfrm>
            <a:off x="3059153" y="1692812"/>
            <a:ext cx="5728008" cy="23149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2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Dẫn chứng triển khai rõ nét, thuyết phục.</a:t>
            </a:r>
            <a:endParaRPr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2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Việc đọc sách đem lại cho con người rất nhiều tác dụng to lớn.</a:t>
            </a:r>
            <a:endParaRPr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2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Đọc sách đem đến nhiều điều kì diệu với cuộc sống của mỗi người.</a:t>
            </a:r>
            <a:endParaRPr/>
          </a:p>
        </p:txBody>
      </p:sp>
      <p:grpSp>
        <p:nvGrpSpPr>
          <p:cNvPr id="4284" name="Google Shape;4284;p22"/>
          <p:cNvGrpSpPr/>
          <p:nvPr/>
        </p:nvGrpSpPr>
        <p:grpSpPr>
          <a:xfrm>
            <a:off x="249761" y="957104"/>
            <a:ext cx="2619691" cy="3905903"/>
            <a:chOff x="9663090" y="1349876"/>
            <a:chExt cx="2226114" cy="3319088"/>
          </a:xfrm>
        </p:grpSpPr>
        <p:sp>
          <p:nvSpPr>
            <p:cNvPr id="4285" name="Google Shape;4285;p22"/>
            <p:cNvSpPr/>
            <p:nvPr/>
          </p:nvSpPr>
          <p:spPr>
            <a:xfrm>
              <a:off x="9814868" y="2700465"/>
              <a:ext cx="1935670" cy="1968499"/>
            </a:xfrm>
            <a:custGeom>
              <a:rect b="b" l="l" r="r" t="t"/>
              <a:pathLst>
                <a:path extrusionOk="0" h="19257" w="12208">
                  <a:moveTo>
                    <a:pt x="0" y="0"/>
                  </a:moveTo>
                  <a:lnTo>
                    <a:pt x="0" y="19257"/>
                  </a:lnTo>
                  <a:lnTo>
                    <a:pt x="12207" y="19257"/>
                  </a:lnTo>
                  <a:lnTo>
                    <a:pt x="122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6" name="Google Shape;4286;p22"/>
            <p:cNvSpPr/>
            <p:nvPr/>
          </p:nvSpPr>
          <p:spPr>
            <a:xfrm>
              <a:off x="10337763" y="2756773"/>
              <a:ext cx="155277" cy="1859337"/>
            </a:xfrm>
            <a:custGeom>
              <a:rect b="b" l="l" r="r" t="t"/>
              <a:pathLst>
                <a:path extrusionOk="0" h="18189" w="1519">
                  <a:moveTo>
                    <a:pt x="0" y="1"/>
                  </a:moveTo>
                  <a:lnTo>
                    <a:pt x="0" y="18188"/>
                  </a:lnTo>
                  <a:lnTo>
                    <a:pt x="1519" y="18188"/>
                  </a:lnTo>
                  <a:lnTo>
                    <a:pt x="15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22"/>
            <p:cNvSpPr/>
            <p:nvPr/>
          </p:nvSpPr>
          <p:spPr>
            <a:xfrm>
              <a:off x="9992657" y="2055725"/>
              <a:ext cx="733656" cy="653029"/>
            </a:xfrm>
            <a:custGeom>
              <a:rect b="b" l="l" r="r" t="t"/>
              <a:pathLst>
                <a:path extrusionOk="0" h="6970" w="7177">
                  <a:moveTo>
                    <a:pt x="2502" y="1"/>
                  </a:moveTo>
                  <a:cubicBezTo>
                    <a:pt x="1297" y="1"/>
                    <a:pt x="275" y="52"/>
                    <a:pt x="195" y="208"/>
                  </a:cubicBezTo>
                  <a:cubicBezTo>
                    <a:pt x="0" y="598"/>
                    <a:pt x="636" y="6197"/>
                    <a:pt x="636" y="6197"/>
                  </a:cubicBezTo>
                  <a:lnTo>
                    <a:pt x="7177" y="6969"/>
                  </a:lnTo>
                  <a:cubicBezTo>
                    <a:pt x="7177" y="6969"/>
                    <a:pt x="6931" y="234"/>
                    <a:pt x="6574" y="157"/>
                  </a:cubicBezTo>
                  <a:cubicBezTo>
                    <a:pt x="6359" y="107"/>
                    <a:pt x="4241" y="1"/>
                    <a:pt x="2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22"/>
            <p:cNvSpPr/>
            <p:nvPr/>
          </p:nvSpPr>
          <p:spPr>
            <a:xfrm>
              <a:off x="10074963" y="2085245"/>
              <a:ext cx="681726" cy="621039"/>
            </a:xfrm>
            <a:custGeom>
              <a:rect b="b" l="l" r="r" t="t"/>
              <a:pathLst>
                <a:path extrusionOk="0" h="6222" w="6669">
                  <a:moveTo>
                    <a:pt x="2502" y="0"/>
                  </a:moveTo>
                  <a:cubicBezTo>
                    <a:pt x="1298" y="0"/>
                    <a:pt x="276" y="51"/>
                    <a:pt x="196" y="207"/>
                  </a:cubicBezTo>
                  <a:cubicBezTo>
                    <a:pt x="1" y="598"/>
                    <a:pt x="637" y="6196"/>
                    <a:pt x="637" y="6196"/>
                  </a:cubicBezTo>
                  <a:lnTo>
                    <a:pt x="841" y="6222"/>
                  </a:lnTo>
                  <a:cubicBezTo>
                    <a:pt x="730" y="5289"/>
                    <a:pt x="238" y="750"/>
                    <a:pt x="417" y="403"/>
                  </a:cubicBezTo>
                  <a:cubicBezTo>
                    <a:pt x="494" y="245"/>
                    <a:pt x="1500" y="193"/>
                    <a:pt x="2692" y="193"/>
                  </a:cubicBezTo>
                  <a:cubicBezTo>
                    <a:pt x="4255" y="193"/>
                    <a:pt x="6139" y="282"/>
                    <a:pt x="6669" y="335"/>
                  </a:cubicBezTo>
                  <a:cubicBezTo>
                    <a:pt x="6635" y="224"/>
                    <a:pt x="6601" y="165"/>
                    <a:pt x="6567" y="157"/>
                  </a:cubicBezTo>
                  <a:cubicBezTo>
                    <a:pt x="6356" y="106"/>
                    <a:pt x="4240" y="0"/>
                    <a:pt x="2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9" name="Google Shape;4289;p22"/>
            <p:cNvSpPr/>
            <p:nvPr/>
          </p:nvSpPr>
          <p:spPr>
            <a:xfrm>
              <a:off x="10084556" y="2085576"/>
              <a:ext cx="187375" cy="336621"/>
            </a:xfrm>
            <a:custGeom>
              <a:rect b="b" l="l" r="r" t="t"/>
              <a:pathLst>
                <a:path extrusionOk="0" h="3293" w="1833">
                  <a:moveTo>
                    <a:pt x="1833" y="1"/>
                  </a:moveTo>
                  <a:cubicBezTo>
                    <a:pt x="891" y="18"/>
                    <a:pt x="161" y="77"/>
                    <a:pt x="102" y="204"/>
                  </a:cubicBezTo>
                  <a:cubicBezTo>
                    <a:pt x="0" y="400"/>
                    <a:pt x="111" y="1859"/>
                    <a:pt x="246" y="3292"/>
                  </a:cubicBezTo>
                  <a:cubicBezTo>
                    <a:pt x="306" y="3224"/>
                    <a:pt x="365" y="3157"/>
                    <a:pt x="424" y="3089"/>
                  </a:cubicBezTo>
                  <a:cubicBezTo>
                    <a:pt x="314" y="1791"/>
                    <a:pt x="238" y="578"/>
                    <a:pt x="323" y="400"/>
                  </a:cubicBezTo>
                  <a:cubicBezTo>
                    <a:pt x="382" y="281"/>
                    <a:pt x="984" y="221"/>
                    <a:pt x="1790" y="204"/>
                  </a:cubicBezTo>
                  <a:cubicBezTo>
                    <a:pt x="1807" y="137"/>
                    <a:pt x="1816" y="69"/>
                    <a:pt x="1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0" name="Google Shape;4290;p22"/>
            <p:cNvSpPr/>
            <p:nvPr/>
          </p:nvSpPr>
          <p:spPr>
            <a:xfrm>
              <a:off x="10163473" y="1960761"/>
              <a:ext cx="992076" cy="740607"/>
            </a:xfrm>
            <a:custGeom>
              <a:rect b="b" l="l" r="r" t="t"/>
              <a:pathLst>
                <a:path extrusionOk="0" h="7245" w="9705">
                  <a:moveTo>
                    <a:pt x="4827" y="0"/>
                  </a:moveTo>
                  <a:cubicBezTo>
                    <a:pt x="4547" y="0"/>
                    <a:pt x="2859" y="424"/>
                    <a:pt x="2672" y="535"/>
                  </a:cubicBezTo>
                  <a:cubicBezTo>
                    <a:pt x="2486" y="645"/>
                    <a:pt x="187" y="4598"/>
                    <a:pt x="0" y="6693"/>
                  </a:cubicBezTo>
                  <a:lnTo>
                    <a:pt x="7694" y="7245"/>
                  </a:lnTo>
                  <a:cubicBezTo>
                    <a:pt x="7694" y="7245"/>
                    <a:pt x="9705" y="6380"/>
                    <a:pt x="9628" y="5938"/>
                  </a:cubicBezTo>
                  <a:cubicBezTo>
                    <a:pt x="9552" y="5497"/>
                    <a:pt x="6922" y="645"/>
                    <a:pt x="6736" y="586"/>
                  </a:cubicBezTo>
                  <a:cubicBezTo>
                    <a:pt x="6558" y="535"/>
                    <a:pt x="5099" y="0"/>
                    <a:pt x="4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1" name="Google Shape;4291;p22"/>
            <p:cNvSpPr/>
            <p:nvPr/>
          </p:nvSpPr>
          <p:spPr>
            <a:xfrm>
              <a:off x="10873617" y="2049184"/>
              <a:ext cx="274980" cy="526858"/>
            </a:xfrm>
            <a:custGeom>
              <a:rect b="b" l="l" r="r" t="t"/>
              <a:pathLst>
                <a:path extrusionOk="0" h="5154" w="2690">
                  <a:moveTo>
                    <a:pt x="1" y="1"/>
                  </a:moveTo>
                  <a:lnTo>
                    <a:pt x="1" y="1"/>
                  </a:lnTo>
                  <a:cubicBezTo>
                    <a:pt x="247" y="2495"/>
                    <a:pt x="934" y="4997"/>
                    <a:pt x="1231" y="5090"/>
                  </a:cubicBezTo>
                  <a:lnTo>
                    <a:pt x="1231" y="5099"/>
                  </a:lnTo>
                  <a:cubicBezTo>
                    <a:pt x="1372" y="5142"/>
                    <a:pt x="1787" y="5154"/>
                    <a:pt x="2207" y="5154"/>
                  </a:cubicBezTo>
                  <a:cubicBezTo>
                    <a:pt x="2366" y="5154"/>
                    <a:pt x="2526" y="5152"/>
                    <a:pt x="2673" y="5150"/>
                  </a:cubicBezTo>
                  <a:cubicBezTo>
                    <a:pt x="2681" y="5124"/>
                    <a:pt x="2690" y="5099"/>
                    <a:pt x="2681" y="5073"/>
                  </a:cubicBezTo>
                  <a:cubicBezTo>
                    <a:pt x="2622" y="4700"/>
                    <a:pt x="671" y="106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2" name="Google Shape;4292;p22"/>
            <p:cNvSpPr/>
            <p:nvPr/>
          </p:nvSpPr>
          <p:spPr>
            <a:xfrm>
              <a:off x="10168686" y="2019744"/>
              <a:ext cx="263633" cy="589725"/>
            </a:xfrm>
            <a:custGeom>
              <a:rect b="b" l="l" r="r" t="t"/>
              <a:pathLst>
                <a:path extrusionOk="0" h="5769" w="2579">
                  <a:moveTo>
                    <a:pt x="2579" y="0"/>
                  </a:moveTo>
                  <a:lnTo>
                    <a:pt x="2579" y="0"/>
                  </a:lnTo>
                  <a:cubicBezTo>
                    <a:pt x="2223" y="441"/>
                    <a:pt x="356" y="3733"/>
                    <a:pt x="0" y="5769"/>
                  </a:cubicBezTo>
                  <a:cubicBezTo>
                    <a:pt x="467" y="5769"/>
                    <a:pt x="1434" y="5743"/>
                    <a:pt x="1654" y="5650"/>
                  </a:cubicBezTo>
                  <a:cubicBezTo>
                    <a:pt x="1943" y="5531"/>
                    <a:pt x="2494" y="2689"/>
                    <a:pt x="2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3" name="Google Shape;4293;p22"/>
            <p:cNvSpPr/>
            <p:nvPr/>
          </p:nvSpPr>
          <p:spPr>
            <a:xfrm>
              <a:off x="10437431" y="1960761"/>
              <a:ext cx="464911" cy="526143"/>
            </a:xfrm>
            <a:custGeom>
              <a:rect b="b" l="l" r="r" t="t"/>
              <a:pathLst>
                <a:path extrusionOk="0" h="5147" w="4548">
                  <a:moveTo>
                    <a:pt x="2147" y="0"/>
                  </a:moveTo>
                  <a:cubicBezTo>
                    <a:pt x="1876" y="0"/>
                    <a:pt x="238" y="408"/>
                    <a:pt x="1" y="526"/>
                  </a:cubicBezTo>
                  <a:cubicBezTo>
                    <a:pt x="238" y="2944"/>
                    <a:pt x="450" y="4878"/>
                    <a:pt x="713" y="5039"/>
                  </a:cubicBezTo>
                  <a:cubicBezTo>
                    <a:pt x="829" y="5114"/>
                    <a:pt x="1423" y="5147"/>
                    <a:pt x="2103" y="5147"/>
                  </a:cubicBezTo>
                  <a:cubicBezTo>
                    <a:pt x="3115" y="5147"/>
                    <a:pt x="4319" y="5075"/>
                    <a:pt x="4420" y="4963"/>
                  </a:cubicBezTo>
                  <a:cubicBezTo>
                    <a:pt x="4548" y="4819"/>
                    <a:pt x="4217" y="1816"/>
                    <a:pt x="4056" y="586"/>
                  </a:cubicBezTo>
                  <a:cubicBezTo>
                    <a:pt x="3852" y="518"/>
                    <a:pt x="2419" y="0"/>
                    <a:pt x="21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4" name="Google Shape;4294;p22"/>
            <p:cNvSpPr/>
            <p:nvPr/>
          </p:nvSpPr>
          <p:spPr>
            <a:xfrm>
              <a:off x="10528511" y="2495593"/>
              <a:ext cx="669459" cy="152006"/>
            </a:xfrm>
            <a:custGeom>
              <a:rect b="b" l="l" r="r" t="t"/>
              <a:pathLst>
                <a:path extrusionOk="0" h="1487" w="6549">
                  <a:moveTo>
                    <a:pt x="4657" y="0"/>
                  </a:moveTo>
                  <a:cubicBezTo>
                    <a:pt x="4626" y="0"/>
                    <a:pt x="4595" y="1"/>
                    <a:pt x="4564" y="2"/>
                  </a:cubicBezTo>
                  <a:cubicBezTo>
                    <a:pt x="3529" y="53"/>
                    <a:pt x="382" y="902"/>
                    <a:pt x="187" y="995"/>
                  </a:cubicBezTo>
                  <a:cubicBezTo>
                    <a:pt x="1" y="1080"/>
                    <a:pt x="94" y="1444"/>
                    <a:pt x="94" y="1444"/>
                  </a:cubicBezTo>
                  <a:lnTo>
                    <a:pt x="5981" y="1487"/>
                  </a:lnTo>
                  <a:cubicBezTo>
                    <a:pt x="6549" y="779"/>
                    <a:pt x="5648" y="0"/>
                    <a:pt x="4657" y="0"/>
                  </a:cubicBezTo>
                  <a:close/>
                </a:path>
              </a:pathLst>
            </a:custGeom>
            <a:solidFill>
              <a:srgbClr val="FF87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5" name="Google Shape;4295;p22"/>
            <p:cNvSpPr/>
            <p:nvPr/>
          </p:nvSpPr>
          <p:spPr>
            <a:xfrm>
              <a:off x="10163473" y="2502442"/>
              <a:ext cx="679886" cy="147815"/>
            </a:xfrm>
            <a:custGeom>
              <a:rect b="b" l="l" r="r" t="t"/>
              <a:pathLst>
                <a:path extrusionOk="0" h="1446" w="6651">
                  <a:moveTo>
                    <a:pt x="1771" y="1"/>
                  </a:moveTo>
                  <a:cubicBezTo>
                    <a:pt x="752" y="1"/>
                    <a:pt x="25" y="666"/>
                    <a:pt x="0" y="1411"/>
                  </a:cubicBezTo>
                  <a:lnTo>
                    <a:pt x="6405" y="1445"/>
                  </a:lnTo>
                  <a:cubicBezTo>
                    <a:pt x="6405" y="1445"/>
                    <a:pt x="6651" y="1038"/>
                    <a:pt x="6481" y="945"/>
                  </a:cubicBezTo>
                  <a:cubicBezTo>
                    <a:pt x="6312" y="843"/>
                    <a:pt x="2952" y="63"/>
                    <a:pt x="1883" y="3"/>
                  </a:cubicBezTo>
                  <a:cubicBezTo>
                    <a:pt x="1846" y="1"/>
                    <a:pt x="1808" y="1"/>
                    <a:pt x="1771" y="1"/>
                  </a:cubicBezTo>
                  <a:close/>
                </a:path>
              </a:pathLst>
            </a:custGeom>
            <a:solidFill>
              <a:srgbClr val="FFA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6" name="Google Shape;4296;p22"/>
            <p:cNvSpPr/>
            <p:nvPr/>
          </p:nvSpPr>
          <p:spPr>
            <a:xfrm>
              <a:off x="10757491" y="2571033"/>
              <a:ext cx="176130" cy="65321"/>
            </a:xfrm>
            <a:custGeom>
              <a:rect b="b" l="l" r="r" t="t"/>
              <a:pathLst>
                <a:path extrusionOk="0" h="639" w="1723">
                  <a:moveTo>
                    <a:pt x="850" y="1"/>
                  </a:moveTo>
                  <a:cubicBezTo>
                    <a:pt x="569" y="1"/>
                    <a:pt x="154" y="242"/>
                    <a:pt x="0" y="630"/>
                  </a:cubicBezTo>
                  <a:lnTo>
                    <a:pt x="1722" y="639"/>
                  </a:lnTo>
                  <a:cubicBezTo>
                    <a:pt x="1722" y="639"/>
                    <a:pt x="1663" y="265"/>
                    <a:pt x="1569" y="197"/>
                  </a:cubicBezTo>
                  <a:cubicBezTo>
                    <a:pt x="1527" y="164"/>
                    <a:pt x="1171" y="19"/>
                    <a:pt x="891" y="2"/>
                  </a:cubicBezTo>
                  <a:cubicBezTo>
                    <a:pt x="878" y="1"/>
                    <a:pt x="864" y="1"/>
                    <a:pt x="850" y="1"/>
                  </a:cubicBezTo>
                  <a:close/>
                </a:path>
              </a:pathLst>
            </a:custGeom>
            <a:solidFill>
              <a:srgbClr val="FFA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7" name="Google Shape;4297;p22"/>
            <p:cNvSpPr/>
            <p:nvPr/>
          </p:nvSpPr>
          <p:spPr>
            <a:xfrm>
              <a:off x="10160842" y="2488701"/>
              <a:ext cx="279376" cy="145259"/>
            </a:xfrm>
            <a:custGeom>
              <a:rect b="b" l="l" r="r" t="t"/>
              <a:pathLst>
                <a:path extrusionOk="0" h="1421" w="2733">
                  <a:moveTo>
                    <a:pt x="1966" y="1"/>
                  </a:moveTo>
                  <a:cubicBezTo>
                    <a:pt x="1265" y="1"/>
                    <a:pt x="316" y="225"/>
                    <a:pt x="1" y="1378"/>
                  </a:cubicBezTo>
                  <a:lnTo>
                    <a:pt x="2087" y="1420"/>
                  </a:lnTo>
                  <a:cubicBezTo>
                    <a:pt x="2147" y="1021"/>
                    <a:pt x="2520" y="453"/>
                    <a:pt x="2690" y="215"/>
                  </a:cubicBezTo>
                  <a:cubicBezTo>
                    <a:pt x="2732" y="156"/>
                    <a:pt x="2698" y="80"/>
                    <a:pt x="2630" y="63"/>
                  </a:cubicBezTo>
                  <a:cubicBezTo>
                    <a:pt x="2485" y="36"/>
                    <a:pt x="2246" y="1"/>
                    <a:pt x="1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8" name="Google Shape;4298;p22"/>
            <p:cNvSpPr/>
            <p:nvPr/>
          </p:nvSpPr>
          <p:spPr>
            <a:xfrm>
              <a:off x="10903159" y="2485166"/>
              <a:ext cx="278456" cy="152108"/>
            </a:xfrm>
            <a:custGeom>
              <a:rect b="b" l="l" r="r" t="t"/>
              <a:pathLst>
                <a:path extrusionOk="0" h="1488" w="2724">
                  <a:moveTo>
                    <a:pt x="1011" y="0"/>
                  </a:moveTo>
                  <a:cubicBezTo>
                    <a:pt x="624" y="0"/>
                    <a:pt x="271" y="86"/>
                    <a:pt x="68" y="138"/>
                  </a:cubicBezTo>
                  <a:cubicBezTo>
                    <a:pt x="17" y="147"/>
                    <a:pt x="0" y="206"/>
                    <a:pt x="26" y="240"/>
                  </a:cubicBezTo>
                  <a:cubicBezTo>
                    <a:pt x="178" y="452"/>
                    <a:pt x="586" y="1063"/>
                    <a:pt x="653" y="1487"/>
                  </a:cubicBezTo>
                  <a:lnTo>
                    <a:pt x="2723" y="1445"/>
                  </a:lnTo>
                  <a:cubicBezTo>
                    <a:pt x="2474" y="266"/>
                    <a:pt x="1691" y="0"/>
                    <a:pt x="10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9" name="Google Shape;4299;p22"/>
            <p:cNvSpPr/>
            <p:nvPr/>
          </p:nvSpPr>
          <p:spPr>
            <a:xfrm>
              <a:off x="10774767" y="1697434"/>
              <a:ext cx="71250" cy="104983"/>
            </a:xfrm>
            <a:custGeom>
              <a:rect b="b" l="l" r="r" t="t"/>
              <a:pathLst>
                <a:path extrusionOk="0" h="1027" w="697">
                  <a:moveTo>
                    <a:pt x="482" y="0"/>
                  </a:moveTo>
                  <a:cubicBezTo>
                    <a:pt x="355" y="0"/>
                    <a:pt x="201" y="153"/>
                    <a:pt x="111" y="396"/>
                  </a:cubicBezTo>
                  <a:cubicBezTo>
                    <a:pt x="1" y="685"/>
                    <a:pt x="26" y="965"/>
                    <a:pt x="170" y="1015"/>
                  </a:cubicBezTo>
                  <a:cubicBezTo>
                    <a:pt x="187" y="1023"/>
                    <a:pt x="205" y="1027"/>
                    <a:pt x="223" y="1027"/>
                  </a:cubicBezTo>
                  <a:cubicBezTo>
                    <a:pt x="345" y="1027"/>
                    <a:pt x="498" y="863"/>
                    <a:pt x="586" y="642"/>
                  </a:cubicBezTo>
                  <a:cubicBezTo>
                    <a:pt x="696" y="379"/>
                    <a:pt x="679" y="108"/>
                    <a:pt x="561" y="23"/>
                  </a:cubicBezTo>
                  <a:cubicBezTo>
                    <a:pt x="536" y="8"/>
                    <a:pt x="510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0" name="Google Shape;4300;p22"/>
            <p:cNvSpPr/>
            <p:nvPr/>
          </p:nvSpPr>
          <p:spPr>
            <a:xfrm>
              <a:off x="10346452" y="1960761"/>
              <a:ext cx="471760" cy="203833"/>
            </a:xfrm>
            <a:custGeom>
              <a:rect b="b" l="l" r="r" t="t"/>
              <a:pathLst>
                <a:path extrusionOk="0" h="1994" w="4615">
                  <a:moveTo>
                    <a:pt x="3037" y="0"/>
                  </a:moveTo>
                  <a:cubicBezTo>
                    <a:pt x="2757" y="0"/>
                    <a:pt x="1069" y="424"/>
                    <a:pt x="882" y="535"/>
                  </a:cubicBezTo>
                  <a:cubicBezTo>
                    <a:pt x="814" y="569"/>
                    <a:pt x="441" y="1163"/>
                    <a:pt x="0" y="1994"/>
                  </a:cubicBezTo>
                  <a:cubicBezTo>
                    <a:pt x="602" y="1951"/>
                    <a:pt x="1332" y="1807"/>
                    <a:pt x="2112" y="1587"/>
                  </a:cubicBezTo>
                  <a:cubicBezTo>
                    <a:pt x="3164" y="1273"/>
                    <a:pt x="4072" y="857"/>
                    <a:pt x="4615" y="475"/>
                  </a:cubicBezTo>
                  <a:cubicBezTo>
                    <a:pt x="4114" y="297"/>
                    <a:pt x="3241" y="0"/>
                    <a:pt x="3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1" name="Google Shape;4301;p22"/>
            <p:cNvSpPr/>
            <p:nvPr/>
          </p:nvSpPr>
          <p:spPr>
            <a:xfrm>
              <a:off x="10328154" y="1349876"/>
              <a:ext cx="595859" cy="567645"/>
            </a:xfrm>
            <a:custGeom>
              <a:rect b="b" l="l" r="r" t="t"/>
              <a:pathLst>
                <a:path extrusionOk="0" h="5553" w="5829">
                  <a:moveTo>
                    <a:pt x="2877" y="0"/>
                  </a:moveTo>
                  <a:cubicBezTo>
                    <a:pt x="2713" y="0"/>
                    <a:pt x="2509" y="24"/>
                    <a:pt x="2257" y="89"/>
                  </a:cubicBezTo>
                  <a:cubicBezTo>
                    <a:pt x="1350" y="327"/>
                    <a:pt x="43" y="2736"/>
                    <a:pt x="18" y="2897"/>
                  </a:cubicBezTo>
                  <a:cubicBezTo>
                    <a:pt x="1" y="3058"/>
                    <a:pt x="552" y="4000"/>
                    <a:pt x="552" y="4000"/>
                  </a:cubicBezTo>
                  <a:lnTo>
                    <a:pt x="1087" y="4000"/>
                  </a:lnTo>
                  <a:lnTo>
                    <a:pt x="824" y="4297"/>
                  </a:lnTo>
                  <a:cubicBezTo>
                    <a:pt x="824" y="4297"/>
                    <a:pt x="1384" y="4772"/>
                    <a:pt x="2537" y="5374"/>
                  </a:cubicBezTo>
                  <a:lnTo>
                    <a:pt x="3666" y="5552"/>
                  </a:lnTo>
                  <a:cubicBezTo>
                    <a:pt x="5108" y="5120"/>
                    <a:pt x="5829" y="3126"/>
                    <a:pt x="5829" y="3126"/>
                  </a:cubicBezTo>
                  <a:lnTo>
                    <a:pt x="5473" y="3007"/>
                  </a:lnTo>
                  <a:lnTo>
                    <a:pt x="5820" y="2787"/>
                  </a:lnTo>
                  <a:cubicBezTo>
                    <a:pt x="5820" y="2210"/>
                    <a:pt x="5489" y="641"/>
                    <a:pt x="4862" y="242"/>
                  </a:cubicBezTo>
                  <a:cubicBezTo>
                    <a:pt x="4619" y="89"/>
                    <a:pt x="4357" y="42"/>
                    <a:pt x="4126" y="42"/>
                  </a:cubicBezTo>
                  <a:cubicBezTo>
                    <a:pt x="3754" y="42"/>
                    <a:pt x="3462" y="165"/>
                    <a:pt x="3462" y="165"/>
                  </a:cubicBezTo>
                  <a:cubicBezTo>
                    <a:pt x="3462" y="165"/>
                    <a:pt x="3310" y="0"/>
                    <a:pt x="28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2" name="Google Shape;4302;p22"/>
            <p:cNvSpPr/>
            <p:nvPr/>
          </p:nvSpPr>
          <p:spPr>
            <a:xfrm>
              <a:off x="10527694" y="1955548"/>
              <a:ext cx="244620" cy="382519"/>
            </a:xfrm>
            <a:custGeom>
              <a:rect b="b" l="l" r="r" t="t"/>
              <a:pathLst>
                <a:path extrusionOk="0" h="3742" w="2393">
                  <a:moveTo>
                    <a:pt x="1247" y="0"/>
                  </a:moveTo>
                  <a:cubicBezTo>
                    <a:pt x="1094" y="0"/>
                    <a:pt x="526" y="179"/>
                    <a:pt x="0" y="314"/>
                  </a:cubicBezTo>
                  <a:cubicBezTo>
                    <a:pt x="450" y="2053"/>
                    <a:pt x="1603" y="3741"/>
                    <a:pt x="1603" y="3741"/>
                  </a:cubicBezTo>
                  <a:cubicBezTo>
                    <a:pt x="1603" y="3741"/>
                    <a:pt x="2299" y="1926"/>
                    <a:pt x="2392" y="365"/>
                  </a:cubicBezTo>
                  <a:cubicBezTo>
                    <a:pt x="1934" y="213"/>
                    <a:pt x="1400" y="0"/>
                    <a:pt x="1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3" name="Google Shape;4303;p22"/>
            <p:cNvSpPr/>
            <p:nvPr/>
          </p:nvSpPr>
          <p:spPr>
            <a:xfrm>
              <a:off x="10527694" y="1955548"/>
              <a:ext cx="244620" cy="163966"/>
            </a:xfrm>
            <a:custGeom>
              <a:rect b="b" l="l" r="r" t="t"/>
              <a:pathLst>
                <a:path extrusionOk="0" h="1604" w="2393">
                  <a:moveTo>
                    <a:pt x="1247" y="0"/>
                  </a:moveTo>
                  <a:cubicBezTo>
                    <a:pt x="1094" y="0"/>
                    <a:pt x="526" y="179"/>
                    <a:pt x="0" y="314"/>
                  </a:cubicBezTo>
                  <a:cubicBezTo>
                    <a:pt x="119" y="755"/>
                    <a:pt x="272" y="1197"/>
                    <a:pt x="450" y="1604"/>
                  </a:cubicBezTo>
                  <a:cubicBezTo>
                    <a:pt x="1188" y="1375"/>
                    <a:pt x="1841" y="1103"/>
                    <a:pt x="2341" y="832"/>
                  </a:cubicBezTo>
                  <a:lnTo>
                    <a:pt x="2350" y="832"/>
                  </a:lnTo>
                  <a:cubicBezTo>
                    <a:pt x="2367" y="671"/>
                    <a:pt x="2384" y="518"/>
                    <a:pt x="2392" y="365"/>
                  </a:cubicBezTo>
                  <a:cubicBezTo>
                    <a:pt x="1926" y="213"/>
                    <a:pt x="1400" y="0"/>
                    <a:pt x="1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p22"/>
            <p:cNvSpPr/>
            <p:nvPr/>
          </p:nvSpPr>
          <p:spPr>
            <a:xfrm>
              <a:off x="10554578" y="1735257"/>
              <a:ext cx="175210" cy="280807"/>
            </a:xfrm>
            <a:custGeom>
              <a:rect b="b" l="l" r="r" t="t"/>
              <a:pathLst>
                <a:path extrusionOk="0" h="2747" w="1714">
                  <a:moveTo>
                    <a:pt x="1493" y="1"/>
                  </a:moveTo>
                  <a:lnTo>
                    <a:pt x="178" y="111"/>
                  </a:lnTo>
                  <a:cubicBezTo>
                    <a:pt x="178" y="111"/>
                    <a:pt x="26" y="1825"/>
                    <a:pt x="0" y="2376"/>
                  </a:cubicBezTo>
                  <a:cubicBezTo>
                    <a:pt x="120" y="2684"/>
                    <a:pt x="363" y="2747"/>
                    <a:pt x="626" y="2747"/>
                  </a:cubicBezTo>
                  <a:cubicBezTo>
                    <a:pt x="753" y="2747"/>
                    <a:pt x="885" y="2732"/>
                    <a:pt x="1010" y="2724"/>
                  </a:cubicBezTo>
                  <a:cubicBezTo>
                    <a:pt x="1383" y="2698"/>
                    <a:pt x="1688" y="2732"/>
                    <a:pt x="1714" y="2384"/>
                  </a:cubicBezTo>
                  <a:lnTo>
                    <a:pt x="1493" y="1"/>
                  </a:lnTo>
                  <a:close/>
                </a:path>
              </a:pathLst>
            </a:custGeom>
            <a:solidFill>
              <a:srgbClr val="FF87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p22"/>
            <p:cNvSpPr/>
            <p:nvPr/>
          </p:nvSpPr>
          <p:spPr>
            <a:xfrm>
              <a:off x="10521560" y="1519362"/>
              <a:ext cx="287145" cy="449271"/>
            </a:xfrm>
            <a:custGeom>
              <a:rect b="b" l="l" r="r" t="t"/>
              <a:pathLst>
                <a:path extrusionOk="0" h="4395" w="2809">
                  <a:moveTo>
                    <a:pt x="1714" y="0"/>
                  </a:moveTo>
                  <a:cubicBezTo>
                    <a:pt x="1333" y="459"/>
                    <a:pt x="620" y="1723"/>
                    <a:pt x="1" y="2198"/>
                  </a:cubicBezTo>
                  <a:cubicBezTo>
                    <a:pt x="9" y="2724"/>
                    <a:pt x="18" y="3623"/>
                    <a:pt x="1579" y="4395"/>
                  </a:cubicBezTo>
                  <a:cubicBezTo>
                    <a:pt x="1579" y="4395"/>
                    <a:pt x="2809" y="3538"/>
                    <a:pt x="2783" y="2053"/>
                  </a:cubicBezTo>
                  <a:cubicBezTo>
                    <a:pt x="2766" y="925"/>
                    <a:pt x="2232" y="611"/>
                    <a:pt x="1714" y="0"/>
                  </a:cubicBezTo>
                  <a:close/>
                </a:path>
              </a:pathLst>
            </a:custGeom>
            <a:solidFill>
              <a:srgbClr val="FFA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6" name="Google Shape;4306;p22"/>
            <p:cNvSpPr/>
            <p:nvPr/>
          </p:nvSpPr>
          <p:spPr>
            <a:xfrm>
              <a:off x="10464315" y="1710621"/>
              <a:ext cx="75543" cy="101916"/>
            </a:xfrm>
            <a:custGeom>
              <a:rect b="b" l="l" r="r" t="t"/>
              <a:pathLst>
                <a:path extrusionOk="0" h="997" w="739">
                  <a:moveTo>
                    <a:pt x="221" y="0"/>
                  </a:moveTo>
                  <a:cubicBezTo>
                    <a:pt x="210" y="0"/>
                    <a:pt x="198" y="2"/>
                    <a:pt x="187" y="4"/>
                  </a:cubicBezTo>
                  <a:cubicBezTo>
                    <a:pt x="35" y="30"/>
                    <a:pt x="1" y="284"/>
                    <a:pt x="120" y="573"/>
                  </a:cubicBezTo>
                  <a:cubicBezTo>
                    <a:pt x="225" y="828"/>
                    <a:pt x="403" y="997"/>
                    <a:pt x="543" y="997"/>
                  </a:cubicBezTo>
                  <a:cubicBezTo>
                    <a:pt x="561" y="997"/>
                    <a:pt x="578" y="994"/>
                    <a:pt x="595" y="988"/>
                  </a:cubicBezTo>
                  <a:cubicBezTo>
                    <a:pt x="722" y="929"/>
                    <a:pt x="739" y="683"/>
                    <a:pt x="637" y="420"/>
                  </a:cubicBezTo>
                  <a:cubicBezTo>
                    <a:pt x="535" y="185"/>
                    <a:pt x="361" y="0"/>
                    <a:pt x="221" y="0"/>
                  </a:cubicBezTo>
                  <a:close/>
                </a:path>
              </a:pathLst>
            </a:custGeom>
            <a:solidFill>
              <a:srgbClr val="FFA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7" name="Google Shape;4307;p22"/>
            <p:cNvSpPr/>
            <p:nvPr/>
          </p:nvSpPr>
          <p:spPr>
            <a:xfrm>
              <a:off x="10537200" y="1939090"/>
              <a:ext cx="209046" cy="124917"/>
            </a:xfrm>
            <a:custGeom>
              <a:rect b="b" l="l" r="r" t="t"/>
              <a:pathLst>
                <a:path extrusionOk="0" h="1222" w="2045">
                  <a:moveTo>
                    <a:pt x="187" y="0"/>
                  </a:moveTo>
                  <a:lnTo>
                    <a:pt x="0" y="441"/>
                  </a:lnTo>
                  <a:cubicBezTo>
                    <a:pt x="0" y="441"/>
                    <a:pt x="246" y="1103"/>
                    <a:pt x="900" y="1222"/>
                  </a:cubicBezTo>
                  <a:lnTo>
                    <a:pt x="1188" y="806"/>
                  </a:lnTo>
                  <a:lnTo>
                    <a:pt x="1493" y="1154"/>
                  </a:lnTo>
                  <a:cubicBezTo>
                    <a:pt x="1918" y="899"/>
                    <a:pt x="2045" y="424"/>
                    <a:pt x="2045" y="424"/>
                  </a:cubicBezTo>
                  <a:lnTo>
                    <a:pt x="1858" y="102"/>
                  </a:lnTo>
                  <a:cubicBezTo>
                    <a:pt x="1609" y="393"/>
                    <a:pt x="1364" y="523"/>
                    <a:pt x="1116" y="523"/>
                  </a:cubicBezTo>
                  <a:cubicBezTo>
                    <a:pt x="814" y="523"/>
                    <a:pt x="508" y="331"/>
                    <a:pt x="1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8" name="Google Shape;4308;p22"/>
            <p:cNvSpPr/>
            <p:nvPr/>
          </p:nvSpPr>
          <p:spPr>
            <a:xfrm>
              <a:off x="10479138" y="1735155"/>
              <a:ext cx="44263" cy="59801"/>
            </a:xfrm>
            <a:custGeom>
              <a:rect b="b" l="l" r="r" t="t"/>
              <a:pathLst>
                <a:path extrusionOk="0" h="585" w="433">
                  <a:moveTo>
                    <a:pt x="128" y="0"/>
                  </a:moveTo>
                  <a:cubicBezTo>
                    <a:pt x="122" y="0"/>
                    <a:pt x="116" y="1"/>
                    <a:pt x="110" y="2"/>
                  </a:cubicBezTo>
                  <a:cubicBezTo>
                    <a:pt x="17" y="19"/>
                    <a:pt x="0" y="171"/>
                    <a:pt x="68" y="341"/>
                  </a:cubicBezTo>
                  <a:cubicBezTo>
                    <a:pt x="135" y="483"/>
                    <a:pt x="235" y="585"/>
                    <a:pt x="315" y="585"/>
                  </a:cubicBezTo>
                  <a:cubicBezTo>
                    <a:pt x="327" y="585"/>
                    <a:pt x="337" y="583"/>
                    <a:pt x="348" y="579"/>
                  </a:cubicBezTo>
                  <a:cubicBezTo>
                    <a:pt x="424" y="545"/>
                    <a:pt x="433" y="400"/>
                    <a:pt x="373" y="248"/>
                  </a:cubicBezTo>
                  <a:cubicBezTo>
                    <a:pt x="318" y="105"/>
                    <a:pt x="211" y="0"/>
                    <a:pt x="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9" name="Google Shape;4309;p22"/>
            <p:cNvSpPr/>
            <p:nvPr/>
          </p:nvSpPr>
          <p:spPr>
            <a:xfrm>
              <a:off x="10494676" y="1768786"/>
              <a:ext cx="31383" cy="33120"/>
            </a:xfrm>
            <a:custGeom>
              <a:rect b="b" l="l" r="r" t="t"/>
              <a:pathLst>
                <a:path extrusionOk="0" h="324" w="307">
                  <a:moveTo>
                    <a:pt x="118" y="0"/>
                  </a:moveTo>
                  <a:cubicBezTo>
                    <a:pt x="110" y="0"/>
                    <a:pt x="102" y="1"/>
                    <a:pt x="94" y="4"/>
                  </a:cubicBezTo>
                  <a:cubicBezTo>
                    <a:pt x="26" y="21"/>
                    <a:pt x="1" y="105"/>
                    <a:pt x="35" y="199"/>
                  </a:cubicBezTo>
                  <a:cubicBezTo>
                    <a:pt x="70" y="276"/>
                    <a:pt x="134" y="324"/>
                    <a:pt x="188" y="324"/>
                  </a:cubicBezTo>
                  <a:cubicBezTo>
                    <a:pt x="200" y="324"/>
                    <a:pt x="211" y="322"/>
                    <a:pt x="221" y="317"/>
                  </a:cubicBezTo>
                  <a:cubicBezTo>
                    <a:pt x="281" y="292"/>
                    <a:pt x="306" y="207"/>
                    <a:pt x="272" y="122"/>
                  </a:cubicBezTo>
                  <a:cubicBezTo>
                    <a:pt x="243" y="48"/>
                    <a:pt x="174" y="0"/>
                    <a:pt x="118" y="0"/>
                  </a:cubicBezTo>
                  <a:close/>
                </a:path>
              </a:pathLst>
            </a:custGeom>
            <a:solidFill>
              <a:srgbClr val="E94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0" name="Google Shape;4310;p22"/>
            <p:cNvSpPr/>
            <p:nvPr/>
          </p:nvSpPr>
          <p:spPr>
            <a:xfrm>
              <a:off x="10652508" y="2063904"/>
              <a:ext cx="17480" cy="21774"/>
            </a:xfrm>
            <a:custGeom>
              <a:rect b="b" l="l" r="r" t="t"/>
              <a:pathLst>
                <a:path extrusionOk="0" h="213" w="171">
                  <a:moveTo>
                    <a:pt x="85" y="1"/>
                  </a:moveTo>
                  <a:cubicBezTo>
                    <a:pt x="35" y="1"/>
                    <a:pt x="1" y="52"/>
                    <a:pt x="1" y="111"/>
                  </a:cubicBezTo>
                  <a:cubicBezTo>
                    <a:pt x="1" y="162"/>
                    <a:pt x="35" y="213"/>
                    <a:pt x="85" y="213"/>
                  </a:cubicBezTo>
                  <a:cubicBezTo>
                    <a:pt x="128" y="213"/>
                    <a:pt x="170" y="162"/>
                    <a:pt x="170" y="111"/>
                  </a:cubicBezTo>
                  <a:cubicBezTo>
                    <a:pt x="170" y="52"/>
                    <a:pt x="128" y="1"/>
                    <a:pt x="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1" name="Google Shape;4311;p22"/>
            <p:cNvSpPr/>
            <p:nvPr/>
          </p:nvSpPr>
          <p:spPr>
            <a:xfrm>
              <a:off x="10603952" y="1697128"/>
              <a:ext cx="40889" cy="57347"/>
            </a:xfrm>
            <a:custGeom>
              <a:rect b="b" l="l" r="r" t="t"/>
              <a:pathLst>
                <a:path extrusionOk="0" h="561" w="400">
                  <a:moveTo>
                    <a:pt x="207" y="0"/>
                  </a:moveTo>
                  <a:cubicBezTo>
                    <a:pt x="203" y="0"/>
                    <a:pt x="199" y="0"/>
                    <a:pt x="196" y="1"/>
                  </a:cubicBezTo>
                  <a:cubicBezTo>
                    <a:pt x="94" y="1"/>
                    <a:pt x="1" y="136"/>
                    <a:pt x="9" y="289"/>
                  </a:cubicBezTo>
                  <a:cubicBezTo>
                    <a:pt x="9" y="445"/>
                    <a:pt x="96" y="561"/>
                    <a:pt x="194" y="561"/>
                  </a:cubicBezTo>
                  <a:cubicBezTo>
                    <a:pt x="197" y="561"/>
                    <a:pt x="201" y="561"/>
                    <a:pt x="204" y="560"/>
                  </a:cubicBezTo>
                  <a:cubicBezTo>
                    <a:pt x="314" y="560"/>
                    <a:pt x="399" y="425"/>
                    <a:pt x="399" y="272"/>
                  </a:cubicBezTo>
                  <a:cubicBezTo>
                    <a:pt x="399" y="116"/>
                    <a:pt x="312" y="0"/>
                    <a:pt x="20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2" name="Google Shape;4312;p22"/>
            <p:cNvSpPr/>
            <p:nvPr/>
          </p:nvSpPr>
          <p:spPr>
            <a:xfrm>
              <a:off x="10576250" y="1643563"/>
              <a:ext cx="77281" cy="37925"/>
            </a:xfrm>
            <a:custGeom>
              <a:rect b="b" l="l" r="r" t="t"/>
              <a:pathLst>
                <a:path extrusionOk="0" h="371" w="756">
                  <a:moveTo>
                    <a:pt x="646" y="0"/>
                  </a:moveTo>
                  <a:cubicBezTo>
                    <a:pt x="635" y="0"/>
                    <a:pt x="623" y="2"/>
                    <a:pt x="611" y="7"/>
                  </a:cubicBezTo>
                  <a:lnTo>
                    <a:pt x="68" y="160"/>
                  </a:lnTo>
                  <a:cubicBezTo>
                    <a:pt x="26" y="168"/>
                    <a:pt x="0" y="202"/>
                    <a:pt x="9" y="228"/>
                  </a:cubicBezTo>
                  <a:lnTo>
                    <a:pt x="43" y="338"/>
                  </a:lnTo>
                  <a:cubicBezTo>
                    <a:pt x="55" y="356"/>
                    <a:pt x="80" y="370"/>
                    <a:pt x="109" y="370"/>
                  </a:cubicBezTo>
                  <a:cubicBezTo>
                    <a:pt x="121" y="370"/>
                    <a:pt x="132" y="368"/>
                    <a:pt x="144" y="363"/>
                  </a:cubicBezTo>
                  <a:lnTo>
                    <a:pt x="687" y="211"/>
                  </a:lnTo>
                  <a:cubicBezTo>
                    <a:pt x="730" y="202"/>
                    <a:pt x="755" y="168"/>
                    <a:pt x="747" y="143"/>
                  </a:cubicBezTo>
                  <a:lnTo>
                    <a:pt x="713" y="32"/>
                  </a:lnTo>
                  <a:cubicBezTo>
                    <a:pt x="700" y="14"/>
                    <a:pt x="675" y="0"/>
                    <a:pt x="64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3" name="Google Shape;4313;p22"/>
            <p:cNvSpPr/>
            <p:nvPr/>
          </p:nvSpPr>
          <p:spPr>
            <a:xfrm>
              <a:off x="10740113" y="1703977"/>
              <a:ext cx="38231" cy="57449"/>
            </a:xfrm>
            <a:custGeom>
              <a:rect b="b" l="l" r="r" t="t"/>
              <a:pathLst>
                <a:path extrusionOk="0" h="562" w="374">
                  <a:moveTo>
                    <a:pt x="206" y="1"/>
                  </a:moveTo>
                  <a:cubicBezTo>
                    <a:pt x="203" y="1"/>
                    <a:pt x="199" y="1"/>
                    <a:pt x="196" y="1"/>
                  </a:cubicBezTo>
                  <a:cubicBezTo>
                    <a:pt x="102" y="10"/>
                    <a:pt x="17" y="137"/>
                    <a:pt x="9" y="298"/>
                  </a:cubicBezTo>
                  <a:cubicBezTo>
                    <a:pt x="1" y="446"/>
                    <a:pt x="72" y="562"/>
                    <a:pt x="168" y="562"/>
                  </a:cubicBezTo>
                  <a:cubicBezTo>
                    <a:pt x="172" y="562"/>
                    <a:pt x="175" y="562"/>
                    <a:pt x="179" y="561"/>
                  </a:cubicBezTo>
                  <a:cubicBezTo>
                    <a:pt x="272" y="553"/>
                    <a:pt x="357" y="417"/>
                    <a:pt x="365" y="264"/>
                  </a:cubicBezTo>
                  <a:cubicBezTo>
                    <a:pt x="373" y="109"/>
                    <a:pt x="303" y="1"/>
                    <a:pt x="20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4" name="Google Shape;4314;p22"/>
            <p:cNvSpPr/>
            <p:nvPr/>
          </p:nvSpPr>
          <p:spPr>
            <a:xfrm>
              <a:off x="10740931" y="1649389"/>
              <a:ext cx="53054" cy="39049"/>
            </a:xfrm>
            <a:custGeom>
              <a:rect b="b" l="l" r="r" t="t"/>
              <a:pathLst>
                <a:path extrusionOk="0" h="382" w="519">
                  <a:moveTo>
                    <a:pt x="82" y="1"/>
                  </a:moveTo>
                  <a:cubicBezTo>
                    <a:pt x="65" y="1"/>
                    <a:pt x="49" y="10"/>
                    <a:pt x="43" y="26"/>
                  </a:cubicBezTo>
                  <a:lnTo>
                    <a:pt x="9" y="103"/>
                  </a:lnTo>
                  <a:cubicBezTo>
                    <a:pt x="1" y="128"/>
                    <a:pt x="18" y="154"/>
                    <a:pt x="43" y="179"/>
                  </a:cubicBezTo>
                  <a:lnTo>
                    <a:pt x="408" y="366"/>
                  </a:lnTo>
                  <a:cubicBezTo>
                    <a:pt x="419" y="376"/>
                    <a:pt x="431" y="381"/>
                    <a:pt x="442" y="381"/>
                  </a:cubicBezTo>
                  <a:cubicBezTo>
                    <a:pt x="457" y="381"/>
                    <a:pt x="471" y="372"/>
                    <a:pt x="476" y="357"/>
                  </a:cubicBezTo>
                  <a:lnTo>
                    <a:pt x="510" y="281"/>
                  </a:lnTo>
                  <a:cubicBezTo>
                    <a:pt x="518" y="255"/>
                    <a:pt x="501" y="222"/>
                    <a:pt x="467" y="213"/>
                  </a:cubicBezTo>
                  <a:lnTo>
                    <a:pt x="467" y="205"/>
                  </a:lnTo>
                  <a:lnTo>
                    <a:pt x="111" y="9"/>
                  </a:lnTo>
                  <a:cubicBezTo>
                    <a:pt x="102" y="3"/>
                    <a:pt x="92" y="1"/>
                    <a:pt x="8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5" name="Google Shape;4315;p22"/>
            <p:cNvSpPr/>
            <p:nvPr/>
          </p:nvSpPr>
          <p:spPr>
            <a:xfrm>
              <a:off x="10675917" y="1771750"/>
              <a:ext cx="41707" cy="46409"/>
            </a:xfrm>
            <a:custGeom>
              <a:rect b="b" l="l" r="r" t="t"/>
              <a:pathLst>
                <a:path extrusionOk="0" h="454" w="408">
                  <a:moveTo>
                    <a:pt x="221" y="0"/>
                  </a:moveTo>
                  <a:lnTo>
                    <a:pt x="221" y="0"/>
                  </a:lnTo>
                  <a:cubicBezTo>
                    <a:pt x="289" y="153"/>
                    <a:pt x="323" y="280"/>
                    <a:pt x="238" y="356"/>
                  </a:cubicBezTo>
                  <a:cubicBezTo>
                    <a:pt x="179" y="416"/>
                    <a:pt x="86" y="433"/>
                    <a:pt x="1" y="433"/>
                  </a:cubicBezTo>
                  <a:lnTo>
                    <a:pt x="1" y="441"/>
                  </a:lnTo>
                  <a:cubicBezTo>
                    <a:pt x="1" y="441"/>
                    <a:pt x="58" y="454"/>
                    <a:pt x="128" y="454"/>
                  </a:cubicBezTo>
                  <a:cubicBezTo>
                    <a:pt x="198" y="454"/>
                    <a:pt x="281" y="441"/>
                    <a:pt x="332" y="390"/>
                  </a:cubicBezTo>
                  <a:cubicBezTo>
                    <a:pt x="408" y="314"/>
                    <a:pt x="340" y="17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6" name="Google Shape;4316;p22"/>
            <p:cNvSpPr/>
            <p:nvPr/>
          </p:nvSpPr>
          <p:spPr>
            <a:xfrm>
              <a:off x="10636050" y="1839320"/>
              <a:ext cx="82494" cy="20956"/>
            </a:xfrm>
            <a:custGeom>
              <a:rect b="b" l="l" r="r" t="t"/>
              <a:pathLst>
                <a:path extrusionOk="0" h="205" w="807">
                  <a:moveTo>
                    <a:pt x="51" y="1"/>
                  </a:moveTo>
                  <a:lnTo>
                    <a:pt x="0" y="111"/>
                  </a:lnTo>
                  <a:cubicBezTo>
                    <a:pt x="13" y="111"/>
                    <a:pt x="188" y="204"/>
                    <a:pt x="487" y="204"/>
                  </a:cubicBezTo>
                  <a:cubicBezTo>
                    <a:pt x="581" y="204"/>
                    <a:pt x="688" y="195"/>
                    <a:pt x="806" y="170"/>
                  </a:cubicBezTo>
                  <a:lnTo>
                    <a:pt x="789" y="119"/>
                  </a:lnTo>
                  <a:cubicBezTo>
                    <a:pt x="708" y="136"/>
                    <a:pt x="632" y="143"/>
                    <a:pt x="563" y="143"/>
                  </a:cubicBezTo>
                  <a:cubicBezTo>
                    <a:pt x="245" y="143"/>
                    <a:pt x="51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7" name="Google Shape;4317;p22"/>
            <p:cNvSpPr/>
            <p:nvPr/>
          </p:nvSpPr>
          <p:spPr>
            <a:xfrm>
              <a:off x="10665491" y="1874587"/>
              <a:ext cx="38334" cy="13187"/>
            </a:xfrm>
            <a:custGeom>
              <a:rect b="b" l="l" r="r" t="t"/>
              <a:pathLst>
                <a:path extrusionOk="0" h="129" w="375">
                  <a:moveTo>
                    <a:pt x="350" y="1"/>
                  </a:moveTo>
                  <a:cubicBezTo>
                    <a:pt x="323" y="1"/>
                    <a:pt x="265" y="33"/>
                    <a:pt x="188" y="46"/>
                  </a:cubicBezTo>
                  <a:cubicBezTo>
                    <a:pt x="86" y="63"/>
                    <a:pt x="1" y="37"/>
                    <a:pt x="9" y="80"/>
                  </a:cubicBezTo>
                  <a:cubicBezTo>
                    <a:pt x="16" y="111"/>
                    <a:pt x="64" y="129"/>
                    <a:pt x="130" y="129"/>
                  </a:cubicBezTo>
                  <a:cubicBezTo>
                    <a:pt x="153" y="129"/>
                    <a:pt x="178" y="127"/>
                    <a:pt x="204" y="122"/>
                  </a:cubicBezTo>
                  <a:cubicBezTo>
                    <a:pt x="298" y="105"/>
                    <a:pt x="374" y="63"/>
                    <a:pt x="366" y="20"/>
                  </a:cubicBezTo>
                  <a:lnTo>
                    <a:pt x="366" y="12"/>
                  </a:lnTo>
                  <a:cubicBezTo>
                    <a:pt x="364" y="4"/>
                    <a:pt x="358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8" name="Google Shape;4318;p22"/>
            <p:cNvSpPr/>
            <p:nvPr/>
          </p:nvSpPr>
          <p:spPr>
            <a:xfrm>
              <a:off x="11558716" y="1658998"/>
              <a:ext cx="24329" cy="999027"/>
            </a:xfrm>
            <a:custGeom>
              <a:rect b="b" l="l" r="r" t="t"/>
              <a:pathLst>
                <a:path extrusionOk="0" h="9773" w="238">
                  <a:moveTo>
                    <a:pt x="0" y="0"/>
                  </a:moveTo>
                  <a:lnTo>
                    <a:pt x="0" y="9773"/>
                  </a:lnTo>
                  <a:lnTo>
                    <a:pt x="238" y="9773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9" name="Google Shape;4319;p22"/>
            <p:cNvSpPr/>
            <p:nvPr/>
          </p:nvSpPr>
          <p:spPr>
            <a:xfrm>
              <a:off x="11558716" y="1855778"/>
              <a:ext cx="24329" cy="755429"/>
            </a:xfrm>
            <a:custGeom>
              <a:rect b="b" l="l" r="r" t="t"/>
              <a:pathLst>
                <a:path extrusionOk="0" h="7390" w="238">
                  <a:moveTo>
                    <a:pt x="238" y="1"/>
                  </a:moveTo>
                  <a:lnTo>
                    <a:pt x="0" y="120"/>
                  </a:lnTo>
                  <a:lnTo>
                    <a:pt x="0" y="7390"/>
                  </a:lnTo>
                  <a:lnTo>
                    <a:pt x="238" y="7390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0" name="Google Shape;4320;p22"/>
            <p:cNvSpPr/>
            <p:nvPr/>
          </p:nvSpPr>
          <p:spPr>
            <a:xfrm>
              <a:off x="11121610" y="1512410"/>
              <a:ext cx="461435" cy="195246"/>
            </a:xfrm>
            <a:custGeom>
              <a:rect b="b" l="l" r="r" t="t"/>
              <a:pathLst>
                <a:path extrusionOk="0" h="1910" w="4514">
                  <a:moveTo>
                    <a:pt x="1290" y="1"/>
                  </a:moveTo>
                  <a:lnTo>
                    <a:pt x="1" y="1553"/>
                  </a:lnTo>
                  <a:lnTo>
                    <a:pt x="1" y="1909"/>
                  </a:lnTo>
                  <a:lnTo>
                    <a:pt x="4514" y="1909"/>
                  </a:lnTo>
                  <a:lnTo>
                    <a:pt x="4514" y="1400"/>
                  </a:lnTo>
                  <a:lnTo>
                    <a:pt x="1290" y="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1" name="Google Shape;4321;p22"/>
            <p:cNvSpPr/>
            <p:nvPr/>
          </p:nvSpPr>
          <p:spPr>
            <a:xfrm>
              <a:off x="11518849" y="1621687"/>
              <a:ext cx="116228" cy="116330"/>
            </a:xfrm>
            <a:custGeom>
              <a:rect b="b" l="l" r="r" t="t"/>
              <a:pathLst>
                <a:path extrusionOk="0" h="1138" w="1137">
                  <a:moveTo>
                    <a:pt x="569" y="0"/>
                  </a:moveTo>
                  <a:cubicBezTo>
                    <a:pt x="255" y="0"/>
                    <a:pt x="0" y="255"/>
                    <a:pt x="0" y="569"/>
                  </a:cubicBezTo>
                  <a:cubicBezTo>
                    <a:pt x="0" y="883"/>
                    <a:pt x="255" y="1137"/>
                    <a:pt x="569" y="1137"/>
                  </a:cubicBezTo>
                  <a:cubicBezTo>
                    <a:pt x="882" y="1137"/>
                    <a:pt x="1137" y="883"/>
                    <a:pt x="1137" y="569"/>
                  </a:cubicBezTo>
                  <a:cubicBezTo>
                    <a:pt x="1137" y="255"/>
                    <a:pt x="882" y="0"/>
                    <a:pt x="56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2" name="Google Shape;4322;p22"/>
            <p:cNvSpPr/>
            <p:nvPr/>
          </p:nvSpPr>
          <p:spPr>
            <a:xfrm>
              <a:off x="11090432" y="1683225"/>
              <a:ext cx="468386" cy="33938"/>
            </a:xfrm>
            <a:custGeom>
              <a:rect b="b" l="l" r="r" t="t"/>
              <a:pathLst>
                <a:path extrusionOk="0" h="332" w="4582">
                  <a:moveTo>
                    <a:pt x="170" y="1"/>
                  </a:moveTo>
                  <a:cubicBezTo>
                    <a:pt x="77" y="1"/>
                    <a:pt x="1" y="77"/>
                    <a:pt x="1" y="162"/>
                  </a:cubicBezTo>
                  <a:cubicBezTo>
                    <a:pt x="1" y="255"/>
                    <a:pt x="77" y="332"/>
                    <a:pt x="170" y="332"/>
                  </a:cubicBezTo>
                  <a:lnTo>
                    <a:pt x="4581" y="332"/>
                  </a:lnTo>
                  <a:lnTo>
                    <a:pt x="4581" y="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3" name="Google Shape;4323;p22"/>
            <p:cNvSpPr/>
            <p:nvPr/>
          </p:nvSpPr>
          <p:spPr>
            <a:xfrm>
              <a:off x="11416524" y="2587696"/>
              <a:ext cx="308816" cy="71250"/>
            </a:xfrm>
            <a:custGeom>
              <a:rect b="b" l="l" r="r" t="t"/>
              <a:pathLst>
                <a:path extrusionOk="0" h="697" w="3021">
                  <a:moveTo>
                    <a:pt x="1239" y="1"/>
                  </a:moveTo>
                  <a:lnTo>
                    <a:pt x="0" y="696"/>
                  </a:lnTo>
                  <a:lnTo>
                    <a:pt x="3020" y="696"/>
                  </a:lnTo>
                  <a:lnTo>
                    <a:pt x="17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4" name="Google Shape;4324;p22"/>
            <p:cNvSpPr/>
            <p:nvPr/>
          </p:nvSpPr>
          <p:spPr>
            <a:xfrm>
              <a:off x="11145939" y="1511593"/>
              <a:ext cx="359110" cy="155277"/>
            </a:xfrm>
            <a:custGeom>
              <a:rect b="b" l="l" r="r" t="t"/>
              <a:pathLst>
                <a:path extrusionOk="0" h="1519" w="3513">
                  <a:moveTo>
                    <a:pt x="1052" y="0"/>
                  </a:moveTo>
                  <a:lnTo>
                    <a:pt x="1052" y="9"/>
                  </a:lnTo>
                  <a:lnTo>
                    <a:pt x="0" y="1273"/>
                  </a:lnTo>
                  <a:cubicBezTo>
                    <a:pt x="433" y="1425"/>
                    <a:pt x="959" y="1519"/>
                    <a:pt x="1536" y="1519"/>
                  </a:cubicBezTo>
                  <a:cubicBezTo>
                    <a:pt x="2316" y="1519"/>
                    <a:pt x="3012" y="1349"/>
                    <a:pt x="3512" y="1077"/>
                  </a:cubicBezTo>
                  <a:lnTo>
                    <a:pt x="1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5" name="Google Shape;4325;p22"/>
            <p:cNvSpPr/>
            <p:nvPr/>
          </p:nvSpPr>
          <p:spPr>
            <a:xfrm>
              <a:off x="11555241" y="1658998"/>
              <a:ext cx="43445" cy="42525"/>
            </a:xfrm>
            <a:custGeom>
              <a:rect b="b" l="l" r="r" t="t"/>
              <a:pathLst>
                <a:path extrusionOk="0" h="416" w="425">
                  <a:moveTo>
                    <a:pt x="213" y="0"/>
                  </a:moveTo>
                  <a:cubicBezTo>
                    <a:pt x="94" y="0"/>
                    <a:pt x="0" y="94"/>
                    <a:pt x="0" y="204"/>
                  </a:cubicBezTo>
                  <a:cubicBezTo>
                    <a:pt x="0" y="323"/>
                    <a:pt x="94" y="416"/>
                    <a:pt x="213" y="416"/>
                  </a:cubicBezTo>
                  <a:cubicBezTo>
                    <a:pt x="331" y="416"/>
                    <a:pt x="425" y="323"/>
                    <a:pt x="425" y="204"/>
                  </a:cubicBezTo>
                  <a:cubicBezTo>
                    <a:pt x="425" y="94"/>
                    <a:pt x="331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6" name="Google Shape;4326;p22"/>
            <p:cNvSpPr/>
            <p:nvPr/>
          </p:nvSpPr>
          <p:spPr>
            <a:xfrm>
              <a:off x="10466053" y="4629910"/>
              <a:ext cx="1247122" cy="39049"/>
            </a:xfrm>
            <a:custGeom>
              <a:rect b="b" l="l" r="r" t="t"/>
              <a:pathLst>
                <a:path extrusionOk="0" h="382" w="12200">
                  <a:moveTo>
                    <a:pt x="1" y="0"/>
                  </a:moveTo>
                  <a:lnTo>
                    <a:pt x="1" y="382"/>
                  </a:lnTo>
                  <a:lnTo>
                    <a:pt x="12199" y="382"/>
                  </a:lnTo>
                  <a:lnTo>
                    <a:pt x="121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7" name="Google Shape;4327;p22"/>
            <p:cNvSpPr/>
            <p:nvPr/>
          </p:nvSpPr>
          <p:spPr>
            <a:xfrm>
              <a:off x="11525800" y="2700448"/>
              <a:ext cx="159570" cy="1968511"/>
            </a:xfrm>
            <a:custGeom>
              <a:rect b="b" l="l" r="r" t="t"/>
              <a:pathLst>
                <a:path extrusionOk="0" h="19257" w="1561">
                  <a:moveTo>
                    <a:pt x="0" y="0"/>
                  </a:moveTo>
                  <a:lnTo>
                    <a:pt x="0" y="19257"/>
                  </a:lnTo>
                  <a:lnTo>
                    <a:pt x="1561" y="19257"/>
                  </a:lnTo>
                  <a:lnTo>
                    <a:pt x="15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8" name="Google Shape;4328;p22"/>
            <p:cNvSpPr/>
            <p:nvPr/>
          </p:nvSpPr>
          <p:spPr>
            <a:xfrm>
              <a:off x="11399157" y="2711686"/>
              <a:ext cx="337439" cy="170108"/>
            </a:xfrm>
            <a:custGeom>
              <a:rect b="b" l="l" r="r" t="t"/>
              <a:pathLst>
                <a:path extrusionOk="0" h="1325" w="3301">
                  <a:moveTo>
                    <a:pt x="0" y="1"/>
                  </a:moveTo>
                  <a:cubicBezTo>
                    <a:pt x="0" y="238"/>
                    <a:pt x="128" y="739"/>
                    <a:pt x="280" y="739"/>
                  </a:cubicBezTo>
                  <a:lnTo>
                    <a:pt x="340" y="739"/>
                  </a:lnTo>
                  <a:lnTo>
                    <a:pt x="340" y="985"/>
                  </a:lnTo>
                  <a:cubicBezTo>
                    <a:pt x="340" y="1172"/>
                    <a:pt x="493" y="1324"/>
                    <a:pt x="688" y="1324"/>
                  </a:cubicBezTo>
                  <a:lnTo>
                    <a:pt x="2613" y="1324"/>
                  </a:lnTo>
                  <a:cubicBezTo>
                    <a:pt x="2808" y="1324"/>
                    <a:pt x="2961" y="1172"/>
                    <a:pt x="2961" y="985"/>
                  </a:cubicBezTo>
                  <a:lnTo>
                    <a:pt x="2961" y="815"/>
                  </a:lnTo>
                  <a:cubicBezTo>
                    <a:pt x="2961" y="790"/>
                    <a:pt x="2953" y="764"/>
                    <a:pt x="2953" y="739"/>
                  </a:cubicBezTo>
                  <a:lnTo>
                    <a:pt x="3020" y="739"/>
                  </a:lnTo>
                  <a:cubicBezTo>
                    <a:pt x="3173" y="739"/>
                    <a:pt x="3300" y="238"/>
                    <a:pt x="3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9" name="Google Shape;4329;p22"/>
            <p:cNvSpPr/>
            <p:nvPr/>
          </p:nvSpPr>
          <p:spPr>
            <a:xfrm>
              <a:off x="11395670" y="4532695"/>
              <a:ext cx="337439" cy="136263"/>
            </a:xfrm>
            <a:custGeom>
              <a:rect b="b" l="l" r="r" t="t"/>
              <a:pathLst>
                <a:path extrusionOk="0" h="1333" w="3301">
                  <a:moveTo>
                    <a:pt x="688" y="1"/>
                  </a:moveTo>
                  <a:cubicBezTo>
                    <a:pt x="493" y="1"/>
                    <a:pt x="340" y="154"/>
                    <a:pt x="340" y="349"/>
                  </a:cubicBezTo>
                  <a:lnTo>
                    <a:pt x="340" y="518"/>
                  </a:lnTo>
                  <a:cubicBezTo>
                    <a:pt x="340" y="544"/>
                    <a:pt x="348" y="569"/>
                    <a:pt x="348" y="595"/>
                  </a:cubicBezTo>
                  <a:lnTo>
                    <a:pt x="281" y="595"/>
                  </a:lnTo>
                  <a:cubicBezTo>
                    <a:pt x="128" y="595"/>
                    <a:pt x="1" y="1095"/>
                    <a:pt x="1" y="1333"/>
                  </a:cubicBezTo>
                  <a:lnTo>
                    <a:pt x="3300" y="1333"/>
                  </a:lnTo>
                  <a:cubicBezTo>
                    <a:pt x="3300" y="1095"/>
                    <a:pt x="3182" y="595"/>
                    <a:pt x="3029" y="595"/>
                  </a:cubicBezTo>
                  <a:lnTo>
                    <a:pt x="2961" y="595"/>
                  </a:lnTo>
                  <a:lnTo>
                    <a:pt x="2961" y="349"/>
                  </a:lnTo>
                  <a:cubicBezTo>
                    <a:pt x="2961" y="154"/>
                    <a:pt x="2808" y="1"/>
                    <a:pt x="2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0" name="Google Shape;4330;p22"/>
            <p:cNvSpPr/>
            <p:nvPr/>
          </p:nvSpPr>
          <p:spPr>
            <a:xfrm>
              <a:off x="9790563" y="4591678"/>
              <a:ext cx="235931" cy="77281"/>
            </a:xfrm>
            <a:custGeom>
              <a:rect b="b" l="l" r="r" t="t"/>
              <a:pathLst>
                <a:path extrusionOk="0" h="756" w="2308">
                  <a:moveTo>
                    <a:pt x="272" y="1"/>
                  </a:moveTo>
                  <a:cubicBezTo>
                    <a:pt x="119" y="1"/>
                    <a:pt x="1" y="120"/>
                    <a:pt x="1" y="264"/>
                  </a:cubicBezTo>
                  <a:lnTo>
                    <a:pt x="1" y="756"/>
                  </a:lnTo>
                  <a:lnTo>
                    <a:pt x="2308" y="756"/>
                  </a:lnTo>
                  <a:lnTo>
                    <a:pt x="2308" y="264"/>
                  </a:lnTo>
                  <a:cubicBezTo>
                    <a:pt x="2308" y="120"/>
                    <a:pt x="2181" y="1"/>
                    <a:pt x="2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1" name="Google Shape;4331;p22"/>
            <p:cNvSpPr/>
            <p:nvPr/>
          </p:nvSpPr>
          <p:spPr>
            <a:xfrm>
              <a:off x="9814892" y="4538829"/>
              <a:ext cx="187375" cy="77281"/>
            </a:xfrm>
            <a:custGeom>
              <a:rect b="b" l="l" r="r" t="t"/>
              <a:pathLst>
                <a:path extrusionOk="0" h="756" w="1833">
                  <a:moveTo>
                    <a:pt x="272" y="0"/>
                  </a:moveTo>
                  <a:cubicBezTo>
                    <a:pt x="119" y="0"/>
                    <a:pt x="0" y="119"/>
                    <a:pt x="0" y="263"/>
                  </a:cubicBezTo>
                  <a:lnTo>
                    <a:pt x="0" y="755"/>
                  </a:lnTo>
                  <a:lnTo>
                    <a:pt x="1561" y="755"/>
                  </a:lnTo>
                  <a:cubicBezTo>
                    <a:pt x="1714" y="755"/>
                    <a:pt x="1832" y="637"/>
                    <a:pt x="1832" y="484"/>
                  </a:cubicBezTo>
                  <a:lnTo>
                    <a:pt x="1832" y="263"/>
                  </a:lnTo>
                  <a:cubicBezTo>
                    <a:pt x="1832" y="119"/>
                    <a:pt x="1714" y="0"/>
                    <a:pt x="15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2" name="Google Shape;4332;p22"/>
            <p:cNvSpPr/>
            <p:nvPr/>
          </p:nvSpPr>
          <p:spPr>
            <a:xfrm>
              <a:off x="9774922" y="2700448"/>
              <a:ext cx="267211" cy="75543"/>
            </a:xfrm>
            <a:custGeom>
              <a:rect b="b" l="l" r="r" t="t"/>
              <a:pathLst>
                <a:path extrusionOk="0" h="739" w="2614">
                  <a:moveTo>
                    <a:pt x="1" y="0"/>
                  </a:moveTo>
                  <a:cubicBezTo>
                    <a:pt x="1" y="238"/>
                    <a:pt x="94" y="738"/>
                    <a:pt x="221" y="738"/>
                  </a:cubicBezTo>
                  <a:lnTo>
                    <a:pt x="2393" y="738"/>
                  </a:lnTo>
                  <a:cubicBezTo>
                    <a:pt x="2520" y="738"/>
                    <a:pt x="2614" y="238"/>
                    <a:pt x="2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3" name="Google Shape;4333;p22"/>
            <p:cNvSpPr/>
            <p:nvPr/>
          </p:nvSpPr>
          <p:spPr>
            <a:xfrm>
              <a:off x="9801807" y="2748084"/>
              <a:ext cx="213442" cy="88627"/>
            </a:xfrm>
            <a:custGeom>
              <a:rect b="b" l="l" r="r" t="t"/>
              <a:pathLst>
                <a:path extrusionOk="0" h="867" w="2088">
                  <a:moveTo>
                    <a:pt x="315" y="1"/>
                  </a:moveTo>
                  <a:cubicBezTo>
                    <a:pt x="145" y="1"/>
                    <a:pt x="1" y="137"/>
                    <a:pt x="1" y="306"/>
                  </a:cubicBezTo>
                  <a:lnTo>
                    <a:pt x="1" y="552"/>
                  </a:lnTo>
                  <a:cubicBezTo>
                    <a:pt x="1" y="722"/>
                    <a:pt x="145" y="866"/>
                    <a:pt x="315" y="866"/>
                  </a:cubicBezTo>
                  <a:lnTo>
                    <a:pt x="1774" y="866"/>
                  </a:lnTo>
                  <a:cubicBezTo>
                    <a:pt x="1943" y="866"/>
                    <a:pt x="2088" y="722"/>
                    <a:pt x="2088" y="552"/>
                  </a:cubicBezTo>
                  <a:lnTo>
                    <a:pt x="20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4" name="Google Shape;4334;p22"/>
            <p:cNvSpPr/>
            <p:nvPr/>
          </p:nvSpPr>
          <p:spPr>
            <a:xfrm>
              <a:off x="9840039" y="2756773"/>
              <a:ext cx="123179" cy="1859337"/>
            </a:xfrm>
            <a:custGeom>
              <a:rect b="b" l="l" r="r" t="t"/>
              <a:pathLst>
                <a:path extrusionOk="0" h="18189" w="1205">
                  <a:moveTo>
                    <a:pt x="0" y="1"/>
                  </a:moveTo>
                  <a:lnTo>
                    <a:pt x="0" y="18188"/>
                  </a:lnTo>
                  <a:lnTo>
                    <a:pt x="1205" y="18188"/>
                  </a:lnTo>
                  <a:lnTo>
                    <a:pt x="12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5" name="Google Shape;4335;p22"/>
            <p:cNvSpPr/>
            <p:nvPr/>
          </p:nvSpPr>
          <p:spPr>
            <a:xfrm>
              <a:off x="11474587" y="4591678"/>
              <a:ext cx="296652" cy="77281"/>
            </a:xfrm>
            <a:custGeom>
              <a:rect b="b" l="l" r="r" t="t"/>
              <a:pathLst>
                <a:path extrusionOk="0" h="756" w="2902">
                  <a:moveTo>
                    <a:pt x="306" y="1"/>
                  </a:moveTo>
                  <a:cubicBezTo>
                    <a:pt x="136" y="1"/>
                    <a:pt x="1" y="137"/>
                    <a:pt x="1" y="306"/>
                  </a:cubicBezTo>
                  <a:lnTo>
                    <a:pt x="1" y="756"/>
                  </a:lnTo>
                  <a:lnTo>
                    <a:pt x="2902" y="756"/>
                  </a:lnTo>
                  <a:lnTo>
                    <a:pt x="2902" y="306"/>
                  </a:lnTo>
                  <a:cubicBezTo>
                    <a:pt x="2902" y="137"/>
                    <a:pt x="2766" y="1"/>
                    <a:pt x="2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6" name="Google Shape;4336;p22"/>
            <p:cNvSpPr/>
            <p:nvPr/>
          </p:nvSpPr>
          <p:spPr>
            <a:xfrm>
              <a:off x="11504957" y="4535285"/>
              <a:ext cx="235931" cy="80799"/>
            </a:xfrm>
            <a:custGeom>
              <a:rect b="b" l="l" r="r" t="t"/>
              <a:pathLst>
                <a:path extrusionOk="0" h="756" w="2308">
                  <a:moveTo>
                    <a:pt x="306" y="0"/>
                  </a:moveTo>
                  <a:cubicBezTo>
                    <a:pt x="136" y="0"/>
                    <a:pt x="0" y="136"/>
                    <a:pt x="0" y="306"/>
                  </a:cubicBezTo>
                  <a:lnTo>
                    <a:pt x="0" y="450"/>
                  </a:lnTo>
                  <a:cubicBezTo>
                    <a:pt x="0" y="620"/>
                    <a:pt x="136" y="755"/>
                    <a:pt x="306" y="755"/>
                  </a:cubicBezTo>
                  <a:lnTo>
                    <a:pt x="2308" y="755"/>
                  </a:lnTo>
                  <a:lnTo>
                    <a:pt x="2308" y="306"/>
                  </a:lnTo>
                  <a:cubicBezTo>
                    <a:pt x="2308" y="136"/>
                    <a:pt x="2172" y="0"/>
                    <a:pt x="2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7" name="Google Shape;4337;p22"/>
            <p:cNvSpPr/>
            <p:nvPr/>
          </p:nvSpPr>
          <p:spPr>
            <a:xfrm>
              <a:off x="11453733" y="2700448"/>
              <a:ext cx="337439" cy="75543"/>
            </a:xfrm>
            <a:custGeom>
              <a:rect b="b" l="l" r="r" t="t"/>
              <a:pathLst>
                <a:path extrusionOk="0" h="739" w="3301">
                  <a:moveTo>
                    <a:pt x="1" y="0"/>
                  </a:moveTo>
                  <a:cubicBezTo>
                    <a:pt x="1" y="238"/>
                    <a:pt x="128" y="738"/>
                    <a:pt x="281" y="738"/>
                  </a:cubicBezTo>
                  <a:lnTo>
                    <a:pt x="3029" y="738"/>
                  </a:lnTo>
                  <a:cubicBezTo>
                    <a:pt x="3182" y="738"/>
                    <a:pt x="3301" y="238"/>
                    <a:pt x="3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8" name="Google Shape;4338;p22"/>
            <p:cNvSpPr/>
            <p:nvPr/>
          </p:nvSpPr>
          <p:spPr>
            <a:xfrm>
              <a:off x="11488489" y="2748084"/>
              <a:ext cx="268029" cy="88627"/>
            </a:xfrm>
            <a:custGeom>
              <a:rect b="b" l="l" r="r" t="t"/>
              <a:pathLst>
                <a:path extrusionOk="0" h="867" w="2622">
                  <a:moveTo>
                    <a:pt x="0" y="1"/>
                  </a:moveTo>
                  <a:lnTo>
                    <a:pt x="0" y="518"/>
                  </a:lnTo>
                  <a:cubicBezTo>
                    <a:pt x="0" y="705"/>
                    <a:pt x="161" y="866"/>
                    <a:pt x="348" y="866"/>
                  </a:cubicBezTo>
                  <a:lnTo>
                    <a:pt x="2282" y="866"/>
                  </a:lnTo>
                  <a:cubicBezTo>
                    <a:pt x="2469" y="866"/>
                    <a:pt x="2621" y="705"/>
                    <a:pt x="2621" y="518"/>
                  </a:cubicBezTo>
                  <a:lnTo>
                    <a:pt x="2621" y="349"/>
                  </a:lnTo>
                  <a:cubicBezTo>
                    <a:pt x="2621" y="154"/>
                    <a:pt x="2469" y="1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9" name="Google Shape;4339;p22"/>
            <p:cNvSpPr/>
            <p:nvPr/>
          </p:nvSpPr>
          <p:spPr>
            <a:xfrm>
              <a:off x="11577730" y="2756773"/>
              <a:ext cx="155379" cy="1859337"/>
            </a:xfrm>
            <a:custGeom>
              <a:rect b="b" l="l" r="r" t="t"/>
              <a:pathLst>
                <a:path extrusionOk="0" h="18189" w="1520">
                  <a:moveTo>
                    <a:pt x="1" y="1"/>
                  </a:moveTo>
                  <a:lnTo>
                    <a:pt x="1" y="18188"/>
                  </a:lnTo>
                  <a:lnTo>
                    <a:pt x="1519" y="18188"/>
                  </a:lnTo>
                  <a:lnTo>
                    <a:pt x="1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0" name="Google Shape;4340;p22"/>
            <p:cNvSpPr/>
            <p:nvPr/>
          </p:nvSpPr>
          <p:spPr>
            <a:xfrm>
              <a:off x="10234518" y="4591678"/>
              <a:ext cx="296754" cy="77281"/>
            </a:xfrm>
            <a:custGeom>
              <a:rect b="b" l="l" r="r" t="t"/>
              <a:pathLst>
                <a:path extrusionOk="0" h="756" w="2903">
                  <a:moveTo>
                    <a:pt x="306" y="1"/>
                  </a:moveTo>
                  <a:cubicBezTo>
                    <a:pt x="137" y="1"/>
                    <a:pt x="1" y="137"/>
                    <a:pt x="1" y="306"/>
                  </a:cubicBezTo>
                  <a:lnTo>
                    <a:pt x="1" y="756"/>
                  </a:lnTo>
                  <a:lnTo>
                    <a:pt x="2902" y="756"/>
                  </a:lnTo>
                  <a:lnTo>
                    <a:pt x="2902" y="306"/>
                  </a:lnTo>
                  <a:cubicBezTo>
                    <a:pt x="2902" y="137"/>
                    <a:pt x="2766" y="1"/>
                    <a:pt x="2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1" name="Google Shape;4341;p22"/>
            <p:cNvSpPr/>
            <p:nvPr/>
          </p:nvSpPr>
          <p:spPr>
            <a:xfrm>
              <a:off x="10264878" y="4538829"/>
              <a:ext cx="236033" cy="77281"/>
            </a:xfrm>
            <a:custGeom>
              <a:rect b="b" l="l" r="r" t="t"/>
              <a:pathLst>
                <a:path extrusionOk="0" h="756" w="2309">
                  <a:moveTo>
                    <a:pt x="306" y="0"/>
                  </a:moveTo>
                  <a:cubicBezTo>
                    <a:pt x="136" y="0"/>
                    <a:pt x="1" y="136"/>
                    <a:pt x="1" y="306"/>
                  </a:cubicBezTo>
                  <a:lnTo>
                    <a:pt x="1" y="450"/>
                  </a:lnTo>
                  <a:cubicBezTo>
                    <a:pt x="1" y="620"/>
                    <a:pt x="136" y="755"/>
                    <a:pt x="306" y="755"/>
                  </a:cubicBezTo>
                  <a:lnTo>
                    <a:pt x="2308" y="755"/>
                  </a:lnTo>
                  <a:lnTo>
                    <a:pt x="2308" y="306"/>
                  </a:lnTo>
                  <a:cubicBezTo>
                    <a:pt x="2308" y="136"/>
                    <a:pt x="2172" y="0"/>
                    <a:pt x="20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2" name="Google Shape;4342;p22"/>
            <p:cNvSpPr/>
            <p:nvPr/>
          </p:nvSpPr>
          <p:spPr>
            <a:xfrm>
              <a:off x="10213766" y="2700448"/>
              <a:ext cx="337439" cy="75543"/>
            </a:xfrm>
            <a:custGeom>
              <a:rect b="b" l="l" r="r" t="t"/>
              <a:pathLst>
                <a:path extrusionOk="0" h="739" w="3301">
                  <a:moveTo>
                    <a:pt x="0" y="0"/>
                  </a:moveTo>
                  <a:cubicBezTo>
                    <a:pt x="0" y="238"/>
                    <a:pt x="127" y="738"/>
                    <a:pt x="280" y="738"/>
                  </a:cubicBezTo>
                  <a:lnTo>
                    <a:pt x="3020" y="738"/>
                  </a:lnTo>
                  <a:cubicBezTo>
                    <a:pt x="3173" y="738"/>
                    <a:pt x="3300" y="238"/>
                    <a:pt x="3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3" name="Google Shape;4343;p22"/>
            <p:cNvSpPr/>
            <p:nvPr/>
          </p:nvSpPr>
          <p:spPr>
            <a:xfrm>
              <a:off x="10248420" y="2748084"/>
              <a:ext cx="268029" cy="88627"/>
            </a:xfrm>
            <a:custGeom>
              <a:rect b="b" l="l" r="r" t="t"/>
              <a:pathLst>
                <a:path extrusionOk="0" h="867" w="2622">
                  <a:moveTo>
                    <a:pt x="1" y="1"/>
                  </a:moveTo>
                  <a:lnTo>
                    <a:pt x="1" y="518"/>
                  </a:lnTo>
                  <a:cubicBezTo>
                    <a:pt x="1" y="705"/>
                    <a:pt x="153" y="866"/>
                    <a:pt x="348" y="866"/>
                  </a:cubicBezTo>
                  <a:lnTo>
                    <a:pt x="2274" y="866"/>
                  </a:lnTo>
                  <a:cubicBezTo>
                    <a:pt x="2469" y="866"/>
                    <a:pt x="2622" y="705"/>
                    <a:pt x="2622" y="518"/>
                  </a:cubicBezTo>
                  <a:lnTo>
                    <a:pt x="2622" y="349"/>
                  </a:lnTo>
                  <a:cubicBezTo>
                    <a:pt x="2622" y="154"/>
                    <a:pt x="2469" y="1"/>
                    <a:pt x="2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4" name="Google Shape;4344;p22"/>
            <p:cNvSpPr/>
            <p:nvPr/>
          </p:nvSpPr>
          <p:spPr>
            <a:xfrm>
              <a:off x="10467791" y="2700448"/>
              <a:ext cx="162330" cy="1858417"/>
            </a:xfrm>
            <a:custGeom>
              <a:rect b="b" l="l" r="r" t="t"/>
              <a:pathLst>
                <a:path extrusionOk="0" h="18180" w="1588">
                  <a:moveTo>
                    <a:pt x="1" y="0"/>
                  </a:moveTo>
                  <a:lnTo>
                    <a:pt x="1" y="18179"/>
                  </a:lnTo>
                  <a:lnTo>
                    <a:pt x="1587" y="18179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5" name="Google Shape;4345;p22"/>
            <p:cNvSpPr/>
            <p:nvPr/>
          </p:nvSpPr>
          <p:spPr>
            <a:xfrm>
              <a:off x="10468645" y="2755060"/>
              <a:ext cx="161451" cy="157082"/>
            </a:xfrm>
            <a:custGeom>
              <a:rect b="b" l="l" r="r" t="t"/>
              <a:pathLst>
                <a:path extrusionOk="0" h="1537" w="1740">
                  <a:moveTo>
                    <a:pt x="0" y="1"/>
                  </a:moveTo>
                  <a:lnTo>
                    <a:pt x="0" y="1536"/>
                  </a:lnTo>
                  <a:lnTo>
                    <a:pt x="1739" y="1536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6" name="Google Shape;4346;p22"/>
            <p:cNvSpPr/>
            <p:nvPr/>
          </p:nvSpPr>
          <p:spPr>
            <a:xfrm>
              <a:off x="10408808" y="2748084"/>
              <a:ext cx="281114" cy="88627"/>
            </a:xfrm>
            <a:custGeom>
              <a:rect b="b" l="l" r="r" t="t"/>
              <a:pathLst>
                <a:path extrusionOk="0" h="867" w="2750">
                  <a:moveTo>
                    <a:pt x="1" y="1"/>
                  </a:moveTo>
                  <a:lnTo>
                    <a:pt x="1" y="510"/>
                  </a:lnTo>
                  <a:cubicBezTo>
                    <a:pt x="1" y="705"/>
                    <a:pt x="154" y="858"/>
                    <a:pt x="349" y="858"/>
                  </a:cubicBezTo>
                  <a:lnTo>
                    <a:pt x="349" y="866"/>
                  </a:lnTo>
                  <a:lnTo>
                    <a:pt x="2393" y="866"/>
                  </a:lnTo>
                  <a:cubicBezTo>
                    <a:pt x="2588" y="866"/>
                    <a:pt x="2749" y="705"/>
                    <a:pt x="2749" y="510"/>
                  </a:cubicBezTo>
                  <a:lnTo>
                    <a:pt x="2749" y="357"/>
                  </a:lnTo>
                  <a:cubicBezTo>
                    <a:pt x="2749" y="162"/>
                    <a:pt x="2588" y="1"/>
                    <a:pt x="2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7" name="Google Shape;4347;p22"/>
            <p:cNvSpPr/>
            <p:nvPr/>
          </p:nvSpPr>
          <p:spPr>
            <a:xfrm>
              <a:off x="10372417" y="2700448"/>
              <a:ext cx="353079" cy="75543"/>
            </a:xfrm>
            <a:custGeom>
              <a:rect b="b" l="l" r="r" t="t"/>
              <a:pathLst>
                <a:path extrusionOk="0" h="739" w="3454">
                  <a:moveTo>
                    <a:pt x="1" y="0"/>
                  </a:moveTo>
                  <a:cubicBezTo>
                    <a:pt x="1" y="238"/>
                    <a:pt x="128" y="738"/>
                    <a:pt x="289" y="738"/>
                  </a:cubicBezTo>
                  <a:lnTo>
                    <a:pt x="3165" y="738"/>
                  </a:lnTo>
                  <a:cubicBezTo>
                    <a:pt x="3326" y="738"/>
                    <a:pt x="3453" y="238"/>
                    <a:pt x="3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8" name="Google Shape;4348;p22"/>
            <p:cNvSpPr/>
            <p:nvPr/>
          </p:nvSpPr>
          <p:spPr>
            <a:xfrm>
              <a:off x="9797514" y="2747266"/>
              <a:ext cx="123179" cy="1811599"/>
            </a:xfrm>
            <a:custGeom>
              <a:rect b="b" l="l" r="r" t="t"/>
              <a:pathLst>
                <a:path extrusionOk="0" h="17722" w="1205">
                  <a:moveTo>
                    <a:pt x="0" y="0"/>
                  </a:moveTo>
                  <a:lnTo>
                    <a:pt x="0" y="17721"/>
                  </a:lnTo>
                  <a:lnTo>
                    <a:pt x="1205" y="17721"/>
                  </a:lnTo>
                  <a:lnTo>
                    <a:pt x="12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9" name="Google Shape;4349;p22"/>
            <p:cNvSpPr/>
            <p:nvPr/>
          </p:nvSpPr>
          <p:spPr>
            <a:xfrm>
              <a:off x="9752433" y="2748084"/>
              <a:ext cx="188295" cy="88627"/>
            </a:xfrm>
            <a:custGeom>
              <a:rect b="b" l="l" r="r" t="t"/>
              <a:pathLst>
                <a:path extrusionOk="0" h="867" w="1842">
                  <a:moveTo>
                    <a:pt x="0" y="1"/>
                  </a:moveTo>
                  <a:lnTo>
                    <a:pt x="0" y="569"/>
                  </a:lnTo>
                  <a:cubicBezTo>
                    <a:pt x="0" y="730"/>
                    <a:pt x="128" y="858"/>
                    <a:pt x="289" y="866"/>
                  </a:cubicBezTo>
                  <a:lnTo>
                    <a:pt x="1553" y="866"/>
                  </a:lnTo>
                  <a:cubicBezTo>
                    <a:pt x="1705" y="866"/>
                    <a:pt x="1841" y="730"/>
                    <a:pt x="1841" y="569"/>
                  </a:cubicBezTo>
                  <a:lnTo>
                    <a:pt x="1841" y="289"/>
                  </a:lnTo>
                  <a:cubicBezTo>
                    <a:pt x="1841" y="128"/>
                    <a:pt x="1705" y="1"/>
                    <a:pt x="1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0" name="Google Shape;4350;p22"/>
            <p:cNvSpPr/>
            <p:nvPr/>
          </p:nvSpPr>
          <p:spPr>
            <a:xfrm>
              <a:off x="9705615" y="2700448"/>
              <a:ext cx="268029" cy="75543"/>
            </a:xfrm>
            <a:custGeom>
              <a:rect b="b" l="l" r="r" t="t"/>
              <a:pathLst>
                <a:path extrusionOk="0" h="739" w="2622">
                  <a:moveTo>
                    <a:pt x="0" y="0"/>
                  </a:moveTo>
                  <a:cubicBezTo>
                    <a:pt x="0" y="238"/>
                    <a:pt x="102" y="738"/>
                    <a:pt x="221" y="738"/>
                  </a:cubicBezTo>
                  <a:lnTo>
                    <a:pt x="2401" y="738"/>
                  </a:lnTo>
                  <a:cubicBezTo>
                    <a:pt x="2520" y="738"/>
                    <a:pt x="2621" y="238"/>
                    <a:pt x="2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1" name="Google Shape;4351;p22"/>
            <p:cNvSpPr/>
            <p:nvPr/>
          </p:nvSpPr>
          <p:spPr>
            <a:xfrm>
              <a:off x="9721153" y="4591678"/>
              <a:ext cx="232558" cy="77281"/>
            </a:xfrm>
            <a:custGeom>
              <a:rect b="b" l="l" r="r" t="t"/>
              <a:pathLst>
                <a:path extrusionOk="0" h="756" w="2275">
                  <a:moveTo>
                    <a:pt x="272" y="1"/>
                  </a:moveTo>
                  <a:cubicBezTo>
                    <a:pt x="120" y="1"/>
                    <a:pt x="1" y="120"/>
                    <a:pt x="1" y="264"/>
                  </a:cubicBezTo>
                  <a:lnTo>
                    <a:pt x="1" y="756"/>
                  </a:lnTo>
                  <a:lnTo>
                    <a:pt x="2274" y="756"/>
                  </a:lnTo>
                  <a:lnTo>
                    <a:pt x="2274" y="264"/>
                  </a:lnTo>
                  <a:cubicBezTo>
                    <a:pt x="2274" y="120"/>
                    <a:pt x="2156" y="1"/>
                    <a:pt x="2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2" name="Google Shape;4352;p22"/>
            <p:cNvSpPr/>
            <p:nvPr/>
          </p:nvSpPr>
          <p:spPr>
            <a:xfrm>
              <a:off x="9765416" y="4538829"/>
              <a:ext cx="187375" cy="77281"/>
            </a:xfrm>
            <a:custGeom>
              <a:rect b="b" l="l" r="r" t="t"/>
              <a:pathLst>
                <a:path extrusionOk="0" h="756" w="1833">
                  <a:moveTo>
                    <a:pt x="272" y="0"/>
                  </a:moveTo>
                  <a:cubicBezTo>
                    <a:pt x="119" y="0"/>
                    <a:pt x="1" y="119"/>
                    <a:pt x="1" y="263"/>
                  </a:cubicBezTo>
                  <a:lnTo>
                    <a:pt x="1" y="484"/>
                  </a:lnTo>
                  <a:cubicBezTo>
                    <a:pt x="1" y="637"/>
                    <a:pt x="119" y="755"/>
                    <a:pt x="272" y="755"/>
                  </a:cubicBezTo>
                  <a:lnTo>
                    <a:pt x="1833" y="755"/>
                  </a:lnTo>
                  <a:lnTo>
                    <a:pt x="1833" y="263"/>
                  </a:lnTo>
                  <a:cubicBezTo>
                    <a:pt x="1833" y="119"/>
                    <a:pt x="1706" y="0"/>
                    <a:pt x="15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3" name="Google Shape;4353;p22"/>
            <p:cNvSpPr/>
            <p:nvPr/>
          </p:nvSpPr>
          <p:spPr>
            <a:xfrm>
              <a:off x="11621992" y="2700448"/>
              <a:ext cx="144952" cy="1858417"/>
            </a:xfrm>
            <a:custGeom>
              <a:rect b="b" l="l" r="r" t="t"/>
              <a:pathLst>
                <a:path extrusionOk="0" h="18180" w="1418">
                  <a:moveTo>
                    <a:pt x="1" y="0"/>
                  </a:moveTo>
                  <a:lnTo>
                    <a:pt x="1" y="18179"/>
                  </a:lnTo>
                  <a:lnTo>
                    <a:pt x="1417" y="1817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4" name="Google Shape;4354;p22"/>
            <p:cNvSpPr/>
            <p:nvPr/>
          </p:nvSpPr>
          <p:spPr>
            <a:xfrm>
              <a:off x="9663090" y="2612843"/>
              <a:ext cx="2225193" cy="70330"/>
            </a:xfrm>
            <a:custGeom>
              <a:rect b="b" l="l" r="r" t="t"/>
              <a:pathLst>
                <a:path extrusionOk="0" h="688" w="21768">
                  <a:moveTo>
                    <a:pt x="1" y="1"/>
                  </a:moveTo>
                  <a:lnTo>
                    <a:pt x="1" y="688"/>
                  </a:lnTo>
                  <a:lnTo>
                    <a:pt x="21768" y="688"/>
                  </a:lnTo>
                  <a:lnTo>
                    <a:pt x="21768" y="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5" name="Google Shape;4355;p22"/>
            <p:cNvSpPr/>
            <p:nvPr/>
          </p:nvSpPr>
          <p:spPr>
            <a:xfrm>
              <a:off x="10300452" y="2639727"/>
              <a:ext cx="1588752" cy="70330"/>
            </a:xfrm>
            <a:custGeom>
              <a:rect b="b" l="l" r="r" t="t"/>
              <a:pathLst>
                <a:path extrusionOk="0" h="688" w="15542">
                  <a:moveTo>
                    <a:pt x="1" y="1"/>
                  </a:moveTo>
                  <a:lnTo>
                    <a:pt x="85" y="688"/>
                  </a:lnTo>
                  <a:lnTo>
                    <a:pt x="15541" y="688"/>
                  </a:lnTo>
                  <a:lnTo>
                    <a:pt x="155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6" name="Google Shape;4356;p22"/>
            <p:cNvSpPr/>
            <p:nvPr/>
          </p:nvSpPr>
          <p:spPr>
            <a:xfrm>
              <a:off x="9663090" y="2639727"/>
              <a:ext cx="660868" cy="70329"/>
            </a:xfrm>
            <a:custGeom>
              <a:rect b="b" l="l" r="r" t="t"/>
              <a:pathLst>
                <a:path extrusionOk="0" h="688" w="6465">
                  <a:moveTo>
                    <a:pt x="1" y="1"/>
                  </a:moveTo>
                  <a:lnTo>
                    <a:pt x="1" y="688"/>
                  </a:lnTo>
                  <a:lnTo>
                    <a:pt x="6465" y="688"/>
                  </a:lnTo>
                  <a:lnTo>
                    <a:pt x="64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7" name="Google Shape;4357;p22"/>
            <p:cNvSpPr/>
            <p:nvPr/>
          </p:nvSpPr>
          <p:spPr>
            <a:xfrm>
              <a:off x="10393270" y="4591678"/>
              <a:ext cx="311372" cy="77281"/>
            </a:xfrm>
            <a:custGeom>
              <a:rect b="b" l="l" r="r" t="t"/>
              <a:pathLst>
                <a:path extrusionOk="0" h="756" w="3046">
                  <a:moveTo>
                    <a:pt x="314" y="1"/>
                  </a:moveTo>
                  <a:cubicBezTo>
                    <a:pt x="144" y="1"/>
                    <a:pt x="0" y="137"/>
                    <a:pt x="0" y="306"/>
                  </a:cubicBezTo>
                  <a:lnTo>
                    <a:pt x="0" y="756"/>
                  </a:lnTo>
                  <a:lnTo>
                    <a:pt x="3046" y="756"/>
                  </a:lnTo>
                  <a:lnTo>
                    <a:pt x="3046" y="306"/>
                  </a:lnTo>
                  <a:cubicBezTo>
                    <a:pt x="3046" y="137"/>
                    <a:pt x="2910" y="1"/>
                    <a:pt x="27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p22"/>
            <p:cNvSpPr/>
            <p:nvPr/>
          </p:nvSpPr>
          <p:spPr>
            <a:xfrm>
              <a:off x="10425368" y="4538829"/>
              <a:ext cx="247176" cy="77281"/>
            </a:xfrm>
            <a:custGeom>
              <a:rect b="b" l="l" r="r" t="t"/>
              <a:pathLst>
                <a:path extrusionOk="0" h="756" w="2418">
                  <a:moveTo>
                    <a:pt x="314" y="0"/>
                  </a:moveTo>
                  <a:cubicBezTo>
                    <a:pt x="144" y="0"/>
                    <a:pt x="0" y="136"/>
                    <a:pt x="0" y="306"/>
                  </a:cubicBezTo>
                  <a:lnTo>
                    <a:pt x="0" y="441"/>
                  </a:lnTo>
                  <a:cubicBezTo>
                    <a:pt x="0" y="620"/>
                    <a:pt x="136" y="755"/>
                    <a:pt x="314" y="755"/>
                  </a:cubicBezTo>
                  <a:lnTo>
                    <a:pt x="2418" y="755"/>
                  </a:lnTo>
                  <a:lnTo>
                    <a:pt x="2418" y="306"/>
                  </a:lnTo>
                  <a:cubicBezTo>
                    <a:pt x="2418" y="136"/>
                    <a:pt x="2282" y="0"/>
                    <a:pt x="2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9" name="Google Shape;4359;p22"/>
            <p:cNvSpPr/>
            <p:nvPr/>
          </p:nvSpPr>
          <p:spPr>
            <a:xfrm>
              <a:off x="11556059" y="4591678"/>
              <a:ext cx="276718" cy="77281"/>
            </a:xfrm>
            <a:custGeom>
              <a:rect b="b" l="l" r="r" t="t"/>
              <a:pathLst>
                <a:path extrusionOk="0" h="756" w="2707">
                  <a:moveTo>
                    <a:pt x="298" y="1"/>
                  </a:moveTo>
                  <a:cubicBezTo>
                    <a:pt x="137" y="1"/>
                    <a:pt x="1" y="128"/>
                    <a:pt x="1" y="289"/>
                  </a:cubicBezTo>
                  <a:lnTo>
                    <a:pt x="1" y="756"/>
                  </a:lnTo>
                  <a:lnTo>
                    <a:pt x="2707" y="756"/>
                  </a:lnTo>
                  <a:lnTo>
                    <a:pt x="2707" y="289"/>
                  </a:lnTo>
                  <a:cubicBezTo>
                    <a:pt x="2707" y="128"/>
                    <a:pt x="2580" y="1"/>
                    <a:pt x="2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0" name="Google Shape;4360;p22"/>
            <p:cNvSpPr/>
            <p:nvPr/>
          </p:nvSpPr>
          <p:spPr>
            <a:xfrm>
              <a:off x="11584681" y="4538829"/>
              <a:ext cx="220393" cy="77281"/>
            </a:xfrm>
            <a:custGeom>
              <a:rect b="b" l="l" r="r" t="t"/>
              <a:pathLst>
                <a:path extrusionOk="0" h="756" w="2156">
                  <a:moveTo>
                    <a:pt x="289" y="0"/>
                  </a:moveTo>
                  <a:cubicBezTo>
                    <a:pt x="128" y="0"/>
                    <a:pt x="1" y="128"/>
                    <a:pt x="1" y="289"/>
                  </a:cubicBezTo>
                  <a:lnTo>
                    <a:pt x="1" y="458"/>
                  </a:lnTo>
                  <a:cubicBezTo>
                    <a:pt x="1" y="620"/>
                    <a:pt x="128" y="755"/>
                    <a:pt x="289" y="755"/>
                  </a:cubicBezTo>
                  <a:lnTo>
                    <a:pt x="2156" y="755"/>
                  </a:lnTo>
                  <a:lnTo>
                    <a:pt x="2156" y="289"/>
                  </a:lnTo>
                  <a:cubicBezTo>
                    <a:pt x="2156" y="128"/>
                    <a:pt x="2020" y="0"/>
                    <a:pt x="18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1" name="Google Shape;4361;p22"/>
            <p:cNvSpPr/>
            <p:nvPr/>
          </p:nvSpPr>
          <p:spPr>
            <a:xfrm>
              <a:off x="11569961" y="2748084"/>
              <a:ext cx="249833" cy="88627"/>
            </a:xfrm>
            <a:custGeom>
              <a:rect b="b" l="l" r="r" t="t"/>
              <a:pathLst>
                <a:path extrusionOk="0" h="867" w="2444">
                  <a:moveTo>
                    <a:pt x="1" y="1"/>
                  </a:moveTo>
                  <a:lnTo>
                    <a:pt x="1" y="527"/>
                  </a:lnTo>
                  <a:cubicBezTo>
                    <a:pt x="1" y="713"/>
                    <a:pt x="145" y="866"/>
                    <a:pt x="331" y="866"/>
                  </a:cubicBezTo>
                  <a:lnTo>
                    <a:pt x="2113" y="866"/>
                  </a:lnTo>
                  <a:cubicBezTo>
                    <a:pt x="2291" y="866"/>
                    <a:pt x="2444" y="713"/>
                    <a:pt x="2444" y="527"/>
                  </a:cubicBezTo>
                  <a:lnTo>
                    <a:pt x="2444" y="332"/>
                  </a:lnTo>
                  <a:cubicBezTo>
                    <a:pt x="2444" y="154"/>
                    <a:pt x="2291" y="1"/>
                    <a:pt x="21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2" name="Google Shape;4362;p22"/>
            <p:cNvSpPr/>
            <p:nvPr/>
          </p:nvSpPr>
          <p:spPr>
            <a:xfrm>
              <a:off x="11537045" y="2700448"/>
              <a:ext cx="314847" cy="75543"/>
            </a:xfrm>
            <a:custGeom>
              <a:rect b="b" l="l" r="r" t="t"/>
              <a:pathLst>
                <a:path extrusionOk="0" h="739" w="3080">
                  <a:moveTo>
                    <a:pt x="0" y="0"/>
                  </a:moveTo>
                  <a:cubicBezTo>
                    <a:pt x="0" y="238"/>
                    <a:pt x="119" y="738"/>
                    <a:pt x="263" y="738"/>
                  </a:cubicBezTo>
                  <a:lnTo>
                    <a:pt x="2825" y="738"/>
                  </a:lnTo>
                  <a:cubicBezTo>
                    <a:pt x="2969" y="738"/>
                    <a:pt x="3080" y="238"/>
                    <a:pt x="30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3" name="Google Shape;4363;p22"/>
            <p:cNvSpPr/>
            <p:nvPr/>
          </p:nvSpPr>
          <p:spPr>
            <a:xfrm>
              <a:off x="10694113" y="2921556"/>
              <a:ext cx="768411" cy="1558392"/>
            </a:xfrm>
            <a:custGeom>
              <a:rect b="b" l="l" r="r" t="t"/>
              <a:pathLst>
                <a:path extrusionOk="0" h="15245" w="7517">
                  <a:moveTo>
                    <a:pt x="7262" y="238"/>
                  </a:moveTo>
                  <a:lnTo>
                    <a:pt x="7262" y="15007"/>
                  </a:lnTo>
                  <a:lnTo>
                    <a:pt x="103" y="15007"/>
                  </a:lnTo>
                  <a:lnTo>
                    <a:pt x="103" y="238"/>
                  </a:lnTo>
                  <a:close/>
                  <a:moveTo>
                    <a:pt x="1" y="1"/>
                  </a:moveTo>
                  <a:lnTo>
                    <a:pt x="1" y="15244"/>
                  </a:lnTo>
                  <a:lnTo>
                    <a:pt x="7517" y="15244"/>
                  </a:lnTo>
                  <a:lnTo>
                    <a:pt x="7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4" name="Google Shape;4364;p22"/>
            <p:cNvSpPr/>
            <p:nvPr/>
          </p:nvSpPr>
          <p:spPr>
            <a:xfrm>
              <a:off x="10007378" y="2921556"/>
              <a:ext cx="279274" cy="1558392"/>
            </a:xfrm>
            <a:custGeom>
              <a:rect b="b" l="l" r="r" t="t"/>
              <a:pathLst>
                <a:path extrusionOk="0" h="15245" w="2732">
                  <a:moveTo>
                    <a:pt x="2554" y="238"/>
                  </a:moveTo>
                  <a:lnTo>
                    <a:pt x="2554" y="15007"/>
                  </a:lnTo>
                  <a:lnTo>
                    <a:pt x="178" y="15007"/>
                  </a:lnTo>
                  <a:lnTo>
                    <a:pt x="178" y="238"/>
                  </a:lnTo>
                  <a:close/>
                  <a:moveTo>
                    <a:pt x="0" y="1"/>
                  </a:moveTo>
                  <a:lnTo>
                    <a:pt x="0" y="15244"/>
                  </a:lnTo>
                  <a:lnTo>
                    <a:pt x="2732" y="1524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5" name="Google Shape;4365;p22"/>
            <p:cNvSpPr txBox="1"/>
            <p:nvPr/>
          </p:nvSpPr>
          <p:spPr>
            <a:xfrm>
              <a:off x="10013225" y="2742300"/>
              <a:ext cx="12927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9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23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800">
                <a:latin typeface="Cambria"/>
                <a:ea typeface="Cambria"/>
                <a:cs typeface="Cambria"/>
                <a:sym typeface="Cambria"/>
              </a:rPr>
              <a:t>2. Triển khai vấn đề</a:t>
            </a:r>
            <a:endParaRPr b="1" sz="2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71" name="Google Shape;4371;p23"/>
          <p:cNvSpPr txBox="1"/>
          <p:nvPr>
            <p:ph idx="1" type="subTitle"/>
          </p:nvPr>
        </p:nvSpPr>
        <p:spPr>
          <a:xfrm>
            <a:off x="2430966" y="1067566"/>
            <a:ext cx="4624039" cy="575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1800">
                <a:latin typeface="Cambria"/>
                <a:ea typeface="Cambria"/>
                <a:cs typeface="Cambria"/>
                <a:sym typeface="Cambria"/>
              </a:rPr>
              <a:t>c. Khó khăn và thực trạng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72" name="Google Shape;4372;p23"/>
          <p:cNvSpPr txBox="1"/>
          <p:nvPr/>
        </p:nvSpPr>
        <p:spPr>
          <a:xfrm>
            <a:off x="625137" y="1695356"/>
            <a:ext cx="2464153" cy="1222149"/>
          </a:xfrm>
          <a:prstGeom prst="rect">
            <a:avLst/>
          </a:prstGeom>
          <a:solidFill>
            <a:srgbClr val="EFC7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2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Internet</a:t>
            </a:r>
            <a:endParaRPr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2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Sách điện tử.</a:t>
            </a:r>
            <a:endParaRPr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2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Cách đọc đa dạng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73" name="Google Shape;4373;p23"/>
          <p:cNvSpPr txBox="1"/>
          <p:nvPr/>
        </p:nvSpPr>
        <p:spPr>
          <a:xfrm>
            <a:off x="4795475" y="1722695"/>
            <a:ext cx="2702315" cy="1222149"/>
          </a:xfrm>
          <a:prstGeom prst="rect">
            <a:avLst/>
          </a:prstGeom>
          <a:solidFill>
            <a:srgbClr val="E3D6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Cách đọc sách thay đổi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74" name="Google Shape;4374;p23"/>
          <p:cNvSpPr txBox="1"/>
          <p:nvPr/>
        </p:nvSpPr>
        <p:spPr>
          <a:xfrm>
            <a:off x="3055951" y="2907473"/>
            <a:ext cx="4983095" cy="1222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Hãy cầm lấy và đọc 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thay bằng </a:t>
            </a:r>
            <a:r>
              <a:rPr b="1" i="1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Hãy nhìn vào mà đọc</a:t>
            </a:r>
            <a:endParaRPr b="1" i="1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375" name="Google Shape;4375;p23"/>
          <p:cNvGrpSpPr/>
          <p:nvPr/>
        </p:nvGrpSpPr>
        <p:grpSpPr>
          <a:xfrm>
            <a:off x="0" y="4193457"/>
            <a:ext cx="9411625" cy="950043"/>
            <a:chOff x="-51448" y="1716382"/>
            <a:chExt cx="9143992" cy="451479"/>
          </a:xfrm>
        </p:grpSpPr>
        <p:sp>
          <p:nvSpPr>
            <p:cNvPr id="4376" name="Google Shape;4376;p23"/>
            <p:cNvSpPr/>
            <p:nvPr/>
          </p:nvSpPr>
          <p:spPr>
            <a:xfrm>
              <a:off x="-51448" y="2089860"/>
              <a:ext cx="9143992" cy="78001"/>
            </a:xfrm>
            <a:custGeom>
              <a:rect b="b" l="l" r="r" t="t"/>
              <a:pathLst>
                <a:path extrusionOk="0" h="525" w="27171">
                  <a:moveTo>
                    <a:pt x="1" y="1"/>
                  </a:moveTo>
                  <a:lnTo>
                    <a:pt x="1" y="525"/>
                  </a:lnTo>
                  <a:lnTo>
                    <a:pt x="27171" y="525"/>
                  </a:lnTo>
                  <a:lnTo>
                    <a:pt x="271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4377" name="Google Shape;4377;p23"/>
            <p:cNvGrpSpPr/>
            <p:nvPr/>
          </p:nvGrpSpPr>
          <p:grpSpPr>
            <a:xfrm>
              <a:off x="658536" y="1716382"/>
              <a:ext cx="3268775" cy="380199"/>
              <a:chOff x="975489" y="863689"/>
              <a:chExt cx="3268775" cy="380199"/>
            </a:xfrm>
          </p:grpSpPr>
          <p:grpSp>
            <p:nvGrpSpPr>
              <p:cNvPr id="4378" name="Google Shape;4378;p23"/>
              <p:cNvGrpSpPr/>
              <p:nvPr/>
            </p:nvGrpSpPr>
            <p:grpSpPr>
              <a:xfrm>
                <a:off x="975489" y="863689"/>
                <a:ext cx="3268775" cy="380199"/>
                <a:chOff x="975489" y="863689"/>
                <a:chExt cx="3268775" cy="380199"/>
              </a:xfrm>
            </p:grpSpPr>
            <p:sp>
              <p:nvSpPr>
                <p:cNvPr id="4379" name="Google Shape;4379;p23"/>
                <p:cNvSpPr/>
                <p:nvPr/>
              </p:nvSpPr>
              <p:spPr>
                <a:xfrm>
                  <a:off x="2505355" y="905736"/>
                  <a:ext cx="166847" cy="338151"/>
                </a:xfrm>
                <a:custGeom>
                  <a:rect b="b" l="l" r="r" t="t"/>
                  <a:pathLst>
                    <a:path extrusionOk="0" h="2276" w="1123">
                      <a:moveTo>
                        <a:pt x="588" y="0"/>
                      </a:moveTo>
                      <a:lnTo>
                        <a:pt x="1" y="2171"/>
                      </a:lnTo>
                      <a:lnTo>
                        <a:pt x="546" y="2276"/>
                      </a:lnTo>
                      <a:lnTo>
                        <a:pt x="1123" y="74"/>
                      </a:lnTo>
                      <a:lnTo>
                        <a:pt x="58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380" name="Google Shape;4380;p23"/>
                <p:cNvSpPr/>
                <p:nvPr/>
              </p:nvSpPr>
              <p:spPr>
                <a:xfrm>
                  <a:off x="2536556" y="905736"/>
                  <a:ext cx="135647" cy="207407"/>
                </a:xfrm>
                <a:custGeom>
                  <a:rect b="b" l="l" r="r" t="t"/>
                  <a:pathLst>
                    <a:path extrusionOk="0" h="1396" w="913">
                      <a:moveTo>
                        <a:pt x="378" y="0"/>
                      </a:moveTo>
                      <a:lnTo>
                        <a:pt x="1" y="1395"/>
                      </a:lnTo>
                      <a:cubicBezTo>
                        <a:pt x="200" y="1374"/>
                        <a:pt x="399" y="1332"/>
                        <a:pt x="598" y="1280"/>
                      </a:cubicBezTo>
                      <a:lnTo>
                        <a:pt x="913" y="74"/>
                      </a:lnTo>
                      <a:lnTo>
                        <a:pt x="37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381" name="Google Shape;4381;p23"/>
                <p:cNvSpPr/>
                <p:nvPr/>
              </p:nvSpPr>
              <p:spPr>
                <a:xfrm>
                  <a:off x="2592717" y="930696"/>
                  <a:ext cx="54675" cy="45315"/>
                </a:xfrm>
                <a:custGeom>
                  <a:rect b="b" l="l" r="r" t="t"/>
                  <a:pathLst>
                    <a:path extrusionOk="0" h="305" w="368">
                      <a:moveTo>
                        <a:pt x="74" y="0"/>
                      </a:moveTo>
                      <a:lnTo>
                        <a:pt x="0" y="294"/>
                      </a:lnTo>
                      <a:lnTo>
                        <a:pt x="283" y="304"/>
                      </a:lnTo>
                      <a:lnTo>
                        <a:pt x="367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382" name="Google Shape;4382;p23"/>
                <p:cNvSpPr/>
                <p:nvPr/>
              </p:nvSpPr>
              <p:spPr>
                <a:xfrm>
                  <a:off x="2525710" y="1186094"/>
                  <a:ext cx="51555" cy="45463"/>
                </a:xfrm>
                <a:custGeom>
                  <a:rect b="b" l="l" r="r" t="t"/>
                  <a:pathLst>
                    <a:path extrusionOk="0" h="306" w="347">
                      <a:moveTo>
                        <a:pt x="63" y="1"/>
                      </a:moveTo>
                      <a:lnTo>
                        <a:pt x="0" y="232"/>
                      </a:lnTo>
                      <a:lnTo>
                        <a:pt x="283" y="305"/>
                      </a:lnTo>
                      <a:lnTo>
                        <a:pt x="346" y="64"/>
                      </a:lnTo>
                      <a:lnTo>
                        <a:pt x="63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383" name="Google Shape;4383;p23"/>
                <p:cNvSpPr/>
                <p:nvPr/>
              </p:nvSpPr>
              <p:spPr>
                <a:xfrm>
                  <a:off x="2598957" y="986708"/>
                  <a:ext cx="14114" cy="32835"/>
                </a:xfrm>
                <a:custGeom>
                  <a:rect b="b" l="l" r="r" t="t"/>
                  <a:pathLst>
                    <a:path extrusionOk="0" h="221" w="95">
                      <a:moveTo>
                        <a:pt x="53" y="1"/>
                      </a:moveTo>
                      <a:lnTo>
                        <a:pt x="0" y="221"/>
                      </a:lnTo>
                      <a:lnTo>
                        <a:pt x="42" y="221"/>
                      </a:lnTo>
                      <a:lnTo>
                        <a:pt x="95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384" name="Google Shape;4384;p23"/>
                <p:cNvSpPr/>
                <p:nvPr/>
              </p:nvSpPr>
              <p:spPr>
                <a:xfrm>
                  <a:off x="1664130" y="896376"/>
                  <a:ext cx="115441" cy="346025"/>
                </a:xfrm>
                <a:custGeom>
                  <a:rect b="b" l="l" r="r" t="t"/>
                  <a:pathLst>
                    <a:path extrusionOk="0" h="2329" w="777">
                      <a:moveTo>
                        <a:pt x="0" y="0"/>
                      </a:moveTo>
                      <a:lnTo>
                        <a:pt x="32" y="2328"/>
                      </a:lnTo>
                      <a:lnTo>
                        <a:pt x="776" y="2328"/>
                      </a:lnTo>
                      <a:lnTo>
                        <a:pt x="60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385" name="Google Shape;4385;p23"/>
                <p:cNvSpPr/>
                <p:nvPr/>
              </p:nvSpPr>
              <p:spPr>
                <a:xfrm>
                  <a:off x="975489" y="896376"/>
                  <a:ext cx="151247" cy="346025"/>
                </a:xfrm>
                <a:custGeom>
                  <a:rect b="b" l="l" r="r" t="t"/>
                  <a:pathLst>
                    <a:path extrusionOk="0" h="2329" w="1018">
                      <a:moveTo>
                        <a:pt x="32" y="0"/>
                      </a:moveTo>
                      <a:lnTo>
                        <a:pt x="0" y="2328"/>
                      </a:lnTo>
                      <a:lnTo>
                        <a:pt x="923" y="2328"/>
                      </a:lnTo>
                      <a:lnTo>
                        <a:pt x="101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386" name="Google Shape;4386;p23"/>
                <p:cNvSpPr/>
                <p:nvPr/>
              </p:nvSpPr>
              <p:spPr>
                <a:xfrm>
                  <a:off x="1385256" y="991463"/>
                  <a:ext cx="109201" cy="250939"/>
                </a:xfrm>
                <a:custGeom>
                  <a:rect b="b" l="l" r="r" t="t"/>
                  <a:pathLst>
                    <a:path extrusionOk="0" h="1689" w="735">
                      <a:moveTo>
                        <a:pt x="42" y="0"/>
                      </a:moveTo>
                      <a:lnTo>
                        <a:pt x="0" y="1688"/>
                      </a:lnTo>
                      <a:lnTo>
                        <a:pt x="734" y="1688"/>
                      </a:lnTo>
                      <a:lnTo>
                        <a:pt x="69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387" name="Google Shape;4387;p23"/>
                <p:cNvSpPr/>
                <p:nvPr/>
              </p:nvSpPr>
              <p:spPr>
                <a:xfrm>
                  <a:off x="1280809" y="896376"/>
                  <a:ext cx="88995" cy="346025"/>
                </a:xfrm>
                <a:custGeom>
                  <a:rect b="b" l="l" r="r" t="t"/>
                  <a:pathLst>
                    <a:path extrusionOk="0" h="2329" w="599">
                      <a:moveTo>
                        <a:pt x="1" y="0"/>
                      </a:moveTo>
                      <a:lnTo>
                        <a:pt x="64" y="2328"/>
                      </a:lnTo>
                      <a:lnTo>
                        <a:pt x="598" y="2328"/>
                      </a:lnTo>
                      <a:lnTo>
                        <a:pt x="56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388" name="Google Shape;4388;p23"/>
                <p:cNvSpPr/>
                <p:nvPr/>
              </p:nvSpPr>
              <p:spPr>
                <a:xfrm>
                  <a:off x="1126589" y="929062"/>
                  <a:ext cx="146641" cy="313339"/>
                </a:xfrm>
                <a:custGeom>
                  <a:rect b="b" l="l" r="r" t="t"/>
                  <a:pathLst>
                    <a:path extrusionOk="0" h="2109" w="987">
                      <a:moveTo>
                        <a:pt x="84" y="1"/>
                      </a:moveTo>
                      <a:lnTo>
                        <a:pt x="1" y="2108"/>
                      </a:lnTo>
                      <a:lnTo>
                        <a:pt x="986" y="2108"/>
                      </a:lnTo>
                      <a:lnTo>
                        <a:pt x="902" y="64"/>
                      </a:lnTo>
                      <a:lnTo>
                        <a:pt x="84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389" name="Google Shape;4389;p23"/>
                <p:cNvSpPr/>
                <p:nvPr/>
              </p:nvSpPr>
              <p:spPr>
                <a:xfrm>
                  <a:off x="1502036" y="924456"/>
                  <a:ext cx="151247" cy="317945"/>
                </a:xfrm>
                <a:custGeom>
                  <a:rect b="b" l="l" r="r" t="t"/>
                  <a:pathLst>
                    <a:path extrusionOk="0" h="2140" w="1018">
                      <a:moveTo>
                        <a:pt x="1" y="0"/>
                      </a:moveTo>
                      <a:lnTo>
                        <a:pt x="32" y="2139"/>
                      </a:lnTo>
                      <a:lnTo>
                        <a:pt x="1018" y="2139"/>
                      </a:lnTo>
                      <a:lnTo>
                        <a:pt x="913" y="3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390" name="Google Shape;4390;p23"/>
                <p:cNvSpPr/>
                <p:nvPr/>
              </p:nvSpPr>
              <p:spPr>
                <a:xfrm>
                  <a:off x="1667250" y="1116116"/>
                  <a:ext cx="112321" cy="126287"/>
                </a:xfrm>
                <a:custGeom>
                  <a:rect b="b" l="l" r="r" t="t"/>
                  <a:pathLst>
                    <a:path extrusionOk="0" h="850" w="756">
                      <a:moveTo>
                        <a:pt x="0" y="0"/>
                      </a:moveTo>
                      <a:lnTo>
                        <a:pt x="11" y="839"/>
                      </a:lnTo>
                      <a:lnTo>
                        <a:pt x="755" y="849"/>
                      </a:lnTo>
                      <a:lnTo>
                        <a:pt x="713" y="315"/>
                      </a:lnTo>
                      <a:cubicBezTo>
                        <a:pt x="483" y="189"/>
                        <a:pt x="242" y="9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391" name="Google Shape;4391;p23"/>
                <p:cNvSpPr/>
                <p:nvPr/>
              </p:nvSpPr>
              <p:spPr>
                <a:xfrm>
                  <a:off x="975489" y="1031875"/>
                  <a:ext cx="146641" cy="210527"/>
                </a:xfrm>
                <a:custGeom>
                  <a:rect b="b" l="l" r="r" t="t"/>
                  <a:pathLst>
                    <a:path extrusionOk="0" h="1417" w="987">
                      <a:moveTo>
                        <a:pt x="986" y="1"/>
                      </a:moveTo>
                      <a:lnTo>
                        <a:pt x="986" y="1"/>
                      </a:lnTo>
                      <a:cubicBezTo>
                        <a:pt x="651" y="11"/>
                        <a:pt x="325" y="43"/>
                        <a:pt x="21" y="74"/>
                      </a:cubicBezTo>
                      <a:lnTo>
                        <a:pt x="0" y="1416"/>
                      </a:lnTo>
                      <a:lnTo>
                        <a:pt x="923" y="1416"/>
                      </a:lnTo>
                      <a:lnTo>
                        <a:pt x="98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392" name="Google Shape;4392;p23"/>
                <p:cNvSpPr/>
                <p:nvPr/>
              </p:nvSpPr>
              <p:spPr>
                <a:xfrm>
                  <a:off x="1385256" y="1049109"/>
                  <a:ext cx="109201" cy="194779"/>
                </a:xfrm>
                <a:custGeom>
                  <a:rect b="b" l="l" r="r" t="t"/>
                  <a:pathLst>
                    <a:path extrusionOk="0" h="1311" w="735">
                      <a:moveTo>
                        <a:pt x="32" y="0"/>
                      </a:moveTo>
                      <a:lnTo>
                        <a:pt x="0" y="1311"/>
                      </a:lnTo>
                      <a:lnTo>
                        <a:pt x="734" y="1300"/>
                      </a:lnTo>
                      <a:lnTo>
                        <a:pt x="703" y="115"/>
                      </a:lnTo>
                      <a:cubicBezTo>
                        <a:pt x="483" y="74"/>
                        <a:pt x="262" y="32"/>
                        <a:pt x="3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393" name="Google Shape;4393;p23"/>
                <p:cNvSpPr/>
                <p:nvPr/>
              </p:nvSpPr>
              <p:spPr>
                <a:xfrm>
                  <a:off x="1283929" y="1036629"/>
                  <a:ext cx="85875" cy="205773"/>
                </a:xfrm>
                <a:custGeom>
                  <a:rect b="b" l="l" r="r" t="t"/>
                  <a:pathLst>
                    <a:path extrusionOk="0" h="1385" w="578">
                      <a:moveTo>
                        <a:pt x="1" y="0"/>
                      </a:moveTo>
                      <a:lnTo>
                        <a:pt x="43" y="1384"/>
                      </a:lnTo>
                      <a:lnTo>
                        <a:pt x="577" y="1384"/>
                      </a:lnTo>
                      <a:lnTo>
                        <a:pt x="556" y="53"/>
                      </a:lnTo>
                      <a:cubicBezTo>
                        <a:pt x="378" y="32"/>
                        <a:pt x="189" y="11"/>
                        <a:pt x="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394" name="Google Shape;4394;p23"/>
                <p:cNvSpPr/>
                <p:nvPr/>
              </p:nvSpPr>
              <p:spPr>
                <a:xfrm>
                  <a:off x="1126589" y="1031875"/>
                  <a:ext cx="146641" cy="210527"/>
                </a:xfrm>
                <a:custGeom>
                  <a:rect b="b" l="l" r="r" t="t"/>
                  <a:pathLst>
                    <a:path extrusionOk="0" h="1417" w="987">
                      <a:moveTo>
                        <a:pt x="63" y="1"/>
                      </a:moveTo>
                      <a:lnTo>
                        <a:pt x="1" y="1416"/>
                      </a:lnTo>
                      <a:lnTo>
                        <a:pt x="986" y="1416"/>
                      </a:lnTo>
                      <a:lnTo>
                        <a:pt x="934" y="22"/>
                      </a:lnTo>
                      <a:cubicBezTo>
                        <a:pt x="630" y="1"/>
                        <a:pt x="347" y="1"/>
                        <a:pt x="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395" name="Google Shape;4395;p23"/>
                <p:cNvSpPr/>
                <p:nvPr/>
              </p:nvSpPr>
              <p:spPr>
                <a:xfrm>
                  <a:off x="1505156" y="1069315"/>
                  <a:ext cx="148127" cy="173087"/>
                </a:xfrm>
                <a:custGeom>
                  <a:rect b="b" l="l" r="r" t="t"/>
                  <a:pathLst>
                    <a:path extrusionOk="0" h="1165" w="997">
                      <a:moveTo>
                        <a:pt x="1" y="0"/>
                      </a:moveTo>
                      <a:lnTo>
                        <a:pt x="11" y="1164"/>
                      </a:lnTo>
                      <a:lnTo>
                        <a:pt x="997" y="1164"/>
                      </a:lnTo>
                      <a:lnTo>
                        <a:pt x="955" y="263"/>
                      </a:lnTo>
                      <a:cubicBezTo>
                        <a:pt x="640" y="158"/>
                        <a:pt x="326" y="63"/>
                        <a:pt x="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396" name="Google Shape;4396;p23"/>
                <p:cNvSpPr/>
                <p:nvPr/>
              </p:nvSpPr>
              <p:spPr>
                <a:xfrm>
                  <a:off x="995696" y="1203329"/>
                  <a:ext cx="90481" cy="23474"/>
                </a:xfrm>
                <a:custGeom>
                  <a:rect b="b" l="l" r="r" t="t"/>
                  <a:pathLst>
                    <a:path extrusionOk="0" h="158" w="609">
                      <a:moveTo>
                        <a:pt x="11" y="0"/>
                      </a:moveTo>
                      <a:lnTo>
                        <a:pt x="1" y="158"/>
                      </a:lnTo>
                      <a:lnTo>
                        <a:pt x="609" y="158"/>
                      </a:lnTo>
                      <a:lnTo>
                        <a:pt x="609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397" name="Google Shape;4397;p23"/>
                <p:cNvSpPr/>
                <p:nvPr/>
              </p:nvSpPr>
              <p:spPr>
                <a:xfrm>
                  <a:off x="997330" y="1165888"/>
                  <a:ext cx="90481" cy="21989"/>
                </a:xfrm>
                <a:custGeom>
                  <a:rect b="b" l="l" r="r" t="t"/>
                  <a:pathLst>
                    <a:path extrusionOk="0" h="148" w="609">
                      <a:moveTo>
                        <a:pt x="0" y="1"/>
                      </a:moveTo>
                      <a:lnTo>
                        <a:pt x="0" y="147"/>
                      </a:lnTo>
                      <a:lnTo>
                        <a:pt x="598" y="147"/>
                      </a:lnTo>
                      <a:lnTo>
                        <a:pt x="608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398" name="Google Shape;4398;p23"/>
                <p:cNvSpPr/>
                <p:nvPr/>
              </p:nvSpPr>
              <p:spPr>
                <a:xfrm>
                  <a:off x="1156155" y="1193969"/>
                  <a:ext cx="85875" cy="29715"/>
                </a:xfrm>
                <a:custGeom>
                  <a:rect b="b" l="l" r="r" t="t"/>
                  <a:pathLst>
                    <a:path extrusionOk="0" h="200" w="578">
                      <a:moveTo>
                        <a:pt x="1" y="0"/>
                      </a:moveTo>
                      <a:lnTo>
                        <a:pt x="1" y="200"/>
                      </a:lnTo>
                      <a:lnTo>
                        <a:pt x="578" y="200"/>
                      </a:lnTo>
                      <a:lnTo>
                        <a:pt x="578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399" name="Google Shape;4399;p23"/>
                <p:cNvSpPr/>
                <p:nvPr/>
              </p:nvSpPr>
              <p:spPr>
                <a:xfrm>
                  <a:off x="989455" y="910341"/>
                  <a:ext cx="99841" cy="20503"/>
                </a:xfrm>
                <a:custGeom>
                  <a:rect b="b" l="l" r="r" t="t"/>
                  <a:pathLst>
                    <a:path extrusionOk="0" h="138" w="672">
                      <a:moveTo>
                        <a:pt x="1" y="1"/>
                      </a:moveTo>
                      <a:lnTo>
                        <a:pt x="1" y="137"/>
                      </a:lnTo>
                      <a:lnTo>
                        <a:pt x="672" y="137"/>
                      </a:lnTo>
                      <a:lnTo>
                        <a:pt x="672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00" name="Google Shape;4400;p23"/>
                <p:cNvSpPr/>
                <p:nvPr/>
              </p:nvSpPr>
              <p:spPr>
                <a:xfrm>
                  <a:off x="1318695" y="916582"/>
                  <a:ext cx="18423" cy="17383"/>
                </a:xfrm>
                <a:custGeom>
                  <a:rect b="b" l="l" r="r" t="t"/>
                  <a:pathLst>
                    <a:path extrusionOk="0" h="117" w="124">
                      <a:moveTo>
                        <a:pt x="63" y="0"/>
                      </a:moveTo>
                      <a:cubicBezTo>
                        <a:pt x="0" y="0"/>
                        <a:pt x="0" y="117"/>
                        <a:pt x="63" y="117"/>
                      </a:cubicBezTo>
                      <a:cubicBezTo>
                        <a:pt x="65" y="117"/>
                        <a:pt x="68" y="117"/>
                        <a:pt x="71" y="116"/>
                      </a:cubicBezTo>
                      <a:cubicBezTo>
                        <a:pt x="92" y="116"/>
                        <a:pt x="123" y="95"/>
                        <a:pt x="123" y="64"/>
                      </a:cubicBezTo>
                      <a:cubicBezTo>
                        <a:pt x="123" y="32"/>
                        <a:pt x="92" y="1"/>
                        <a:pt x="71" y="1"/>
                      </a:cubicBezTo>
                      <a:cubicBezTo>
                        <a:pt x="68" y="0"/>
                        <a:pt x="65" y="0"/>
                        <a:pt x="63" y="0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01" name="Google Shape;4401;p23"/>
                <p:cNvSpPr/>
                <p:nvPr/>
              </p:nvSpPr>
              <p:spPr>
                <a:xfrm>
                  <a:off x="1196122" y="1158163"/>
                  <a:ext cx="16343" cy="11292"/>
                </a:xfrm>
                <a:custGeom>
                  <a:rect b="b" l="l" r="r" t="t"/>
                  <a:pathLst>
                    <a:path extrusionOk="0" h="76" w="110">
                      <a:moveTo>
                        <a:pt x="57" y="0"/>
                      </a:moveTo>
                      <a:cubicBezTo>
                        <a:pt x="0" y="0"/>
                        <a:pt x="56" y="76"/>
                        <a:pt x="90" y="76"/>
                      </a:cubicBezTo>
                      <a:cubicBezTo>
                        <a:pt x="99" y="76"/>
                        <a:pt x="107" y="69"/>
                        <a:pt x="109" y="53"/>
                      </a:cubicBezTo>
                      <a:cubicBezTo>
                        <a:pt x="109" y="21"/>
                        <a:pt x="88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02" name="Google Shape;4402;p23"/>
                <p:cNvSpPr/>
                <p:nvPr/>
              </p:nvSpPr>
              <p:spPr>
                <a:xfrm>
                  <a:off x="1405462" y="1207935"/>
                  <a:ext cx="67155" cy="18869"/>
                </a:xfrm>
                <a:custGeom>
                  <a:rect b="b" l="l" r="r" t="t"/>
                  <a:pathLst>
                    <a:path extrusionOk="0" h="127" w="452">
                      <a:moveTo>
                        <a:pt x="11" y="1"/>
                      </a:moveTo>
                      <a:lnTo>
                        <a:pt x="1" y="127"/>
                      </a:lnTo>
                      <a:lnTo>
                        <a:pt x="452" y="127"/>
                      </a:lnTo>
                      <a:lnTo>
                        <a:pt x="452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03" name="Google Shape;4403;p23"/>
                <p:cNvSpPr/>
                <p:nvPr/>
              </p:nvSpPr>
              <p:spPr>
                <a:xfrm>
                  <a:off x="1304284" y="1187729"/>
                  <a:ext cx="54675" cy="43829"/>
                </a:xfrm>
                <a:custGeom>
                  <a:rect b="b" l="l" r="r" t="t"/>
                  <a:pathLst>
                    <a:path extrusionOk="0" h="295" w="368">
                      <a:moveTo>
                        <a:pt x="367" y="0"/>
                      </a:moveTo>
                      <a:lnTo>
                        <a:pt x="0" y="11"/>
                      </a:lnTo>
                      <a:lnTo>
                        <a:pt x="0" y="294"/>
                      </a:lnTo>
                      <a:lnTo>
                        <a:pt x="357" y="273"/>
                      </a:lnTo>
                      <a:lnTo>
                        <a:pt x="367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04" name="Google Shape;4404;p23"/>
                <p:cNvSpPr/>
                <p:nvPr/>
              </p:nvSpPr>
              <p:spPr>
                <a:xfrm>
                  <a:off x="1534722" y="943176"/>
                  <a:ext cx="78149" cy="34320"/>
                </a:xfrm>
                <a:custGeom>
                  <a:rect b="b" l="l" r="r" t="t"/>
                  <a:pathLst>
                    <a:path extrusionOk="0" h="231" w="526">
                      <a:moveTo>
                        <a:pt x="11" y="0"/>
                      </a:moveTo>
                      <a:lnTo>
                        <a:pt x="1" y="231"/>
                      </a:lnTo>
                      <a:lnTo>
                        <a:pt x="525" y="231"/>
                      </a:lnTo>
                      <a:lnTo>
                        <a:pt x="525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05" name="Google Shape;4405;p23"/>
                <p:cNvSpPr/>
                <p:nvPr/>
              </p:nvSpPr>
              <p:spPr>
                <a:xfrm>
                  <a:off x="1673490" y="913462"/>
                  <a:ext cx="62400" cy="39075"/>
                </a:xfrm>
                <a:custGeom>
                  <a:rect b="b" l="l" r="r" t="t"/>
                  <a:pathLst>
                    <a:path extrusionOk="0" h="263" w="420">
                      <a:moveTo>
                        <a:pt x="11" y="1"/>
                      </a:moveTo>
                      <a:lnTo>
                        <a:pt x="0" y="242"/>
                      </a:lnTo>
                      <a:lnTo>
                        <a:pt x="420" y="263"/>
                      </a:lnTo>
                      <a:lnTo>
                        <a:pt x="420" y="22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06" name="Google Shape;4406;p23"/>
                <p:cNvSpPr/>
                <p:nvPr/>
              </p:nvSpPr>
              <p:spPr>
                <a:xfrm>
                  <a:off x="1523876" y="1200209"/>
                  <a:ext cx="104595" cy="28229"/>
                </a:xfrm>
                <a:custGeom>
                  <a:rect b="b" l="l" r="r" t="t"/>
                  <a:pathLst>
                    <a:path extrusionOk="0" h="190" w="704">
                      <a:moveTo>
                        <a:pt x="1" y="0"/>
                      </a:moveTo>
                      <a:lnTo>
                        <a:pt x="11" y="189"/>
                      </a:lnTo>
                      <a:lnTo>
                        <a:pt x="703" y="189"/>
                      </a:lnTo>
                      <a:lnTo>
                        <a:pt x="693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07" name="Google Shape;4407;p23"/>
                <p:cNvSpPr/>
                <p:nvPr/>
              </p:nvSpPr>
              <p:spPr>
                <a:xfrm>
                  <a:off x="1679730" y="1161283"/>
                  <a:ext cx="78001" cy="71761"/>
                </a:xfrm>
                <a:custGeom>
                  <a:rect b="b" l="l" r="r" t="t"/>
                  <a:pathLst>
                    <a:path extrusionOk="0" h="483" w="525">
                      <a:moveTo>
                        <a:pt x="0" y="0"/>
                      </a:moveTo>
                      <a:lnTo>
                        <a:pt x="11" y="483"/>
                      </a:lnTo>
                      <a:lnTo>
                        <a:pt x="525" y="483"/>
                      </a:lnTo>
                      <a:lnTo>
                        <a:pt x="514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08" name="Google Shape;4408;p23"/>
                <p:cNvSpPr/>
                <p:nvPr/>
              </p:nvSpPr>
              <p:spPr>
                <a:xfrm>
                  <a:off x="1327610" y="1144048"/>
                  <a:ext cx="7874" cy="32983"/>
                </a:xfrm>
                <a:custGeom>
                  <a:rect b="b" l="l" r="r" t="t"/>
                  <a:pathLst>
                    <a:path extrusionOk="0" h="222" w="53">
                      <a:moveTo>
                        <a:pt x="53" y="1"/>
                      </a:moveTo>
                      <a:lnTo>
                        <a:pt x="0" y="11"/>
                      </a:lnTo>
                      <a:lnTo>
                        <a:pt x="0" y="221"/>
                      </a:lnTo>
                      <a:lnTo>
                        <a:pt x="53" y="221"/>
                      </a:lnTo>
                      <a:lnTo>
                        <a:pt x="53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09" name="Google Shape;4409;p23"/>
                <p:cNvSpPr/>
                <p:nvPr/>
              </p:nvSpPr>
              <p:spPr>
                <a:xfrm>
                  <a:off x="1424183" y="1008252"/>
                  <a:ext cx="26297" cy="21394"/>
                </a:xfrm>
                <a:custGeom>
                  <a:rect b="b" l="l" r="r" t="t"/>
                  <a:pathLst>
                    <a:path extrusionOk="0" h="144" w="177">
                      <a:moveTo>
                        <a:pt x="107" y="0"/>
                      </a:moveTo>
                      <a:cubicBezTo>
                        <a:pt x="103" y="0"/>
                        <a:pt x="99" y="1"/>
                        <a:pt x="95" y="2"/>
                      </a:cubicBezTo>
                      <a:cubicBezTo>
                        <a:pt x="32" y="2"/>
                        <a:pt x="0" y="86"/>
                        <a:pt x="53" y="128"/>
                      </a:cubicBezTo>
                      <a:cubicBezTo>
                        <a:pt x="66" y="139"/>
                        <a:pt x="80" y="143"/>
                        <a:pt x="95" y="143"/>
                      </a:cubicBezTo>
                      <a:cubicBezTo>
                        <a:pt x="137" y="143"/>
                        <a:pt x="176" y="102"/>
                        <a:pt x="168" y="55"/>
                      </a:cubicBezTo>
                      <a:cubicBezTo>
                        <a:pt x="159" y="28"/>
                        <a:pt x="134" y="0"/>
                        <a:pt x="107" y="0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10" name="Google Shape;4410;p23"/>
                <p:cNvSpPr/>
                <p:nvPr/>
              </p:nvSpPr>
              <p:spPr>
                <a:xfrm>
                  <a:off x="2778137" y="863689"/>
                  <a:ext cx="74881" cy="378711"/>
                </a:xfrm>
                <a:custGeom>
                  <a:rect b="b" l="l" r="r" t="t"/>
                  <a:pathLst>
                    <a:path extrusionOk="0" h="2549" w="504">
                      <a:moveTo>
                        <a:pt x="0" y="0"/>
                      </a:moveTo>
                      <a:lnTo>
                        <a:pt x="21" y="2548"/>
                      </a:lnTo>
                      <a:lnTo>
                        <a:pt x="503" y="2548"/>
                      </a:lnTo>
                      <a:lnTo>
                        <a:pt x="39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11" name="Google Shape;4411;p23"/>
                <p:cNvSpPr/>
                <p:nvPr/>
              </p:nvSpPr>
              <p:spPr>
                <a:xfrm>
                  <a:off x="3683250" y="925942"/>
                  <a:ext cx="113955" cy="316459"/>
                </a:xfrm>
                <a:custGeom>
                  <a:rect b="b" l="l" r="r" t="t"/>
                  <a:pathLst>
                    <a:path extrusionOk="0" h="2130" w="767">
                      <a:moveTo>
                        <a:pt x="1" y="1"/>
                      </a:moveTo>
                      <a:lnTo>
                        <a:pt x="32" y="2129"/>
                      </a:lnTo>
                      <a:lnTo>
                        <a:pt x="766" y="2129"/>
                      </a:lnTo>
                      <a:lnTo>
                        <a:pt x="60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12" name="Google Shape;4412;p23"/>
                <p:cNvSpPr/>
                <p:nvPr/>
              </p:nvSpPr>
              <p:spPr>
                <a:xfrm>
                  <a:off x="3801663" y="925942"/>
                  <a:ext cx="98355" cy="316459"/>
                </a:xfrm>
                <a:custGeom>
                  <a:rect b="b" l="l" r="r" t="t"/>
                  <a:pathLst>
                    <a:path extrusionOk="0" h="2130" w="662">
                      <a:moveTo>
                        <a:pt x="22" y="1"/>
                      </a:moveTo>
                      <a:lnTo>
                        <a:pt x="1" y="2129"/>
                      </a:lnTo>
                      <a:lnTo>
                        <a:pt x="598" y="2129"/>
                      </a:lnTo>
                      <a:lnTo>
                        <a:pt x="66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13" name="Google Shape;4413;p23"/>
                <p:cNvSpPr/>
                <p:nvPr/>
              </p:nvSpPr>
              <p:spPr>
                <a:xfrm>
                  <a:off x="3683250" y="925942"/>
                  <a:ext cx="106081" cy="223007"/>
                </a:xfrm>
                <a:custGeom>
                  <a:rect b="b" l="l" r="r" t="t"/>
                  <a:pathLst>
                    <a:path extrusionOk="0" h="1501" w="714">
                      <a:moveTo>
                        <a:pt x="1" y="1"/>
                      </a:moveTo>
                      <a:lnTo>
                        <a:pt x="22" y="1500"/>
                      </a:lnTo>
                      <a:lnTo>
                        <a:pt x="74" y="1500"/>
                      </a:lnTo>
                      <a:cubicBezTo>
                        <a:pt x="294" y="1500"/>
                        <a:pt x="504" y="1490"/>
                        <a:pt x="714" y="1479"/>
                      </a:cubicBezTo>
                      <a:lnTo>
                        <a:pt x="60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14" name="Google Shape;4414;p23"/>
                <p:cNvSpPr/>
                <p:nvPr/>
              </p:nvSpPr>
              <p:spPr>
                <a:xfrm>
                  <a:off x="3801663" y="925942"/>
                  <a:ext cx="98355" cy="218253"/>
                </a:xfrm>
                <a:custGeom>
                  <a:rect b="b" l="l" r="r" t="t"/>
                  <a:pathLst>
                    <a:path extrusionOk="0" h="1469" w="662">
                      <a:moveTo>
                        <a:pt x="22" y="1"/>
                      </a:moveTo>
                      <a:lnTo>
                        <a:pt x="1" y="1469"/>
                      </a:lnTo>
                      <a:cubicBezTo>
                        <a:pt x="221" y="1448"/>
                        <a:pt x="431" y="1416"/>
                        <a:pt x="619" y="1385"/>
                      </a:cubicBezTo>
                      <a:lnTo>
                        <a:pt x="66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15" name="Google Shape;4415;p23"/>
                <p:cNvSpPr/>
                <p:nvPr/>
              </p:nvSpPr>
              <p:spPr>
                <a:xfrm>
                  <a:off x="3692610" y="940056"/>
                  <a:ext cx="67155" cy="24960"/>
                </a:xfrm>
                <a:custGeom>
                  <a:rect b="b" l="l" r="r" t="t"/>
                  <a:pathLst>
                    <a:path extrusionOk="0" h="168" w="452">
                      <a:moveTo>
                        <a:pt x="1" y="0"/>
                      </a:moveTo>
                      <a:lnTo>
                        <a:pt x="11" y="168"/>
                      </a:lnTo>
                      <a:lnTo>
                        <a:pt x="451" y="168"/>
                      </a:lnTo>
                      <a:lnTo>
                        <a:pt x="441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16" name="Google Shape;4416;p23"/>
                <p:cNvSpPr/>
                <p:nvPr/>
              </p:nvSpPr>
              <p:spPr>
                <a:xfrm>
                  <a:off x="3817263" y="1189214"/>
                  <a:ext cx="57795" cy="36103"/>
                </a:xfrm>
                <a:custGeom>
                  <a:rect b="b" l="l" r="r" t="t"/>
                  <a:pathLst>
                    <a:path extrusionOk="0" h="243" w="389">
                      <a:moveTo>
                        <a:pt x="0" y="1"/>
                      </a:moveTo>
                      <a:lnTo>
                        <a:pt x="11" y="242"/>
                      </a:lnTo>
                      <a:lnTo>
                        <a:pt x="388" y="242"/>
                      </a:lnTo>
                      <a:lnTo>
                        <a:pt x="388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17" name="Google Shape;4417;p23"/>
                <p:cNvSpPr/>
                <p:nvPr/>
              </p:nvSpPr>
              <p:spPr>
                <a:xfrm>
                  <a:off x="3821869" y="941542"/>
                  <a:ext cx="70275" cy="21989"/>
                </a:xfrm>
                <a:custGeom>
                  <a:rect b="b" l="l" r="r" t="t"/>
                  <a:pathLst>
                    <a:path extrusionOk="0" h="148" w="473">
                      <a:moveTo>
                        <a:pt x="1" y="1"/>
                      </a:moveTo>
                      <a:lnTo>
                        <a:pt x="11" y="147"/>
                      </a:lnTo>
                      <a:lnTo>
                        <a:pt x="473" y="147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18" name="Google Shape;4418;p23"/>
                <p:cNvSpPr/>
                <p:nvPr/>
              </p:nvSpPr>
              <p:spPr>
                <a:xfrm>
                  <a:off x="3734656" y="1203329"/>
                  <a:ext cx="11143" cy="14114"/>
                </a:xfrm>
                <a:custGeom>
                  <a:rect b="b" l="l" r="r" t="t"/>
                  <a:pathLst>
                    <a:path extrusionOk="0" h="95" w="75">
                      <a:moveTo>
                        <a:pt x="32" y="0"/>
                      </a:moveTo>
                      <a:cubicBezTo>
                        <a:pt x="11" y="0"/>
                        <a:pt x="1" y="21"/>
                        <a:pt x="1" y="42"/>
                      </a:cubicBezTo>
                      <a:cubicBezTo>
                        <a:pt x="1" y="74"/>
                        <a:pt x="11" y="95"/>
                        <a:pt x="32" y="95"/>
                      </a:cubicBezTo>
                      <a:cubicBezTo>
                        <a:pt x="64" y="95"/>
                        <a:pt x="74" y="74"/>
                        <a:pt x="74" y="42"/>
                      </a:cubicBezTo>
                      <a:cubicBezTo>
                        <a:pt x="74" y="21"/>
                        <a:pt x="64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19" name="Google Shape;4419;p23"/>
                <p:cNvSpPr/>
                <p:nvPr/>
              </p:nvSpPr>
              <p:spPr>
                <a:xfrm>
                  <a:off x="3723810" y="985223"/>
                  <a:ext cx="10994" cy="14114"/>
                </a:xfrm>
                <a:custGeom>
                  <a:rect b="b" l="l" r="r" t="t"/>
                  <a:pathLst>
                    <a:path extrusionOk="0" h="95" w="74">
                      <a:moveTo>
                        <a:pt x="42" y="0"/>
                      </a:moveTo>
                      <a:cubicBezTo>
                        <a:pt x="21" y="0"/>
                        <a:pt x="0" y="21"/>
                        <a:pt x="0" y="42"/>
                      </a:cubicBezTo>
                      <a:cubicBezTo>
                        <a:pt x="0" y="74"/>
                        <a:pt x="21" y="95"/>
                        <a:pt x="42" y="95"/>
                      </a:cubicBezTo>
                      <a:cubicBezTo>
                        <a:pt x="63" y="95"/>
                        <a:pt x="74" y="74"/>
                        <a:pt x="74" y="42"/>
                      </a:cubicBezTo>
                      <a:cubicBezTo>
                        <a:pt x="74" y="21"/>
                        <a:pt x="63" y="0"/>
                        <a:pt x="42" y="0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20" name="Google Shape;4420;p23"/>
                <p:cNvSpPr/>
                <p:nvPr/>
              </p:nvSpPr>
              <p:spPr>
                <a:xfrm>
                  <a:off x="3839104" y="1156528"/>
                  <a:ext cx="12629" cy="17383"/>
                </a:xfrm>
                <a:custGeom>
                  <a:rect b="b" l="l" r="r" t="t"/>
                  <a:pathLst>
                    <a:path extrusionOk="0" h="117" w="85">
                      <a:moveTo>
                        <a:pt x="42" y="1"/>
                      </a:moveTo>
                      <a:cubicBezTo>
                        <a:pt x="21" y="1"/>
                        <a:pt x="0" y="32"/>
                        <a:pt x="0" y="64"/>
                      </a:cubicBezTo>
                      <a:cubicBezTo>
                        <a:pt x="0" y="85"/>
                        <a:pt x="21" y="116"/>
                        <a:pt x="42" y="116"/>
                      </a:cubicBezTo>
                      <a:cubicBezTo>
                        <a:pt x="63" y="116"/>
                        <a:pt x="84" y="85"/>
                        <a:pt x="84" y="64"/>
                      </a:cubicBezTo>
                      <a:cubicBezTo>
                        <a:pt x="84" y="32"/>
                        <a:pt x="63" y="1"/>
                        <a:pt x="42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21" name="Google Shape;4421;p23"/>
                <p:cNvSpPr/>
                <p:nvPr/>
              </p:nvSpPr>
              <p:spPr>
                <a:xfrm>
                  <a:off x="3918591" y="1013155"/>
                  <a:ext cx="112321" cy="229247"/>
                </a:xfrm>
                <a:custGeom>
                  <a:rect b="b" l="l" r="r" t="t"/>
                  <a:pathLst>
                    <a:path extrusionOk="0" h="1543" w="756">
                      <a:moveTo>
                        <a:pt x="0" y="1"/>
                      </a:moveTo>
                      <a:lnTo>
                        <a:pt x="0" y="1542"/>
                      </a:lnTo>
                      <a:lnTo>
                        <a:pt x="713" y="1542"/>
                      </a:lnTo>
                      <a:lnTo>
                        <a:pt x="75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22" name="Google Shape;4422;p23"/>
                <p:cNvSpPr/>
                <p:nvPr/>
              </p:nvSpPr>
              <p:spPr>
                <a:xfrm>
                  <a:off x="3918591" y="1013155"/>
                  <a:ext cx="112321" cy="117075"/>
                </a:xfrm>
                <a:custGeom>
                  <a:rect b="b" l="l" r="r" t="t"/>
                  <a:pathLst>
                    <a:path extrusionOk="0" h="788" w="756">
                      <a:moveTo>
                        <a:pt x="0" y="1"/>
                      </a:moveTo>
                      <a:lnTo>
                        <a:pt x="0" y="662"/>
                      </a:lnTo>
                      <a:cubicBezTo>
                        <a:pt x="220" y="704"/>
                        <a:pt x="472" y="745"/>
                        <a:pt x="734" y="787"/>
                      </a:cubicBezTo>
                      <a:lnTo>
                        <a:pt x="75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23" name="Google Shape;4423;p23"/>
                <p:cNvSpPr/>
                <p:nvPr/>
              </p:nvSpPr>
              <p:spPr>
                <a:xfrm>
                  <a:off x="3929437" y="1025635"/>
                  <a:ext cx="76515" cy="32983"/>
                </a:xfrm>
                <a:custGeom>
                  <a:rect b="b" l="l" r="r" t="t"/>
                  <a:pathLst>
                    <a:path extrusionOk="0" h="222" w="515">
                      <a:moveTo>
                        <a:pt x="514" y="1"/>
                      </a:moveTo>
                      <a:lnTo>
                        <a:pt x="11" y="22"/>
                      </a:lnTo>
                      <a:lnTo>
                        <a:pt x="0" y="221"/>
                      </a:lnTo>
                      <a:lnTo>
                        <a:pt x="504" y="200"/>
                      </a:lnTo>
                      <a:lnTo>
                        <a:pt x="514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24" name="Google Shape;4424;p23"/>
                <p:cNvSpPr/>
                <p:nvPr/>
              </p:nvSpPr>
              <p:spPr>
                <a:xfrm>
                  <a:off x="3930922" y="1203329"/>
                  <a:ext cx="71909" cy="32835"/>
                </a:xfrm>
                <a:custGeom>
                  <a:rect b="b" l="l" r="r" t="t"/>
                  <a:pathLst>
                    <a:path extrusionOk="0" h="221" w="484">
                      <a:moveTo>
                        <a:pt x="483" y="0"/>
                      </a:moveTo>
                      <a:lnTo>
                        <a:pt x="11" y="21"/>
                      </a:lnTo>
                      <a:lnTo>
                        <a:pt x="1" y="220"/>
                      </a:lnTo>
                      <a:lnTo>
                        <a:pt x="473" y="200"/>
                      </a:lnTo>
                      <a:lnTo>
                        <a:pt x="483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25" name="Google Shape;4425;p23"/>
                <p:cNvSpPr/>
                <p:nvPr/>
              </p:nvSpPr>
              <p:spPr>
                <a:xfrm>
                  <a:off x="4049336" y="863689"/>
                  <a:ext cx="101475" cy="378711"/>
                </a:xfrm>
                <a:custGeom>
                  <a:rect b="b" l="l" r="r" t="t"/>
                  <a:pathLst>
                    <a:path extrusionOk="0" h="2549" w="683">
                      <a:moveTo>
                        <a:pt x="1" y="0"/>
                      </a:moveTo>
                      <a:lnTo>
                        <a:pt x="32" y="2548"/>
                      </a:lnTo>
                      <a:lnTo>
                        <a:pt x="683" y="2548"/>
                      </a:lnTo>
                      <a:lnTo>
                        <a:pt x="54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26" name="Google Shape;4426;p23"/>
                <p:cNvSpPr/>
                <p:nvPr/>
              </p:nvSpPr>
              <p:spPr>
                <a:xfrm>
                  <a:off x="4155269" y="863689"/>
                  <a:ext cx="88995" cy="378711"/>
                </a:xfrm>
                <a:custGeom>
                  <a:rect b="b" l="l" r="r" t="t"/>
                  <a:pathLst>
                    <a:path extrusionOk="0" h="2549" w="599">
                      <a:moveTo>
                        <a:pt x="22" y="0"/>
                      </a:moveTo>
                      <a:lnTo>
                        <a:pt x="1" y="2548"/>
                      </a:lnTo>
                      <a:lnTo>
                        <a:pt x="536" y="2548"/>
                      </a:lnTo>
                      <a:lnTo>
                        <a:pt x="59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27" name="Google Shape;4427;p23"/>
                <p:cNvSpPr/>
                <p:nvPr/>
              </p:nvSpPr>
              <p:spPr>
                <a:xfrm>
                  <a:off x="4049336" y="863689"/>
                  <a:ext cx="95235" cy="268025"/>
                </a:xfrm>
                <a:custGeom>
                  <a:rect b="b" l="l" r="r" t="t"/>
                  <a:pathLst>
                    <a:path extrusionOk="0" h="1804" w="641">
                      <a:moveTo>
                        <a:pt x="1" y="0"/>
                      </a:moveTo>
                      <a:lnTo>
                        <a:pt x="22" y="1804"/>
                      </a:lnTo>
                      <a:lnTo>
                        <a:pt x="64" y="1804"/>
                      </a:lnTo>
                      <a:cubicBezTo>
                        <a:pt x="263" y="1793"/>
                        <a:pt x="452" y="1783"/>
                        <a:pt x="641" y="1772"/>
                      </a:cubicBezTo>
                      <a:lnTo>
                        <a:pt x="54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28" name="Google Shape;4428;p23"/>
                <p:cNvSpPr/>
                <p:nvPr/>
              </p:nvSpPr>
              <p:spPr>
                <a:xfrm>
                  <a:off x="4156903" y="863689"/>
                  <a:ext cx="87361" cy="261785"/>
                </a:xfrm>
                <a:custGeom>
                  <a:rect b="b" l="l" r="r" t="t"/>
                  <a:pathLst>
                    <a:path extrusionOk="0" h="1762" w="588">
                      <a:moveTo>
                        <a:pt x="21" y="0"/>
                      </a:moveTo>
                      <a:lnTo>
                        <a:pt x="0" y="1762"/>
                      </a:lnTo>
                      <a:cubicBezTo>
                        <a:pt x="189" y="1730"/>
                        <a:pt x="368" y="1699"/>
                        <a:pt x="556" y="1657"/>
                      </a:cubicBezTo>
                      <a:lnTo>
                        <a:pt x="58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29" name="Google Shape;4429;p23"/>
                <p:cNvSpPr/>
                <p:nvPr/>
              </p:nvSpPr>
              <p:spPr>
                <a:xfrm>
                  <a:off x="4169384" y="1179854"/>
                  <a:ext cx="53040" cy="42343"/>
                </a:xfrm>
                <a:custGeom>
                  <a:rect b="b" l="l" r="r" t="t"/>
                  <a:pathLst>
                    <a:path extrusionOk="0" h="285" w="357">
                      <a:moveTo>
                        <a:pt x="0" y="1"/>
                      </a:moveTo>
                      <a:lnTo>
                        <a:pt x="11" y="284"/>
                      </a:lnTo>
                      <a:lnTo>
                        <a:pt x="357" y="284"/>
                      </a:lnTo>
                      <a:lnTo>
                        <a:pt x="346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30" name="Google Shape;4430;p23"/>
                <p:cNvSpPr/>
                <p:nvPr/>
              </p:nvSpPr>
              <p:spPr>
                <a:xfrm>
                  <a:off x="4096137" y="1195455"/>
                  <a:ext cx="9509" cy="17383"/>
                </a:xfrm>
                <a:custGeom>
                  <a:rect b="b" l="l" r="r" t="t"/>
                  <a:pathLst>
                    <a:path extrusionOk="0" h="117" w="64">
                      <a:moveTo>
                        <a:pt x="32" y="1"/>
                      </a:moveTo>
                      <a:cubicBezTo>
                        <a:pt x="11" y="1"/>
                        <a:pt x="1" y="22"/>
                        <a:pt x="1" y="53"/>
                      </a:cubicBezTo>
                      <a:cubicBezTo>
                        <a:pt x="1" y="85"/>
                        <a:pt x="11" y="116"/>
                        <a:pt x="32" y="116"/>
                      </a:cubicBezTo>
                      <a:cubicBezTo>
                        <a:pt x="42" y="116"/>
                        <a:pt x="63" y="85"/>
                        <a:pt x="63" y="53"/>
                      </a:cubicBezTo>
                      <a:cubicBezTo>
                        <a:pt x="63" y="22"/>
                        <a:pt x="53" y="1"/>
                        <a:pt x="32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31" name="Google Shape;4431;p23"/>
                <p:cNvSpPr/>
                <p:nvPr/>
              </p:nvSpPr>
              <p:spPr>
                <a:xfrm>
                  <a:off x="4086777" y="935302"/>
                  <a:ext cx="9509" cy="15749"/>
                </a:xfrm>
                <a:custGeom>
                  <a:rect b="b" l="l" r="r" t="t"/>
                  <a:pathLst>
                    <a:path extrusionOk="0" h="106" w="64">
                      <a:moveTo>
                        <a:pt x="32" y="1"/>
                      </a:moveTo>
                      <a:cubicBezTo>
                        <a:pt x="11" y="1"/>
                        <a:pt x="1" y="22"/>
                        <a:pt x="1" y="53"/>
                      </a:cubicBezTo>
                      <a:cubicBezTo>
                        <a:pt x="1" y="85"/>
                        <a:pt x="11" y="105"/>
                        <a:pt x="32" y="105"/>
                      </a:cubicBezTo>
                      <a:cubicBezTo>
                        <a:pt x="53" y="105"/>
                        <a:pt x="64" y="85"/>
                        <a:pt x="64" y="53"/>
                      </a:cubicBezTo>
                      <a:cubicBezTo>
                        <a:pt x="64" y="22"/>
                        <a:pt x="53" y="1"/>
                        <a:pt x="32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32" name="Google Shape;4432;p23"/>
                <p:cNvSpPr/>
                <p:nvPr/>
              </p:nvSpPr>
              <p:spPr>
                <a:xfrm>
                  <a:off x="4189590" y="1140928"/>
                  <a:ext cx="11143" cy="18869"/>
                </a:xfrm>
                <a:custGeom>
                  <a:rect b="b" l="l" r="r" t="t"/>
                  <a:pathLst>
                    <a:path extrusionOk="0" h="127" w="75">
                      <a:moveTo>
                        <a:pt x="32" y="1"/>
                      </a:moveTo>
                      <a:cubicBezTo>
                        <a:pt x="11" y="1"/>
                        <a:pt x="1" y="22"/>
                        <a:pt x="1" y="64"/>
                      </a:cubicBezTo>
                      <a:cubicBezTo>
                        <a:pt x="1" y="95"/>
                        <a:pt x="11" y="127"/>
                        <a:pt x="32" y="127"/>
                      </a:cubicBezTo>
                      <a:cubicBezTo>
                        <a:pt x="53" y="127"/>
                        <a:pt x="74" y="95"/>
                        <a:pt x="74" y="64"/>
                      </a:cubicBezTo>
                      <a:cubicBezTo>
                        <a:pt x="74" y="22"/>
                        <a:pt x="64" y="1"/>
                        <a:pt x="32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33" name="Google Shape;4433;p23"/>
                <p:cNvSpPr/>
                <p:nvPr/>
              </p:nvSpPr>
              <p:spPr>
                <a:xfrm>
                  <a:off x="2860596" y="863689"/>
                  <a:ext cx="112321" cy="378711"/>
                </a:xfrm>
                <a:custGeom>
                  <a:rect b="b" l="l" r="r" t="t"/>
                  <a:pathLst>
                    <a:path extrusionOk="0" h="2549" w="756">
                      <a:moveTo>
                        <a:pt x="1" y="0"/>
                      </a:moveTo>
                      <a:lnTo>
                        <a:pt x="22" y="2548"/>
                      </a:lnTo>
                      <a:lnTo>
                        <a:pt x="756" y="2548"/>
                      </a:lnTo>
                      <a:lnTo>
                        <a:pt x="59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34" name="Google Shape;4434;p23"/>
                <p:cNvSpPr/>
                <p:nvPr/>
              </p:nvSpPr>
              <p:spPr>
                <a:xfrm>
                  <a:off x="2977523" y="863689"/>
                  <a:ext cx="98206" cy="378711"/>
                </a:xfrm>
                <a:custGeom>
                  <a:rect b="b" l="l" r="r" t="t"/>
                  <a:pathLst>
                    <a:path extrusionOk="0" h="2549" w="661">
                      <a:moveTo>
                        <a:pt x="21" y="0"/>
                      </a:moveTo>
                      <a:lnTo>
                        <a:pt x="0" y="2548"/>
                      </a:lnTo>
                      <a:lnTo>
                        <a:pt x="598" y="2548"/>
                      </a:lnTo>
                      <a:lnTo>
                        <a:pt x="66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35" name="Google Shape;4435;p23"/>
                <p:cNvSpPr/>
                <p:nvPr/>
              </p:nvSpPr>
              <p:spPr>
                <a:xfrm>
                  <a:off x="2673690" y="894741"/>
                  <a:ext cx="96721" cy="347660"/>
                </a:xfrm>
                <a:custGeom>
                  <a:rect b="b" l="l" r="r" t="t"/>
                  <a:pathLst>
                    <a:path extrusionOk="0" h="2340" w="651">
                      <a:moveTo>
                        <a:pt x="1" y="1"/>
                      </a:moveTo>
                      <a:lnTo>
                        <a:pt x="11" y="2339"/>
                      </a:lnTo>
                      <a:lnTo>
                        <a:pt x="651" y="2339"/>
                      </a:lnTo>
                      <a:lnTo>
                        <a:pt x="588" y="3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36" name="Google Shape;4436;p23"/>
                <p:cNvSpPr/>
                <p:nvPr/>
              </p:nvSpPr>
              <p:spPr>
                <a:xfrm>
                  <a:off x="2778137" y="863689"/>
                  <a:ext cx="70126" cy="266539"/>
                </a:xfrm>
                <a:custGeom>
                  <a:rect b="b" l="l" r="r" t="t"/>
                  <a:pathLst>
                    <a:path extrusionOk="0" h="1794" w="472">
                      <a:moveTo>
                        <a:pt x="0" y="0"/>
                      </a:moveTo>
                      <a:lnTo>
                        <a:pt x="11" y="1772"/>
                      </a:lnTo>
                      <a:cubicBezTo>
                        <a:pt x="157" y="1783"/>
                        <a:pt x="315" y="1793"/>
                        <a:pt x="472" y="1793"/>
                      </a:cubicBezTo>
                      <a:lnTo>
                        <a:pt x="39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37" name="Google Shape;4437;p23"/>
                <p:cNvSpPr/>
                <p:nvPr/>
              </p:nvSpPr>
              <p:spPr>
                <a:xfrm>
                  <a:off x="2860596" y="863689"/>
                  <a:ext cx="104595" cy="268025"/>
                </a:xfrm>
                <a:custGeom>
                  <a:rect b="b" l="l" r="r" t="t"/>
                  <a:pathLst>
                    <a:path extrusionOk="0" h="1804" w="704">
                      <a:moveTo>
                        <a:pt x="1" y="0"/>
                      </a:moveTo>
                      <a:lnTo>
                        <a:pt x="22" y="1804"/>
                      </a:lnTo>
                      <a:lnTo>
                        <a:pt x="64" y="1804"/>
                      </a:lnTo>
                      <a:cubicBezTo>
                        <a:pt x="284" y="1804"/>
                        <a:pt x="504" y="1783"/>
                        <a:pt x="703" y="1772"/>
                      </a:cubicBezTo>
                      <a:lnTo>
                        <a:pt x="59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38" name="Google Shape;4438;p23"/>
                <p:cNvSpPr/>
                <p:nvPr/>
              </p:nvSpPr>
              <p:spPr>
                <a:xfrm>
                  <a:off x="2979009" y="863689"/>
                  <a:ext cx="96721" cy="261785"/>
                </a:xfrm>
                <a:custGeom>
                  <a:rect b="b" l="l" r="r" t="t"/>
                  <a:pathLst>
                    <a:path extrusionOk="0" h="1762" w="651">
                      <a:moveTo>
                        <a:pt x="11" y="0"/>
                      </a:moveTo>
                      <a:lnTo>
                        <a:pt x="1" y="1762"/>
                      </a:lnTo>
                      <a:cubicBezTo>
                        <a:pt x="211" y="1730"/>
                        <a:pt x="410" y="1699"/>
                        <a:pt x="609" y="1657"/>
                      </a:cubicBezTo>
                      <a:lnTo>
                        <a:pt x="65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39" name="Google Shape;4439;p23"/>
                <p:cNvSpPr/>
                <p:nvPr/>
              </p:nvSpPr>
              <p:spPr>
                <a:xfrm>
                  <a:off x="2673690" y="894741"/>
                  <a:ext cx="93601" cy="230733"/>
                </a:xfrm>
                <a:custGeom>
                  <a:rect b="b" l="l" r="r" t="t"/>
                  <a:pathLst>
                    <a:path extrusionOk="0" h="1553" w="630">
                      <a:moveTo>
                        <a:pt x="1" y="1"/>
                      </a:moveTo>
                      <a:lnTo>
                        <a:pt x="11" y="1448"/>
                      </a:lnTo>
                      <a:cubicBezTo>
                        <a:pt x="210" y="1501"/>
                        <a:pt x="420" y="1532"/>
                        <a:pt x="630" y="1553"/>
                      </a:cubicBezTo>
                      <a:lnTo>
                        <a:pt x="588" y="3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40" name="Google Shape;4440;p23"/>
                <p:cNvSpPr/>
                <p:nvPr/>
              </p:nvSpPr>
              <p:spPr>
                <a:xfrm>
                  <a:off x="2686170" y="913462"/>
                  <a:ext cx="64035" cy="23623"/>
                </a:xfrm>
                <a:custGeom>
                  <a:rect b="b" l="l" r="r" t="t"/>
                  <a:pathLst>
                    <a:path extrusionOk="0" h="159" w="431">
                      <a:moveTo>
                        <a:pt x="0" y="1"/>
                      </a:moveTo>
                      <a:lnTo>
                        <a:pt x="0" y="158"/>
                      </a:lnTo>
                      <a:lnTo>
                        <a:pt x="430" y="158"/>
                      </a:lnTo>
                      <a:lnTo>
                        <a:pt x="420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41" name="Google Shape;4441;p23"/>
                <p:cNvSpPr/>
                <p:nvPr/>
              </p:nvSpPr>
              <p:spPr>
                <a:xfrm>
                  <a:off x="2687656" y="952388"/>
                  <a:ext cx="62549" cy="23623"/>
                </a:xfrm>
                <a:custGeom>
                  <a:rect b="b" l="l" r="r" t="t"/>
                  <a:pathLst>
                    <a:path extrusionOk="0" h="159" w="421">
                      <a:moveTo>
                        <a:pt x="1" y="1"/>
                      </a:moveTo>
                      <a:lnTo>
                        <a:pt x="1" y="158"/>
                      </a:lnTo>
                      <a:lnTo>
                        <a:pt x="420" y="158"/>
                      </a:lnTo>
                      <a:lnTo>
                        <a:pt x="420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42" name="Google Shape;4442;p23"/>
                <p:cNvSpPr/>
                <p:nvPr/>
              </p:nvSpPr>
              <p:spPr>
                <a:xfrm>
                  <a:off x="2684536" y="1201695"/>
                  <a:ext cx="70275" cy="20503"/>
                </a:xfrm>
                <a:custGeom>
                  <a:rect b="b" l="l" r="r" t="t"/>
                  <a:pathLst>
                    <a:path extrusionOk="0" h="138" w="473">
                      <a:moveTo>
                        <a:pt x="1" y="1"/>
                      </a:moveTo>
                      <a:lnTo>
                        <a:pt x="1" y="137"/>
                      </a:lnTo>
                      <a:lnTo>
                        <a:pt x="473" y="137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43" name="Google Shape;4443;p23"/>
                <p:cNvSpPr/>
                <p:nvPr/>
              </p:nvSpPr>
              <p:spPr>
                <a:xfrm>
                  <a:off x="2807703" y="1198575"/>
                  <a:ext cx="10994" cy="17383"/>
                </a:xfrm>
                <a:custGeom>
                  <a:rect b="b" l="l" r="r" t="t"/>
                  <a:pathLst>
                    <a:path extrusionOk="0" h="117" w="74">
                      <a:moveTo>
                        <a:pt x="32" y="1"/>
                      </a:moveTo>
                      <a:cubicBezTo>
                        <a:pt x="11" y="1"/>
                        <a:pt x="0" y="22"/>
                        <a:pt x="0" y="53"/>
                      </a:cubicBezTo>
                      <a:cubicBezTo>
                        <a:pt x="0" y="85"/>
                        <a:pt x="11" y="116"/>
                        <a:pt x="32" y="116"/>
                      </a:cubicBezTo>
                      <a:cubicBezTo>
                        <a:pt x="53" y="116"/>
                        <a:pt x="74" y="85"/>
                        <a:pt x="74" y="53"/>
                      </a:cubicBezTo>
                      <a:cubicBezTo>
                        <a:pt x="74" y="22"/>
                        <a:pt x="53" y="1"/>
                        <a:pt x="32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44" name="Google Shape;4444;p23"/>
                <p:cNvSpPr/>
                <p:nvPr/>
              </p:nvSpPr>
              <p:spPr>
                <a:xfrm>
                  <a:off x="2993124" y="1179854"/>
                  <a:ext cx="59280" cy="42343"/>
                </a:xfrm>
                <a:custGeom>
                  <a:rect b="b" l="l" r="r" t="t"/>
                  <a:pathLst>
                    <a:path extrusionOk="0" h="285" w="399">
                      <a:moveTo>
                        <a:pt x="0" y="1"/>
                      </a:moveTo>
                      <a:lnTo>
                        <a:pt x="11" y="284"/>
                      </a:lnTo>
                      <a:lnTo>
                        <a:pt x="399" y="284"/>
                      </a:lnTo>
                      <a:lnTo>
                        <a:pt x="388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45" name="Google Shape;4445;p23"/>
                <p:cNvSpPr/>
                <p:nvPr/>
              </p:nvSpPr>
              <p:spPr>
                <a:xfrm>
                  <a:off x="2910517" y="1195455"/>
                  <a:ext cx="10994" cy="17383"/>
                </a:xfrm>
                <a:custGeom>
                  <a:rect b="b" l="l" r="r" t="t"/>
                  <a:pathLst>
                    <a:path extrusionOk="0" h="117" w="74">
                      <a:moveTo>
                        <a:pt x="42" y="1"/>
                      </a:moveTo>
                      <a:cubicBezTo>
                        <a:pt x="21" y="1"/>
                        <a:pt x="0" y="22"/>
                        <a:pt x="0" y="53"/>
                      </a:cubicBezTo>
                      <a:cubicBezTo>
                        <a:pt x="0" y="85"/>
                        <a:pt x="21" y="116"/>
                        <a:pt x="42" y="116"/>
                      </a:cubicBezTo>
                      <a:cubicBezTo>
                        <a:pt x="63" y="116"/>
                        <a:pt x="74" y="85"/>
                        <a:pt x="74" y="53"/>
                      </a:cubicBezTo>
                      <a:cubicBezTo>
                        <a:pt x="74" y="22"/>
                        <a:pt x="63" y="1"/>
                        <a:pt x="42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46" name="Google Shape;4446;p23"/>
                <p:cNvSpPr/>
                <p:nvPr/>
              </p:nvSpPr>
              <p:spPr>
                <a:xfrm>
                  <a:off x="2901156" y="935302"/>
                  <a:ext cx="12629" cy="15749"/>
                </a:xfrm>
                <a:custGeom>
                  <a:rect b="b" l="l" r="r" t="t"/>
                  <a:pathLst>
                    <a:path extrusionOk="0" h="106" w="85">
                      <a:moveTo>
                        <a:pt x="42" y="1"/>
                      </a:moveTo>
                      <a:cubicBezTo>
                        <a:pt x="21" y="1"/>
                        <a:pt x="1" y="22"/>
                        <a:pt x="1" y="53"/>
                      </a:cubicBezTo>
                      <a:cubicBezTo>
                        <a:pt x="1" y="85"/>
                        <a:pt x="21" y="105"/>
                        <a:pt x="42" y="105"/>
                      </a:cubicBezTo>
                      <a:cubicBezTo>
                        <a:pt x="63" y="105"/>
                        <a:pt x="84" y="85"/>
                        <a:pt x="84" y="53"/>
                      </a:cubicBezTo>
                      <a:cubicBezTo>
                        <a:pt x="84" y="22"/>
                        <a:pt x="63" y="1"/>
                        <a:pt x="42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47" name="Google Shape;4447;p23"/>
                <p:cNvSpPr/>
                <p:nvPr/>
              </p:nvSpPr>
              <p:spPr>
                <a:xfrm>
                  <a:off x="3014964" y="1140928"/>
                  <a:ext cx="14114" cy="18869"/>
                </a:xfrm>
                <a:custGeom>
                  <a:rect b="b" l="l" r="r" t="t"/>
                  <a:pathLst>
                    <a:path extrusionOk="0" h="127" w="95">
                      <a:moveTo>
                        <a:pt x="42" y="1"/>
                      </a:moveTo>
                      <a:cubicBezTo>
                        <a:pt x="21" y="1"/>
                        <a:pt x="0" y="22"/>
                        <a:pt x="0" y="64"/>
                      </a:cubicBezTo>
                      <a:cubicBezTo>
                        <a:pt x="0" y="95"/>
                        <a:pt x="21" y="127"/>
                        <a:pt x="42" y="127"/>
                      </a:cubicBezTo>
                      <a:cubicBezTo>
                        <a:pt x="73" y="127"/>
                        <a:pt x="94" y="95"/>
                        <a:pt x="94" y="64"/>
                      </a:cubicBezTo>
                      <a:cubicBezTo>
                        <a:pt x="94" y="22"/>
                        <a:pt x="73" y="1"/>
                        <a:pt x="42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48" name="Google Shape;4448;p23"/>
                <p:cNvSpPr/>
                <p:nvPr/>
              </p:nvSpPr>
              <p:spPr>
                <a:xfrm>
                  <a:off x="3376296" y="863689"/>
                  <a:ext cx="106081" cy="378711"/>
                </a:xfrm>
                <a:custGeom>
                  <a:rect b="b" l="l" r="r" t="t"/>
                  <a:pathLst>
                    <a:path extrusionOk="0" h="2549" w="714">
                      <a:moveTo>
                        <a:pt x="85" y="0"/>
                      </a:moveTo>
                      <a:lnTo>
                        <a:pt x="1" y="2548"/>
                      </a:lnTo>
                      <a:lnTo>
                        <a:pt x="714" y="2548"/>
                      </a:lnTo>
                      <a:lnTo>
                        <a:pt x="67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49" name="Google Shape;4449;p23"/>
                <p:cNvSpPr/>
                <p:nvPr/>
              </p:nvSpPr>
              <p:spPr>
                <a:xfrm>
                  <a:off x="3094303" y="967988"/>
                  <a:ext cx="112321" cy="274413"/>
                </a:xfrm>
                <a:custGeom>
                  <a:rect b="b" l="l" r="r" t="t"/>
                  <a:pathLst>
                    <a:path extrusionOk="0" h="1847" w="756">
                      <a:moveTo>
                        <a:pt x="1" y="1"/>
                      </a:moveTo>
                      <a:lnTo>
                        <a:pt x="1" y="1846"/>
                      </a:lnTo>
                      <a:lnTo>
                        <a:pt x="714" y="1846"/>
                      </a:lnTo>
                      <a:lnTo>
                        <a:pt x="75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50" name="Google Shape;4450;p23"/>
                <p:cNvSpPr/>
                <p:nvPr/>
              </p:nvSpPr>
              <p:spPr>
                <a:xfrm>
                  <a:off x="3500949" y="863689"/>
                  <a:ext cx="160607" cy="378711"/>
                </a:xfrm>
                <a:custGeom>
                  <a:rect b="b" l="l" r="r" t="t"/>
                  <a:pathLst>
                    <a:path extrusionOk="0" h="2549" w="1081">
                      <a:moveTo>
                        <a:pt x="64" y="0"/>
                      </a:moveTo>
                      <a:lnTo>
                        <a:pt x="1" y="2548"/>
                      </a:lnTo>
                      <a:lnTo>
                        <a:pt x="1081" y="2548"/>
                      </a:lnTo>
                      <a:lnTo>
                        <a:pt x="95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51" name="Google Shape;4451;p23"/>
                <p:cNvSpPr/>
                <p:nvPr/>
              </p:nvSpPr>
              <p:spPr>
                <a:xfrm>
                  <a:off x="3220590" y="894741"/>
                  <a:ext cx="141887" cy="347660"/>
                </a:xfrm>
                <a:custGeom>
                  <a:rect b="b" l="l" r="r" t="t"/>
                  <a:pathLst>
                    <a:path extrusionOk="0" h="2340" w="955">
                      <a:moveTo>
                        <a:pt x="74" y="1"/>
                      </a:moveTo>
                      <a:lnTo>
                        <a:pt x="0" y="2339"/>
                      </a:lnTo>
                      <a:lnTo>
                        <a:pt x="954" y="2339"/>
                      </a:lnTo>
                      <a:lnTo>
                        <a:pt x="944" y="32"/>
                      </a:lnTo>
                      <a:lnTo>
                        <a:pt x="7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52" name="Google Shape;4452;p23"/>
                <p:cNvSpPr/>
                <p:nvPr/>
              </p:nvSpPr>
              <p:spPr>
                <a:xfrm>
                  <a:off x="3381050" y="863689"/>
                  <a:ext cx="99841" cy="266539"/>
                </a:xfrm>
                <a:custGeom>
                  <a:rect b="b" l="l" r="r" t="t"/>
                  <a:pathLst>
                    <a:path extrusionOk="0" h="1794" w="672">
                      <a:moveTo>
                        <a:pt x="53" y="0"/>
                      </a:moveTo>
                      <a:lnTo>
                        <a:pt x="0" y="1772"/>
                      </a:lnTo>
                      <a:cubicBezTo>
                        <a:pt x="210" y="1783"/>
                        <a:pt x="441" y="1793"/>
                        <a:pt x="671" y="1793"/>
                      </a:cubicBezTo>
                      <a:lnTo>
                        <a:pt x="64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53" name="Google Shape;4453;p23"/>
                <p:cNvSpPr/>
                <p:nvPr/>
              </p:nvSpPr>
              <p:spPr>
                <a:xfrm>
                  <a:off x="3094303" y="967988"/>
                  <a:ext cx="112321" cy="140401"/>
                </a:xfrm>
                <a:custGeom>
                  <a:rect b="b" l="l" r="r" t="t"/>
                  <a:pathLst>
                    <a:path extrusionOk="0" h="945" w="756">
                      <a:moveTo>
                        <a:pt x="1" y="1"/>
                      </a:moveTo>
                      <a:lnTo>
                        <a:pt x="1" y="787"/>
                      </a:lnTo>
                      <a:cubicBezTo>
                        <a:pt x="232" y="850"/>
                        <a:pt x="473" y="903"/>
                        <a:pt x="735" y="945"/>
                      </a:cubicBezTo>
                      <a:lnTo>
                        <a:pt x="75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54" name="Google Shape;4454;p23"/>
                <p:cNvSpPr/>
                <p:nvPr/>
              </p:nvSpPr>
              <p:spPr>
                <a:xfrm>
                  <a:off x="3504070" y="863689"/>
                  <a:ext cx="151247" cy="268025"/>
                </a:xfrm>
                <a:custGeom>
                  <a:rect b="b" l="l" r="r" t="t"/>
                  <a:pathLst>
                    <a:path extrusionOk="0" h="1804" w="1018">
                      <a:moveTo>
                        <a:pt x="43" y="0"/>
                      </a:moveTo>
                      <a:lnTo>
                        <a:pt x="1" y="1804"/>
                      </a:lnTo>
                      <a:lnTo>
                        <a:pt x="74" y="1804"/>
                      </a:lnTo>
                      <a:cubicBezTo>
                        <a:pt x="399" y="1804"/>
                        <a:pt x="714" y="1783"/>
                        <a:pt x="1018" y="1772"/>
                      </a:cubicBezTo>
                      <a:lnTo>
                        <a:pt x="93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55" name="Google Shape;4455;p23"/>
                <p:cNvSpPr/>
                <p:nvPr/>
              </p:nvSpPr>
              <p:spPr>
                <a:xfrm>
                  <a:off x="3225196" y="894741"/>
                  <a:ext cx="135647" cy="230733"/>
                </a:xfrm>
                <a:custGeom>
                  <a:rect b="b" l="l" r="r" t="t"/>
                  <a:pathLst>
                    <a:path extrusionOk="0" h="1553" w="913">
                      <a:moveTo>
                        <a:pt x="43" y="1"/>
                      </a:moveTo>
                      <a:lnTo>
                        <a:pt x="1" y="1448"/>
                      </a:lnTo>
                      <a:cubicBezTo>
                        <a:pt x="284" y="1501"/>
                        <a:pt x="588" y="1532"/>
                        <a:pt x="913" y="1553"/>
                      </a:cubicBezTo>
                      <a:lnTo>
                        <a:pt x="913" y="32"/>
                      </a:lnTo>
                      <a:lnTo>
                        <a:pt x="4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56" name="Google Shape;4456;p23"/>
                <p:cNvSpPr/>
                <p:nvPr/>
              </p:nvSpPr>
              <p:spPr>
                <a:xfrm>
                  <a:off x="3250157" y="913462"/>
                  <a:ext cx="93601" cy="23623"/>
                </a:xfrm>
                <a:custGeom>
                  <a:rect b="b" l="l" r="r" t="t"/>
                  <a:pathLst>
                    <a:path extrusionOk="0" h="159" w="630">
                      <a:moveTo>
                        <a:pt x="0" y="1"/>
                      </a:moveTo>
                      <a:lnTo>
                        <a:pt x="0" y="158"/>
                      </a:lnTo>
                      <a:lnTo>
                        <a:pt x="630" y="158"/>
                      </a:lnTo>
                      <a:lnTo>
                        <a:pt x="630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57" name="Google Shape;4457;p23"/>
                <p:cNvSpPr/>
                <p:nvPr/>
              </p:nvSpPr>
              <p:spPr>
                <a:xfrm>
                  <a:off x="3250157" y="952388"/>
                  <a:ext cx="93601" cy="23623"/>
                </a:xfrm>
                <a:custGeom>
                  <a:rect b="b" l="l" r="r" t="t"/>
                  <a:pathLst>
                    <a:path extrusionOk="0" h="159" w="630">
                      <a:moveTo>
                        <a:pt x="0" y="1"/>
                      </a:moveTo>
                      <a:lnTo>
                        <a:pt x="0" y="158"/>
                      </a:lnTo>
                      <a:lnTo>
                        <a:pt x="619" y="158"/>
                      </a:lnTo>
                      <a:lnTo>
                        <a:pt x="630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58" name="Google Shape;4458;p23"/>
                <p:cNvSpPr/>
                <p:nvPr/>
              </p:nvSpPr>
              <p:spPr>
                <a:xfrm>
                  <a:off x="3234556" y="1201695"/>
                  <a:ext cx="106081" cy="20503"/>
                </a:xfrm>
                <a:custGeom>
                  <a:rect b="b" l="l" r="r" t="t"/>
                  <a:pathLst>
                    <a:path extrusionOk="0" h="138" w="714">
                      <a:moveTo>
                        <a:pt x="1" y="1"/>
                      </a:moveTo>
                      <a:lnTo>
                        <a:pt x="1" y="137"/>
                      </a:lnTo>
                      <a:lnTo>
                        <a:pt x="703" y="137"/>
                      </a:lnTo>
                      <a:lnTo>
                        <a:pt x="714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59" name="Google Shape;4459;p23"/>
                <p:cNvSpPr/>
                <p:nvPr/>
              </p:nvSpPr>
              <p:spPr>
                <a:xfrm>
                  <a:off x="3416857" y="1198575"/>
                  <a:ext cx="17234" cy="17383"/>
                </a:xfrm>
                <a:custGeom>
                  <a:rect b="b" l="l" r="r" t="t"/>
                  <a:pathLst>
                    <a:path extrusionOk="0" h="117" w="116">
                      <a:moveTo>
                        <a:pt x="63" y="1"/>
                      </a:moveTo>
                      <a:cubicBezTo>
                        <a:pt x="32" y="1"/>
                        <a:pt x="0" y="22"/>
                        <a:pt x="0" y="53"/>
                      </a:cubicBezTo>
                      <a:cubicBezTo>
                        <a:pt x="0" y="85"/>
                        <a:pt x="21" y="116"/>
                        <a:pt x="53" y="116"/>
                      </a:cubicBezTo>
                      <a:cubicBezTo>
                        <a:pt x="84" y="116"/>
                        <a:pt x="116" y="85"/>
                        <a:pt x="116" y="53"/>
                      </a:cubicBezTo>
                      <a:cubicBezTo>
                        <a:pt x="116" y="22"/>
                        <a:pt x="95" y="1"/>
                        <a:pt x="63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60" name="Google Shape;4460;p23"/>
                <p:cNvSpPr/>
                <p:nvPr/>
              </p:nvSpPr>
              <p:spPr>
                <a:xfrm>
                  <a:off x="3105297" y="982103"/>
                  <a:ext cx="76515" cy="39075"/>
                </a:xfrm>
                <a:custGeom>
                  <a:rect b="b" l="l" r="r" t="t"/>
                  <a:pathLst>
                    <a:path extrusionOk="0" h="263" w="515">
                      <a:moveTo>
                        <a:pt x="514" y="0"/>
                      </a:moveTo>
                      <a:lnTo>
                        <a:pt x="11" y="21"/>
                      </a:lnTo>
                      <a:lnTo>
                        <a:pt x="0" y="262"/>
                      </a:lnTo>
                      <a:lnTo>
                        <a:pt x="514" y="241"/>
                      </a:lnTo>
                      <a:lnTo>
                        <a:pt x="514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61" name="Google Shape;4461;p23"/>
                <p:cNvSpPr/>
                <p:nvPr/>
              </p:nvSpPr>
              <p:spPr>
                <a:xfrm>
                  <a:off x="3106783" y="1195455"/>
                  <a:ext cx="71909" cy="39223"/>
                </a:xfrm>
                <a:custGeom>
                  <a:rect b="b" l="l" r="r" t="t"/>
                  <a:pathLst>
                    <a:path extrusionOk="0" h="264" w="484">
                      <a:moveTo>
                        <a:pt x="483" y="1"/>
                      </a:moveTo>
                      <a:lnTo>
                        <a:pt x="11" y="22"/>
                      </a:lnTo>
                      <a:lnTo>
                        <a:pt x="1" y="263"/>
                      </a:lnTo>
                      <a:lnTo>
                        <a:pt x="483" y="242"/>
                      </a:lnTo>
                      <a:lnTo>
                        <a:pt x="483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62" name="Google Shape;4462;p23"/>
                <p:cNvSpPr/>
                <p:nvPr/>
              </p:nvSpPr>
              <p:spPr>
                <a:xfrm>
                  <a:off x="3571076" y="1195455"/>
                  <a:ext cx="17234" cy="17383"/>
                </a:xfrm>
                <a:custGeom>
                  <a:rect b="b" l="l" r="r" t="t"/>
                  <a:pathLst>
                    <a:path extrusionOk="0" h="117" w="116">
                      <a:moveTo>
                        <a:pt x="64" y="1"/>
                      </a:moveTo>
                      <a:cubicBezTo>
                        <a:pt x="32" y="1"/>
                        <a:pt x="1" y="22"/>
                        <a:pt x="1" y="53"/>
                      </a:cubicBezTo>
                      <a:cubicBezTo>
                        <a:pt x="1" y="85"/>
                        <a:pt x="22" y="116"/>
                        <a:pt x="53" y="116"/>
                      </a:cubicBezTo>
                      <a:cubicBezTo>
                        <a:pt x="85" y="116"/>
                        <a:pt x="116" y="85"/>
                        <a:pt x="116" y="53"/>
                      </a:cubicBezTo>
                      <a:cubicBezTo>
                        <a:pt x="116" y="22"/>
                        <a:pt x="95" y="1"/>
                        <a:pt x="64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63" name="Google Shape;4463;p23"/>
                <p:cNvSpPr/>
                <p:nvPr/>
              </p:nvSpPr>
              <p:spPr>
                <a:xfrm>
                  <a:off x="3566471" y="935302"/>
                  <a:ext cx="17234" cy="15749"/>
                </a:xfrm>
                <a:custGeom>
                  <a:rect b="b" l="l" r="r" t="t"/>
                  <a:pathLst>
                    <a:path extrusionOk="0" h="106" w="116">
                      <a:moveTo>
                        <a:pt x="63" y="1"/>
                      </a:moveTo>
                      <a:cubicBezTo>
                        <a:pt x="32" y="1"/>
                        <a:pt x="11" y="22"/>
                        <a:pt x="11" y="53"/>
                      </a:cubicBezTo>
                      <a:cubicBezTo>
                        <a:pt x="0" y="85"/>
                        <a:pt x="32" y="105"/>
                        <a:pt x="63" y="105"/>
                      </a:cubicBezTo>
                      <a:cubicBezTo>
                        <a:pt x="95" y="105"/>
                        <a:pt x="116" y="85"/>
                        <a:pt x="116" y="53"/>
                      </a:cubicBezTo>
                      <a:cubicBezTo>
                        <a:pt x="116" y="22"/>
                        <a:pt x="95" y="1"/>
                        <a:pt x="63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64" name="Google Shape;4464;p23"/>
                <p:cNvSpPr/>
                <p:nvPr/>
              </p:nvSpPr>
              <p:spPr>
                <a:xfrm>
                  <a:off x="2080137" y="863689"/>
                  <a:ext cx="110687" cy="378711"/>
                </a:xfrm>
                <a:custGeom>
                  <a:rect b="b" l="l" r="r" t="t"/>
                  <a:pathLst>
                    <a:path extrusionOk="0" h="2549" w="745">
                      <a:moveTo>
                        <a:pt x="0" y="0"/>
                      </a:moveTo>
                      <a:lnTo>
                        <a:pt x="32" y="2548"/>
                      </a:lnTo>
                      <a:lnTo>
                        <a:pt x="745" y="2548"/>
                      </a:lnTo>
                      <a:lnTo>
                        <a:pt x="58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65" name="Google Shape;4465;p23"/>
                <p:cNvSpPr/>
                <p:nvPr/>
              </p:nvSpPr>
              <p:spPr>
                <a:xfrm>
                  <a:off x="1790269" y="967988"/>
                  <a:ext cx="118561" cy="274413"/>
                </a:xfrm>
                <a:custGeom>
                  <a:rect b="b" l="l" r="r" t="t"/>
                  <a:pathLst>
                    <a:path extrusionOk="0" h="1847" w="798">
                      <a:moveTo>
                        <a:pt x="1" y="1"/>
                      </a:moveTo>
                      <a:lnTo>
                        <a:pt x="85" y="1846"/>
                      </a:lnTo>
                      <a:lnTo>
                        <a:pt x="798" y="1846"/>
                      </a:lnTo>
                      <a:lnTo>
                        <a:pt x="7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66" name="Google Shape;4466;p23"/>
                <p:cNvSpPr/>
                <p:nvPr/>
              </p:nvSpPr>
              <p:spPr>
                <a:xfrm>
                  <a:off x="2203156" y="863689"/>
                  <a:ext cx="166847" cy="378711"/>
                </a:xfrm>
                <a:custGeom>
                  <a:rect b="b" l="l" r="r" t="t"/>
                  <a:pathLst>
                    <a:path extrusionOk="0" h="2549" w="1123">
                      <a:moveTo>
                        <a:pt x="1" y="0"/>
                      </a:moveTo>
                      <a:lnTo>
                        <a:pt x="43" y="2548"/>
                      </a:lnTo>
                      <a:lnTo>
                        <a:pt x="1123" y="2548"/>
                      </a:lnTo>
                      <a:lnTo>
                        <a:pt x="89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67" name="Google Shape;4467;p23"/>
                <p:cNvSpPr/>
                <p:nvPr/>
              </p:nvSpPr>
              <p:spPr>
                <a:xfrm>
                  <a:off x="2377730" y="863689"/>
                  <a:ext cx="145007" cy="378711"/>
                </a:xfrm>
                <a:custGeom>
                  <a:rect b="b" l="l" r="r" t="t"/>
                  <a:pathLst>
                    <a:path extrusionOk="0" h="2549" w="976">
                      <a:moveTo>
                        <a:pt x="32" y="0"/>
                      </a:moveTo>
                      <a:lnTo>
                        <a:pt x="0" y="2548"/>
                      </a:lnTo>
                      <a:lnTo>
                        <a:pt x="891" y="2548"/>
                      </a:lnTo>
                      <a:lnTo>
                        <a:pt x="9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68" name="Google Shape;4468;p23"/>
                <p:cNvSpPr/>
                <p:nvPr/>
              </p:nvSpPr>
              <p:spPr>
                <a:xfrm>
                  <a:off x="1924283" y="894741"/>
                  <a:ext cx="146641" cy="347660"/>
                </a:xfrm>
                <a:custGeom>
                  <a:rect b="b" l="l" r="r" t="t"/>
                  <a:pathLst>
                    <a:path extrusionOk="0" h="2340" w="987">
                      <a:moveTo>
                        <a:pt x="1" y="1"/>
                      </a:moveTo>
                      <a:lnTo>
                        <a:pt x="32" y="2339"/>
                      </a:lnTo>
                      <a:lnTo>
                        <a:pt x="986" y="2339"/>
                      </a:lnTo>
                      <a:lnTo>
                        <a:pt x="881" y="3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69" name="Google Shape;4469;p23"/>
                <p:cNvSpPr/>
                <p:nvPr/>
              </p:nvSpPr>
              <p:spPr>
                <a:xfrm>
                  <a:off x="2080137" y="863689"/>
                  <a:ext cx="104446" cy="266539"/>
                </a:xfrm>
                <a:custGeom>
                  <a:rect b="b" l="l" r="r" t="t"/>
                  <a:pathLst>
                    <a:path extrusionOk="0" h="1794" w="703">
                      <a:moveTo>
                        <a:pt x="0" y="0"/>
                      </a:moveTo>
                      <a:lnTo>
                        <a:pt x="21" y="1772"/>
                      </a:lnTo>
                      <a:cubicBezTo>
                        <a:pt x="241" y="1783"/>
                        <a:pt x="472" y="1793"/>
                        <a:pt x="703" y="1793"/>
                      </a:cubicBezTo>
                      <a:lnTo>
                        <a:pt x="58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70" name="Google Shape;4470;p23"/>
                <p:cNvSpPr/>
                <p:nvPr/>
              </p:nvSpPr>
              <p:spPr>
                <a:xfrm>
                  <a:off x="1790269" y="967988"/>
                  <a:ext cx="115441" cy="140401"/>
                </a:xfrm>
                <a:custGeom>
                  <a:rect b="b" l="l" r="r" t="t"/>
                  <a:pathLst>
                    <a:path extrusionOk="0" h="945" w="777">
                      <a:moveTo>
                        <a:pt x="1" y="1"/>
                      </a:moveTo>
                      <a:lnTo>
                        <a:pt x="43" y="787"/>
                      </a:lnTo>
                      <a:cubicBezTo>
                        <a:pt x="263" y="850"/>
                        <a:pt x="515" y="903"/>
                        <a:pt x="777" y="945"/>
                      </a:cubicBezTo>
                      <a:lnTo>
                        <a:pt x="7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71" name="Google Shape;4471;p23"/>
                <p:cNvSpPr/>
                <p:nvPr/>
              </p:nvSpPr>
              <p:spPr>
                <a:xfrm>
                  <a:off x="2203156" y="863689"/>
                  <a:ext cx="156001" cy="268025"/>
                </a:xfrm>
                <a:custGeom>
                  <a:rect b="b" l="l" r="r" t="t"/>
                  <a:pathLst>
                    <a:path extrusionOk="0" h="1804" w="1050">
                      <a:moveTo>
                        <a:pt x="1" y="0"/>
                      </a:moveTo>
                      <a:lnTo>
                        <a:pt x="32" y="1804"/>
                      </a:lnTo>
                      <a:lnTo>
                        <a:pt x="105" y="1804"/>
                      </a:lnTo>
                      <a:cubicBezTo>
                        <a:pt x="431" y="1804"/>
                        <a:pt x="745" y="1783"/>
                        <a:pt x="1049" y="1772"/>
                      </a:cubicBezTo>
                      <a:lnTo>
                        <a:pt x="89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72" name="Google Shape;4472;p23"/>
                <p:cNvSpPr/>
                <p:nvPr/>
              </p:nvSpPr>
              <p:spPr>
                <a:xfrm>
                  <a:off x="2379216" y="863689"/>
                  <a:ext cx="145007" cy="261785"/>
                </a:xfrm>
                <a:custGeom>
                  <a:rect b="b" l="l" r="r" t="t"/>
                  <a:pathLst>
                    <a:path extrusionOk="0" h="1762" w="976">
                      <a:moveTo>
                        <a:pt x="22" y="0"/>
                      </a:moveTo>
                      <a:lnTo>
                        <a:pt x="1" y="1762"/>
                      </a:lnTo>
                      <a:cubicBezTo>
                        <a:pt x="315" y="1730"/>
                        <a:pt x="619" y="1699"/>
                        <a:pt x="913" y="1657"/>
                      </a:cubicBezTo>
                      <a:lnTo>
                        <a:pt x="97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73" name="Google Shape;4473;p23"/>
                <p:cNvSpPr/>
                <p:nvPr/>
              </p:nvSpPr>
              <p:spPr>
                <a:xfrm>
                  <a:off x="1924283" y="894741"/>
                  <a:ext cx="140401" cy="230733"/>
                </a:xfrm>
                <a:custGeom>
                  <a:rect b="b" l="l" r="r" t="t"/>
                  <a:pathLst>
                    <a:path extrusionOk="0" h="1553" w="945">
                      <a:moveTo>
                        <a:pt x="1" y="1"/>
                      </a:moveTo>
                      <a:lnTo>
                        <a:pt x="22" y="1448"/>
                      </a:lnTo>
                      <a:cubicBezTo>
                        <a:pt x="315" y="1501"/>
                        <a:pt x="619" y="1532"/>
                        <a:pt x="944" y="1553"/>
                      </a:cubicBezTo>
                      <a:lnTo>
                        <a:pt x="881" y="3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74" name="Google Shape;4474;p23"/>
                <p:cNvSpPr/>
                <p:nvPr/>
              </p:nvSpPr>
              <p:spPr>
                <a:xfrm>
                  <a:off x="1944489" y="913462"/>
                  <a:ext cx="93749" cy="23623"/>
                </a:xfrm>
                <a:custGeom>
                  <a:rect b="b" l="l" r="r" t="t"/>
                  <a:pathLst>
                    <a:path extrusionOk="0" h="159" w="631">
                      <a:moveTo>
                        <a:pt x="1" y="1"/>
                      </a:moveTo>
                      <a:lnTo>
                        <a:pt x="1" y="158"/>
                      </a:lnTo>
                      <a:lnTo>
                        <a:pt x="630" y="158"/>
                      </a:lnTo>
                      <a:lnTo>
                        <a:pt x="620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75" name="Google Shape;4475;p23"/>
                <p:cNvSpPr/>
                <p:nvPr/>
              </p:nvSpPr>
              <p:spPr>
                <a:xfrm>
                  <a:off x="1946123" y="952388"/>
                  <a:ext cx="93601" cy="23623"/>
                </a:xfrm>
                <a:custGeom>
                  <a:rect b="b" l="l" r="r" t="t"/>
                  <a:pathLst>
                    <a:path extrusionOk="0" h="159" w="630">
                      <a:moveTo>
                        <a:pt x="0" y="1"/>
                      </a:moveTo>
                      <a:lnTo>
                        <a:pt x="0" y="158"/>
                      </a:lnTo>
                      <a:lnTo>
                        <a:pt x="630" y="158"/>
                      </a:lnTo>
                      <a:lnTo>
                        <a:pt x="619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76" name="Google Shape;4476;p23"/>
                <p:cNvSpPr/>
                <p:nvPr/>
              </p:nvSpPr>
              <p:spPr>
                <a:xfrm>
                  <a:off x="1941369" y="1201695"/>
                  <a:ext cx="104595" cy="20503"/>
                </a:xfrm>
                <a:custGeom>
                  <a:rect b="b" l="l" r="r" t="t"/>
                  <a:pathLst>
                    <a:path extrusionOk="0" h="138" w="704">
                      <a:moveTo>
                        <a:pt x="1" y="1"/>
                      </a:moveTo>
                      <a:lnTo>
                        <a:pt x="1" y="137"/>
                      </a:lnTo>
                      <a:lnTo>
                        <a:pt x="704" y="137"/>
                      </a:lnTo>
                      <a:lnTo>
                        <a:pt x="704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77" name="Google Shape;4477;p23"/>
                <p:cNvSpPr/>
                <p:nvPr/>
              </p:nvSpPr>
              <p:spPr>
                <a:xfrm>
                  <a:off x="2122480" y="1201695"/>
                  <a:ext cx="18572" cy="14263"/>
                </a:xfrm>
                <a:custGeom>
                  <a:rect b="b" l="l" r="r" t="t"/>
                  <a:pathLst>
                    <a:path extrusionOk="0" h="96" w="125">
                      <a:moveTo>
                        <a:pt x="104" y="1"/>
                      </a:moveTo>
                      <a:cubicBezTo>
                        <a:pt x="67" y="1"/>
                        <a:pt x="0" y="87"/>
                        <a:pt x="72" y="95"/>
                      </a:cubicBezTo>
                      <a:cubicBezTo>
                        <a:pt x="103" y="95"/>
                        <a:pt x="124" y="64"/>
                        <a:pt x="124" y="32"/>
                      </a:cubicBezTo>
                      <a:cubicBezTo>
                        <a:pt x="124" y="9"/>
                        <a:pt x="116" y="1"/>
                        <a:pt x="104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78" name="Google Shape;4478;p23"/>
                <p:cNvSpPr/>
                <p:nvPr/>
              </p:nvSpPr>
              <p:spPr>
                <a:xfrm>
                  <a:off x="2401057" y="1179854"/>
                  <a:ext cx="85875" cy="42343"/>
                </a:xfrm>
                <a:custGeom>
                  <a:rect b="b" l="l" r="r" t="t"/>
                  <a:pathLst>
                    <a:path extrusionOk="0" h="285" w="578">
                      <a:moveTo>
                        <a:pt x="0" y="1"/>
                      </a:moveTo>
                      <a:lnTo>
                        <a:pt x="11" y="284"/>
                      </a:lnTo>
                      <a:lnTo>
                        <a:pt x="577" y="284"/>
                      </a:lnTo>
                      <a:lnTo>
                        <a:pt x="577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79" name="Google Shape;4479;p23"/>
                <p:cNvSpPr/>
                <p:nvPr/>
              </p:nvSpPr>
              <p:spPr>
                <a:xfrm>
                  <a:off x="1804384" y="982103"/>
                  <a:ext cx="74881" cy="39075"/>
                </a:xfrm>
                <a:custGeom>
                  <a:rect b="b" l="l" r="r" t="t"/>
                  <a:pathLst>
                    <a:path extrusionOk="0" h="263" w="504">
                      <a:moveTo>
                        <a:pt x="503" y="0"/>
                      </a:moveTo>
                      <a:lnTo>
                        <a:pt x="0" y="21"/>
                      </a:lnTo>
                      <a:lnTo>
                        <a:pt x="0" y="262"/>
                      </a:lnTo>
                      <a:lnTo>
                        <a:pt x="503" y="241"/>
                      </a:lnTo>
                      <a:lnTo>
                        <a:pt x="503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80" name="Google Shape;4480;p23"/>
                <p:cNvSpPr/>
                <p:nvPr/>
              </p:nvSpPr>
              <p:spPr>
                <a:xfrm>
                  <a:off x="1815229" y="1195455"/>
                  <a:ext cx="70275" cy="39223"/>
                </a:xfrm>
                <a:custGeom>
                  <a:rect b="b" l="l" r="r" t="t"/>
                  <a:pathLst>
                    <a:path extrusionOk="0" h="264" w="473">
                      <a:moveTo>
                        <a:pt x="472" y="1"/>
                      </a:moveTo>
                      <a:lnTo>
                        <a:pt x="1" y="22"/>
                      </a:lnTo>
                      <a:lnTo>
                        <a:pt x="1" y="263"/>
                      </a:lnTo>
                      <a:lnTo>
                        <a:pt x="472" y="242"/>
                      </a:lnTo>
                      <a:lnTo>
                        <a:pt x="472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81" name="Google Shape;4481;p23"/>
                <p:cNvSpPr/>
                <p:nvPr/>
              </p:nvSpPr>
              <p:spPr>
                <a:xfrm>
                  <a:off x="2276403" y="1195455"/>
                  <a:ext cx="18869" cy="17383"/>
                </a:xfrm>
                <a:custGeom>
                  <a:rect b="b" l="l" r="r" t="t"/>
                  <a:pathLst>
                    <a:path extrusionOk="0" h="117" w="127">
                      <a:moveTo>
                        <a:pt x="56" y="0"/>
                      </a:moveTo>
                      <a:cubicBezTo>
                        <a:pt x="1" y="0"/>
                        <a:pt x="3" y="116"/>
                        <a:pt x="63" y="116"/>
                      </a:cubicBezTo>
                      <a:cubicBezTo>
                        <a:pt x="95" y="116"/>
                        <a:pt x="126" y="85"/>
                        <a:pt x="126" y="53"/>
                      </a:cubicBezTo>
                      <a:cubicBezTo>
                        <a:pt x="126" y="22"/>
                        <a:pt x="95" y="1"/>
                        <a:pt x="63" y="1"/>
                      </a:cubicBezTo>
                      <a:cubicBezTo>
                        <a:pt x="61" y="0"/>
                        <a:pt x="58" y="0"/>
                        <a:pt x="56" y="0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82" name="Google Shape;4482;p23"/>
                <p:cNvSpPr/>
                <p:nvPr/>
              </p:nvSpPr>
              <p:spPr>
                <a:xfrm>
                  <a:off x="2261100" y="938422"/>
                  <a:ext cx="18572" cy="12629"/>
                </a:xfrm>
                <a:custGeom>
                  <a:rect b="b" l="l" r="r" t="t"/>
                  <a:pathLst>
                    <a:path extrusionOk="0" h="85" w="125">
                      <a:moveTo>
                        <a:pt x="104" y="0"/>
                      </a:moveTo>
                      <a:cubicBezTo>
                        <a:pt x="67" y="0"/>
                        <a:pt x="1" y="84"/>
                        <a:pt x="72" y="84"/>
                      </a:cubicBezTo>
                      <a:cubicBezTo>
                        <a:pt x="103" y="84"/>
                        <a:pt x="124" y="64"/>
                        <a:pt x="124" y="32"/>
                      </a:cubicBezTo>
                      <a:cubicBezTo>
                        <a:pt x="124" y="9"/>
                        <a:pt x="116" y="0"/>
                        <a:pt x="104" y="0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83" name="Google Shape;4483;p23"/>
                <p:cNvSpPr/>
                <p:nvPr/>
              </p:nvSpPr>
              <p:spPr>
                <a:xfrm>
                  <a:off x="2433743" y="1140928"/>
                  <a:ext cx="18869" cy="18869"/>
                </a:xfrm>
                <a:custGeom>
                  <a:rect b="b" l="l" r="r" t="t"/>
                  <a:pathLst>
                    <a:path extrusionOk="0" h="127" w="127">
                      <a:moveTo>
                        <a:pt x="64" y="1"/>
                      </a:moveTo>
                      <a:cubicBezTo>
                        <a:pt x="22" y="1"/>
                        <a:pt x="1" y="22"/>
                        <a:pt x="1" y="64"/>
                      </a:cubicBezTo>
                      <a:cubicBezTo>
                        <a:pt x="1" y="95"/>
                        <a:pt x="22" y="127"/>
                        <a:pt x="64" y="127"/>
                      </a:cubicBezTo>
                      <a:cubicBezTo>
                        <a:pt x="95" y="127"/>
                        <a:pt x="126" y="95"/>
                        <a:pt x="126" y="64"/>
                      </a:cubicBezTo>
                      <a:cubicBezTo>
                        <a:pt x="126" y="22"/>
                        <a:pt x="95" y="1"/>
                        <a:pt x="64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84" name="Google Shape;4484;p23"/>
                <p:cNvSpPr/>
                <p:nvPr/>
              </p:nvSpPr>
              <p:spPr>
                <a:xfrm>
                  <a:off x="2446966" y="939759"/>
                  <a:ext cx="23177" cy="15897"/>
                </a:xfrm>
                <a:custGeom>
                  <a:rect b="b" l="l" r="r" t="t"/>
                  <a:pathLst>
                    <a:path extrusionOk="0" h="107" w="156">
                      <a:moveTo>
                        <a:pt x="135" y="0"/>
                      </a:moveTo>
                      <a:cubicBezTo>
                        <a:pt x="93" y="0"/>
                        <a:pt x="1" y="107"/>
                        <a:pt x="90" y="107"/>
                      </a:cubicBezTo>
                      <a:cubicBezTo>
                        <a:pt x="121" y="107"/>
                        <a:pt x="153" y="75"/>
                        <a:pt x="153" y="34"/>
                      </a:cubicBezTo>
                      <a:cubicBezTo>
                        <a:pt x="155" y="10"/>
                        <a:pt x="147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sp>
            <p:nvSpPr>
              <p:cNvPr id="4485" name="Google Shape;4485;p23"/>
              <p:cNvSpPr/>
              <p:nvPr/>
            </p:nvSpPr>
            <p:spPr>
              <a:xfrm>
                <a:off x="4058696" y="880775"/>
                <a:ext cx="59429" cy="28229"/>
              </a:xfrm>
              <a:custGeom>
                <a:rect b="b" l="l" r="r" t="t"/>
                <a:pathLst>
                  <a:path extrusionOk="0" h="190" w="400">
                    <a:moveTo>
                      <a:pt x="1" y="1"/>
                    </a:moveTo>
                    <a:lnTo>
                      <a:pt x="1" y="189"/>
                    </a:lnTo>
                    <a:lnTo>
                      <a:pt x="399" y="189"/>
                    </a:lnTo>
                    <a:lnTo>
                      <a:pt x="38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486" name="Google Shape;4486;p23"/>
              <p:cNvSpPr/>
              <p:nvPr/>
            </p:nvSpPr>
            <p:spPr>
              <a:xfrm>
                <a:off x="4173989" y="880775"/>
                <a:ext cx="62549" cy="28229"/>
              </a:xfrm>
              <a:custGeom>
                <a:rect b="b" l="l" r="r" t="t"/>
                <a:pathLst>
                  <a:path extrusionOk="0" h="190" w="421">
                    <a:moveTo>
                      <a:pt x="1" y="1"/>
                    </a:moveTo>
                    <a:lnTo>
                      <a:pt x="11" y="189"/>
                    </a:lnTo>
                    <a:lnTo>
                      <a:pt x="420" y="189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487" name="Google Shape;4487;p23"/>
              <p:cNvSpPr/>
              <p:nvPr/>
            </p:nvSpPr>
            <p:spPr>
              <a:xfrm>
                <a:off x="2787497" y="882410"/>
                <a:ext cx="37440" cy="18720"/>
              </a:xfrm>
              <a:custGeom>
                <a:rect b="b" l="l" r="r" t="t"/>
                <a:pathLst>
                  <a:path extrusionOk="0" h="126" w="252">
                    <a:moveTo>
                      <a:pt x="0" y="0"/>
                    </a:moveTo>
                    <a:lnTo>
                      <a:pt x="10" y="126"/>
                    </a:lnTo>
                    <a:lnTo>
                      <a:pt x="252" y="126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488" name="Google Shape;4488;p23"/>
              <p:cNvSpPr/>
              <p:nvPr/>
            </p:nvSpPr>
            <p:spPr>
              <a:xfrm>
                <a:off x="2869956" y="880775"/>
                <a:ext cx="65669" cy="28229"/>
              </a:xfrm>
              <a:custGeom>
                <a:rect b="b" l="l" r="r" t="t"/>
                <a:pathLst>
                  <a:path extrusionOk="0" h="190" w="442">
                    <a:moveTo>
                      <a:pt x="1" y="1"/>
                    </a:moveTo>
                    <a:lnTo>
                      <a:pt x="1" y="189"/>
                    </a:lnTo>
                    <a:lnTo>
                      <a:pt x="441" y="189"/>
                    </a:lnTo>
                    <a:lnTo>
                      <a:pt x="43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489" name="Google Shape;4489;p23"/>
              <p:cNvSpPr/>
              <p:nvPr/>
            </p:nvSpPr>
            <p:spPr>
              <a:xfrm>
                <a:off x="2999364" y="880775"/>
                <a:ext cx="68640" cy="28229"/>
              </a:xfrm>
              <a:custGeom>
                <a:rect b="b" l="l" r="r" t="t"/>
                <a:pathLst>
                  <a:path extrusionOk="0" h="190" w="462">
                    <a:moveTo>
                      <a:pt x="0" y="1"/>
                    </a:moveTo>
                    <a:lnTo>
                      <a:pt x="0" y="189"/>
                    </a:lnTo>
                    <a:lnTo>
                      <a:pt x="462" y="189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490" name="Google Shape;4490;p23"/>
              <p:cNvSpPr/>
              <p:nvPr/>
            </p:nvSpPr>
            <p:spPr>
              <a:xfrm>
                <a:off x="3402891" y="882410"/>
                <a:ext cx="54675" cy="18720"/>
              </a:xfrm>
              <a:custGeom>
                <a:rect b="b" l="l" r="r" t="t"/>
                <a:pathLst>
                  <a:path extrusionOk="0" h="126" w="368">
                    <a:moveTo>
                      <a:pt x="0" y="0"/>
                    </a:moveTo>
                    <a:lnTo>
                      <a:pt x="0" y="126"/>
                    </a:lnTo>
                    <a:lnTo>
                      <a:pt x="367" y="126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491" name="Google Shape;4491;p23"/>
              <p:cNvSpPr/>
              <p:nvPr/>
            </p:nvSpPr>
            <p:spPr>
              <a:xfrm>
                <a:off x="3524424" y="880775"/>
                <a:ext cx="96721" cy="28229"/>
              </a:xfrm>
              <a:custGeom>
                <a:rect b="b" l="l" r="r" t="t"/>
                <a:pathLst>
                  <a:path extrusionOk="0" h="190" w="651">
                    <a:moveTo>
                      <a:pt x="0" y="1"/>
                    </a:moveTo>
                    <a:lnTo>
                      <a:pt x="0" y="189"/>
                    </a:lnTo>
                    <a:lnTo>
                      <a:pt x="640" y="189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492" name="Google Shape;4492;p23"/>
              <p:cNvSpPr/>
              <p:nvPr/>
            </p:nvSpPr>
            <p:spPr>
              <a:xfrm>
                <a:off x="2095737" y="882410"/>
                <a:ext cx="54675" cy="18720"/>
              </a:xfrm>
              <a:custGeom>
                <a:rect b="b" l="l" r="r" t="t"/>
                <a:pathLst>
                  <a:path extrusionOk="0" h="126" w="368">
                    <a:moveTo>
                      <a:pt x="0" y="0"/>
                    </a:moveTo>
                    <a:lnTo>
                      <a:pt x="0" y="126"/>
                    </a:lnTo>
                    <a:lnTo>
                      <a:pt x="367" y="126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493" name="Google Shape;4493;p23"/>
              <p:cNvSpPr/>
              <p:nvPr/>
            </p:nvSpPr>
            <p:spPr>
              <a:xfrm>
                <a:off x="2217271" y="880775"/>
                <a:ext cx="96721" cy="28229"/>
              </a:xfrm>
              <a:custGeom>
                <a:rect b="b" l="l" r="r" t="t"/>
                <a:pathLst>
                  <a:path extrusionOk="0" h="190" w="651">
                    <a:moveTo>
                      <a:pt x="0" y="1"/>
                    </a:moveTo>
                    <a:lnTo>
                      <a:pt x="0" y="189"/>
                    </a:lnTo>
                    <a:lnTo>
                      <a:pt x="650" y="189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494" name="Google Shape;4494;p23"/>
              <p:cNvSpPr/>
              <p:nvPr/>
            </p:nvSpPr>
            <p:spPr>
              <a:xfrm>
                <a:off x="2408782" y="880775"/>
                <a:ext cx="102961" cy="28229"/>
              </a:xfrm>
              <a:custGeom>
                <a:rect b="b" l="l" r="r" t="t"/>
                <a:pathLst>
                  <a:path extrusionOk="0" h="190" w="693">
                    <a:moveTo>
                      <a:pt x="1" y="1"/>
                    </a:moveTo>
                    <a:lnTo>
                      <a:pt x="11" y="189"/>
                    </a:lnTo>
                    <a:lnTo>
                      <a:pt x="693" y="189"/>
                    </a:lnTo>
                    <a:lnTo>
                      <a:pt x="69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4495" name="Google Shape;4495;p23"/>
            <p:cNvGrpSpPr/>
            <p:nvPr/>
          </p:nvGrpSpPr>
          <p:grpSpPr>
            <a:xfrm flipH="1">
              <a:off x="5113786" y="1716382"/>
              <a:ext cx="3268775" cy="380199"/>
              <a:chOff x="975489" y="863689"/>
              <a:chExt cx="3268775" cy="380199"/>
            </a:xfrm>
          </p:grpSpPr>
          <p:grpSp>
            <p:nvGrpSpPr>
              <p:cNvPr id="4496" name="Google Shape;4496;p23"/>
              <p:cNvGrpSpPr/>
              <p:nvPr/>
            </p:nvGrpSpPr>
            <p:grpSpPr>
              <a:xfrm>
                <a:off x="975489" y="863689"/>
                <a:ext cx="3268775" cy="380199"/>
                <a:chOff x="975489" y="863689"/>
                <a:chExt cx="3268775" cy="380199"/>
              </a:xfrm>
            </p:grpSpPr>
            <p:sp>
              <p:nvSpPr>
                <p:cNvPr id="4497" name="Google Shape;4497;p23"/>
                <p:cNvSpPr/>
                <p:nvPr/>
              </p:nvSpPr>
              <p:spPr>
                <a:xfrm>
                  <a:off x="2505355" y="905736"/>
                  <a:ext cx="166847" cy="338151"/>
                </a:xfrm>
                <a:custGeom>
                  <a:rect b="b" l="l" r="r" t="t"/>
                  <a:pathLst>
                    <a:path extrusionOk="0" h="2276" w="1123">
                      <a:moveTo>
                        <a:pt x="588" y="0"/>
                      </a:moveTo>
                      <a:lnTo>
                        <a:pt x="1" y="2171"/>
                      </a:lnTo>
                      <a:lnTo>
                        <a:pt x="546" y="2276"/>
                      </a:lnTo>
                      <a:lnTo>
                        <a:pt x="1123" y="74"/>
                      </a:lnTo>
                      <a:lnTo>
                        <a:pt x="58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98" name="Google Shape;4498;p23"/>
                <p:cNvSpPr/>
                <p:nvPr/>
              </p:nvSpPr>
              <p:spPr>
                <a:xfrm>
                  <a:off x="2536556" y="905736"/>
                  <a:ext cx="135647" cy="207407"/>
                </a:xfrm>
                <a:custGeom>
                  <a:rect b="b" l="l" r="r" t="t"/>
                  <a:pathLst>
                    <a:path extrusionOk="0" h="1396" w="913">
                      <a:moveTo>
                        <a:pt x="378" y="0"/>
                      </a:moveTo>
                      <a:lnTo>
                        <a:pt x="1" y="1395"/>
                      </a:lnTo>
                      <a:cubicBezTo>
                        <a:pt x="200" y="1374"/>
                        <a:pt x="399" y="1332"/>
                        <a:pt x="598" y="1280"/>
                      </a:cubicBezTo>
                      <a:lnTo>
                        <a:pt x="913" y="74"/>
                      </a:lnTo>
                      <a:lnTo>
                        <a:pt x="37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499" name="Google Shape;4499;p23"/>
                <p:cNvSpPr/>
                <p:nvPr/>
              </p:nvSpPr>
              <p:spPr>
                <a:xfrm>
                  <a:off x="2592717" y="930696"/>
                  <a:ext cx="54675" cy="45315"/>
                </a:xfrm>
                <a:custGeom>
                  <a:rect b="b" l="l" r="r" t="t"/>
                  <a:pathLst>
                    <a:path extrusionOk="0" h="305" w="368">
                      <a:moveTo>
                        <a:pt x="74" y="0"/>
                      </a:moveTo>
                      <a:lnTo>
                        <a:pt x="0" y="294"/>
                      </a:lnTo>
                      <a:lnTo>
                        <a:pt x="283" y="304"/>
                      </a:lnTo>
                      <a:lnTo>
                        <a:pt x="367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00" name="Google Shape;4500;p23"/>
                <p:cNvSpPr/>
                <p:nvPr/>
              </p:nvSpPr>
              <p:spPr>
                <a:xfrm>
                  <a:off x="2525710" y="1186094"/>
                  <a:ext cx="51555" cy="45463"/>
                </a:xfrm>
                <a:custGeom>
                  <a:rect b="b" l="l" r="r" t="t"/>
                  <a:pathLst>
                    <a:path extrusionOk="0" h="306" w="347">
                      <a:moveTo>
                        <a:pt x="63" y="1"/>
                      </a:moveTo>
                      <a:lnTo>
                        <a:pt x="0" y="232"/>
                      </a:lnTo>
                      <a:lnTo>
                        <a:pt x="283" y="305"/>
                      </a:lnTo>
                      <a:lnTo>
                        <a:pt x="346" y="64"/>
                      </a:lnTo>
                      <a:lnTo>
                        <a:pt x="63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01" name="Google Shape;4501;p23"/>
                <p:cNvSpPr/>
                <p:nvPr/>
              </p:nvSpPr>
              <p:spPr>
                <a:xfrm>
                  <a:off x="2598957" y="986708"/>
                  <a:ext cx="14114" cy="32835"/>
                </a:xfrm>
                <a:custGeom>
                  <a:rect b="b" l="l" r="r" t="t"/>
                  <a:pathLst>
                    <a:path extrusionOk="0" h="221" w="95">
                      <a:moveTo>
                        <a:pt x="53" y="1"/>
                      </a:moveTo>
                      <a:lnTo>
                        <a:pt x="0" y="221"/>
                      </a:lnTo>
                      <a:lnTo>
                        <a:pt x="42" y="221"/>
                      </a:lnTo>
                      <a:lnTo>
                        <a:pt x="95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02" name="Google Shape;4502;p23"/>
                <p:cNvSpPr/>
                <p:nvPr/>
              </p:nvSpPr>
              <p:spPr>
                <a:xfrm>
                  <a:off x="1664130" y="896376"/>
                  <a:ext cx="115441" cy="346025"/>
                </a:xfrm>
                <a:custGeom>
                  <a:rect b="b" l="l" r="r" t="t"/>
                  <a:pathLst>
                    <a:path extrusionOk="0" h="2329" w="777">
                      <a:moveTo>
                        <a:pt x="0" y="0"/>
                      </a:moveTo>
                      <a:lnTo>
                        <a:pt x="32" y="2328"/>
                      </a:lnTo>
                      <a:lnTo>
                        <a:pt x="776" y="2328"/>
                      </a:lnTo>
                      <a:lnTo>
                        <a:pt x="60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03" name="Google Shape;4503;p23"/>
                <p:cNvSpPr/>
                <p:nvPr/>
              </p:nvSpPr>
              <p:spPr>
                <a:xfrm>
                  <a:off x="975489" y="896376"/>
                  <a:ext cx="151247" cy="346025"/>
                </a:xfrm>
                <a:custGeom>
                  <a:rect b="b" l="l" r="r" t="t"/>
                  <a:pathLst>
                    <a:path extrusionOk="0" h="2329" w="1018">
                      <a:moveTo>
                        <a:pt x="32" y="0"/>
                      </a:moveTo>
                      <a:lnTo>
                        <a:pt x="0" y="2328"/>
                      </a:lnTo>
                      <a:lnTo>
                        <a:pt x="923" y="2328"/>
                      </a:lnTo>
                      <a:lnTo>
                        <a:pt x="101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04" name="Google Shape;4504;p23"/>
                <p:cNvSpPr/>
                <p:nvPr/>
              </p:nvSpPr>
              <p:spPr>
                <a:xfrm>
                  <a:off x="1385256" y="991463"/>
                  <a:ext cx="109201" cy="250939"/>
                </a:xfrm>
                <a:custGeom>
                  <a:rect b="b" l="l" r="r" t="t"/>
                  <a:pathLst>
                    <a:path extrusionOk="0" h="1689" w="735">
                      <a:moveTo>
                        <a:pt x="42" y="0"/>
                      </a:moveTo>
                      <a:lnTo>
                        <a:pt x="0" y="1688"/>
                      </a:lnTo>
                      <a:lnTo>
                        <a:pt x="734" y="1688"/>
                      </a:lnTo>
                      <a:lnTo>
                        <a:pt x="69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05" name="Google Shape;4505;p23"/>
                <p:cNvSpPr/>
                <p:nvPr/>
              </p:nvSpPr>
              <p:spPr>
                <a:xfrm>
                  <a:off x="1280809" y="896376"/>
                  <a:ext cx="88995" cy="346025"/>
                </a:xfrm>
                <a:custGeom>
                  <a:rect b="b" l="l" r="r" t="t"/>
                  <a:pathLst>
                    <a:path extrusionOk="0" h="2329" w="599">
                      <a:moveTo>
                        <a:pt x="1" y="0"/>
                      </a:moveTo>
                      <a:lnTo>
                        <a:pt x="64" y="2328"/>
                      </a:lnTo>
                      <a:lnTo>
                        <a:pt x="598" y="2328"/>
                      </a:lnTo>
                      <a:lnTo>
                        <a:pt x="56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06" name="Google Shape;4506;p23"/>
                <p:cNvSpPr/>
                <p:nvPr/>
              </p:nvSpPr>
              <p:spPr>
                <a:xfrm>
                  <a:off x="1126589" y="929062"/>
                  <a:ext cx="146641" cy="313339"/>
                </a:xfrm>
                <a:custGeom>
                  <a:rect b="b" l="l" r="r" t="t"/>
                  <a:pathLst>
                    <a:path extrusionOk="0" h="2109" w="987">
                      <a:moveTo>
                        <a:pt x="84" y="1"/>
                      </a:moveTo>
                      <a:lnTo>
                        <a:pt x="1" y="2108"/>
                      </a:lnTo>
                      <a:lnTo>
                        <a:pt x="986" y="2108"/>
                      </a:lnTo>
                      <a:lnTo>
                        <a:pt x="902" y="64"/>
                      </a:lnTo>
                      <a:lnTo>
                        <a:pt x="84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07" name="Google Shape;4507;p23"/>
                <p:cNvSpPr/>
                <p:nvPr/>
              </p:nvSpPr>
              <p:spPr>
                <a:xfrm>
                  <a:off x="1502036" y="924456"/>
                  <a:ext cx="151247" cy="317945"/>
                </a:xfrm>
                <a:custGeom>
                  <a:rect b="b" l="l" r="r" t="t"/>
                  <a:pathLst>
                    <a:path extrusionOk="0" h="2140" w="1018">
                      <a:moveTo>
                        <a:pt x="1" y="0"/>
                      </a:moveTo>
                      <a:lnTo>
                        <a:pt x="32" y="2139"/>
                      </a:lnTo>
                      <a:lnTo>
                        <a:pt x="1018" y="2139"/>
                      </a:lnTo>
                      <a:lnTo>
                        <a:pt x="913" y="3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08" name="Google Shape;4508;p23"/>
                <p:cNvSpPr/>
                <p:nvPr/>
              </p:nvSpPr>
              <p:spPr>
                <a:xfrm>
                  <a:off x="1667250" y="1116116"/>
                  <a:ext cx="112321" cy="126287"/>
                </a:xfrm>
                <a:custGeom>
                  <a:rect b="b" l="l" r="r" t="t"/>
                  <a:pathLst>
                    <a:path extrusionOk="0" h="850" w="756">
                      <a:moveTo>
                        <a:pt x="0" y="0"/>
                      </a:moveTo>
                      <a:lnTo>
                        <a:pt x="11" y="839"/>
                      </a:lnTo>
                      <a:lnTo>
                        <a:pt x="755" y="849"/>
                      </a:lnTo>
                      <a:lnTo>
                        <a:pt x="713" y="315"/>
                      </a:lnTo>
                      <a:cubicBezTo>
                        <a:pt x="483" y="189"/>
                        <a:pt x="242" y="9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09" name="Google Shape;4509;p23"/>
                <p:cNvSpPr/>
                <p:nvPr/>
              </p:nvSpPr>
              <p:spPr>
                <a:xfrm>
                  <a:off x="975489" y="1031875"/>
                  <a:ext cx="146641" cy="210527"/>
                </a:xfrm>
                <a:custGeom>
                  <a:rect b="b" l="l" r="r" t="t"/>
                  <a:pathLst>
                    <a:path extrusionOk="0" h="1417" w="987">
                      <a:moveTo>
                        <a:pt x="986" y="1"/>
                      </a:moveTo>
                      <a:lnTo>
                        <a:pt x="986" y="1"/>
                      </a:lnTo>
                      <a:cubicBezTo>
                        <a:pt x="651" y="11"/>
                        <a:pt x="325" y="43"/>
                        <a:pt x="21" y="74"/>
                      </a:cubicBezTo>
                      <a:lnTo>
                        <a:pt x="0" y="1416"/>
                      </a:lnTo>
                      <a:lnTo>
                        <a:pt x="923" y="1416"/>
                      </a:lnTo>
                      <a:lnTo>
                        <a:pt x="98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10" name="Google Shape;4510;p23"/>
                <p:cNvSpPr/>
                <p:nvPr/>
              </p:nvSpPr>
              <p:spPr>
                <a:xfrm>
                  <a:off x="1385256" y="1049109"/>
                  <a:ext cx="109201" cy="194779"/>
                </a:xfrm>
                <a:custGeom>
                  <a:rect b="b" l="l" r="r" t="t"/>
                  <a:pathLst>
                    <a:path extrusionOk="0" h="1311" w="735">
                      <a:moveTo>
                        <a:pt x="32" y="0"/>
                      </a:moveTo>
                      <a:lnTo>
                        <a:pt x="0" y="1311"/>
                      </a:lnTo>
                      <a:lnTo>
                        <a:pt x="734" y="1300"/>
                      </a:lnTo>
                      <a:lnTo>
                        <a:pt x="703" y="115"/>
                      </a:lnTo>
                      <a:cubicBezTo>
                        <a:pt x="483" y="74"/>
                        <a:pt x="262" y="32"/>
                        <a:pt x="3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11" name="Google Shape;4511;p23"/>
                <p:cNvSpPr/>
                <p:nvPr/>
              </p:nvSpPr>
              <p:spPr>
                <a:xfrm>
                  <a:off x="1283929" y="1036629"/>
                  <a:ext cx="85875" cy="205773"/>
                </a:xfrm>
                <a:custGeom>
                  <a:rect b="b" l="l" r="r" t="t"/>
                  <a:pathLst>
                    <a:path extrusionOk="0" h="1385" w="578">
                      <a:moveTo>
                        <a:pt x="1" y="0"/>
                      </a:moveTo>
                      <a:lnTo>
                        <a:pt x="43" y="1384"/>
                      </a:lnTo>
                      <a:lnTo>
                        <a:pt x="577" y="1384"/>
                      </a:lnTo>
                      <a:lnTo>
                        <a:pt x="556" y="53"/>
                      </a:lnTo>
                      <a:cubicBezTo>
                        <a:pt x="378" y="32"/>
                        <a:pt x="189" y="11"/>
                        <a:pt x="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12" name="Google Shape;4512;p23"/>
                <p:cNvSpPr/>
                <p:nvPr/>
              </p:nvSpPr>
              <p:spPr>
                <a:xfrm>
                  <a:off x="1126589" y="1031875"/>
                  <a:ext cx="146641" cy="210527"/>
                </a:xfrm>
                <a:custGeom>
                  <a:rect b="b" l="l" r="r" t="t"/>
                  <a:pathLst>
                    <a:path extrusionOk="0" h="1417" w="987">
                      <a:moveTo>
                        <a:pt x="63" y="1"/>
                      </a:moveTo>
                      <a:lnTo>
                        <a:pt x="1" y="1416"/>
                      </a:lnTo>
                      <a:lnTo>
                        <a:pt x="986" y="1416"/>
                      </a:lnTo>
                      <a:lnTo>
                        <a:pt x="934" y="22"/>
                      </a:lnTo>
                      <a:cubicBezTo>
                        <a:pt x="630" y="1"/>
                        <a:pt x="347" y="1"/>
                        <a:pt x="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13" name="Google Shape;4513;p23"/>
                <p:cNvSpPr/>
                <p:nvPr/>
              </p:nvSpPr>
              <p:spPr>
                <a:xfrm>
                  <a:off x="1505156" y="1069315"/>
                  <a:ext cx="148127" cy="173087"/>
                </a:xfrm>
                <a:custGeom>
                  <a:rect b="b" l="l" r="r" t="t"/>
                  <a:pathLst>
                    <a:path extrusionOk="0" h="1165" w="997">
                      <a:moveTo>
                        <a:pt x="1" y="0"/>
                      </a:moveTo>
                      <a:lnTo>
                        <a:pt x="11" y="1164"/>
                      </a:lnTo>
                      <a:lnTo>
                        <a:pt x="997" y="1164"/>
                      </a:lnTo>
                      <a:lnTo>
                        <a:pt x="955" y="263"/>
                      </a:lnTo>
                      <a:cubicBezTo>
                        <a:pt x="640" y="158"/>
                        <a:pt x="326" y="63"/>
                        <a:pt x="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14" name="Google Shape;4514;p23"/>
                <p:cNvSpPr/>
                <p:nvPr/>
              </p:nvSpPr>
              <p:spPr>
                <a:xfrm>
                  <a:off x="995696" y="1203329"/>
                  <a:ext cx="90481" cy="23474"/>
                </a:xfrm>
                <a:custGeom>
                  <a:rect b="b" l="l" r="r" t="t"/>
                  <a:pathLst>
                    <a:path extrusionOk="0" h="158" w="609">
                      <a:moveTo>
                        <a:pt x="11" y="0"/>
                      </a:moveTo>
                      <a:lnTo>
                        <a:pt x="1" y="158"/>
                      </a:lnTo>
                      <a:lnTo>
                        <a:pt x="609" y="158"/>
                      </a:lnTo>
                      <a:lnTo>
                        <a:pt x="609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15" name="Google Shape;4515;p23"/>
                <p:cNvSpPr/>
                <p:nvPr/>
              </p:nvSpPr>
              <p:spPr>
                <a:xfrm>
                  <a:off x="997330" y="1165888"/>
                  <a:ext cx="90481" cy="21989"/>
                </a:xfrm>
                <a:custGeom>
                  <a:rect b="b" l="l" r="r" t="t"/>
                  <a:pathLst>
                    <a:path extrusionOk="0" h="148" w="609">
                      <a:moveTo>
                        <a:pt x="0" y="1"/>
                      </a:moveTo>
                      <a:lnTo>
                        <a:pt x="0" y="147"/>
                      </a:lnTo>
                      <a:lnTo>
                        <a:pt x="598" y="147"/>
                      </a:lnTo>
                      <a:lnTo>
                        <a:pt x="608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16" name="Google Shape;4516;p23"/>
                <p:cNvSpPr/>
                <p:nvPr/>
              </p:nvSpPr>
              <p:spPr>
                <a:xfrm>
                  <a:off x="1156155" y="1193969"/>
                  <a:ext cx="85875" cy="29715"/>
                </a:xfrm>
                <a:custGeom>
                  <a:rect b="b" l="l" r="r" t="t"/>
                  <a:pathLst>
                    <a:path extrusionOk="0" h="200" w="578">
                      <a:moveTo>
                        <a:pt x="1" y="0"/>
                      </a:moveTo>
                      <a:lnTo>
                        <a:pt x="1" y="200"/>
                      </a:lnTo>
                      <a:lnTo>
                        <a:pt x="578" y="200"/>
                      </a:lnTo>
                      <a:lnTo>
                        <a:pt x="578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17" name="Google Shape;4517;p23"/>
                <p:cNvSpPr/>
                <p:nvPr/>
              </p:nvSpPr>
              <p:spPr>
                <a:xfrm>
                  <a:off x="989455" y="910341"/>
                  <a:ext cx="99841" cy="20503"/>
                </a:xfrm>
                <a:custGeom>
                  <a:rect b="b" l="l" r="r" t="t"/>
                  <a:pathLst>
                    <a:path extrusionOk="0" h="138" w="672">
                      <a:moveTo>
                        <a:pt x="1" y="1"/>
                      </a:moveTo>
                      <a:lnTo>
                        <a:pt x="1" y="137"/>
                      </a:lnTo>
                      <a:lnTo>
                        <a:pt x="672" y="137"/>
                      </a:lnTo>
                      <a:lnTo>
                        <a:pt x="672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18" name="Google Shape;4518;p23"/>
                <p:cNvSpPr/>
                <p:nvPr/>
              </p:nvSpPr>
              <p:spPr>
                <a:xfrm>
                  <a:off x="1318695" y="916582"/>
                  <a:ext cx="18423" cy="17383"/>
                </a:xfrm>
                <a:custGeom>
                  <a:rect b="b" l="l" r="r" t="t"/>
                  <a:pathLst>
                    <a:path extrusionOk="0" h="117" w="124">
                      <a:moveTo>
                        <a:pt x="63" y="0"/>
                      </a:moveTo>
                      <a:cubicBezTo>
                        <a:pt x="0" y="0"/>
                        <a:pt x="0" y="117"/>
                        <a:pt x="63" y="117"/>
                      </a:cubicBezTo>
                      <a:cubicBezTo>
                        <a:pt x="65" y="117"/>
                        <a:pt x="68" y="117"/>
                        <a:pt x="71" y="116"/>
                      </a:cubicBezTo>
                      <a:cubicBezTo>
                        <a:pt x="92" y="116"/>
                        <a:pt x="123" y="95"/>
                        <a:pt x="123" y="64"/>
                      </a:cubicBezTo>
                      <a:cubicBezTo>
                        <a:pt x="123" y="32"/>
                        <a:pt x="92" y="1"/>
                        <a:pt x="71" y="1"/>
                      </a:cubicBezTo>
                      <a:cubicBezTo>
                        <a:pt x="68" y="0"/>
                        <a:pt x="65" y="0"/>
                        <a:pt x="63" y="0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19" name="Google Shape;4519;p23"/>
                <p:cNvSpPr/>
                <p:nvPr/>
              </p:nvSpPr>
              <p:spPr>
                <a:xfrm>
                  <a:off x="1196122" y="1158163"/>
                  <a:ext cx="16343" cy="11292"/>
                </a:xfrm>
                <a:custGeom>
                  <a:rect b="b" l="l" r="r" t="t"/>
                  <a:pathLst>
                    <a:path extrusionOk="0" h="76" w="110">
                      <a:moveTo>
                        <a:pt x="57" y="0"/>
                      </a:moveTo>
                      <a:cubicBezTo>
                        <a:pt x="0" y="0"/>
                        <a:pt x="56" y="76"/>
                        <a:pt x="90" y="76"/>
                      </a:cubicBezTo>
                      <a:cubicBezTo>
                        <a:pt x="99" y="76"/>
                        <a:pt x="107" y="69"/>
                        <a:pt x="109" y="53"/>
                      </a:cubicBezTo>
                      <a:cubicBezTo>
                        <a:pt x="109" y="21"/>
                        <a:pt x="88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20" name="Google Shape;4520;p23"/>
                <p:cNvSpPr/>
                <p:nvPr/>
              </p:nvSpPr>
              <p:spPr>
                <a:xfrm>
                  <a:off x="1405462" y="1207935"/>
                  <a:ext cx="67155" cy="18869"/>
                </a:xfrm>
                <a:custGeom>
                  <a:rect b="b" l="l" r="r" t="t"/>
                  <a:pathLst>
                    <a:path extrusionOk="0" h="127" w="452">
                      <a:moveTo>
                        <a:pt x="11" y="1"/>
                      </a:moveTo>
                      <a:lnTo>
                        <a:pt x="1" y="127"/>
                      </a:lnTo>
                      <a:lnTo>
                        <a:pt x="452" y="127"/>
                      </a:lnTo>
                      <a:lnTo>
                        <a:pt x="452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21" name="Google Shape;4521;p23"/>
                <p:cNvSpPr/>
                <p:nvPr/>
              </p:nvSpPr>
              <p:spPr>
                <a:xfrm>
                  <a:off x="1304284" y="1187729"/>
                  <a:ext cx="54675" cy="43829"/>
                </a:xfrm>
                <a:custGeom>
                  <a:rect b="b" l="l" r="r" t="t"/>
                  <a:pathLst>
                    <a:path extrusionOk="0" h="295" w="368">
                      <a:moveTo>
                        <a:pt x="367" y="0"/>
                      </a:moveTo>
                      <a:lnTo>
                        <a:pt x="0" y="11"/>
                      </a:lnTo>
                      <a:lnTo>
                        <a:pt x="0" y="294"/>
                      </a:lnTo>
                      <a:lnTo>
                        <a:pt x="357" y="273"/>
                      </a:lnTo>
                      <a:lnTo>
                        <a:pt x="367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22" name="Google Shape;4522;p23"/>
                <p:cNvSpPr/>
                <p:nvPr/>
              </p:nvSpPr>
              <p:spPr>
                <a:xfrm>
                  <a:off x="1534722" y="943176"/>
                  <a:ext cx="78149" cy="34320"/>
                </a:xfrm>
                <a:custGeom>
                  <a:rect b="b" l="l" r="r" t="t"/>
                  <a:pathLst>
                    <a:path extrusionOk="0" h="231" w="526">
                      <a:moveTo>
                        <a:pt x="11" y="0"/>
                      </a:moveTo>
                      <a:lnTo>
                        <a:pt x="1" y="231"/>
                      </a:lnTo>
                      <a:lnTo>
                        <a:pt x="525" y="231"/>
                      </a:lnTo>
                      <a:lnTo>
                        <a:pt x="525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23" name="Google Shape;4523;p23"/>
                <p:cNvSpPr/>
                <p:nvPr/>
              </p:nvSpPr>
              <p:spPr>
                <a:xfrm>
                  <a:off x="1673490" y="913462"/>
                  <a:ext cx="62400" cy="39075"/>
                </a:xfrm>
                <a:custGeom>
                  <a:rect b="b" l="l" r="r" t="t"/>
                  <a:pathLst>
                    <a:path extrusionOk="0" h="263" w="420">
                      <a:moveTo>
                        <a:pt x="11" y="1"/>
                      </a:moveTo>
                      <a:lnTo>
                        <a:pt x="0" y="242"/>
                      </a:lnTo>
                      <a:lnTo>
                        <a:pt x="420" y="263"/>
                      </a:lnTo>
                      <a:lnTo>
                        <a:pt x="420" y="22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24" name="Google Shape;4524;p23"/>
                <p:cNvSpPr/>
                <p:nvPr/>
              </p:nvSpPr>
              <p:spPr>
                <a:xfrm>
                  <a:off x="1523876" y="1200209"/>
                  <a:ext cx="104595" cy="28229"/>
                </a:xfrm>
                <a:custGeom>
                  <a:rect b="b" l="l" r="r" t="t"/>
                  <a:pathLst>
                    <a:path extrusionOk="0" h="190" w="704">
                      <a:moveTo>
                        <a:pt x="1" y="0"/>
                      </a:moveTo>
                      <a:lnTo>
                        <a:pt x="11" y="189"/>
                      </a:lnTo>
                      <a:lnTo>
                        <a:pt x="703" y="189"/>
                      </a:lnTo>
                      <a:lnTo>
                        <a:pt x="693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25" name="Google Shape;4525;p23"/>
                <p:cNvSpPr/>
                <p:nvPr/>
              </p:nvSpPr>
              <p:spPr>
                <a:xfrm>
                  <a:off x="1679730" y="1161283"/>
                  <a:ext cx="78001" cy="71761"/>
                </a:xfrm>
                <a:custGeom>
                  <a:rect b="b" l="l" r="r" t="t"/>
                  <a:pathLst>
                    <a:path extrusionOk="0" h="483" w="525">
                      <a:moveTo>
                        <a:pt x="0" y="0"/>
                      </a:moveTo>
                      <a:lnTo>
                        <a:pt x="11" y="483"/>
                      </a:lnTo>
                      <a:lnTo>
                        <a:pt x="525" y="483"/>
                      </a:lnTo>
                      <a:lnTo>
                        <a:pt x="514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26" name="Google Shape;4526;p23"/>
                <p:cNvSpPr/>
                <p:nvPr/>
              </p:nvSpPr>
              <p:spPr>
                <a:xfrm>
                  <a:off x="1327610" y="1144048"/>
                  <a:ext cx="7874" cy="32983"/>
                </a:xfrm>
                <a:custGeom>
                  <a:rect b="b" l="l" r="r" t="t"/>
                  <a:pathLst>
                    <a:path extrusionOk="0" h="222" w="53">
                      <a:moveTo>
                        <a:pt x="53" y="1"/>
                      </a:moveTo>
                      <a:lnTo>
                        <a:pt x="0" y="11"/>
                      </a:lnTo>
                      <a:lnTo>
                        <a:pt x="0" y="221"/>
                      </a:lnTo>
                      <a:lnTo>
                        <a:pt x="53" y="221"/>
                      </a:lnTo>
                      <a:lnTo>
                        <a:pt x="53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27" name="Google Shape;4527;p23"/>
                <p:cNvSpPr/>
                <p:nvPr/>
              </p:nvSpPr>
              <p:spPr>
                <a:xfrm>
                  <a:off x="1424183" y="1008252"/>
                  <a:ext cx="26297" cy="21394"/>
                </a:xfrm>
                <a:custGeom>
                  <a:rect b="b" l="l" r="r" t="t"/>
                  <a:pathLst>
                    <a:path extrusionOk="0" h="144" w="177">
                      <a:moveTo>
                        <a:pt x="107" y="0"/>
                      </a:moveTo>
                      <a:cubicBezTo>
                        <a:pt x="103" y="0"/>
                        <a:pt x="99" y="1"/>
                        <a:pt x="95" y="2"/>
                      </a:cubicBezTo>
                      <a:cubicBezTo>
                        <a:pt x="32" y="2"/>
                        <a:pt x="0" y="86"/>
                        <a:pt x="53" y="128"/>
                      </a:cubicBezTo>
                      <a:cubicBezTo>
                        <a:pt x="66" y="139"/>
                        <a:pt x="80" y="143"/>
                        <a:pt x="95" y="143"/>
                      </a:cubicBezTo>
                      <a:cubicBezTo>
                        <a:pt x="137" y="143"/>
                        <a:pt x="176" y="102"/>
                        <a:pt x="168" y="55"/>
                      </a:cubicBezTo>
                      <a:cubicBezTo>
                        <a:pt x="159" y="28"/>
                        <a:pt x="134" y="0"/>
                        <a:pt x="107" y="0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28" name="Google Shape;4528;p23"/>
                <p:cNvSpPr/>
                <p:nvPr/>
              </p:nvSpPr>
              <p:spPr>
                <a:xfrm>
                  <a:off x="2778137" y="863689"/>
                  <a:ext cx="74881" cy="378711"/>
                </a:xfrm>
                <a:custGeom>
                  <a:rect b="b" l="l" r="r" t="t"/>
                  <a:pathLst>
                    <a:path extrusionOk="0" h="2549" w="504">
                      <a:moveTo>
                        <a:pt x="0" y="0"/>
                      </a:moveTo>
                      <a:lnTo>
                        <a:pt x="21" y="2548"/>
                      </a:lnTo>
                      <a:lnTo>
                        <a:pt x="503" y="2548"/>
                      </a:lnTo>
                      <a:lnTo>
                        <a:pt x="39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29" name="Google Shape;4529;p23"/>
                <p:cNvSpPr/>
                <p:nvPr/>
              </p:nvSpPr>
              <p:spPr>
                <a:xfrm>
                  <a:off x="3683250" y="925942"/>
                  <a:ext cx="113955" cy="316459"/>
                </a:xfrm>
                <a:custGeom>
                  <a:rect b="b" l="l" r="r" t="t"/>
                  <a:pathLst>
                    <a:path extrusionOk="0" h="2130" w="767">
                      <a:moveTo>
                        <a:pt x="1" y="1"/>
                      </a:moveTo>
                      <a:lnTo>
                        <a:pt x="32" y="2129"/>
                      </a:lnTo>
                      <a:lnTo>
                        <a:pt x="766" y="2129"/>
                      </a:lnTo>
                      <a:lnTo>
                        <a:pt x="60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30" name="Google Shape;4530;p23"/>
                <p:cNvSpPr/>
                <p:nvPr/>
              </p:nvSpPr>
              <p:spPr>
                <a:xfrm>
                  <a:off x="3801663" y="925942"/>
                  <a:ext cx="98355" cy="316459"/>
                </a:xfrm>
                <a:custGeom>
                  <a:rect b="b" l="l" r="r" t="t"/>
                  <a:pathLst>
                    <a:path extrusionOk="0" h="2130" w="662">
                      <a:moveTo>
                        <a:pt x="22" y="1"/>
                      </a:moveTo>
                      <a:lnTo>
                        <a:pt x="1" y="2129"/>
                      </a:lnTo>
                      <a:lnTo>
                        <a:pt x="598" y="2129"/>
                      </a:lnTo>
                      <a:lnTo>
                        <a:pt x="66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31" name="Google Shape;4531;p23"/>
                <p:cNvSpPr/>
                <p:nvPr/>
              </p:nvSpPr>
              <p:spPr>
                <a:xfrm>
                  <a:off x="3683250" y="925942"/>
                  <a:ext cx="106081" cy="223007"/>
                </a:xfrm>
                <a:custGeom>
                  <a:rect b="b" l="l" r="r" t="t"/>
                  <a:pathLst>
                    <a:path extrusionOk="0" h="1501" w="714">
                      <a:moveTo>
                        <a:pt x="1" y="1"/>
                      </a:moveTo>
                      <a:lnTo>
                        <a:pt x="22" y="1500"/>
                      </a:lnTo>
                      <a:lnTo>
                        <a:pt x="74" y="1500"/>
                      </a:lnTo>
                      <a:cubicBezTo>
                        <a:pt x="294" y="1500"/>
                        <a:pt x="504" y="1490"/>
                        <a:pt x="714" y="1479"/>
                      </a:cubicBezTo>
                      <a:lnTo>
                        <a:pt x="60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32" name="Google Shape;4532;p23"/>
                <p:cNvSpPr/>
                <p:nvPr/>
              </p:nvSpPr>
              <p:spPr>
                <a:xfrm>
                  <a:off x="3801663" y="925942"/>
                  <a:ext cx="98355" cy="218253"/>
                </a:xfrm>
                <a:custGeom>
                  <a:rect b="b" l="l" r="r" t="t"/>
                  <a:pathLst>
                    <a:path extrusionOk="0" h="1469" w="662">
                      <a:moveTo>
                        <a:pt x="22" y="1"/>
                      </a:moveTo>
                      <a:lnTo>
                        <a:pt x="1" y="1469"/>
                      </a:lnTo>
                      <a:cubicBezTo>
                        <a:pt x="221" y="1448"/>
                        <a:pt x="431" y="1416"/>
                        <a:pt x="619" y="1385"/>
                      </a:cubicBezTo>
                      <a:lnTo>
                        <a:pt x="66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33" name="Google Shape;4533;p23"/>
                <p:cNvSpPr/>
                <p:nvPr/>
              </p:nvSpPr>
              <p:spPr>
                <a:xfrm>
                  <a:off x="3692610" y="940056"/>
                  <a:ext cx="67155" cy="24960"/>
                </a:xfrm>
                <a:custGeom>
                  <a:rect b="b" l="l" r="r" t="t"/>
                  <a:pathLst>
                    <a:path extrusionOk="0" h="168" w="452">
                      <a:moveTo>
                        <a:pt x="1" y="0"/>
                      </a:moveTo>
                      <a:lnTo>
                        <a:pt x="11" y="168"/>
                      </a:lnTo>
                      <a:lnTo>
                        <a:pt x="451" y="168"/>
                      </a:lnTo>
                      <a:lnTo>
                        <a:pt x="441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34" name="Google Shape;4534;p23"/>
                <p:cNvSpPr/>
                <p:nvPr/>
              </p:nvSpPr>
              <p:spPr>
                <a:xfrm>
                  <a:off x="3817263" y="1189214"/>
                  <a:ext cx="57795" cy="36103"/>
                </a:xfrm>
                <a:custGeom>
                  <a:rect b="b" l="l" r="r" t="t"/>
                  <a:pathLst>
                    <a:path extrusionOk="0" h="243" w="389">
                      <a:moveTo>
                        <a:pt x="0" y="1"/>
                      </a:moveTo>
                      <a:lnTo>
                        <a:pt x="11" y="242"/>
                      </a:lnTo>
                      <a:lnTo>
                        <a:pt x="388" y="242"/>
                      </a:lnTo>
                      <a:lnTo>
                        <a:pt x="388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35" name="Google Shape;4535;p23"/>
                <p:cNvSpPr/>
                <p:nvPr/>
              </p:nvSpPr>
              <p:spPr>
                <a:xfrm>
                  <a:off x="3821869" y="941542"/>
                  <a:ext cx="70275" cy="21989"/>
                </a:xfrm>
                <a:custGeom>
                  <a:rect b="b" l="l" r="r" t="t"/>
                  <a:pathLst>
                    <a:path extrusionOk="0" h="148" w="473">
                      <a:moveTo>
                        <a:pt x="1" y="1"/>
                      </a:moveTo>
                      <a:lnTo>
                        <a:pt x="11" y="147"/>
                      </a:lnTo>
                      <a:lnTo>
                        <a:pt x="473" y="147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36" name="Google Shape;4536;p23"/>
                <p:cNvSpPr/>
                <p:nvPr/>
              </p:nvSpPr>
              <p:spPr>
                <a:xfrm>
                  <a:off x="3734656" y="1203329"/>
                  <a:ext cx="11143" cy="14114"/>
                </a:xfrm>
                <a:custGeom>
                  <a:rect b="b" l="l" r="r" t="t"/>
                  <a:pathLst>
                    <a:path extrusionOk="0" h="95" w="75">
                      <a:moveTo>
                        <a:pt x="32" y="0"/>
                      </a:moveTo>
                      <a:cubicBezTo>
                        <a:pt x="11" y="0"/>
                        <a:pt x="1" y="21"/>
                        <a:pt x="1" y="42"/>
                      </a:cubicBezTo>
                      <a:cubicBezTo>
                        <a:pt x="1" y="74"/>
                        <a:pt x="11" y="95"/>
                        <a:pt x="32" y="95"/>
                      </a:cubicBezTo>
                      <a:cubicBezTo>
                        <a:pt x="64" y="95"/>
                        <a:pt x="74" y="74"/>
                        <a:pt x="74" y="42"/>
                      </a:cubicBezTo>
                      <a:cubicBezTo>
                        <a:pt x="74" y="21"/>
                        <a:pt x="64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37" name="Google Shape;4537;p23"/>
                <p:cNvSpPr/>
                <p:nvPr/>
              </p:nvSpPr>
              <p:spPr>
                <a:xfrm>
                  <a:off x="3723810" y="985223"/>
                  <a:ext cx="10994" cy="14114"/>
                </a:xfrm>
                <a:custGeom>
                  <a:rect b="b" l="l" r="r" t="t"/>
                  <a:pathLst>
                    <a:path extrusionOk="0" h="95" w="74">
                      <a:moveTo>
                        <a:pt x="42" y="0"/>
                      </a:moveTo>
                      <a:cubicBezTo>
                        <a:pt x="21" y="0"/>
                        <a:pt x="0" y="21"/>
                        <a:pt x="0" y="42"/>
                      </a:cubicBezTo>
                      <a:cubicBezTo>
                        <a:pt x="0" y="74"/>
                        <a:pt x="21" y="95"/>
                        <a:pt x="42" y="95"/>
                      </a:cubicBezTo>
                      <a:cubicBezTo>
                        <a:pt x="63" y="95"/>
                        <a:pt x="74" y="74"/>
                        <a:pt x="74" y="42"/>
                      </a:cubicBezTo>
                      <a:cubicBezTo>
                        <a:pt x="74" y="21"/>
                        <a:pt x="63" y="0"/>
                        <a:pt x="42" y="0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38" name="Google Shape;4538;p23"/>
                <p:cNvSpPr/>
                <p:nvPr/>
              </p:nvSpPr>
              <p:spPr>
                <a:xfrm>
                  <a:off x="3839104" y="1156528"/>
                  <a:ext cx="12629" cy="17383"/>
                </a:xfrm>
                <a:custGeom>
                  <a:rect b="b" l="l" r="r" t="t"/>
                  <a:pathLst>
                    <a:path extrusionOk="0" h="117" w="85">
                      <a:moveTo>
                        <a:pt x="42" y="1"/>
                      </a:moveTo>
                      <a:cubicBezTo>
                        <a:pt x="21" y="1"/>
                        <a:pt x="0" y="32"/>
                        <a:pt x="0" y="64"/>
                      </a:cubicBezTo>
                      <a:cubicBezTo>
                        <a:pt x="0" y="85"/>
                        <a:pt x="21" y="116"/>
                        <a:pt x="42" y="116"/>
                      </a:cubicBezTo>
                      <a:cubicBezTo>
                        <a:pt x="63" y="116"/>
                        <a:pt x="84" y="85"/>
                        <a:pt x="84" y="64"/>
                      </a:cubicBezTo>
                      <a:cubicBezTo>
                        <a:pt x="84" y="32"/>
                        <a:pt x="63" y="1"/>
                        <a:pt x="42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39" name="Google Shape;4539;p23"/>
                <p:cNvSpPr/>
                <p:nvPr/>
              </p:nvSpPr>
              <p:spPr>
                <a:xfrm>
                  <a:off x="3918591" y="1013155"/>
                  <a:ext cx="112321" cy="229247"/>
                </a:xfrm>
                <a:custGeom>
                  <a:rect b="b" l="l" r="r" t="t"/>
                  <a:pathLst>
                    <a:path extrusionOk="0" h="1543" w="756">
                      <a:moveTo>
                        <a:pt x="0" y="1"/>
                      </a:moveTo>
                      <a:lnTo>
                        <a:pt x="0" y="1542"/>
                      </a:lnTo>
                      <a:lnTo>
                        <a:pt x="713" y="1542"/>
                      </a:lnTo>
                      <a:lnTo>
                        <a:pt x="75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40" name="Google Shape;4540;p23"/>
                <p:cNvSpPr/>
                <p:nvPr/>
              </p:nvSpPr>
              <p:spPr>
                <a:xfrm>
                  <a:off x="3918591" y="1013155"/>
                  <a:ext cx="112321" cy="117075"/>
                </a:xfrm>
                <a:custGeom>
                  <a:rect b="b" l="l" r="r" t="t"/>
                  <a:pathLst>
                    <a:path extrusionOk="0" h="788" w="756">
                      <a:moveTo>
                        <a:pt x="0" y="1"/>
                      </a:moveTo>
                      <a:lnTo>
                        <a:pt x="0" y="662"/>
                      </a:lnTo>
                      <a:cubicBezTo>
                        <a:pt x="220" y="704"/>
                        <a:pt x="472" y="745"/>
                        <a:pt x="734" y="787"/>
                      </a:cubicBezTo>
                      <a:lnTo>
                        <a:pt x="75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41" name="Google Shape;4541;p23"/>
                <p:cNvSpPr/>
                <p:nvPr/>
              </p:nvSpPr>
              <p:spPr>
                <a:xfrm>
                  <a:off x="3929437" y="1025635"/>
                  <a:ext cx="76515" cy="32983"/>
                </a:xfrm>
                <a:custGeom>
                  <a:rect b="b" l="l" r="r" t="t"/>
                  <a:pathLst>
                    <a:path extrusionOk="0" h="222" w="515">
                      <a:moveTo>
                        <a:pt x="514" y="1"/>
                      </a:moveTo>
                      <a:lnTo>
                        <a:pt x="11" y="22"/>
                      </a:lnTo>
                      <a:lnTo>
                        <a:pt x="0" y="221"/>
                      </a:lnTo>
                      <a:lnTo>
                        <a:pt x="504" y="200"/>
                      </a:lnTo>
                      <a:lnTo>
                        <a:pt x="514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42" name="Google Shape;4542;p23"/>
                <p:cNvSpPr/>
                <p:nvPr/>
              </p:nvSpPr>
              <p:spPr>
                <a:xfrm>
                  <a:off x="3930922" y="1203329"/>
                  <a:ext cx="71909" cy="32835"/>
                </a:xfrm>
                <a:custGeom>
                  <a:rect b="b" l="l" r="r" t="t"/>
                  <a:pathLst>
                    <a:path extrusionOk="0" h="221" w="484">
                      <a:moveTo>
                        <a:pt x="483" y="0"/>
                      </a:moveTo>
                      <a:lnTo>
                        <a:pt x="11" y="21"/>
                      </a:lnTo>
                      <a:lnTo>
                        <a:pt x="1" y="220"/>
                      </a:lnTo>
                      <a:lnTo>
                        <a:pt x="473" y="200"/>
                      </a:lnTo>
                      <a:lnTo>
                        <a:pt x="483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43" name="Google Shape;4543;p23"/>
                <p:cNvSpPr/>
                <p:nvPr/>
              </p:nvSpPr>
              <p:spPr>
                <a:xfrm>
                  <a:off x="4049336" y="863689"/>
                  <a:ext cx="101475" cy="378711"/>
                </a:xfrm>
                <a:custGeom>
                  <a:rect b="b" l="l" r="r" t="t"/>
                  <a:pathLst>
                    <a:path extrusionOk="0" h="2549" w="683">
                      <a:moveTo>
                        <a:pt x="1" y="0"/>
                      </a:moveTo>
                      <a:lnTo>
                        <a:pt x="32" y="2548"/>
                      </a:lnTo>
                      <a:lnTo>
                        <a:pt x="683" y="2548"/>
                      </a:lnTo>
                      <a:lnTo>
                        <a:pt x="54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44" name="Google Shape;4544;p23"/>
                <p:cNvSpPr/>
                <p:nvPr/>
              </p:nvSpPr>
              <p:spPr>
                <a:xfrm>
                  <a:off x="4155269" y="863689"/>
                  <a:ext cx="88995" cy="378711"/>
                </a:xfrm>
                <a:custGeom>
                  <a:rect b="b" l="l" r="r" t="t"/>
                  <a:pathLst>
                    <a:path extrusionOk="0" h="2549" w="599">
                      <a:moveTo>
                        <a:pt x="22" y="0"/>
                      </a:moveTo>
                      <a:lnTo>
                        <a:pt x="1" y="2548"/>
                      </a:lnTo>
                      <a:lnTo>
                        <a:pt x="536" y="2548"/>
                      </a:lnTo>
                      <a:lnTo>
                        <a:pt x="59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45" name="Google Shape;4545;p23"/>
                <p:cNvSpPr/>
                <p:nvPr/>
              </p:nvSpPr>
              <p:spPr>
                <a:xfrm>
                  <a:off x="4049336" y="863689"/>
                  <a:ext cx="95235" cy="268025"/>
                </a:xfrm>
                <a:custGeom>
                  <a:rect b="b" l="l" r="r" t="t"/>
                  <a:pathLst>
                    <a:path extrusionOk="0" h="1804" w="641">
                      <a:moveTo>
                        <a:pt x="1" y="0"/>
                      </a:moveTo>
                      <a:lnTo>
                        <a:pt x="22" y="1804"/>
                      </a:lnTo>
                      <a:lnTo>
                        <a:pt x="64" y="1804"/>
                      </a:lnTo>
                      <a:cubicBezTo>
                        <a:pt x="263" y="1793"/>
                        <a:pt x="452" y="1783"/>
                        <a:pt x="641" y="1772"/>
                      </a:cubicBezTo>
                      <a:lnTo>
                        <a:pt x="54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46" name="Google Shape;4546;p23"/>
                <p:cNvSpPr/>
                <p:nvPr/>
              </p:nvSpPr>
              <p:spPr>
                <a:xfrm>
                  <a:off x="4156903" y="863689"/>
                  <a:ext cx="87361" cy="261785"/>
                </a:xfrm>
                <a:custGeom>
                  <a:rect b="b" l="l" r="r" t="t"/>
                  <a:pathLst>
                    <a:path extrusionOk="0" h="1762" w="588">
                      <a:moveTo>
                        <a:pt x="21" y="0"/>
                      </a:moveTo>
                      <a:lnTo>
                        <a:pt x="0" y="1762"/>
                      </a:lnTo>
                      <a:cubicBezTo>
                        <a:pt x="189" y="1730"/>
                        <a:pt x="368" y="1699"/>
                        <a:pt x="556" y="1657"/>
                      </a:cubicBezTo>
                      <a:lnTo>
                        <a:pt x="58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47" name="Google Shape;4547;p23"/>
                <p:cNvSpPr/>
                <p:nvPr/>
              </p:nvSpPr>
              <p:spPr>
                <a:xfrm>
                  <a:off x="4169384" y="1179854"/>
                  <a:ext cx="53040" cy="42343"/>
                </a:xfrm>
                <a:custGeom>
                  <a:rect b="b" l="l" r="r" t="t"/>
                  <a:pathLst>
                    <a:path extrusionOk="0" h="285" w="357">
                      <a:moveTo>
                        <a:pt x="0" y="1"/>
                      </a:moveTo>
                      <a:lnTo>
                        <a:pt x="11" y="284"/>
                      </a:lnTo>
                      <a:lnTo>
                        <a:pt x="357" y="284"/>
                      </a:lnTo>
                      <a:lnTo>
                        <a:pt x="346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48" name="Google Shape;4548;p23"/>
                <p:cNvSpPr/>
                <p:nvPr/>
              </p:nvSpPr>
              <p:spPr>
                <a:xfrm>
                  <a:off x="4096137" y="1195455"/>
                  <a:ext cx="9509" cy="17383"/>
                </a:xfrm>
                <a:custGeom>
                  <a:rect b="b" l="l" r="r" t="t"/>
                  <a:pathLst>
                    <a:path extrusionOk="0" h="117" w="64">
                      <a:moveTo>
                        <a:pt x="32" y="1"/>
                      </a:moveTo>
                      <a:cubicBezTo>
                        <a:pt x="11" y="1"/>
                        <a:pt x="1" y="22"/>
                        <a:pt x="1" y="53"/>
                      </a:cubicBezTo>
                      <a:cubicBezTo>
                        <a:pt x="1" y="85"/>
                        <a:pt x="11" y="116"/>
                        <a:pt x="32" y="116"/>
                      </a:cubicBezTo>
                      <a:cubicBezTo>
                        <a:pt x="42" y="116"/>
                        <a:pt x="63" y="85"/>
                        <a:pt x="63" y="53"/>
                      </a:cubicBezTo>
                      <a:cubicBezTo>
                        <a:pt x="63" y="22"/>
                        <a:pt x="53" y="1"/>
                        <a:pt x="32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49" name="Google Shape;4549;p23"/>
                <p:cNvSpPr/>
                <p:nvPr/>
              </p:nvSpPr>
              <p:spPr>
                <a:xfrm>
                  <a:off x="4086777" y="935302"/>
                  <a:ext cx="9509" cy="15749"/>
                </a:xfrm>
                <a:custGeom>
                  <a:rect b="b" l="l" r="r" t="t"/>
                  <a:pathLst>
                    <a:path extrusionOk="0" h="106" w="64">
                      <a:moveTo>
                        <a:pt x="32" y="1"/>
                      </a:moveTo>
                      <a:cubicBezTo>
                        <a:pt x="11" y="1"/>
                        <a:pt x="1" y="22"/>
                        <a:pt x="1" y="53"/>
                      </a:cubicBezTo>
                      <a:cubicBezTo>
                        <a:pt x="1" y="85"/>
                        <a:pt x="11" y="105"/>
                        <a:pt x="32" y="105"/>
                      </a:cubicBezTo>
                      <a:cubicBezTo>
                        <a:pt x="53" y="105"/>
                        <a:pt x="64" y="85"/>
                        <a:pt x="64" y="53"/>
                      </a:cubicBezTo>
                      <a:cubicBezTo>
                        <a:pt x="64" y="22"/>
                        <a:pt x="53" y="1"/>
                        <a:pt x="32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50" name="Google Shape;4550;p23"/>
                <p:cNvSpPr/>
                <p:nvPr/>
              </p:nvSpPr>
              <p:spPr>
                <a:xfrm>
                  <a:off x="4189590" y="1140928"/>
                  <a:ext cx="11143" cy="18869"/>
                </a:xfrm>
                <a:custGeom>
                  <a:rect b="b" l="l" r="r" t="t"/>
                  <a:pathLst>
                    <a:path extrusionOk="0" h="127" w="75">
                      <a:moveTo>
                        <a:pt x="32" y="1"/>
                      </a:moveTo>
                      <a:cubicBezTo>
                        <a:pt x="11" y="1"/>
                        <a:pt x="1" y="22"/>
                        <a:pt x="1" y="64"/>
                      </a:cubicBezTo>
                      <a:cubicBezTo>
                        <a:pt x="1" y="95"/>
                        <a:pt x="11" y="127"/>
                        <a:pt x="32" y="127"/>
                      </a:cubicBezTo>
                      <a:cubicBezTo>
                        <a:pt x="53" y="127"/>
                        <a:pt x="74" y="95"/>
                        <a:pt x="74" y="64"/>
                      </a:cubicBezTo>
                      <a:cubicBezTo>
                        <a:pt x="74" y="22"/>
                        <a:pt x="64" y="1"/>
                        <a:pt x="32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51" name="Google Shape;4551;p23"/>
                <p:cNvSpPr/>
                <p:nvPr/>
              </p:nvSpPr>
              <p:spPr>
                <a:xfrm>
                  <a:off x="2860596" y="863689"/>
                  <a:ext cx="112321" cy="378711"/>
                </a:xfrm>
                <a:custGeom>
                  <a:rect b="b" l="l" r="r" t="t"/>
                  <a:pathLst>
                    <a:path extrusionOk="0" h="2549" w="756">
                      <a:moveTo>
                        <a:pt x="1" y="0"/>
                      </a:moveTo>
                      <a:lnTo>
                        <a:pt x="22" y="2548"/>
                      </a:lnTo>
                      <a:lnTo>
                        <a:pt x="756" y="2548"/>
                      </a:lnTo>
                      <a:lnTo>
                        <a:pt x="59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52" name="Google Shape;4552;p23"/>
                <p:cNvSpPr/>
                <p:nvPr/>
              </p:nvSpPr>
              <p:spPr>
                <a:xfrm>
                  <a:off x="2977523" y="863689"/>
                  <a:ext cx="98206" cy="378711"/>
                </a:xfrm>
                <a:custGeom>
                  <a:rect b="b" l="l" r="r" t="t"/>
                  <a:pathLst>
                    <a:path extrusionOk="0" h="2549" w="661">
                      <a:moveTo>
                        <a:pt x="21" y="0"/>
                      </a:moveTo>
                      <a:lnTo>
                        <a:pt x="0" y="2548"/>
                      </a:lnTo>
                      <a:lnTo>
                        <a:pt x="598" y="2548"/>
                      </a:lnTo>
                      <a:lnTo>
                        <a:pt x="66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53" name="Google Shape;4553;p23"/>
                <p:cNvSpPr/>
                <p:nvPr/>
              </p:nvSpPr>
              <p:spPr>
                <a:xfrm>
                  <a:off x="2673690" y="894741"/>
                  <a:ext cx="96721" cy="347660"/>
                </a:xfrm>
                <a:custGeom>
                  <a:rect b="b" l="l" r="r" t="t"/>
                  <a:pathLst>
                    <a:path extrusionOk="0" h="2340" w="651">
                      <a:moveTo>
                        <a:pt x="1" y="1"/>
                      </a:moveTo>
                      <a:lnTo>
                        <a:pt x="11" y="2339"/>
                      </a:lnTo>
                      <a:lnTo>
                        <a:pt x="651" y="2339"/>
                      </a:lnTo>
                      <a:lnTo>
                        <a:pt x="588" y="3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54" name="Google Shape;4554;p23"/>
                <p:cNvSpPr/>
                <p:nvPr/>
              </p:nvSpPr>
              <p:spPr>
                <a:xfrm>
                  <a:off x="2778137" y="863689"/>
                  <a:ext cx="70126" cy="266539"/>
                </a:xfrm>
                <a:custGeom>
                  <a:rect b="b" l="l" r="r" t="t"/>
                  <a:pathLst>
                    <a:path extrusionOk="0" h="1794" w="472">
                      <a:moveTo>
                        <a:pt x="0" y="0"/>
                      </a:moveTo>
                      <a:lnTo>
                        <a:pt x="11" y="1772"/>
                      </a:lnTo>
                      <a:cubicBezTo>
                        <a:pt x="157" y="1783"/>
                        <a:pt x="315" y="1793"/>
                        <a:pt x="472" y="1793"/>
                      </a:cubicBezTo>
                      <a:lnTo>
                        <a:pt x="39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55" name="Google Shape;4555;p23"/>
                <p:cNvSpPr/>
                <p:nvPr/>
              </p:nvSpPr>
              <p:spPr>
                <a:xfrm>
                  <a:off x="2860596" y="863689"/>
                  <a:ext cx="104595" cy="268025"/>
                </a:xfrm>
                <a:custGeom>
                  <a:rect b="b" l="l" r="r" t="t"/>
                  <a:pathLst>
                    <a:path extrusionOk="0" h="1804" w="704">
                      <a:moveTo>
                        <a:pt x="1" y="0"/>
                      </a:moveTo>
                      <a:lnTo>
                        <a:pt x="22" y="1804"/>
                      </a:lnTo>
                      <a:lnTo>
                        <a:pt x="64" y="1804"/>
                      </a:lnTo>
                      <a:cubicBezTo>
                        <a:pt x="284" y="1804"/>
                        <a:pt x="504" y="1783"/>
                        <a:pt x="703" y="1772"/>
                      </a:cubicBezTo>
                      <a:lnTo>
                        <a:pt x="59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56" name="Google Shape;4556;p23"/>
                <p:cNvSpPr/>
                <p:nvPr/>
              </p:nvSpPr>
              <p:spPr>
                <a:xfrm>
                  <a:off x="2979009" y="863689"/>
                  <a:ext cx="96721" cy="261785"/>
                </a:xfrm>
                <a:custGeom>
                  <a:rect b="b" l="l" r="r" t="t"/>
                  <a:pathLst>
                    <a:path extrusionOk="0" h="1762" w="651">
                      <a:moveTo>
                        <a:pt x="11" y="0"/>
                      </a:moveTo>
                      <a:lnTo>
                        <a:pt x="1" y="1762"/>
                      </a:lnTo>
                      <a:cubicBezTo>
                        <a:pt x="211" y="1730"/>
                        <a:pt x="410" y="1699"/>
                        <a:pt x="609" y="1657"/>
                      </a:cubicBezTo>
                      <a:lnTo>
                        <a:pt x="65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57" name="Google Shape;4557;p23"/>
                <p:cNvSpPr/>
                <p:nvPr/>
              </p:nvSpPr>
              <p:spPr>
                <a:xfrm>
                  <a:off x="2673690" y="894741"/>
                  <a:ext cx="93601" cy="230733"/>
                </a:xfrm>
                <a:custGeom>
                  <a:rect b="b" l="l" r="r" t="t"/>
                  <a:pathLst>
                    <a:path extrusionOk="0" h="1553" w="630">
                      <a:moveTo>
                        <a:pt x="1" y="1"/>
                      </a:moveTo>
                      <a:lnTo>
                        <a:pt x="11" y="1448"/>
                      </a:lnTo>
                      <a:cubicBezTo>
                        <a:pt x="210" y="1501"/>
                        <a:pt x="420" y="1532"/>
                        <a:pt x="630" y="1553"/>
                      </a:cubicBezTo>
                      <a:lnTo>
                        <a:pt x="588" y="3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58" name="Google Shape;4558;p23"/>
                <p:cNvSpPr/>
                <p:nvPr/>
              </p:nvSpPr>
              <p:spPr>
                <a:xfrm>
                  <a:off x="2686170" y="913462"/>
                  <a:ext cx="64035" cy="23623"/>
                </a:xfrm>
                <a:custGeom>
                  <a:rect b="b" l="l" r="r" t="t"/>
                  <a:pathLst>
                    <a:path extrusionOk="0" h="159" w="431">
                      <a:moveTo>
                        <a:pt x="0" y="1"/>
                      </a:moveTo>
                      <a:lnTo>
                        <a:pt x="0" y="158"/>
                      </a:lnTo>
                      <a:lnTo>
                        <a:pt x="430" y="158"/>
                      </a:lnTo>
                      <a:lnTo>
                        <a:pt x="420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59" name="Google Shape;4559;p23"/>
                <p:cNvSpPr/>
                <p:nvPr/>
              </p:nvSpPr>
              <p:spPr>
                <a:xfrm>
                  <a:off x="2687656" y="952388"/>
                  <a:ext cx="62549" cy="23623"/>
                </a:xfrm>
                <a:custGeom>
                  <a:rect b="b" l="l" r="r" t="t"/>
                  <a:pathLst>
                    <a:path extrusionOk="0" h="159" w="421">
                      <a:moveTo>
                        <a:pt x="1" y="1"/>
                      </a:moveTo>
                      <a:lnTo>
                        <a:pt x="1" y="158"/>
                      </a:lnTo>
                      <a:lnTo>
                        <a:pt x="420" y="158"/>
                      </a:lnTo>
                      <a:lnTo>
                        <a:pt x="420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60" name="Google Shape;4560;p23"/>
                <p:cNvSpPr/>
                <p:nvPr/>
              </p:nvSpPr>
              <p:spPr>
                <a:xfrm>
                  <a:off x="2684536" y="1201695"/>
                  <a:ext cx="70275" cy="20503"/>
                </a:xfrm>
                <a:custGeom>
                  <a:rect b="b" l="l" r="r" t="t"/>
                  <a:pathLst>
                    <a:path extrusionOk="0" h="138" w="473">
                      <a:moveTo>
                        <a:pt x="1" y="1"/>
                      </a:moveTo>
                      <a:lnTo>
                        <a:pt x="1" y="137"/>
                      </a:lnTo>
                      <a:lnTo>
                        <a:pt x="473" y="137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61" name="Google Shape;4561;p23"/>
                <p:cNvSpPr/>
                <p:nvPr/>
              </p:nvSpPr>
              <p:spPr>
                <a:xfrm>
                  <a:off x="2807703" y="1198575"/>
                  <a:ext cx="10994" cy="17383"/>
                </a:xfrm>
                <a:custGeom>
                  <a:rect b="b" l="l" r="r" t="t"/>
                  <a:pathLst>
                    <a:path extrusionOk="0" h="117" w="74">
                      <a:moveTo>
                        <a:pt x="32" y="1"/>
                      </a:moveTo>
                      <a:cubicBezTo>
                        <a:pt x="11" y="1"/>
                        <a:pt x="0" y="22"/>
                        <a:pt x="0" y="53"/>
                      </a:cubicBezTo>
                      <a:cubicBezTo>
                        <a:pt x="0" y="85"/>
                        <a:pt x="11" y="116"/>
                        <a:pt x="32" y="116"/>
                      </a:cubicBezTo>
                      <a:cubicBezTo>
                        <a:pt x="53" y="116"/>
                        <a:pt x="74" y="85"/>
                        <a:pt x="74" y="53"/>
                      </a:cubicBezTo>
                      <a:cubicBezTo>
                        <a:pt x="74" y="22"/>
                        <a:pt x="53" y="1"/>
                        <a:pt x="32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62" name="Google Shape;4562;p23"/>
                <p:cNvSpPr/>
                <p:nvPr/>
              </p:nvSpPr>
              <p:spPr>
                <a:xfrm>
                  <a:off x="2993124" y="1179854"/>
                  <a:ext cx="59280" cy="42343"/>
                </a:xfrm>
                <a:custGeom>
                  <a:rect b="b" l="l" r="r" t="t"/>
                  <a:pathLst>
                    <a:path extrusionOk="0" h="285" w="399">
                      <a:moveTo>
                        <a:pt x="0" y="1"/>
                      </a:moveTo>
                      <a:lnTo>
                        <a:pt x="11" y="284"/>
                      </a:lnTo>
                      <a:lnTo>
                        <a:pt x="399" y="284"/>
                      </a:lnTo>
                      <a:lnTo>
                        <a:pt x="388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63" name="Google Shape;4563;p23"/>
                <p:cNvSpPr/>
                <p:nvPr/>
              </p:nvSpPr>
              <p:spPr>
                <a:xfrm>
                  <a:off x="2910517" y="1195455"/>
                  <a:ext cx="10994" cy="17383"/>
                </a:xfrm>
                <a:custGeom>
                  <a:rect b="b" l="l" r="r" t="t"/>
                  <a:pathLst>
                    <a:path extrusionOk="0" h="117" w="74">
                      <a:moveTo>
                        <a:pt x="42" y="1"/>
                      </a:moveTo>
                      <a:cubicBezTo>
                        <a:pt x="21" y="1"/>
                        <a:pt x="0" y="22"/>
                        <a:pt x="0" y="53"/>
                      </a:cubicBezTo>
                      <a:cubicBezTo>
                        <a:pt x="0" y="85"/>
                        <a:pt x="21" y="116"/>
                        <a:pt x="42" y="116"/>
                      </a:cubicBezTo>
                      <a:cubicBezTo>
                        <a:pt x="63" y="116"/>
                        <a:pt x="74" y="85"/>
                        <a:pt x="74" y="53"/>
                      </a:cubicBezTo>
                      <a:cubicBezTo>
                        <a:pt x="74" y="22"/>
                        <a:pt x="63" y="1"/>
                        <a:pt x="42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64" name="Google Shape;4564;p23"/>
                <p:cNvSpPr/>
                <p:nvPr/>
              </p:nvSpPr>
              <p:spPr>
                <a:xfrm>
                  <a:off x="2901156" y="935302"/>
                  <a:ext cx="12629" cy="15749"/>
                </a:xfrm>
                <a:custGeom>
                  <a:rect b="b" l="l" r="r" t="t"/>
                  <a:pathLst>
                    <a:path extrusionOk="0" h="106" w="85">
                      <a:moveTo>
                        <a:pt x="42" y="1"/>
                      </a:moveTo>
                      <a:cubicBezTo>
                        <a:pt x="21" y="1"/>
                        <a:pt x="1" y="22"/>
                        <a:pt x="1" y="53"/>
                      </a:cubicBezTo>
                      <a:cubicBezTo>
                        <a:pt x="1" y="85"/>
                        <a:pt x="21" y="105"/>
                        <a:pt x="42" y="105"/>
                      </a:cubicBezTo>
                      <a:cubicBezTo>
                        <a:pt x="63" y="105"/>
                        <a:pt x="84" y="85"/>
                        <a:pt x="84" y="53"/>
                      </a:cubicBezTo>
                      <a:cubicBezTo>
                        <a:pt x="84" y="22"/>
                        <a:pt x="63" y="1"/>
                        <a:pt x="42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65" name="Google Shape;4565;p23"/>
                <p:cNvSpPr/>
                <p:nvPr/>
              </p:nvSpPr>
              <p:spPr>
                <a:xfrm>
                  <a:off x="3014964" y="1140928"/>
                  <a:ext cx="14114" cy="18869"/>
                </a:xfrm>
                <a:custGeom>
                  <a:rect b="b" l="l" r="r" t="t"/>
                  <a:pathLst>
                    <a:path extrusionOk="0" h="127" w="95">
                      <a:moveTo>
                        <a:pt x="42" y="1"/>
                      </a:moveTo>
                      <a:cubicBezTo>
                        <a:pt x="21" y="1"/>
                        <a:pt x="0" y="22"/>
                        <a:pt x="0" y="64"/>
                      </a:cubicBezTo>
                      <a:cubicBezTo>
                        <a:pt x="0" y="95"/>
                        <a:pt x="21" y="127"/>
                        <a:pt x="42" y="127"/>
                      </a:cubicBezTo>
                      <a:cubicBezTo>
                        <a:pt x="73" y="127"/>
                        <a:pt x="94" y="95"/>
                        <a:pt x="94" y="64"/>
                      </a:cubicBezTo>
                      <a:cubicBezTo>
                        <a:pt x="94" y="22"/>
                        <a:pt x="73" y="1"/>
                        <a:pt x="42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66" name="Google Shape;4566;p23"/>
                <p:cNvSpPr/>
                <p:nvPr/>
              </p:nvSpPr>
              <p:spPr>
                <a:xfrm>
                  <a:off x="3376296" y="863689"/>
                  <a:ext cx="106081" cy="378711"/>
                </a:xfrm>
                <a:custGeom>
                  <a:rect b="b" l="l" r="r" t="t"/>
                  <a:pathLst>
                    <a:path extrusionOk="0" h="2549" w="714">
                      <a:moveTo>
                        <a:pt x="85" y="0"/>
                      </a:moveTo>
                      <a:lnTo>
                        <a:pt x="1" y="2548"/>
                      </a:lnTo>
                      <a:lnTo>
                        <a:pt x="714" y="2548"/>
                      </a:lnTo>
                      <a:lnTo>
                        <a:pt x="67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67" name="Google Shape;4567;p23"/>
                <p:cNvSpPr/>
                <p:nvPr/>
              </p:nvSpPr>
              <p:spPr>
                <a:xfrm>
                  <a:off x="3094303" y="967988"/>
                  <a:ext cx="112321" cy="274413"/>
                </a:xfrm>
                <a:custGeom>
                  <a:rect b="b" l="l" r="r" t="t"/>
                  <a:pathLst>
                    <a:path extrusionOk="0" h="1847" w="756">
                      <a:moveTo>
                        <a:pt x="1" y="1"/>
                      </a:moveTo>
                      <a:lnTo>
                        <a:pt x="1" y="1846"/>
                      </a:lnTo>
                      <a:lnTo>
                        <a:pt x="714" y="1846"/>
                      </a:lnTo>
                      <a:lnTo>
                        <a:pt x="75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68" name="Google Shape;4568;p23"/>
                <p:cNvSpPr/>
                <p:nvPr/>
              </p:nvSpPr>
              <p:spPr>
                <a:xfrm>
                  <a:off x="3500949" y="863689"/>
                  <a:ext cx="160607" cy="378711"/>
                </a:xfrm>
                <a:custGeom>
                  <a:rect b="b" l="l" r="r" t="t"/>
                  <a:pathLst>
                    <a:path extrusionOk="0" h="2549" w="1081">
                      <a:moveTo>
                        <a:pt x="64" y="0"/>
                      </a:moveTo>
                      <a:lnTo>
                        <a:pt x="1" y="2548"/>
                      </a:lnTo>
                      <a:lnTo>
                        <a:pt x="1081" y="2548"/>
                      </a:lnTo>
                      <a:lnTo>
                        <a:pt x="95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69" name="Google Shape;4569;p23"/>
                <p:cNvSpPr/>
                <p:nvPr/>
              </p:nvSpPr>
              <p:spPr>
                <a:xfrm>
                  <a:off x="3220590" y="894741"/>
                  <a:ext cx="141887" cy="347660"/>
                </a:xfrm>
                <a:custGeom>
                  <a:rect b="b" l="l" r="r" t="t"/>
                  <a:pathLst>
                    <a:path extrusionOk="0" h="2340" w="955">
                      <a:moveTo>
                        <a:pt x="74" y="1"/>
                      </a:moveTo>
                      <a:lnTo>
                        <a:pt x="0" y="2339"/>
                      </a:lnTo>
                      <a:lnTo>
                        <a:pt x="954" y="2339"/>
                      </a:lnTo>
                      <a:lnTo>
                        <a:pt x="944" y="32"/>
                      </a:lnTo>
                      <a:lnTo>
                        <a:pt x="7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70" name="Google Shape;4570;p23"/>
                <p:cNvSpPr/>
                <p:nvPr/>
              </p:nvSpPr>
              <p:spPr>
                <a:xfrm>
                  <a:off x="3381050" y="863689"/>
                  <a:ext cx="99841" cy="266539"/>
                </a:xfrm>
                <a:custGeom>
                  <a:rect b="b" l="l" r="r" t="t"/>
                  <a:pathLst>
                    <a:path extrusionOk="0" h="1794" w="672">
                      <a:moveTo>
                        <a:pt x="53" y="0"/>
                      </a:moveTo>
                      <a:lnTo>
                        <a:pt x="0" y="1772"/>
                      </a:lnTo>
                      <a:cubicBezTo>
                        <a:pt x="210" y="1783"/>
                        <a:pt x="441" y="1793"/>
                        <a:pt x="671" y="1793"/>
                      </a:cubicBezTo>
                      <a:lnTo>
                        <a:pt x="64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71" name="Google Shape;4571;p23"/>
                <p:cNvSpPr/>
                <p:nvPr/>
              </p:nvSpPr>
              <p:spPr>
                <a:xfrm>
                  <a:off x="3094303" y="967988"/>
                  <a:ext cx="112321" cy="140401"/>
                </a:xfrm>
                <a:custGeom>
                  <a:rect b="b" l="l" r="r" t="t"/>
                  <a:pathLst>
                    <a:path extrusionOk="0" h="945" w="756">
                      <a:moveTo>
                        <a:pt x="1" y="1"/>
                      </a:moveTo>
                      <a:lnTo>
                        <a:pt x="1" y="787"/>
                      </a:lnTo>
                      <a:cubicBezTo>
                        <a:pt x="232" y="850"/>
                        <a:pt x="473" y="903"/>
                        <a:pt x="735" y="945"/>
                      </a:cubicBezTo>
                      <a:lnTo>
                        <a:pt x="75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72" name="Google Shape;4572;p23"/>
                <p:cNvSpPr/>
                <p:nvPr/>
              </p:nvSpPr>
              <p:spPr>
                <a:xfrm>
                  <a:off x="3504070" y="863689"/>
                  <a:ext cx="151247" cy="268025"/>
                </a:xfrm>
                <a:custGeom>
                  <a:rect b="b" l="l" r="r" t="t"/>
                  <a:pathLst>
                    <a:path extrusionOk="0" h="1804" w="1018">
                      <a:moveTo>
                        <a:pt x="43" y="0"/>
                      </a:moveTo>
                      <a:lnTo>
                        <a:pt x="1" y="1804"/>
                      </a:lnTo>
                      <a:lnTo>
                        <a:pt x="74" y="1804"/>
                      </a:lnTo>
                      <a:cubicBezTo>
                        <a:pt x="399" y="1804"/>
                        <a:pt x="714" y="1783"/>
                        <a:pt x="1018" y="1772"/>
                      </a:cubicBezTo>
                      <a:lnTo>
                        <a:pt x="93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73" name="Google Shape;4573;p23"/>
                <p:cNvSpPr/>
                <p:nvPr/>
              </p:nvSpPr>
              <p:spPr>
                <a:xfrm>
                  <a:off x="3225196" y="894741"/>
                  <a:ext cx="135647" cy="230733"/>
                </a:xfrm>
                <a:custGeom>
                  <a:rect b="b" l="l" r="r" t="t"/>
                  <a:pathLst>
                    <a:path extrusionOk="0" h="1553" w="913">
                      <a:moveTo>
                        <a:pt x="43" y="1"/>
                      </a:moveTo>
                      <a:lnTo>
                        <a:pt x="1" y="1448"/>
                      </a:lnTo>
                      <a:cubicBezTo>
                        <a:pt x="284" y="1501"/>
                        <a:pt x="588" y="1532"/>
                        <a:pt x="913" y="1553"/>
                      </a:cubicBezTo>
                      <a:lnTo>
                        <a:pt x="913" y="32"/>
                      </a:lnTo>
                      <a:lnTo>
                        <a:pt x="4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74" name="Google Shape;4574;p23"/>
                <p:cNvSpPr/>
                <p:nvPr/>
              </p:nvSpPr>
              <p:spPr>
                <a:xfrm>
                  <a:off x="3250157" y="913462"/>
                  <a:ext cx="93601" cy="23623"/>
                </a:xfrm>
                <a:custGeom>
                  <a:rect b="b" l="l" r="r" t="t"/>
                  <a:pathLst>
                    <a:path extrusionOk="0" h="159" w="630">
                      <a:moveTo>
                        <a:pt x="0" y="1"/>
                      </a:moveTo>
                      <a:lnTo>
                        <a:pt x="0" y="158"/>
                      </a:lnTo>
                      <a:lnTo>
                        <a:pt x="630" y="158"/>
                      </a:lnTo>
                      <a:lnTo>
                        <a:pt x="630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75" name="Google Shape;4575;p23"/>
                <p:cNvSpPr/>
                <p:nvPr/>
              </p:nvSpPr>
              <p:spPr>
                <a:xfrm>
                  <a:off x="3250157" y="952388"/>
                  <a:ext cx="93601" cy="23623"/>
                </a:xfrm>
                <a:custGeom>
                  <a:rect b="b" l="l" r="r" t="t"/>
                  <a:pathLst>
                    <a:path extrusionOk="0" h="159" w="630">
                      <a:moveTo>
                        <a:pt x="0" y="1"/>
                      </a:moveTo>
                      <a:lnTo>
                        <a:pt x="0" y="158"/>
                      </a:lnTo>
                      <a:lnTo>
                        <a:pt x="619" y="158"/>
                      </a:lnTo>
                      <a:lnTo>
                        <a:pt x="630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76" name="Google Shape;4576;p23"/>
                <p:cNvSpPr/>
                <p:nvPr/>
              </p:nvSpPr>
              <p:spPr>
                <a:xfrm>
                  <a:off x="3234556" y="1201695"/>
                  <a:ext cx="106081" cy="20503"/>
                </a:xfrm>
                <a:custGeom>
                  <a:rect b="b" l="l" r="r" t="t"/>
                  <a:pathLst>
                    <a:path extrusionOk="0" h="138" w="714">
                      <a:moveTo>
                        <a:pt x="1" y="1"/>
                      </a:moveTo>
                      <a:lnTo>
                        <a:pt x="1" y="137"/>
                      </a:lnTo>
                      <a:lnTo>
                        <a:pt x="703" y="137"/>
                      </a:lnTo>
                      <a:lnTo>
                        <a:pt x="714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77" name="Google Shape;4577;p23"/>
                <p:cNvSpPr/>
                <p:nvPr/>
              </p:nvSpPr>
              <p:spPr>
                <a:xfrm>
                  <a:off x="3416857" y="1198575"/>
                  <a:ext cx="17234" cy="17383"/>
                </a:xfrm>
                <a:custGeom>
                  <a:rect b="b" l="l" r="r" t="t"/>
                  <a:pathLst>
                    <a:path extrusionOk="0" h="117" w="116">
                      <a:moveTo>
                        <a:pt x="63" y="1"/>
                      </a:moveTo>
                      <a:cubicBezTo>
                        <a:pt x="32" y="1"/>
                        <a:pt x="0" y="22"/>
                        <a:pt x="0" y="53"/>
                      </a:cubicBezTo>
                      <a:cubicBezTo>
                        <a:pt x="0" y="85"/>
                        <a:pt x="21" y="116"/>
                        <a:pt x="53" y="116"/>
                      </a:cubicBezTo>
                      <a:cubicBezTo>
                        <a:pt x="84" y="116"/>
                        <a:pt x="116" y="85"/>
                        <a:pt x="116" y="53"/>
                      </a:cubicBezTo>
                      <a:cubicBezTo>
                        <a:pt x="116" y="22"/>
                        <a:pt x="95" y="1"/>
                        <a:pt x="63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78" name="Google Shape;4578;p23"/>
                <p:cNvSpPr/>
                <p:nvPr/>
              </p:nvSpPr>
              <p:spPr>
                <a:xfrm>
                  <a:off x="3105297" y="982103"/>
                  <a:ext cx="76515" cy="39075"/>
                </a:xfrm>
                <a:custGeom>
                  <a:rect b="b" l="l" r="r" t="t"/>
                  <a:pathLst>
                    <a:path extrusionOk="0" h="263" w="515">
                      <a:moveTo>
                        <a:pt x="514" y="0"/>
                      </a:moveTo>
                      <a:lnTo>
                        <a:pt x="11" y="21"/>
                      </a:lnTo>
                      <a:lnTo>
                        <a:pt x="0" y="262"/>
                      </a:lnTo>
                      <a:lnTo>
                        <a:pt x="514" y="241"/>
                      </a:lnTo>
                      <a:lnTo>
                        <a:pt x="514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79" name="Google Shape;4579;p23"/>
                <p:cNvSpPr/>
                <p:nvPr/>
              </p:nvSpPr>
              <p:spPr>
                <a:xfrm>
                  <a:off x="3106783" y="1195455"/>
                  <a:ext cx="71909" cy="39223"/>
                </a:xfrm>
                <a:custGeom>
                  <a:rect b="b" l="l" r="r" t="t"/>
                  <a:pathLst>
                    <a:path extrusionOk="0" h="264" w="484">
                      <a:moveTo>
                        <a:pt x="483" y="1"/>
                      </a:moveTo>
                      <a:lnTo>
                        <a:pt x="11" y="22"/>
                      </a:lnTo>
                      <a:lnTo>
                        <a:pt x="1" y="263"/>
                      </a:lnTo>
                      <a:lnTo>
                        <a:pt x="483" y="242"/>
                      </a:lnTo>
                      <a:lnTo>
                        <a:pt x="483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80" name="Google Shape;4580;p23"/>
                <p:cNvSpPr/>
                <p:nvPr/>
              </p:nvSpPr>
              <p:spPr>
                <a:xfrm>
                  <a:off x="3571076" y="1195455"/>
                  <a:ext cx="17234" cy="17383"/>
                </a:xfrm>
                <a:custGeom>
                  <a:rect b="b" l="l" r="r" t="t"/>
                  <a:pathLst>
                    <a:path extrusionOk="0" h="117" w="116">
                      <a:moveTo>
                        <a:pt x="64" y="1"/>
                      </a:moveTo>
                      <a:cubicBezTo>
                        <a:pt x="32" y="1"/>
                        <a:pt x="1" y="22"/>
                        <a:pt x="1" y="53"/>
                      </a:cubicBezTo>
                      <a:cubicBezTo>
                        <a:pt x="1" y="85"/>
                        <a:pt x="22" y="116"/>
                        <a:pt x="53" y="116"/>
                      </a:cubicBezTo>
                      <a:cubicBezTo>
                        <a:pt x="85" y="116"/>
                        <a:pt x="116" y="85"/>
                        <a:pt x="116" y="53"/>
                      </a:cubicBezTo>
                      <a:cubicBezTo>
                        <a:pt x="116" y="22"/>
                        <a:pt x="95" y="1"/>
                        <a:pt x="64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81" name="Google Shape;4581;p23"/>
                <p:cNvSpPr/>
                <p:nvPr/>
              </p:nvSpPr>
              <p:spPr>
                <a:xfrm>
                  <a:off x="3566471" y="935302"/>
                  <a:ext cx="17234" cy="15749"/>
                </a:xfrm>
                <a:custGeom>
                  <a:rect b="b" l="l" r="r" t="t"/>
                  <a:pathLst>
                    <a:path extrusionOk="0" h="106" w="116">
                      <a:moveTo>
                        <a:pt x="63" y="1"/>
                      </a:moveTo>
                      <a:cubicBezTo>
                        <a:pt x="32" y="1"/>
                        <a:pt x="11" y="22"/>
                        <a:pt x="11" y="53"/>
                      </a:cubicBezTo>
                      <a:cubicBezTo>
                        <a:pt x="0" y="85"/>
                        <a:pt x="32" y="105"/>
                        <a:pt x="63" y="105"/>
                      </a:cubicBezTo>
                      <a:cubicBezTo>
                        <a:pt x="95" y="105"/>
                        <a:pt x="116" y="85"/>
                        <a:pt x="116" y="53"/>
                      </a:cubicBezTo>
                      <a:cubicBezTo>
                        <a:pt x="116" y="22"/>
                        <a:pt x="95" y="1"/>
                        <a:pt x="63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82" name="Google Shape;4582;p23"/>
                <p:cNvSpPr/>
                <p:nvPr/>
              </p:nvSpPr>
              <p:spPr>
                <a:xfrm>
                  <a:off x="2080137" y="863689"/>
                  <a:ext cx="110687" cy="378711"/>
                </a:xfrm>
                <a:custGeom>
                  <a:rect b="b" l="l" r="r" t="t"/>
                  <a:pathLst>
                    <a:path extrusionOk="0" h="2549" w="745">
                      <a:moveTo>
                        <a:pt x="0" y="0"/>
                      </a:moveTo>
                      <a:lnTo>
                        <a:pt x="32" y="2548"/>
                      </a:lnTo>
                      <a:lnTo>
                        <a:pt x="745" y="2548"/>
                      </a:lnTo>
                      <a:lnTo>
                        <a:pt x="58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83" name="Google Shape;4583;p23"/>
                <p:cNvSpPr/>
                <p:nvPr/>
              </p:nvSpPr>
              <p:spPr>
                <a:xfrm>
                  <a:off x="1790269" y="967988"/>
                  <a:ext cx="118561" cy="274413"/>
                </a:xfrm>
                <a:custGeom>
                  <a:rect b="b" l="l" r="r" t="t"/>
                  <a:pathLst>
                    <a:path extrusionOk="0" h="1847" w="798">
                      <a:moveTo>
                        <a:pt x="1" y="1"/>
                      </a:moveTo>
                      <a:lnTo>
                        <a:pt x="85" y="1846"/>
                      </a:lnTo>
                      <a:lnTo>
                        <a:pt x="798" y="1846"/>
                      </a:lnTo>
                      <a:lnTo>
                        <a:pt x="7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84" name="Google Shape;4584;p23"/>
                <p:cNvSpPr/>
                <p:nvPr/>
              </p:nvSpPr>
              <p:spPr>
                <a:xfrm>
                  <a:off x="2203156" y="863689"/>
                  <a:ext cx="166847" cy="378711"/>
                </a:xfrm>
                <a:custGeom>
                  <a:rect b="b" l="l" r="r" t="t"/>
                  <a:pathLst>
                    <a:path extrusionOk="0" h="2549" w="1123">
                      <a:moveTo>
                        <a:pt x="1" y="0"/>
                      </a:moveTo>
                      <a:lnTo>
                        <a:pt x="43" y="2548"/>
                      </a:lnTo>
                      <a:lnTo>
                        <a:pt x="1123" y="2548"/>
                      </a:lnTo>
                      <a:lnTo>
                        <a:pt x="89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85" name="Google Shape;4585;p23"/>
                <p:cNvSpPr/>
                <p:nvPr/>
              </p:nvSpPr>
              <p:spPr>
                <a:xfrm>
                  <a:off x="2377730" y="863689"/>
                  <a:ext cx="145007" cy="378711"/>
                </a:xfrm>
                <a:custGeom>
                  <a:rect b="b" l="l" r="r" t="t"/>
                  <a:pathLst>
                    <a:path extrusionOk="0" h="2549" w="976">
                      <a:moveTo>
                        <a:pt x="32" y="0"/>
                      </a:moveTo>
                      <a:lnTo>
                        <a:pt x="0" y="2548"/>
                      </a:lnTo>
                      <a:lnTo>
                        <a:pt x="891" y="2548"/>
                      </a:lnTo>
                      <a:lnTo>
                        <a:pt x="9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86" name="Google Shape;4586;p23"/>
                <p:cNvSpPr/>
                <p:nvPr/>
              </p:nvSpPr>
              <p:spPr>
                <a:xfrm>
                  <a:off x="1924283" y="894741"/>
                  <a:ext cx="146641" cy="347660"/>
                </a:xfrm>
                <a:custGeom>
                  <a:rect b="b" l="l" r="r" t="t"/>
                  <a:pathLst>
                    <a:path extrusionOk="0" h="2340" w="987">
                      <a:moveTo>
                        <a:pt x="1" y="1"/>
                      </a:moveTo>
                      <a:lnTo>
                        <a:pt x="32" y="2339"/>
                      </a:lnTo>
                      <a:lnTo>
                        <a:pt x="986" y="2339"/>
                      </a:lnTo>
                      <a:lnTo>
                        <a:pt x="881" y="3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87" name="Google Shape;4587;p23"/>
                <p:cNvSpPr/>
                <p:nvPr/>
              </p:nvSpPr>
              <p:spPr>
                <a:xfrm>
                  <a:off x="2080137" y="863689"/>
                  <a:ext cx="104446" cy="266539"/>
                </a:xfrm>
                <a:custGeom>
                  <a:rect b="b" l="l" r="r" t="t"/>
                  <a:pathLst>
                    <a:path extrusionOk="0" h="1794" w="703">
                      <a:moveTo>
                        <a:pt x="0" y="0"/>
                      </a:moveTo>
                      <a:lnTo>
                        <a:pt x="21" y="1772"/>
                      </a:lnTo>
                      <a:cubicBezTo>
                        <a:pt x="241" y="1783"/>
                        <a:pt x="472" y="1793"/>
                        <a:pt x="703" y="1793"/>
                      </a:cubicBezTo>
                      <a:lnTo>
                        <a:pt x="58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88" name="Google Shape;4588;p23"/>
                <p:cNvSpPr/>
                <p:nvPr/>
              </p:nvSpPr>
              <p:spPr>
                <a:xfrm>
                  <a:off x="1790269" y="967988"/>
                  <a:ext cx="115441" cy="140401"/>
                </a:xfrm>
                <a:custGeom>
                  <a:rect b="b" l="l" r="r" t="t"/>
                  <a:pathLst>
                    <a:path extrusionOk="0" h="945" w="777">
                      <a:moveTo>
                        <a:pt x="1" y="1"/>
                      </a:moveTo>
                      <a:lnTo>
                        <a:pt x="43" y="787"/>
                      </a:lnTo>
                      <a:cubicBezTo>
                        <a:pt x="263" y="850"/>
                        <a:pt x="515" y="903"/>
                        <a:pt x="777" y="945"/>
                      </a:cubicBezTo>
                      <a:lnTo>
                        <a:pt x="7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89" name="Google Shape;4589;p23"/>
                <p:cNvSpPr/>
                <p:nvPr/>
              </p:nvSpPr>
              <p:spPr>
                <a:xfrm>
                  <a:off x="2203156" y="863689"/>
                  <a:ext cx="156001" cy="268025"/>
                </a:xfrm>
                <a:custGeom>
                  <a:rect b="b" l="l" r="r" t="t"/>
                  <a:pathLst>
                    <a:path extrusionOk="0" h="1804" w="1050">
                      <a:moveTo>
                        <a:pt x="1" y="0"/>
                      </a:moveTo>
                      <a:lnTo>
                        <a:pt x="32" y="1804"/>
                      </a:lnTo>
                      <a:lnTo>
                        <a:pt x="105" y="1804"/>
                      </a:lnTo>
                      <a:cubicBezTo>
                        <a:pt x="431" y="1804"/>
                        <a:pt x="745" y="1783"/>
                        <a:pt x="1049" y="1772"/>
                      </a:cubicBezTo>
                      <a:lnTo>
                        <a:pt x="89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90" name="Google Shape;4590;p23"/>
                <p:cNvSpPr/>
                <p:nvPr/>
              </p:nvSpPr>
              <p:spPr>
                <a:xfrm>
                  <a:off x="2379216" y="863689"/>
                  <a:ext cx="145007" cy="261785"/>
                </a:xfrm>
                <a:custGeom>
                  <a:rect b="b" l="l" r="r" t="t"/>
                  <a:pathLst>
                    <a:path extrusionOk="0" h="1762" w="976">
                      <a:moveTo>
                        <a:pt x="22" y="0"/>
                      </a:moveTo>
                      <a:lnTo>
                        <a:pt x="1" y="1762"/>
                      </a:lnTo>
                      <a:cubicBezTo>
                        <a:pt x="315" y="1730"/>
                        <a:pt x="619" y="1699"/>
                        <a:pt x="913" y="1657"/>
                      </a:cubicBezTo>
                      <a:lnTo>
                        <a:pt x="97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91" name="Google Shape;4591;p23"/>
                <p:cNvSpPr/>
                <p:nvPr/>
              </p:nvSpPr>
              <p:spPr>
                <a:xfrm>
                  <a:off x="1924283" y="894741"/>
                  <a:ext cx="140401" cy="230733"/>
                </a:xfrm>
                <a:custGeom>
                  <a:rect b="b" l="l" r="r" t="t"/>
                  <a:pathLst>
                    <a:path extrusionOk="0" h="1553" w="945">
                      <a:moveTo>
                        <a:pt x="1" y="1"/>
                      </a:moveTo>
                      <a:lnTo>
                        <a:pt x="22" y="1448"/>
                      </a:lnTo>
                      <a:cubicBezTo>
                        <a:pt x="315" y="1501"/>
                        <a:pt x="619" y="1532"/>
                        <a:pt x="944" y="1553"/>
                      </a:cubicBezTo>
                      <a:lnTo>
                        <a:pt x="881" y="3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92" name="Google Shape;4592;p23"/>
                <p:cNvSpPr/>
                <p:nvPr/>
              </p:nvSpPr>
              <p:spPr>
                <a:xfrm>
                  <a:off x="1944489" y="913462"/>
                  <a:ext cx="93749" cy="23623"/>
                </a:xfrm>
                <a:custGeom>
                  <a:rect b="b" l="l" r="r" t="t"/>
                  <a:pathLst>
                    <a:path extrusionOk="0" h="159" w="631">
                      <a:moveTo>
                        <a:pt x="1" y="1"/>
                      </a:moveTo>
                      <a:lnTo>
                        <a:pt x="1" y="158"/>
                      </a:lnTo>
                      <a:lnTo>
                        <a:pt x="630" y="158"/>
                      </a:lnTo>
                      <a:lnTo>
                        <a:pt x="620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93" name="Google Shape;4593;p23"/>
                <p:cNvSpPr/>
                <p:nvPr/>
              </p:nvSpPr>
              <p:spPr>
                <a:xfrm>
                  <a:off x="1946123" y="952388"/>
                  <a:ext cx="93601" cy="23623"/>
                </a:xfrm>
                <a:custGeom>
                  <a:rect b="b" l="l" r="r" t="t"/>
                  <a:pathLst>
                    <a:path extrusionOk="0" h="159" w="630">
                      <a:moveTo>
                        <a:pt x="0" y="1"/>
                      </a:moveTo>
                      <a:lnTo>
                        <a:pt x="0" y="158"/>
                      </a:lnTo>
                      <a:lnTo>
                        <a:pt x="630" y="158"/>
                      </a:lnTo>
                      <a:lnTo>
                        <a:pt x="619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94" name="Google Shape;4594;p23"/>
                <p:cNvSpPr/>
                <p:nvPr/>
              </p:nvSpPr>
              <p:spPr>
                <a:xfrm>
                  <a:off x="1941369" y="1201695"/>
                  <a:ext cx="104595" cy="20503"/>
                </a:xfrm>
                <a:custGeom>
                  <a:rect b="b" l="l" r="r" t="t"/>
                  <a:pathLst>
                    <a:path extrusionOk="0" h="138" w="704">
                      <a:moveTo>
                        <a:pt x="1" y="1"/>
                      </a:moveTo>
                      <a:lnTo>
                        <a:pt x="1" y="137"/>
                      </a:lnTo>
                      <a:lnTo>
                        <a:pt x="704" y="137"/>
                      </a:lnTo>
                      <a:lnTo>
                        <a:pt x="704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95" name="Google Shape;4595;p23"/>
                <p:cNvSpPr/>
                <p:nvPr/>
              </p:nvSpPr>
              <p:spPr>
                <a:xfrm>
                  <a:off x="2122480" y="1201695"/>
                  <a:ext cx="18572" cy="14263"/>
                </a:xfrm>
                <a:custGeom>
                  <a:rect b="b" l="l" r="r" t="t"/>
                  <a:pathLst>
                    <a:path extrusionOk="0" h="96" w="125">
                      <a:moveTo>
                        <a:pt x="104" y="1"/>
                      </a:moveTo>
                      <a:cubicBezTo>
                        <a:pt x="67" y="1"/>
                        <a:pt x="0" y="87"/>
                        <a:pt x="72" y="95"/>
                      </a:cubicBezTo>
                      <a:cubicBezTo>
                        <a:pt x="103" y="95"/>
                        <a:pt x="124" y="64"/>
                        <a:pt x="124" y="32"/>
                      </a:cubicBezTo>
                      <a:cubicBezTo>
                        <a:pt x="124" y="9"/>
                        <a:pt x="116" y="1"/>
                        <a:pt x="104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96" name="Google Shape;4596;p23"/>
                <p:cNvSpPr/>
                <p:nvPr/>
              </p:nvSpPr>
              <p:spPr>
                <a:xfrm>
                  <a:off x="2401057" y="1179854"/>
                  <a:ext cx="85875" cy="42343"/>
                </a:xfrm>
                <a:custGeom>
                  <a:rect b="b" l="l" r="r" t="t"/>
                  <a:pathLst>
                    <a:path extrusionOk="0" h="285" w="578">
                      <a:moveTo>
                        <a:pt x="0" y="1"/>
                      </a:moveTo>
                      <a:lnTo>
                        <a:pt x="11" y="284"/>
                      </a:lnTo>
                      <a:lnTo>
                        <a:pt x="577" y="284"/>
                      </a:lnTo>
                      <a:lnTo>
                        <a:pt x="577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97" name="Google Shape;4597;p23"/>
                <p:cNvSpPr/>
                <p:nvPr/>
              </p:nvSpPr>
              <p:spPr>
                <a:xfrm>
                  <a:off x="1804384" y="982103"/>
                  <a:ext cx="74881" cy="39075"/>
                </a:xfrm>
                <a:custGeom>
                  <a:rect b="b" l="l" r="r" t="t"/>
                  <a:pathLst>
                    <a:path extrusionOk="0" h="263" w="504">
                      <a:moveTo>
                        <a:pt x="503" y="0"/>
                      </a:moveTo>
                      <a:lnTo>
                        <a:pt x="0" y="21"/>
                      </a:lnTo>
                      <a:lnTo>
                        <a:pt x="0" y="262"/>
                      </a:lnTo>
                      <a:lnTo>
                        <a:pt x="503" y="241"/>
                      </a:lnTo>
                      <a:lnTo>
                        <a:pt x="503" y="0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98" name="Google Shape;4598;p23"/>
                <p:cNvSpPr/>
                <p:nvPr/>
              </p:nvSpPr>
              <p:spPr>
                <a:xfrm>
                  <a:off x="1815229" y="1195455"/>
                  <a:ext cx="70275" cy="39223"/>
                </a:xfrm>
                <a:custGeom>
                  <a:rect b="b" l="l" r="r" t="t"/>
                  <a:pathLst>
                    <a:path extrusionOk="0" h="264" w="473">
                      <a:moveTo>
                        <a:pt x="472" y="1"/>
                      </a:moveTo>
                      <a:lnTo>
                        <a:pt x="1" y="22"/>
                      </a:lnTo>
                      <a:lnTo>
                        <a:pt x="1" y="263"/>
                      </a:lnTo>
                      <a:lnTo>
                        <a:pt x="472" y="242"/>
                      </a:lnTo>
                      <a:lnTo>
                        <a:pt x="472" y="1"/>
                      </a:ln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599" name="Google Shape;4599;p23"/>
                <p:cNvSpPr/>
                <p:nvPr/>
              </p:nvSpPr>
              <p:spPr>
                <a:xfrm>
                  <a:off x="2276403" y="1195455"/>
                  <a:ext cx="18869" cy="17383"/>
                </a:xfrm>
                <a:custGeom>
                  <a:rect b="b" l="l" r="r" t="t"/>
                  <a:pathLst>
                    <a:path extrusionOk="0" h="117" w="127">
                      <a:moveTo>
                        <a:pt x="56" y="0"/>
                      </a:moveTo>
                      <a:cubicBezTo>
                        <a:pt x="1" y="0"/>
                        <a:pt x="3" y="116"/>
                        <a:pt x="63" y="116"/>
                      </a:cubicBezTo>
                      <a:cubicBezTo>
                        <a:pt x="95" y="116"/>
                        <a:pt x="126" y="85"/>
                        <a:pt x="126" y="53"/>
                      </a:cubicBezTo>
                      <a:cubicBezTo>
                        <a:pt x="126" y="22"/>
                        <a:pt x="95" y="1"/>
                        <a:pt x="63" y="1"/>
                      </a:cubicBezTo>
                      <a:cubicBezTo>
                        <a:pt x="61" y="0"/>
                        <a:pt x="58" y="0"/>
                        <a:pt x="56" y="0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600" name="Google Shape;4600;p23"/>
                <p:cNvSpPr/>
                <p:nvPr/>
              </p:nvSpPr>
              <p:spPr>
                <a:xfrm>
                  <a:off x="2261100" y="938422"/>
                  <a:ext cx="18572" cy="12629"/>
                </a:xfrm>
                <a:custGeom>
                  <a:rect b="b" l="l" r="r" t="t"/>
                  <a:pathLst>
                    <a:path extrusionOk="0" h="85" w="125">
                      <a:moveTo>
                        <a:pt x="104" y="0"/>
                      </a:moveTo>
                      <a:cubicBezTo>
                        <a:pt x="67" y="0"/>
                        <a:pt x="1" y="84"/>
                        <a:pt x="72" y="84"/>
                      </a:cubicBezTo>
                      <a:cubicBezTo>
                        <a:pt x="103" y="84"/>
                        <a:pt x="124" y="64"/>
                        <a:pt x="124" y="32"/>
                      </a:cubicBezTo>
                      <a:cubicBezTo>
                        <a:pt x="124" y="9"/>
                        <a:pt x="116" y="0"/>
                        <a:pt x="104" y="0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601" name="Google Shape;4601;p23"/>
                <p:cNvSpPr/>
                <p:nvPr/>
              </p:nvSpPr>
              <p:spPr>
                <a:xfrm>
                  <a:off x="2433743" y="1140928"/>
                  <a:ext cx="18869" cy="18869"/>
                </a:xfrm>
                <a:custGeom>
                  <a:rect b="b" l="l" r="r" t="t"/>
                  <a:pathLst>
                    <a:path extrusionOk="0" h="127" w="127">
                      <a:moveTo>
                        <a:pt x="64" y="1"/>
                      </a:moveTo>
                      <a:cubicBezTo>
                        <a:pt x="22" y="1"/>
                        <a:pt x="1" y="22"/>
                        <a:pt x="1" y="64"/>
                      </a:cubicBezTo>
                      <a:cubicBezTo>
                        <a:pt x="1" y="95"/>
                        <a:pt x="22" y="127"/>
                        <a:pt x="64" y="127"/>
                      </a:cubicBezTo>
                      <a:cubicBezTo>
                        <a:pt x="95" y="127"/>
                        <a:pt x="126" y="95"/>
                        <a:pt x="126" y="64"/>
                      </a:cubicBezTo>
                      <a:cubicBezTo>
                        <a:pt x="126" y="22"/>
                        <a:pt x="95" y="1"/>
                        <a:pt x="64" y="1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602" name="Google Shape;4602;p23"/>
                <p:cNvSpPr/>
                <p:nvPr/>
              </p:nvSpPr>
              <p:spPr>
                <a:xfrm>
                  <a:off x="2446966" y="939759"/>
                  <a:ext cx="23177" cy="15897"/>
                </a:xfrm>
                <a:custGeom>
                  <a:rect b="b" l="l" r="r" t="t"/>
                  <a:pathLst>
                    <a:path extrusionOk="0" h="107" w="156">
                      <a:moveTo>
                        <a:pt x="135" y="0"/>
                      </a:moveTo>
                      <a:cubicBezTo>
                        <a:pt x="93" y="0"/>
                        <a:pt x="1" y="107"/>
                        <a:pt x="90" y="107"/>
                      </a:cubicBezTo>
                      <a:cubicBezTo>
                        <a:pt x="121" y="107"/>
                        <a:pt x="153" y="75"/>
                        <a:pt x="153" y="34"/>
                      </a:cubicBezTo>
                      <a:cubicBezTo>
                        <a:pt x="155" y="10"/>
                        <a:pt x="147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FF2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sp>
            <p:nvSpPr>
              <p:cNvPr id="4603" name="Google Shape;4603;p23"/>
              <p:cNvSpPr/>
              <p:nvPr/>
            </p:nvSpPr>
            <p:spPr>
              <a:xfrm>
                <a:off x="4058696" y="880775"/>
                <a:ext cx="59429" cy="28229"/>
              </a:xfrm>
              <a:custGeom>
                <a:rect b="b" l="l" r="r" t="t"/>
                <a:pathLst>
                  <a:path extrusionOk="0" h="190" w="400">
                    <a:moveTo>
                      <a:pt x="1" y="1"/>
                    </a:moveTo>
                    <a:lnTo>
                      <a:pt x="1" y="189"/>
                    </a:lnTo>
                    <a:lnTo>
                      <a:pt x="399" y="189"/>
                    </a:lnTo>
                    <a:lnTo>
                      <a:pt x="38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604" name="Google Shape;4604;p23"/>
              <p:cNvSpPr/>
              <p:nvPr/>
            </p:nvSpPr>
            <p:spPr>
              <a:xfrm>
                <a:off x="4173989" y="880775"/>
                <a:ext cx="62549" cy="28229"/>
              </a:xfrm>
              <a:custGeom>
                <a:rect b="b" l="l" r="r" t="t"/>
                <a:pathLst>
                  <a:path extrusionOk="0" h="190" w="421">
                    <a:moveTo>
                      <a:pt x="1" y="1"/>
                    </a:moveTo>
                    <a:lnTo>
                      <a:pt x="11" y="189"/>
                    </a:lnTo>
                    <a:lnTo>
                      <a:pt x="420" y="189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605" name="Google Shape;4605;p23"/>
              <p:cNvSpPr/>
              <p:nvPr/>
            </p:nvSpPr>
            <p:spPr>
              <a:xfrm>
                <a:off x="2787497" y="882410"/>
                <a:ext cx="37440" cy="18720"/>
              </a:xfrm>
              <a:custGeom>
                <a:rect b="b" l="l" r="r" t="t"/>
                <a:pathLst>
                  <a:path extrusionOk="0" h="126" w="252">
                    <a:moveTo>
                      <a:pt x="0" y="0"/>
                    </a:moveTo>
                    <a:lnTo>
                      <a:pt x="10" y="126"/>
                    </a:lnTo>
                    <a:lnTo>
                      <a:pt x="252" y="126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606" name="Google Shape;4606;p23"/>
              <p:cNvSpPr/>
              <p:nvPr/>
            </p:nvSpPr>
            <p:spPr>
              <a:xfrm>
                <a:off x="2869956" y="880775"/>
                <a:ext cx="65669" cy="28229"/>
              </a:xfrm>
              <a:custGeom>
                <a:rect b="b" l="l" r="r" t="t"/>
                <a:pathLst>
                  <a:path extrusionOk="0" h="190" w="442">
                    <a:moveTo>
                      <a:pt x="1" y="1"/>
                    </a:moveTo>
                    <a:lnTo>
                      <a:pt x="1" y="189"/>
                    </a:lnTo>
                    <a:lnTo>
                      <a:pt x="441" y="189"/>
                    </a:lnTo>
                    <a:lnTo>
                      <a:pt x="43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607" name="Google Shape;4607;p23"/>
              <p:cNvSpPr/>
              <p:nvPr/>
            </p:nvSpPr>
            <p:spPr>
              <a:xfrm>
                <a:off x="2999364" y="880775"/>
                <a:ext cx="68640" cy="28229"/>
              </a:xfrm>
              <a:custGeom>
                <a:rect b="b" l="l" r="r" t="t"/>
                <a:pathLst>
                  <a:path extrusionOk="0" h="190" w="462">
                    <a:moveTo>
                      <a:pt x="0" y="1"/>
                    </a:moveTo>
                    <a:lnTo>
                      <a:pt x="0" y="189"/>
                    </a:lnTo>
                    <a:lnTo>
                      <a:pt x="462" y="189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608" name="Google Shape;4608;p23"/>
              <p:cNvSpPr/>
              <p:nvPr/>
            </p:nvSpPr>
            <p:spPr>
              <a:xfrm>
                <a:off x="3402891" y="882410"/>
                <a:ext cx="54675" cy="18720"/>
              </a:xfrm>
              <a:custGeom>
                <a:rect b="b" l="l" r="r" t="t"/>
                <a:pathLst>
                  <a:path extrusionOk="0" h="126" w="368">
                    <a:moveTo>
                      <a:pt x="0" y="0"/>
                    </a:moveTo>
                    <a:lnTo>
                      <a:pt x="0" y="126"/>
                    </a:lnTo>
                    <a:lnTo>
                      <a:pt x="367" y="126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609" name="Google Shape;4609;p23"/>
              <p:cNvSpPr/>
              <p:nvPr/>
            </p:nvSpPr>
            <p:spPr>
              <a:xfrm>
                <a:off x="3524424" y="880775"/>
                <a:ext cx="96721" cy="28229"/>
              </a:xfrm>
              <a:custGeom>
                <a:rect b="b" l="l" r="r" t="t"/>
                <a:pathLst>
                  <a:path extrusionOk="0" h="190" w="651">
                    <a:moveTo>
                      <a:pt x="0" y="1"/>
                    </a:moveTo>
                    <a:lnTo>
                      <a:pt x="0" y="189"/>
                    </a:lnTo>
                    <a:lnTo>
                      <a:pt x="640" y="189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610" name="Google Shape;4610;p23"/>
              <p:cNvSpPr/>
              <p:nvPr/>
            </p:nvSpPr>
            <p:spPr>
              <a:xfrm>
                <a:off x="2095737" y="882410"/>
                <a:ext cx="54675" cy="18720"/>
              </a:xfrm>
              <a:custGeom>
                <a:rect b="b" l="l" r="r" t="t"/>
                <a:pathLst>
                  <a:path extrusionOk="0" h="126" w="368">
                    <a:moveTo>
                      <a:pt x="0" y="0"/>
                    </a:moveTo>
                    <a:lnTo>
                      <a:pt x="0" y="126"/>
                    </a:lnTo>
                    <a:lnTo>
                      <a:pt x="367" y="126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611" name="Google Shape;4611;p23"/>
              <p:cNvSpPr/>
              <p:nvPr/>
            </p:nvSpPr>
            <p:spPr>
              <a:xfrm>
                <a:off x="2217271" y="880775"/>
                <a:ext cx="96721" cy="28229"/>
              </a:xfrm>
              <a:custGeom>
                <a:rect b="b" l="l" r="r" t="t"/>
                <a:pathLst>
                  <a:path extrusionOk="0" h="190" w="651">
                    <a:moveTo>
                      <a:pt x="0" y="1"/>
                    </a:moveTo>
                    <a:lnTo>
                      <a:pt x="0" y="189"/>
                    </a:lnTo>
                    <a:lnTo>
                      <a:pt x="650" y="189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612" name="Google Shape;4612;p23"/>
              <p:cNvSpPr/>
              <p:nvPr/>
            </p:nvSpPr>
            <p:spPr>
              <a:xfrm>
                <a:off x="2408782" y="880775"/>
                <a:ext cx="102961" cy="28229"/>
              </a:xfrm>
              <a:custGeom>
                <a:rect b="b" l="l" r="r" t="t"/>
                <a:pathLst>
                  <a:path extrusionOk="0" h="190" w="693">
                    <a:moveTo>
                      <a:pt x="1" y="1"/>
                    </a:moveTo>
                    <a:lnTo>
                      <a:pt x="11" y="189"/>
                    </a:lnTo>
                    <a:lnTo>
                      <a:pt x="693" y="189"/>
                    </a:lnTo>
                    <a:lnTo>
                      <a:pt x="69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sp>
        <p:nvSpPr>
          <p:cNvPr id="4613" name="Google Shape;4613;p23"/>
          <p:cNvSpPr/>
          <p:nvPr/>
        </p:nvSpPr>
        <p:spPr>
          <a:xfrm>
            <a:off x="2772713" y="3251912"/>
            <a:ext cx="319480" cy="49891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4" name="Google Shape;4614;p23"/>
          <p:cNvSpPr/>
          <p:nvPr/>
        </p:nvSpPr>
        <p:spPr>
          <a:xfrm>
            <a:off x="3261327" y="2113859"/>
            <a:ext cx="1362712" cy="49891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8" name="Shape 4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9" name="Google Shape;4619;p24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800">
                <a:latin typeface="Cambria"/>
                <a:ea typeface="Cambria"/>
                <a:cs typeface="Cambria"/>
                <a:sym typeface="Cambria"/>
              </a:rPr>
              <a:t>2. Triển khai vấn đề</a:t>
            </a:r>
            <a:endParaRPr b="1" sz="2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20" name="Google Shape;4620;p24"/>
          <p:cNvSpPr txBox="1"/>
          <p:nvPr>
            <p:ph idx="1" type="subTitle"/>
          </p:nvPr>
        </p:nvSpPr>
        <p:spPr>
          <a:xfrm>
            <a:off x="2430966" y="1067566"/>
            <a:ext cx="4624039" cy="575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1800">
                <a:latin typeface="Cambria"/>
                <a:ea typeface="Cambria"/>
                <a:cs typeface="Cambria"/>
                <a:sym typeface="Cambria"/>
              </a:rPr>
              <a:t>c. Khó khăn và thực trạng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621" name="Google Shape;4621;p24"/>
          <p:cNvGrpSpPr/>
          <p:nvPr/>
        </p:nvGrpSpPr>
        <p:grpSpPr>
          <a:xfrm>
            <a:off x="27625" y="1457500"/>
            <a:ext cx="3668030" cy="3686004"/>
            <a:chOff x="4443508" y="819753"/>
            <a:chExt cx="3668030" cy="3686004"/>
          </a:xfrm>
        </p:grpSpPr>
        <p:grpSp>
          <p:nvGrpSpPr>
            <p:cNvPr id="4622" name="Google Shape;4622;p24"/>
            <p:cNvGrpSpPr/>
            <p:nvPr/>
          </p:nvGrpSpPr>
          <p:grpSpPr>
            <a:xfrm flipH="1" rot="1321491">
              <a:off x="7288414" y="939995"/>
              <a:ext cx="714934" cy="378491"/>
              <a:chOff x="-1074225" y="4512538"/>
              <a:chExt cx="714950" cy="378500"/>
            </a:xfrm>
          </p:grpSpPr>
          <p:sp>
            <p:nvSpPr>
              <p:cNvPr id="4623" name="Google Shape;4623;p24"/>
              <p:cNvSpPr/>
              <p:nvPr/>
            </p:nvSpPr>
            <p:spPr>
              <a:xfrm>
                <a:off x="-962825" y="4548088"/>
                <a:ext cx="188375" cy="120175"/>
              </a:xfrm>
              <a:custGeom>
                <a:rect b="b" l="l" r="r" t="t"/>
                <a:pathLst>
                  <a:path extrusionOk="0" h="4807" w="7535">
                    <a:moveTo>
                      <a:pt x="2269" y="0"/>
                    </a:moveTo>
                    <a:lnTo>
                      <a:pt x="0" y="2619"/>
                    </a:lnTo>
                    <a:lnTo>
                      <a:pt x="7534" y="4807"/>
                    </a:lnTo>
                    <a:lnTo>
                      <a:pt x="2269" y="0"/>
                    </a:ln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4" name="Google Shape;4624;p24"/>
              <p:cNvSpPr/>
              <p:nvPr/>
            </p:nvSpPr>
            <p:spPr>
              <a:xfrm>
                <a:off x="-1064100" y="4512538"/>
                <a:ext cx="642725" cy="266450"/>
              </a:xfrm>
              <a:custGeom>
                <a:rect b="b" l="l" r="r" t="t"/>
                <a:pathLst>
                  <a:path extrusionOk="0" h="10658" w="25709">
                    <a:moveTo>
                      <a:pt x="15471" y="1"/>
                    </a:moveTo>
                    <a:cubicBezTo>
                      <a:pt x="14774" y="1"/>
                      <a:pt x="14066" y="74"/>
                      <a:pt x="13395" y="261"/>
                    </a:cubicBezTo>
                    <a:cubicBezTo>
                      <a:pt x="10532" y="1044"/>
                      <a:pt x="8696" y="3582"/>
                      <a:pt x="8696" y="3582"/>
                    </a:cubicBezTo>
                    <a:lnTo>
                      <a:pt x="8075" y="3636"/>
                    </a:lnTo>
                    <a:cubicBezTo>
                      <a:pt x="8075" y="3636"/>
                      <a:pt x="6914" y="1152"/>
                      <a:pt x="5375" y="1098"/>
                    </a:cubicBezTo>
                    <a:cubicBezTo>
                      <a:pt x="5293" y="1094"/>
                      <a:pt x="5208" y="1091"/>
                      <a:pt x="5120" y="1091"/>
                    </a:cubicBezTo>
                    <a:cubicBezTo>
                      <a:pt x="4135" y="1091"/>
                      <a:pt x="2728" y="1465"/>
                      <a:pt x="1" y="4365"/>
                    </a:cubicBezTo>
                    <a:lnTo>
                      <a:pt x="10640" y="10657"/>
                    </a:lnTo>
                    <a:lnTo>
                      <a:pt x="25708" y="9172"/>
                    </a:lnTo>
                    <a:lnTo>
                      <a:pt x="20388" y="963"/>
                    </a:lnTo>
                    <a:cubicBezTo>
                      <a:pt x="20388" y="963"/>
                      <a:pt x="18000" y="1"/>
                      <a:pt x="15471" y="1"/>
                    </a:cubicBez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5" name="Google Shape;4625;p24"/>
              <p:cNvSpPr/>
              <p:nvPr/>
            </p:nvSpPr>
            <p:spPr>
              <a:xfrm>
                <a:off x="-1053975" y="4564288"/>
                <a:ext cx="81050" cy="60775"/>
              </a:xfrm>
              <a:custGeom>
                <a:rect b="b" l="l" r="r" t="t"/>
                <a:pathLst>
                  <a:path extrusionOk="0" h="2431" w="3242">
                    <a:moveTo>
                      <a:pt x="3241" y="0"/>
                    </a:moveTo>
                    <a:lnTo>
                      <a:pt x="3241" y="0"/>
                    </a:lnTo>
                    <a:cubicBezTo>
                      <a:pt x="3241" y="0"/>
                      <a:pt x="1000" y="1026"/>
                      <a:pt x="1" y="2295"/>
                    </a:cubicBezTo>
                    <a:lnTo>
                      <a:pt x="649" y="2430"/>
                    </a:lnTo>
                    <a:cubicBezTo>
                      <a:pt x="973" y="1377"/>
                      <a:pt x="3241" y="0"/>
                      <a:pt x="3241" y="0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6" name="Google Shape;4626;p24"/>
              <p:cNvSpPr/>
              <p:nvPr/>
            </p:nvSpPr>
            <p:spPr>
              <a:xfrm>
                <a:off x="-997925" y="4570088"/>
                <a:ext cx="98575" cy="24600"/>
              </a:xfrm>
              <a:custGeom>
                <a:rect b="b" l="l" r="r" t="t"/>
                <a:pathLst>
                  <a:path extrusionOk="0" h="984" w="3943">
                    <a:moveTo>
                      <a:pt x="2190" y="1"/>
                    </a:moveTo>
                    <a:cubicBezTo>
                      <a:pt x="1509" y="1"/>
                      <a:pt x="734" y="287"/>
                      <a:pt x="0" y="983"/>
                    </a:cubicBezTo>
                    <a:cubicBezTo>
                      <a:pt x="748" y="458"/>
                      <a:pt x="1433" y="227"/>
                      <a:pt x="2069" y="227"/>
                    </a:cubicBezTo>
                    <a:cubicBezTo>
                      <a:pt x="2741" y="227"/>
                      <a:pt x="3360" y="485"/>
                      <a:pt x="3943" y="929"/>
                    </a:cubicBezTo>
                    <a:cubicBezTo>
                      <a:pt x="3613" y="370"/>
                      <a:pt x="2962" y="1"/>
                      <a:pt x="2190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7" name="Google Shape;4627;p24"/>
              <p:cNvSpPr/>
              <p:nvPr/>
            </p:nvSpPr>
            <p:spPr>
              <a:xfrm>
                <a:off x="-837950" y="4525788"/>
                <a:ext cx="162050" cy="93200"/>
              </a:xfrm>
              <a:custGeom>
                <a:rect b="b" l="l" r="r" t="t"/>
                <a:pathLst>
                  <a:path extrusionOk="0" h="3728" w="6482">
                    <a:moveTo>
                      <a:pt x="6482" y="1"/>
                    </a:moveTo>
                    <a:lnTo>
                      <a:pt x="6482" y="1"/>
                    </a:lnTo>
                    <a:cubicBezTo>
                      <a:pt x="6481" y="1"/>
                      <a:pt x="1702" y="190"/>
                      <a:pt x="1" y="3727"/>
                    </a:cubicBezTo>
                    <a:lnTo>
                      <a:pt x="541" y="3727"/>
                    </a:lnTo>
                    <a:cubicBezTo>
                      <a:pt x="1891" y="1405"/>
                      <a:pt x="3997" y="433"/>
                      <a:pt x="6482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8" name="Google Shape;4628;p24"/>
              <p:cNvSpPr/>
              <p:nvPr/>
            </p:nvSpPr>
            <p:spPr>
              <a:xfrm>
                <a:off x="-742750" y="4536413"/>
                <a:ext cx="151925" cy="23850"/>
              </a:xfrm>
              <a:custGeom>
                <a:rect b="b" l="l" r="r" t="t"/>
                <a:pathLst>
                  <a:path extrusionOk="0" h="954" w="6077">
                    <a:moveTo>
                      <a:pt x="3227" y="1"/>
                    </a:moveTo>
                    <a:cubicBezTo>
                      <a:pt x="2104" y="1"/>
                      <a:pt x="979" y="320"/>
                      <a:pt x="0" y="953"/>
                    </a:cubicBezTo>
                    <a:cubicBezTo>
                      <a:pt x="987" y="460"/>
                      <a:pt x="2035" y="224"/>
                      <a:pt x="3133" y="224"/>
                    </a:cubicBezTo>
                    <a:cubicBezTo>
                      <a:pt x="4080" y="224"/>
                      <a:pt x="5064" y="400"/>
                      <a:pt x="6076" y="737"/>
                    </a:cubicBezTo>
                    <a:cubicBezTo>
                      <a:pt x="5194" y="245"/>
                      <a:pt x="4211" y="1"/>
                      <a:pt x="3227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9" name="Google Shape;4629;p24"/>
              <p:cNvSpPr/>
              <p:nvPr/>
            </p:nvSpPr>
            <p:spPr>
              <a:xfrm>
                <a:off x="-877100" y="4605913"/>
                <a:ext cx="40525" cy="25475"/>
              </a:xfrm>
              <a:custGeom>
                <a:rect b="b" l="l" r="r" t="t"/>
                <a:pathLst>
                  <a:path extrusionOk="0" h="1019" w="1621">
                    <a:moveTo>
                      <a:pt x="906" y="0"/>
                    </a:moveTo>
                    <a:cubicBezTo>
                      <a:pt x="597" y="0"/>
                      <a:pt x="303" y="178"/>
                      <a:pt x="136" y="441"/>
                    </a:cubicBezTo>
                    <a:cubicBezTo>
                      <a:pt x="1" y="738"/>
                      <a:pt x="217" y="981"/>
                      <a:pt x="595" y="1009"/>
                    </a:cubicBezTo>
                    <a:cubicBezTo>
                      <a:pt x="639" y="1015"/>
                      <a:pt x="684" y="1019"/>
                      <a:pt x="728" y="1019"/>
                    </a:cubicBezTo>
                    <a:cubicBezTo>
                      <a:pt x="1033" y="1019"/>
                      <a:pt x="1324" y="859"/>
                      <a:pt x="1513" y="576"/>
                    </a:cubicBezTo>
                    <a:cubicBezTo>
                      <a:pt x="1621" y="306"/>
                      <a:pt x="1432" y="36"/>
                      <a:pt x="1027" y="9"/>
                    </a:cubicBezTo>
                    <a:cubicBezTo>
                      <a:pt x="987" y="3"/>
                      <a:pt x="946" y="0"/>
                      <a:pt x="906" y="0"/>
                    </a:cubicBezTo>
                    <a:close/>
                  </a:path>
                </a:pathLst>
              </a:custGeom>
              <a:solidFill>
                <a:srgbClr val="725D5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0" name="Google Shape;4630;p24"/>
              <p:cNvSpPr/>
              <p:nvPr/>
            </p:nvSpPr>
            <p:spPr>
              <a:xfrm>
                <a:off x="-1074225" y="4544038"/>
                <a:ext cx="714950" cy="347000"/>
              </a:xfrm>
              <a:custGeom>
                <a:rect b="b" l="l" r="r" t="t"/>
                <a:pathLst>
                  <a:path extrusionOk="0" h="13880" w="28598">
                    <a:moveTo>
                      <a:pt x="21604" y="0"/>
                    </a:moveTo>
                    <a:lnTo>
                      <a:pt x="9560" y="2781"/>
                    </a:lnTo>
                    <a:lnTo>
                      <a:pt x="8426" y="2916"/>
                    </a:lnTo>
                    <a:lnTo>
                      <a:pt x="136" y="2916"/>
                    </a:lnTo>
                    <a:lnTo>
                      <a:pt x="1" y="3321"/>
                    </a:lnTo>
                    <a:lnTo>
                      <a:pt x="8237" y="12746"/>
                    </a:lnTo>
                    <a:lnTo>
                      <a:pt x="16446" y="13880"/>
                    </a:lnTo>
                    <a:lnTo>
                      <a:pt x="20226" y="13880"/>
                    </a:lnTo>
                    <a:lnTo>
                      <a:pt x="28597" y="11558"/>
                    </a:lnTo>
                    <a:lnTo>
                      <a:pt x="216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1" name="Google Shape;4631;p24"/>
              <p:cNvSpPr/>
              <p:nvPr/>
            </p:nvSpPr>
            <p:spPr>
              <a:xfrm>
                <a:off x="-815650" y="4565638"/>
                <a:ext cx="407775" cy="318650"/>
              </a:xfrm>
              <a:custGeom>
                <a:rect b="b" l="l" r="r" t="t"/>
                <a:pathLst>
                  <a:path extrusionOk="0" h="12746" w="16311">
                    <a:moveTo>
                      <a:pt x="10774" y="270"/>
                    </a:moveTo>
                    <a:lnTo>
                      <a:pt x="15959" y="9802"/>
                    </a:lnTo>
                    <a:lnTo>
                      <a:pt x="7507" y="12476"/>
                    </a:lnTo>
                    <a:lnTo>
                      <a:pt x="405" y="2782"/>
                    </a:lnTo>
                    <a:lnTo>
                      <a:pt x="10774" y="270"/>
                    </a:lnTo>
                    <a:close/>
                    <a:moveTo>
                      <a:pt x="10855" y="0"/>
                    </a:moveTo>
                    <a:lnTo>
                      <a:pt x="162" y="2620"/>
                    </a:lnTo>
                    <a:lnTo>
                      <a:pt x="0" y="2647"/>
                    </a:lnTo>
                    <a:lnTo>
                      <a:pt x="7345" y="12665"/>
                    </a:lnTo>
                    <a:lnTo>
                      <a:pt x="7399" y="12746"/>
                    </a:lnTo>
                    <a:lnTo>
                      <a:pt x="16310" y="9964"/>
                    </a:lnTo>
                    <a:lnTo>
                      <a:pt x="10855" y="0"/>
                    </a:ln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2" name="Google Shape;4632;p24"/>
              <p:cNvSpPr/>
              <p:nvPr/>
            </p:nvSpPr>
            <p:spPr>
              <a:xfrm>
                <a:off x="-1074225" y="4627063"/>
                <a:ext cx="411150" cy="263975"/>
              </a:xfrm>
              <a:custGeom>
                <a:rect b="b" l="l" r="r" t="t"/>
                <a:pathLst>
                  <a:path extrusionOk="0" h="10559" w="16446">
                    <a:moveTo>
                      <a:pt x="1" y="0"/>
                    </a:moveTo>
                    <a:lnTo>
                      <a:pt x="8237" y="9425"/>
                    </a:lnTo>
                    <a:lnTo>
                      <a:pt x="16446" y="10559"/>
                    </a:lnTo>
                    <a:lnTo>
                      <a:pt x="16446" y="10559"/>
                    </a:lnTo>
                    <a:lnTo>
                      <a:pt x="8426" y="13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3" name="Google Shape;4633;p24"/>
              <p:cNvSpPr/>
              <p:nvPr/>
            </p:nvSpPr>
            <p:spPr>
              <a:xfrm>
                <a:off x="-1049250" y="4639888"/>
                <a:ext cx="346350" cy="230900"/>
              </a:xfrm>
              <a:custGeom>
                <a:rect b="b" l="l" r="r" t="t"/>
                <a:pathLst>
                  <a:path extrusionOk="0" h="9236" w="13854">
                    <a:moveTo>
                      <a:pt x="568" y="271"/>
                    </a:moveTo>
                    <a:lnTo>
                      <a:pt x="7049" y="649"/>
                    </a:lnTo>
                    <a:lnTo>
                      <a:pt x="13341" y="9020"/>
                    </a:lnTo>
                    <a:lnTo>
                      <a:pt x="13341" y="9020"/>
                    </a:lnTo>
                    <a:lnTo>
                      <a:pt x="7535" y="8237"/>
                    </a:lnTo>
                    <a:lnTo>
                      <a:pt x="568" y="271"/>
                    </a:lnTo>
                    <a:close/>
                    <a:moveTo>
                      <a:pt x="1" y="1"/>
                    </a:moveTo>
                    <a:lnTo>
                      <a:pt x="7292" y="8372"/>
                    </a:lnTo>
                    <a:lnTo>
                      <a:pt x="13854" y="9236"/>
                    </a:lnTo>
                    <a:lnTo>
                      <a:pt x="13854" y="9236"/>
                    </a:lnTo>
                    <a:lnTo>
                      <a:pt x="13827" y="9182"/>
                    </a:lnTo>
                    <a:lnTo>
                      <a:pt x="7211" y="406"/>
                    </a:lnTo>
                    <a:lnTo>
                      <a:pt x="7076" y="4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34" name="Google Shape;4634;p24"/>
            <p:cNvGrpSpPr/>
            <p:nvPr/>
          </p:nvGrpSpPr>
          <p:grpSpPr>
            <a:xfrm>
              <a:off x="7396588" y="3286200"/>
              <a:ext cx="714950" cy="378500"/>
              <a:chOff x="-1074225" y="4512538"/>
              <a:chExt cx="714950" cy="378500"/>
            </a:xfrm>
          </p:grpSpPr>
          <p:sp>
            <p:nvSpPr>
              <p:cNvPr id="4635" name="Google Shape;4635;p24"/>
              <p:cNvSpPr/>
              <p:nvPr/>
            </p:nvSpPr>
            <p:spPr>
              <a:xfrm>
                <a:off x="-962825" y="4548088"/>
                <a:ext cx="188375" cy="120175"/>
              </a:xfrm>
              <a:custGeom>
                <a:rect b="b" l="l" r="r" t="t"/>
                <a:pathLst>
                  <a:path extrusionOk="0" h="4807" w="7535">
                    <a:moveTo>
                      <a:pt x="2269" y="0"/>
                    </a:moveTo>
                    <a:lnTo>
                      <a:pt x="0" y="2619"/>
                    </a:lnTo>
                    <a:lnTo>
                      <a:pt x="7534" y="4807"/>
                    </a:lnTo>
                    <a:lnTo>
                      <a:pt x="2269" y="0"/>
                    </a:ln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6" name="Google Shape;4636;p24"/>
              <p:cNvSpPr/>
              <p:nvPr/>
            </p:nvSpPr>
            <p:spPr>
              <a:xfrm>
                <a:off x="-1064100" y="4512538"/>
                <a:ext cx="642725" cy="266450"/>
              </a:xfrm>
              <a:custGeom>
                <a:rect b="b" l="l" r="r" t="t"/>
                <a:pathLst>
                  <a:path extrusionOk="0" h="10658" w="25709">
                    <a:moveTo>
                      <a:pt x="15471" y="1"/>
                    </a:moveTo>
                    <a:cubicBezTo>
                      <a:pt x="14774" y="1"/>
                      <a:pt x="14066" y="74"/>
                      <a:pt x="13395" y="261"/>
                    </a:cubicBezTo>
                    <a:cubicBezTo>
                      <a:pt x="10532" y="1044"/>
                      <a:pt x="8696" y="3582"/>
                      <a:pt x="8696" y="3582"/>
                    </a:cubicBezTo>
                    <a:lnTo>
                      <a:pt x="8075" y="3636"/>
                    </a:lnTo>
                    <a:cubicBezTo>
                      <a:pt x="8075" y="3636"/>
                      <a:pt x="6914" y="1152"/>
                      <a:pt x="5375" y="1098"/>
                    </a:cubicBezTo>
                    <a:cubicBezTo>
                      <a:pt x="5293" y="1094"/>
                      <a:pt x="5208" y="1091"/>
                      <a:pt x="5120" y="1091"/>
                    </a:cubicBezTo>
                    <a:cubicBezTo>
                      <a:pt x="4135" y="1091"/>
                      <a:pt x="2728" y="1465"/>
                      <a:pt x="1" y="4365"/>
                    </a:cubicBezTo>
                    <a:lnTo>
                      <a:pt x="10640" y="10657"/>
                    </a:lnTo>
                    <a:lnTo>
                      <a:pt x="25708" y="9172"/>
                    </a:lnTo>
                    <a:lnTo>
                      <a:pt x="20388" y="963"/>
                    </a:lnTo>
                    <a:cubicBezTo>
                      <a:pt x="20388" y="963"/>
                      <a:pt x="18000" y="1"/>
                      <a:pt x="15471" y="1"/>
                    </a:cubicBez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7" name="Google Shape;4637;p24"/>
              <p:cNvSpPr/>
              <p:nvPr/>
            </p:nvSpPr>
            <p:spPr>
              <a:xfrm>
                <a:off x="-1053975" y="4564288"/>
                <a:ext cx="81050" cy="60775"/>
              </a:xfrm>
              <a:custGeom>
                <a:rect b="b" l="l" r="r" t="t"/>
                <a:pathLst>
                  <a:path extrusionOk="0" h="2431" w="3242">
                    <a:moveTo>
                      <a:pt x="3241" y="0"/>
                    </a:moveTo>
                    <a:lnTo>
                      <a:pt x="3241" y="0"/>
                    </a:lnTo>
                    <a:cubicBezTo>
                      <a:pt x="3241" y="0"/>
                      <a:pt x="1000" y="1026"/>
                      <a:pt x="1" y="2295"/>
                    </a:cubicBezTo>
                    <a:lnTo>
                      <a:pt x="649" y="2430"/>
                    </a:lnTo>
                    <a:cubicBezTo>
                      <a:pt x="973" y="1377"/>
                      <a:pt x="3241" y="0"/>
                      <a:pt x="3241" y="0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8" name="Google Shape;4638;p24"/>
              <p:cNvSpPr/>
              <p:nvPr/>
            </p:nvSpPr>
            <p:spPr>
              <a:xfrm>
                <a:off x="-997925" y="4570088"/>
                <a:ext cx="98575" cy="24600"/>
              </a:xfrm>
              <a:custGeom>
                <a:rect b="b" l="l" r="r" t="t"/>
                <a:pathLst>
                  <a:path extrusionOk="0" h="984" w="3943">
                    <a:moveTo>
                      <a:pt x="2190" y="1"/>
                    </a:moveTo>
                    <a:cubicBezTo>
                      <a:pt x="1509" y="1"/>
                      <a:pt x="734" y="287"/>
                      <a:pt x="0" y="983"/>
                    </a:cubicBezTo>
                    <a:cubicBezTo>
                      <a:pt x="748" y="458"/>
                      <a:pt x="1433" y="227"/>
                      <a:pt x="2069" y="227"/>
                    </a:cubicBezTo>
                    <a:cubicBezTo>
                      <a:pt x="2741" y="227"/>
                      <a:pt x="3360" y="485"/>
                      <a:pt x="3943" y="929"/>
                    </a:cubicBezTo>
                    <a:cubicBezTo>
                      <a:pt x="3613" y="370"/>
                      <a:pt x="2962" y="1"/>
                      <a:pt x="2190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9" name="Google Shape;4639;p24"/>
              <p:cNvSpPr/>
              <p:nvPr/>
            </p:nvSpPr>
            <p:spPr>
              <a:xfrm>
                <a:off x="-837950" y="4525788"/>
                <a:ext cx="162050" cy="93200"/>
              </a:xfrm>
              <a:custGeom>
                <a:rect b="b" l="l" r="r" t="t"/>
                <a:pathLst>
                  <a:path extrusionOk="0" h="3728" w="6482">
                    <a:moveTo>
                      <a:pt x="6482" y="1"/>
                    </a:moveTo>
                    <a:lnTo>
                      <a:pt x="6482" y="1"/>
                    </a:lnTo>
                    <a:cubicBezTo>
                      <a:pt x="6481" y="1"/>
                      <a:pt x="1702" y="190"/>
                      <a:pt x="1" y="3727"/>
                    </a:cubicBezTo>
                    <a:lnTo>
                      <a:pt x="541" y="3727"/>
                    </a:lnTo>
                    <a:cubicBezTo>
                      <a:pt x="1891" y="1405"/>
                      <a:pt x="3997" y="433"/>
                      <a:pt x="6482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0" name="Google Shape;4640;p24"/>
              <p:cNvSpPr/>
              <p:nvPr/>
            </p:nvSpPr>
            <p:spPr>
              <a:xfrm>
                <a:off x="-742750" y="4536413"/>
                <a:ext cx="151925" cy="23850"/>
              </a:xfrm>
              <a:custGeom>
                <a:rect b="b" l="l" r="r" t="t"/>
                <a:pathLst>
                  <a:path extrusionOk="0" h="954" w="6077">
                    <a:moveTo>
                      <a:pt x="3227" y="1"/>
                    </a:moveTo>
                    <a:cubicBezTo>
                      <a:pt x="2104" y="1"/>
                      <a:pt x="979" y="320"/>
                      <a:pt x="0" y="953"/>
                    </a:cubicBezTo>
                    <a:cubicBezTo>
                      <a:pt x="987" y="460"/>
                      <a:pt x="2035" y="224"/>
                      <a:pt x="3133" y="224"/>
                    </a:cubicBezTo>
                    <a:cubicBezTo>
                      <a:pt x="4080" y="224"/>
                      <a:pt x="5064" y="400"/>
                      <a:pt x="6076" y="737"/>
                    </a:cubicBezTo>
                    <a:cubicBezTo>
                      <a:pt x="5194" y="245"/>
                      <a:pt x="4211" y="1"/>
                      <a:pt x="3227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1" name="Google Shape;4641;p24"/>
              <p:cNvSpPr/>
              <p:nvPr/>
            </p:nvSpPr>
            <p:spPr>
              <a:xfrm>
                <a:off x="-877100" y="4605913"/>
                <a:ext cx="40525" cy="25475"/>
              </a:xfrm>
              <a:custGeom>
                <a:rect b="b" l="l" r="r" t="t"/>
                <a:pathLst>
                  <a:path extrusionOk="0" h="1019" w="1621">
                    <a:moveTo>
                      <a:pt x="906" y="0"/>
                    </a:moveTo>
                    <a:cubicBezTo>
                      <a:pt x="597" y="0"/>
                      <a:pt x="303" y="178"/>
                      <a:pt x="136" y="441"/>
                    </a:cubicBezTo>
                    <a:cubicBezTo>
                      <a:pt x="1" y="738"/>
                      <a:pt x="217" y="981"/>
                      <a:pt x="595" y="1009"/>
                    </a:cubicBezTo>
                    <a:cubicBezTo>
                      <a:pt x="639" y="1015"/>
                      <a:pt x="684" y="1019"/>
                      <a:pt x="728" y="1019"/>
                    </a:cubicBezTo>
                    <a:cubicBezTo>
                      <a:pt x="1033" y="1019"/>
                      <a:pt x="1324" y="859"/>
                      <a:pt x="1513" y="576"/>
                    </a:cubicBezTo>
                    <a:cubicBezTo>
                      <a:pt x="1621" y="306"/>
                      <a:pt x="1432" y="36"/>
                      <a:pt x="1027" y="9"/>
                    </a:cubicBezTo>
                    <a:cubicBezTo>
                      <a:pt x="987" y="3"/>
                      <a:pt x="946" y="0"/>
                      <a:pt x="906" y="0"/>
                    </a:cubicBezTo>
                    <a:close/>
                  </a:path>
                </a:pathLst>
              </a:custGeom>
              <a:solidFill>
                <a:srgbClr val="725D5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2" name="Google Shape;4642;p24"/>
              <p:cNvSpPr/>
              <p:nvPr/>
            </p:nvSpPr>
            <p:spPr>
              <a:xfrm>
                <a:off x="-1074225" y="4544038"/>
                <a:ext cx="714950" cy="347000"/>
              </a:xfrm>
              <a:custGeom>
                <a:rect b="b" l="l" r="r" t="t"/>
                <a:pathLst>
                  <a:path extrusionOk="0" h="13880" w="28598">
                    <a:moveTo>
                      <a:pt x="21604" y="0"/>
                    </a:moveTo>
                    <a:lnTo>
                      <a:pt x="9560" y="2781"/>
                    </a:lnTo>
                    <a:lnTo>
                      <a:pt x="8426" y="2916"/>
                    </a:lnTo>
                    <a:lnTo>
                      <a:pt x="136" y="2916"/>
                    </a:lnTo>
                    <a:lnTo>
                      <a:pt x="1" y="3321"/>
                    </a:lnTo>
                    <a:lnTo>
                      <a:pt x="8237" y="12746"/>
                    </a:lnTo>
                    <a:lnTo>
                      <a:pt x="16446" y="13880"/>
                    </a:lnTo>
                    <a:lnTo>
                      <a:pt x="20226" y="13880"/>
                    </a:lnTo>
                    <a:lnTo>
                      <a:pt x="28597" y="11558"/>
                    </a:lnTo>
                    <a:lnTo>
                      <a:pt x="2160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3" name="Google Shape;4643;p24"/>
              <p:cNvSpPr/>
              <p:nvPr/>
            </p:nvSpPr>
            <p:spPr>
              <a:xfrm>
                <a:off x="-836575" y="4548088"/>
                <a:ext cx="382800" cy="253850"/>
              </a:xfrm>
              <a:custGeom>
                <a:rect b="b" l="l" r="r" t="t"/>
                <a:pathLst>
                  <a:path extrusionOk="0" h="10154" w="15312">
                    <a:moveTo>
                      <a:pt x="12126" y="0"/>
                    </a:moveTo>
                    <a:lnTo>
                      <a:pt x="82" y="2781"/>
                    </a:lnTo>
                    <a:lnTo>
                      <a:pt x="1" y="2781"/>
                    </a:lnTo>
                    <a:cubicBezTo>
                      <a:pt x="838" y="4699"/>
                      <a:pt x="2107" y="6373"/>
                      <a:pt x="3727" y="7642"/>
                    </a:cubicBezTo>
                    <a:cubicBezTo>
                      <a:pt x="5795" y="9315"/>
                      <a:pt x="8089" y="10154"/>
                      <a:pt x="10091" y="10154"/>
                    </a:cubicBezTo>
                    <a:cubicBezTo>
                      <a:pt x="11934" y="10154"/>
                      <a:pt x="13530" y="9444"/>
                      <a:pt x="14475" y="8020"/>
                    </a:cubicBezTo>
                    <a:cubicBezTo>
                      <a:pt x="14988" y="7183"/>
                      <a:pt x="15285" y="6238"/>
                      <a:pt x="15312" y="5266"/>
                    </a:cubicBezTo>
                    <a:lnTo>
                      <a:pt x="121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4" name="Google Shape;4644;p24"/>
              <p:cNvSpPr/>
              <p:nvPr/>
            </p:nvSpPr>
            <p:spPr>
              <a:xfrm>
                <a:off x="-815650" y="4565638"/>
                <a:ext cx="407775" cy="318650"/>
              </a:xfrm>
              <a:custGeom>
                <a:rect b="b" l="l" r="r" t="t"/>
                <a:pathLst>
                  <a:path extrusionOk="0" h="12746" w="16311">
                    <a:moveTo>
                      <a:pt x="10774" y="270"/>
                    </a:moveTo>
                    <a:lnTo>
                      <a:pt x="15959" y="9802"/>
                    </a:lnTo>
                    <a:lnTo>
                      <a:pt x="7507" y="12476"/>
                    </a:lnTo>
                    <a:lnTo>
                      <a:pt x="405" y="2782"/>
                    </a:lnTo>
                    <a:lnTo>
                      <a:pt x="10774" y="270"/>
                    </a:lnTo>
                    <a:close/>
                    <a:moveTo>
                      <a:pt x="10855" y="0"/>
                    </a:moveTo>
                    <a:lnTo>
                      <a:pt x="162" y="2620"/>
                    </a:lnTo>
                    <a:lnTo>
                      <a:pt x="0" y="2647"/>
                    </a:lnTo>
                    <a:lnTo>
                      <a:pt x="7345" y="12665"/>
                    </a:lnTo>
                    <a:lnTo>
                      <a:pt x="7399" y="12746"/>
                    </a:lnTo>
                    <a:lnTo>
                      <a:pt x="16310" y="9964"/>
                    </a:lnTo>
                    <a:lnTo>
                      <a:pt x="10855" y="0"/>
                    </a:ln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5" name="Google Shape;4645;p24"/>
              <p:cNvSpPr/>
              <p:nvPr/>
            </p:nvSpPr>
            <p:spPr>
              <a:xfrm>
                <a:off x="-1074225" y="4627063"/>
                <a:ext cx="411150" cy="263975"/>
              </a:xfrm>
              <a:custGeom>
                <a:rect b="b" l="l" r="r" t="t"/>
                <a:pathLst>
                  <a:path extrusionOk="0" h="10559" w="16446">
                    <a:moveTo>
                      <a:pt x="1" y="0"/>
                    </a:moveTo>
                    <a:lnTo>
                      <a:pt x="8237" y="9425"/>
                    </a:lnTo>
                    <a:lnTo>
                      <a:pt x="16446" y="10559"/>
                    </a:lnTo>
                    <a:lnTo>
                      <a:pt x="16446" y="10559"/>
                    </a:lnTo>
                    <a:lnTo>
                      <a:pt x="8426" y="13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6" name="Google Shape;4646;p24"/>
              <p:cNvSpPr/>
              <p:nvPr/>
            </p:nvSpPr>
            <p:spPr>
              <a:xfrm>
                <a:off x="-1049250" y="4639888"/>
                <a:ext cx="346350" cy="230900"/>
              </a:xfrm>
              <a:custGeom>
                <a:rect b="b" l="l" r="r" t="t"/>
                <a:pathLst>
                  <a:path extrusionOk="0" h="9236" w="13854">
                    <a:moveTo>
                      <a:pt x="568" y="271"/>
                    </a:moveTo>
                    <a:lnTo>
                      <a:pt x="7049" y="649"/>
                    </a:lnTo>
                    <a:lnTo>
                      <a:pt x="13341" y="9020"/>
                    </a:lnTo>
                    <a:lnTo>
                      <a:pt x="13341" y="9020"/>
                    </a:lnTo>
                    <a:lnTo>
                      <a:pt x="7535" y="8237"/>
                    </a:lnTo>
                    <a:lnTo>
                      <a:pt x="568" y="271"/>
                    </a:lnTo>
                    <a:close/>
                    <a:moveTo>
                      <a:pt x="1" y="1"/>
                    </a:moveTo>
                    <a:lnTo>
                      <a:pt x="7292" y="8372"/>
                    </a:lnTo>
                    <a:lnTo>
                      <a:pt x="13854" y="9236"/>
                    </a:lnTo>
                    <a:lnTo>
                      <a:pt x="13854" y="9236"/>
                    </a:lnTo>
                    <a:lnTo>
                      <a:pt x="13827" y="9182"/>
                    </a:lnTo>
                    <a:lnTo>
                      <a:pt x="7211" y="406"/>
                    </a:lnTo>
                    <a:lnTo>
                      <a:pt x="7076" y="4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47" name="Google Shape;4647;p24"/>
            <p:cNvGrpSpPr/>
            <p:nvPr/>
          </p:nvGrpSpPr>
          <p:grpSpPr>
            <a:xfrm flipH="1" rot="1321491">
              <a:off x="4488389" y="3784945"/>
              <a:ext cx="714934" cy="378491"/>
              <a:chOff x="-1074225" y="4512538"/>
              <a:chExt cx="714950" cy="378500"/>
            </a:xfrm>
          </p:grpSpPr>
          <p:sp>
            <p:nvSpPr>
              <p:cNvPr id="4648" name="Google Shape;4648;p24"/>
              <p:cNvSpPr/>
              <p:nvPr/>
            </p:nvSpPr>
            <p:spPr>
              <a:xfrm>
                <a:off x="-962825" y="4548088"/>
                <a:ext cx="188375" cy="120175"/>
              </a:xfrm>
              <a:custGeom>
                <a:rect b="b" l="l" r="r" t="t"/>
                <a:pathLst>
                  <a:path extrusionOk="0" h="4807" w="7535">
                    <a:moveTo>
                      <a:pt x="2269" y="0"/>
                    </a:moveTo>
                    <a:lnTo>
                      <a:pt x="0" y="2619"/>
                    </a:lnTo>
                    <a:lnTo>
                      <a:pt x="7534" y="4807"/>
                    </a:lnTo>
                    <a:lnTo>
                      <a:pt x="2269" y="0"/>
                    </a:ln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9" name="Google Shape;4649;p24"/>
              <p:cNvSpPr/>
              <p:nvPr/>
            </p:nvSpPr>
            <p:spPr>
              <a:xfrm>
                <a:off x="-1064100" y="4512538"/>
                <a:ext cx="642725" cy="266450"/>
              </a:xfrm>
              <a:custGeom>
                <a:rect b="b" l="l" r="r" t="t"/>
                <a:pathLst>
                  <a:path extrusionOk="0" h="10658" w="25709">
                    <a:moveTo>
                      <a:pt x="15471" y="1"/>
                    </a:moveTo>
                    <a:cubicBezTo>
                      <a:pt x="14774" y="1"/>
                      <a:pt x="14066" y="74"/>
                      <a:pt x="13395" y="261"/>
                    </a:cubicBezTo>
                    <a:cubicBezTo>
                      <a:pt x="10532" y="1044"/>
                      <a:pt x="8696" y="3582"/>
                      <a:pt x="8696" y="3582"/>
                    </a:cubicBezTo>
                    <a:lnTo>
                      <a:pt x="8075" y="3636"/>
                    </a:lnTo>
                    <a:cubicBezTo>
                      <a:pt x="8075" y="3636"/>
                      <a:pt x="6914" y="1152"/>
                      <a:pt x="5375" y="1098"/>
                    </a:cubicBezTo>
                    <a:cubicBezTo>
                      <a:pt x="5293" y="1094"/>
                      <a:pt x="5208" y="1091"/>
                      <a:pt x="5120" y="1091"/>
                    </a:cubicBezTo>
                    <a:cubicBezTo>
                      <a:pt x="4135" y="1091"/>
                      <a:pt x="2728" y="1465"/>
                      <a:pt x="1" y="4365"/>
                    </a:cubicBezTo>
                    <a:lnTo>
                      <a:pt x="10640" y="10657"/>
                    </a:lnTo>
                    <a:lnTo>
                      <a:pt x="25708" y="9172"/>
                    </a:lnTo>
                    <a:lnTo>
                      <a:pt x="20388" y="963"/>
                    </a:lnTo>
                    <a:cubicBezTo>
                      <a:pt x="20388" y="963"/>
                      <a:pt x="18000" y="1"/>
                      <a:pt x="15471" y="1"/>
                    </a:cubicBez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0" name="Google Shape;4650;p24"/>
              <p:cNvSpPr/>
              <p:nvPr/>
            </p:nvSpPr>
            <p:spPr>
              <a:xfrm>
                <a:off x="-1053975" y="4564288"/>
                <a:ext cx="81050" cy="60775"/>
              </a:xfrm>
              <a:custGeom>
                <a:rect b="b" l="l" r="r" t="t"/>
                <a:pathLst>
                  <a:path extrusionOk="0" h="2431" w="3242">
                    <a:moveTo>
                      <a:pt x="3241" y="0"/>
                    </a:moveTo>
                    <a:lnTo>
                      <a:pt x="3241" y="0"/>
                    </a:lnTo>
                    <a:cubicBezTo>
                      <a:pt x="3241" y="0"/>
                      <a:pt x="1000" y="1026"/>
                      <a:pt x="1" y="2295"/>
                    </a:cubicBezTo>
                    <a:lnTo>
                      <a:pt x="649" y="2430"/>
                    </a:lnTo>
                    <a:cubicBezTo>
                      <a:pt x="973" y="1377"/>
                      <a:pt x="3241" y="0"/>
                      <a:pt x="3241" y="0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1" name="Google Shape;4651;p24"/>
              <p:cNvSpPr/>
              <p:nvPr/>
            </p:nvSpPr>
            <p:spPr>
              <a:xfrm>
                <a:off x="-997925" y="4570088"/>
                <a:ext cx="98575" cy="24600"/>
              </a:xfrm>
              <a:custGeom>
                <a:rect b="b" l="l" r="r" t="t"/>
                <a:pathLst>
                  <a:path extrusionOk="0" h="984" w="3943">
                    <a:moveTo>
                      <a:pt x="2190" y="1"/>
                    </a:moveTo>
                    <a:cubicBezTo>
                      <a:pt x="1509" y="1"/>
                      <a:pt x="734" y="287"/>
                      <a:pt x="0" y="983"/>
                    </a:cubicBezTo>
                    <a:cubicBezTo>
                      <a:pt x="748" y="458"/>
                      <a:pt x="1433" y="227"/>
                      <a:pt x="2069" y="227"/>
                    </a:cubicBezTo>
                    <a:cubicBezTo>
                      <a:pt x="2741" y="227"/>
                      <a:pt x="3360" y="485"/>
                      <a:pt x="3943" y="929"/>
                    </a:cubicBezTo>
                    <a:cubicBezTo>
                      <a:pt x="3613" y="370"/>
                      <a:pt x="2962" y="1"/>
                      <a:pt x="2190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2" name="Google Shape;4652;p24"/>
              <p:cNvSpPr/>
              <p:nvPr/>
            </p:nvSpPr>
            <p:spPr>
              <a:xfrm>
                <a:off x="-837950" y="4525788"/>
                <a:ext cx="162050" cy="93200"/>
              </a:xfrm>
              <a:custGeom>
                <a:rect b="b" l="l" r="r" t="t"/>
                <a:pathLst>
                  <a:path extrusionOk="0" h="3728" w="6482">
                    <a:moveTo>
                      <a:pt x="6482" y="1"/>
                    </a:moveTo>
                    <a:lnTo>
                      <a:pt x="6482" y="1"/>
                    </a:lnTo>
                    <a:cubicBezTo>
                      <a:pt x="6481" y="1"/>
                      <a:pt x="1702" y="190"/>
                      <a:pt x="1" y="3727"/>
                    </a:cubicBezTo>
                    <a:lnTo>
                      <a:pt x="541" y="3727"/>
                    </a:lnTo>
                    <a:cubicBezTo>
                      <a:pt x="1891" y="1405"/>
                      <a:pt x="3997" y="433"/>
                      <a:pt x="6482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3" name="Google Shape;4653;p24"/>
              <p:cNvSpPr/>
              <p:nvPr/>
            </p:nvSpPr>
            <p:spPr>
              <a:xfrm>
                <a:off x="-742750" y="4536413"/>
                <a:ext cx="151925" cy="23850"/>
              </a:xfrm>
              <a:custGeom>
                <a:rect b="b" l="l" r="r" t="t"/>
                <a:pathLst>
                  <a:path extrusionOk="0" h="954" w="6077">
                    <a:moveTo>
                      <a:pt x="3227" y="1"/>
                    </a:moveTo>
                    <a:cubicBezTo>
                      <a:pt x="2104" y="1"/>
                      <a:pt x="979" y="320"/>
                      <a:pt x="0" y="953"/>
                    </a:cubicBezTo>
                    <a:cubicBezTo>
                      <a:pt x="987" y="460"/>
                      <a:pt x="2035" y="224"/>
                      <a:pt x="3133" y="224"/>
                    </a:cubicBezTo>
                    <a:cubicBezTo>
                      <a:pt x="4080" y="224"/>
                      <a:pt x="5064" y="400"/>
                      <a:pt x="6076" y="737"/>
                    </a:cubicBezTo>
                    <a:cubicBezTo>
                      <a:pt x="5194" y="245"/>
                      <a:pt x="4211" y="1"/>
                      <a:pt x="3227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4" name="Google Shape;4654;p24"/>
              <p:cNvSpPr/>
              <p:nvPr/>
            </p:nvSpPr>
            <p:spPr>
              <a:xfrm>
                <a:off x="-877100" y="4605913"/>
                <a:ext cx="40525" cy="25475"/>
              </a:xfrm>
              <a:custGeom>
                <a:rect b="b" l="l" r="r" t="t"/>
                <a:pathLst>
                  <a:path extrusionOk="0" h="1019" w="1621">
                    <a:moveTo>
                      <a:pt x="906" y="0"/>
                    </a:moveTo>
                    <a:cubicBezTo>
                      <a:pt x="597" y="0"/>
                      <a:pt x="303" y="178"/>
                      <a:pt x="136" y="441"/>
                    </a:cubicBezTo>
                    <a:cubicBezTo>
                      <a:pt x="1" y="738"/>
                      <a:pt x="217" y="981"/>
                      <a:pt x="595" y="1009"/>
                    </a:cubicBezTo>
                    <a:cubicBezTo>
                      <a:pt x="639" y="1015"/>
                      <a:pt x="684" y="1019"/>
                      <a:pt x="728" y="1019"/>
                    </a:cubicBezTo>
                    <a:cubicBezTo>
                      <a:pt x="1033" y="1019"/>
                      <a:pt x="1324" y="859"/>
                      <a:pt x="1513" y="576"/>
                    </a:cubicBezTo>
                    <a:cubicBezTo>
                      <a:pt x="1621" y="306"/>
                      <a:pt x="1432" y="36"/>
                      <a:pt x="1027" y="9"/>
                    </a:cubicBezTo>
                    <a:cubicBezTo>
                      <a:pt x="987" y="3"/>
                      <a:pt x="946" y="0"/>
                      <a:pt x="906" y="0"/>
                    </a:cubicBezTo>
                    <a:close/>
                  </a:path>
                </a:pathLst>
              </a:custGeom>
              <a:solidFill>
                <a:srgbClr val="725D5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5" name="Google Shape;4655;p24"/>
              <p:cNvSpPr/>
              <p:nvPr/>
            </p:nvSpPr>
            <p:spPr>
              <a:xfrm>
                <a:off x="-1074225" y="4544038"/>
                <a:ext cx="714950" cy="347000"/>
              </a:xfrm>
              <a:custGeom>
                <a:rect b="b" l="l" r="r" t="t"/>
                <a:pathLst>
                  <a:path extrusionOk="0" h="13880" w="28598">
                    <a:moveTo>
                      <a:pt x="21604" y="0"/>
                    </a:moveTo>
                    <a:lnTo>
                      <a:pt x="9560" y="2781"/>
                    </a:lnTo>
                    <a:lnTo>
                      <a:pt x="8426" y="2916"/>
                    </a:lnTo>
                    <a:lnTo>
                      <a:pt x="136" y="2916"/>
                    </a:lnTo>
                    <a:lnTo>
                      <a:pt x="1" y="3321"/>
                    </a:lnTo>
                    <a:lnTo>
                      <a:pt x="8237" y="12746"/>
                    </a:lnTo>
                    <a:lnTo>
                      <a:pt x="16446" y="13880"/>
                    </a:lnTo>
                    <a:lnTo>
                      <a:pt x="20226" y="13880"/>
                    </a:lnTo>
                    <a:lnTo>
                      <a:pt x="28597" y="11558"/>
                    </a:lnTo>
                    <a:lnTo>
                      <a:pt x="216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6" name="Google Shape;4656;p24"/>
              <p:cNvSpPr/>
              <p:nvPr/>
            </p:nvSpPr>
            <p:spPr>
              <a:xfrm>
                <a:off x="-815650" y="4565638"/>
                <a:ext cx="407775" cy="318650"/>
              </a:xfrm>
              <a:custGeom>
                <a:rect b="b" l="l" r="r" t="t"/>
                <a:pathLst>
                  <a:path extrusionOk="0" h="12746" w="16311">
                    <a:moveTo>
                      <a:pt x="10774" y="270"/>
                    </a:moveTo>
                    <a:lnTo>
                      <a:pt x="15959" y="9802"/>
                    </a:lnTo>
                    <a:lnTo>
                      <a:pt x="7507" y="12476"/>
                    </a:lnTo>
                    <a:lnTo>
                      <a:pt x="405" y="2782"/>
                    </a:lnTo>
                    <a:lnTo>
                      <a:pt x="10774" y="270"/>
                    </a:lnTo>
                    <a:close/>
                    <a:moveTo>
                      <a:pt x="10855" y="0"/>
                    </a:moveTo>
                    <a:lnTo>
                      <a:pt x="162" y="2620"/>
                    </a:lnTo>
                    <a:lnTo>
                      <a:pt x="0" y="2647"/>
                    </a:lnTo>
                    <a:lnTo>
                      <a:pt x="7345" y="12665"/>
                    </a:lnTo>
                    <a:lnTo>
                      <a:pt x="7399" y="12746"/>
                    </a:lnTo>
                    <a:lnTo>
                      <a:pt x="16310" y="9964"/>
                    </a:lnTo>
                    <a:lnTo>
                      <a:pt x="10855" y="0"/>
                    </a:ln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7" name="Google Shape;4657;p24"/>
              <p:cNvSpPr/>
              <p:nvPr/>
            </p:nvSpPr>
            <p:spPr>
              <a:xfrm>
                <a:off x="-1074225" y="4627063"/>
                <a:ext cx="411150" cy="263975"/>
              </a:xfrm>
              <a:custGeom>
                <a:rect b="b" l="l" r="r" t="t"/>
                <a:pathLst>
                  <a:path extrusionOk="0" h="10559" w="16446">
                    <a:moveTo>
                      <a:pt x="1" y="0"/>
                    </a:moveTo>
                    <a:lnTo>
                      <a:pt x="8237" y="9425"/>
                    </a:lnTo>
                    <a:lnTo>
                      <a:pt x="16446" y="10559"/>
                    </a:lnTo>
                    <a:lnTo>
                      <a:pt x="16446" y="10559"/>
                    </a:lnTo>
                    <a:lnTo>
                      <a:pt x="8426" y="13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8" name="Google Shape;4658;p24"/>
              <p:cNvSpPr/>
              <p:nvPr/>
            </p:nvSpPr>
            <p:spPr>
              <a:xfrm>
                <a:off x="-1049250" y="4639888"/>
                <a:ext cx="346350" cy="230900"/>
              </a:xfrm>
              <a:custGeom>
                <a:rect b="b" l="l" r="r" t="t"/>
                <a:pathLst>
                  <a:path extrusionOk="0" h="9236" w="13854">
                    <a:moveTo>
                      <a:pt x="568" y="271"/>
                    </a:moveTo>
                    <a:lnTo>
                      <a:pt x="7049" y="649"/>
                    </a:lnTo>
                    <a:lnTo>
                      <a:pt x="13341" y="9020"/>
                    </a:lnTo>
                    <a:lnTo>
                      <a:pt x="13341" y="9020"/>
                    </a:lnTo>
                    <a:lnTo>
                      <a:pt x="7535" y="8237"/>
                    </a:lnTo>
                    <a:lnTo>
                      <a:pt x="568" y="271"/>
                    </a:lnTo>
                    <a:close/>
                    <a:moveTo>
                      <a:pt x="1" y="1"/>
                    </a:moveTo>
                    <a:lnTo>
                      <a:pt x="7292" y="8372"/>
                    </a:lnTo>
                    <a:lnTo>
                      <a:pt x="13854" y="9236"/>
                    </a:lnTo>
                    <a:lnTo>
                      <a:pt x="13854" y="9236"/>
                    </a:lnTo>
                    <a:lnTo>
                      <a:pt x="13827" y="9182"/>
                    </a:lnTo>
                    <a:lnTo>
                      <a:pt x="7211" y="406"/>
                    </a:lnTo>
                    <a:lnTo>
                      <a:pt x="7076" y="4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59" name="Google Shape;4659;p24"/>
            <p:cNvGrpSpPr/>
            <p:nvPr/>
          </p:nvGrpSpPr>
          <p:grpSpPr>
            <a:xfrm>
              <a:off x="4569513" y="1060225"/>
              <a:ext cx="714950" cy="378500"/>
              <a:chOff x="-1074225" y="4512538"/>
              <a:chExt cx="714950" cy="378500"/>
            </a:xfrm>
          </p:grpSpPr>
          <p:sp>
            <p:nvSpPr>
              <p:cNvPr id="4660" name="Google Shape;4660;p24"/>
              <p:cNvSpPr/>
              <p:nvPr/>
            </p:nvSpPr>
            <p:spPr>
              <a:xfrm>
                <a:off x="-962825" y="4548088"/>
                <a:ext cx="188375" cy="120175"/>
              </a:xfrm>
              <a:custGeom>
                <a:rect b="b" l="l" r="r" t="t"/>
                <a:pathLst>
                  <a:path extrusionOk="0" h="4807" w="7535">
                    <a:moveTo>
                      <a:pt x="2269" y="0"/>
                    </a:moveTo>
                    <a:lnTo>
                      <a:pt x="0" y="2619"/>
                    </a:lnTo>
                    <a:lnTo>
                      <a:pt x="7534" y="4807"/>
                    </a:lnTo>
                    <a:lnTo>
                      <a:pt x="2269" y="0"/>
                    </a:ln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1" name="Google Shape;4661;p24"/>
              <p:cNvSpPr/>
              <p:nvPr/>
            </p:nvSpPr>
            <p:spPr>
              <a:xfrm>
                <a:off x="-1064100" y="4512538"/>
                <a:ext cx="642725" cy="266450"/>
              </a:xfrm>
              <a:custGeom>
                <a:rect b="b" l="l" r="r" t="t"/>
                <a:pathLst>
                  <a:path extrusionOk="0" h="10658" w="25709">
                    <a:moveTo>
                      <a:pt x="15471" y="1"/>
                    </a:moveTo>
                    <a:cubicBezTo>
                      <a:pt x="14774" y="1"/>
                      <a:pt x="14066" y="74"/>
                      <a:pt x="13395" y="261"/>
                    </a:cubicBezTo>
                    <a:cubicBezTo>
                      <a:pt x="10532" y="1044"/>
                      <a:pt x="8696" y="3582"/>
                      <a:pt x="8696" y="3582"/>
                    </a:cubicBezTo>
                    <a:lnTo>
                      <a:pt x="8075" y="3636"/>
                    </a:lnTo>
                    <a:cubicBezTo>
                      <a:pt x="8075" y="3636"/>
                      <a:pt x="6914" y="1152"/>
                      <a:pt x="5375" y="1098"/>
                    </a:cubicBezTo>
                    <a:cubicBezTo>
                      <a:pt x="5293" y="1094"/>
                      <a:pt x="5208" y="1091"/>
                      <a:pt x="5120" y="1091"/>
                    </a:cubicBezTo>
                    <a:cubicBezTo>
                      <a:pt x="4135" y="1091"/>
                      <a:pt x="2728" y="1465"/>
                      <a:pt x="1" y="4365"/>
                    </a:cubicBezTo>
                    <a:lnTo>
                      <a:pt x="10640" y="10657"/>
                    </a:lnTo>
                    <a:lnTo>
                      <a:pt x="25708" y="9172"/>
                    </a:lnTo>
                    <a:lnTo>
                      <a:pt x="20388" y="963"/>
                    </a:lnTo>
                    <a:cubicBezTo>
                      <a:pt x="20388" y="963"/>
                      <a:pt x="18000" y="1"/>
                      <a:pt x="15471" y="1"/>
                    </a:cubicBez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2" name="Google Shape;4662;p24"/>
              <p:cNvSpPr/>
              <p:nvPr/>
            </p:nvSpPr>
            <p:spPr>
              <a:xfrm>
                <a:off x="-1053975" y="4564288"/>
                <a:ext cx="81050" cy="60775"/>
              </a:xfrm>
              <a:custGeom>
                <a:rect b="b" l="l" r="r" t="t"/>
                <a:pathLst>
                  <a:path extrusionOk="0" h="2431" w="3242">
                    <a:moveTo>
                      <a:pt x="3241" y="0"/>
                    </a:moveTo>
                    <a:lnTo>
                      <a:pt x="3241" y="0"/>
                    </a:lnTo>
                    <a:cubicBezTo>
                      <a:pt x="3241" y="0"/>
                      <a:pt x="1000" y="1026"/>
                      <a:pt x="1" y="2295"/>
                    </a:cubicBezTo>
                    <a:lnTo>
                      <a:pt x="649" y="2430"/>
                    </a:lnTo>
                    <a:cubicBezTo>
                      <a:pt x="973" y="1377"/>
                      <a:pt x="3241" y="0"/>
                      <a:pt x="3241" y="0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3" name="Google Shape;4663;p24"/>
              <p:cNvSpPr/>
              <p:nvPr/>
            </p:nvSpPr>
            <p:spPr>
              <a:xfrm>
                <a:off x="-997925" y="4570088"/>
                <a:ext cx="98575" cy="24600"/>
              </a:xfrm>
              <a:custGeom>
                <a:rect b="b" l="l" r="r" t="t"/>
                <a:pathLst>
                  <a:path extrusionOk="0" h="984" w="3943">
                    <a:moveTo>
                      <a:pt x="2190" y="1"/>
                    </a:moveTo>
                    <a:cubicBezTo>
                      <a:pt x="1509" y="1"/>
                      <a:pt x="734" y="287"/>
                      <a:pt x="0" y="983"/>
                    </a:cubicBezTo>
                    <a:cubicBezTo>
                      <a:pt x="748" y="458"/>
                      <a:pt x="1433" y="227"/>
                      <a:pt x="2069" y="227"/>
                    </a:cubicBezTo>
                    <a:cubicBezTo>
                      <a:pt x="2741" y="227"/>
                      <a:pt x="3360" y="485"/>
                      <a:pt x="3943" y="929"/>
                    </a:cubicBezTo>
                    <a:cubicBezTo>
                      <a:pt x="3613" y="370"/>
                      <a:pt x="2962" y="1"/>
                      <a:pt x="2190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4" name="Google Shape;4664;p24"/>
              <p:cNvSpPr/>
              <p:nvPr/>
            </p:nvSpPr>
            <p:spPr>
              <a:xfrm>
                <a:off x="-837950" y="4525788"/>
                <a:ext cx="162050" cy="93200"/>
              </a:xfrm>
              <a:custGeom>
                <a:rect b="b" l="l" r="r" t="t"/>
                <a:pathLst>
                  <a:path extrusionOk="0" h="3728" w="6482">
                    <a:moveTo>
                      <a:pt x="6482" y="1"/>
                    </a:moveTo>
                    <a:lnTo>
                      <a:pt x="6482" y="1"/>
                    </a:lnTo>
                    <a:cubicBezTo>
                      <a:pt x="6481" y="1"/>
                      <a:pt x="1702" y="190"/>
                      <a:pt x="1" y="3727"/>
                    </a:cubicBezTo>
                    <a:lnTo>
                      <a:pt x="541" y="3727"/>
                    </a:lnTo>
                    <a:cubicBezTo>
                      <a:pt x="1891" y="1405"/>
                      <a:pt x="3997" y="433"/>
                      <a:pt x="6482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5" name="Google Shape;4665;p24"/>
              <p:cNvSpPr/>
              <p:nvPr/>
            </p:nvSpPr>
            <p:spPr>
              <a:xfrm>
                <a:off x="-742750" y="4536413"/>
                <a:ext cx="151925" cy="23850"/>
              </a:xfrm>
              <a:custGeom>
                <a:rect b="b" l="l" r="r" t="t"/>
                <a:pathLst>
                  <a:path extrusionOk="0" h="954" w="6077">
                    <a:moveTo>
                      <a:pt x="3227" y="1"/>
                    </a:moveTo>
                    <a:cubicBezTo>
                      <a:pt x="2104" y="1"/>
                      <a:pt x="979" y="320"/>
                      <a:pt x="0" y="953"/>
                    </a:cubicBezTo>
                    <a:cubicBezTo>
                      <a:pt x="987" y="460"/>
                      <a:pt x="2035" y="224"/>
                      <a:pt x="3133" y="224"/>
                    </a:cubicBezTo>
                    <a:cubicBezTo>
                      <a:pt x="4080" y="224"/>
                      <a:pt x="5064" y="400"/>
                      <a:pt x="6076" y="737"/>
                    </a:cubicBezTo>
                    <a:cubicBezTo>
                      <a:pt x="5194" y="245"/>
                      <a:pt x="4211" y="1"/>
                      <a:pt x="3227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6" name="Google Shape;4666;p24"/>
              <p:cNvSpPr/>
              <p:nvPr/>
            </p:nvSpPr>
            <p:spPr>
              <a:xfrm>
                <a:off x="-877100" y="4605913"/>
                <a:ext cx="40525" cy="25475"/>
              </a:xfrm>
              <a:custGeom>
                <a:rect b="b" l="l" r="r" t="t"/>
                <a:pathLst>
                  <a:path extrusionOk="0" h="1019" w="1621">
                    <a:moveTo>
                      <a:pt x="906" y="0"/>
                    </a:moveTo>
                    <a:cubicBezTo>
                      <a:pt x="597" y="0"/>
                      <a:pt x="303" y="178"/>
                      <a:pt x="136" y="441"/>
                    </a:cubicBezTo>
                    <a:cubicBezTo>
                      <a:pt x="1" y="738"/>
                      <a:pt x="217" y="981"/>
                      <a:pt x="595" y="1009"/>
                    </a:cubicBezTo>
                    <a:cubicBezTo>
                      <a:pt x="639" y="1015"/>
                      <a:pt x="684" y="1019"/>
                      <a:pt x="728" y="1019"/>
                    </a:cubicBezTo>
                    <a:cubicBezTo>
                      <a:pt x="1033" y="1019"/>
                      <a:pt x="1324" y="859"/>
                      <a:pt x="1513" y="576"/>
                    </a:cubicBezTo>
                    <a:cubicBezTo>
                      <a:pt x="1621" y="306"/>
                      <a:pt x="1432" y="36"/>
                      <a:pt x="1027" y="9"/>
                    </a:cubicBezTo>
                    <a:cubicBezTo>
                      <a:pt x="987" y="3"/>
                      <a:pt x="946" y="0"/>
                      <a:pt x="906" y="0"/>
                    </a:cubicBezTo>
                    <a:close/>
                  </a:path>
                </a:pathLst>
              </a:custGeom>
              <a:solidFill>
                <a:srgbClr val="725D5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7" name="Google Shape;4667;p24"/>
              <p:cNvSpPr/>
              <p:nvPr/>
            </p:nvSpPr>
            <p:spPr>
              <a:xfrm>
                <a:off x="-1074225" y="4544038"/>
                <a:ext cx="714950" cy="347000"/>
              </a:xfrm>
              <a:custGeom>
                <a:rect b="b" l="l" r="r" t="t"/>
                <a:pathLst>
                  <a:path extrusionOk="0" h="13880" w="28598">
                    <a:moveTo>
                      <a:pt x="21604" y="0"/>
                    </a:moveTo>
                    <a:lnTo>
                      <a:pt x="9560" y="2781"/>
                    </a:lnTo>
                    <a:lnTo>
                      <a:pt x="8426" y="2916"/>
                    </a:lnTo>
                    <a:lnTo>
                      <a:pt x="136" y="2916"/>
                    </a:lnTo>
                    <a:lnTo>
                      <a:pt x="1" y="3321"/>
                    </a:lnTo>
                    <a:lnTo>
                      <a:pt x="8237" y="12746"/>
                    </a:lnTo>
                    <a:lnTo>
                      <a:pt x="16446" y="13880"/>
                    </a:lnTo>
                    <a:lnTo>
                      <a:pt x="20226" y="13880"/>
                    </a:lnTo>
                    <a:lnTo>
                      <a:pt x="28597" y="11558"/>
                    </a:lnTo>
                    <a:lnTo>
                      <a:pt x="2160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8" name="Google Shape;4668;p24"/>
              <p:cNvSpPr/>
              <p:nvPr/>
            </p:nvSpPr>
            <p:spPr>
              <a:xfrm>
                <a:off x="-836575" y="4548088"/>
                <a:ext cx="382800" cy="253850"/>
              </a:xfrm>
              <a:custGeom>
                <a:rect b="b" l="l" r="r" t="t"/>
                <a:pathLst>
                  <a:path extrusionOk="0" h="10154" w="15312">
                    <a:moveTo>
                      <a:pt x="12126" y="0"/>
                    </a:moveTo>
                    <a:lnTo>
                      <a:pt x="82" y="2781"/>
                    </a:lnTo>
                    <a:lnTo>
                      <a:pt x="1" y="2781"/>
                    </a:lnTo>
                    <a:cubicBezTo>
                      <a:pt x="838" y="4699"/>
                      <a:pt x="2107" y="6373"/>
                      <a:pt x="3727" y="7642"/>
                    </a:cubicBezTo>
                    <a:cubicBezTo>
                      <a:pt x="5795" y="9315"/>
                      <a:pt x="8089" y="10154"/>
                      <a:pt x="10091" y="10154"/>
                    </a:cubicBezTo>
                    <a:cubicBezTo>
                      <a:pt x="11934" y="10154"/>
                      <a:pt x="13530" y="9444"/>
                      <a:pt x="14475" y="8020"/>
                    </a:cubicBezTo>
                    <a:cubicBezTo>
                      <a:pt x="14988" y="7183"/>
                      <a:pt x="15285" y="6238"/>
                      <a:pt x="15312" y="5266"/>
                    </a:cubicBezTo>
                    <a:lnTo>
                      <a:pt x="121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9" name="Google Shape;4669;p24"/>
              <p:cNvSpPr/>
              <p:nvPr/>
            </p:nvSpPr>
            <p:spPr>
              <a:xfrm>
                <a:off x="-815650" y="4565638"/>
                <a:ext cx="407775" cy="318650"/>
              </a:xfrm>
              <a:custGeom>
                <a:rect b="b" l="l" r="r" t="t"/>
                <a:pathLst>
                  <a:path extrusionOk="0" h="12746" w="16311">
                    <a:moveTo>
                      <a:pt x="10774" y="270"/>
                    </a:moveTo>
                    <a:lnTo>
                      <a:pt x="15959" y="9802"/>
                    </a:lnTo>
                    <a:lnTo>
                      <a:pt x="7507" y="12476"/>
                    </a:lnTo>
                    <a:lnTo>
                      <a:pt x="405" y="2782"/>
                    </a:lnTo>
                    <a:lnTo>
                      <a:pt x="10774" y="270"/>
                    </a:lnTo>
                    <a:close/>
                    <a:moveTo>
                      <a:pt x="10855" y="0"/>
                    </a:moveTo>
                    <a:lnTo>
                      <a:pt x="162" y="2620"/>
                    </a:lnTo>
                    <a:lnTo>
                      <a:pt x="0" y="2647"/>
                    </a:lnTo>
                    <a:lnTo>
                      <a:pt x="7345" y="12665"/>
                    </a:lnTo>
                    <a:lnTo>
                      <a:pt x="7399" y="12746"/>
                    </a:lnTo>
                    <a:lnTo>
                      <a:pt x="16310" y="9964"/>
                    </a:lnTo>
                    <a:lnTo>
                      <a:pt x="10855" y="0"/>
                    </a:ln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0" name="Google Shape;4670;p24"/>
              <p:cNvSpPr/>
              <p:nvPr/>
            </p:nvSpPr>
            <p:spPr>
              <a:xfrm>
                <a:off x="-1074225" y="4627063"/>
                <a:ext cx="411150" cy="263975"/>
              </a:xfrm>
              <a:custGeom>
                <a:rect b="b" l="l" r="r" t="t"/>
                <a:pathLst>
                  <a:path extrusionOk="0" h="10559" w="16446">
                    <a:moveTo>
                      <a:pt x="1" y="0"/>
                    </a:moveTo>
                    <a:lnTo>
                      <a:pt x="8237" y="9425"/>
                    </a:lnTo>
                    <a:lnTo>
                      <a:pt x="16446" y="10559"/>
                    </a:lnTo>
                    <a:lnTo>
                      <a:pt x="16446" y="10559"/>
                    </a:lnTo>
                    <a:lnTo>
                      <a:pt x="8426" y="13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1" name="Google Shape;4671;p24"/>
              <p:cNvSpPr/>
              <p:nvPr/>
            </p:nvSpPr>
            <p:spPr>
              <a:xfrm>
                <a:off x="-1049250" y="4639888"/>
                <a:ext cx="346350" cy="230900"/>
              </a:xfrm>
              <a:custGeom>
                <a:rect b="b" l="l" r="r" t="t"/>
                <a:pathLst>
                  <a:path extrusionOk="0" h="9236" w="13854">
                    <a:moveTo>
                      <a:pt x="568" y="271"/>
                    </a:moveTo>
                    <a:lnTo>
                      <a:pt x="7049" y="649"/>
                    </a:lnTo>
                    <a:lnTo>
                      <a:pt x="13341" y="9020"/>
                    </a:lnTo>
                    <a:lnTo>
                      <a:pt x="13341" y="9020"/>
                    </a:lnTo>
                    <a:lnTo>
                      <a:pt x="7535" y="8237"/>
                    </a:lnTo>
                    <a:lnTo>
                      <a:pt x="568" y="271"/>
                    </a:lnTo>
                    <a:close/>
                    <a:moveTo>
                      <a:pt x="1" y="1"/>
                    </a:moveTo>
                    <a:lnTo>
                      <a:pt x="7292" y="8372"/>
                    </a:lnTo>
                    <a:lnTo>
                      <a:pt x="13854" y="9236"/>
                    </a:lnTo>
                    <a:lnTo>
                      <a:pt x="13854" y="9236"/>
                    </a:lnTo>
                    <a:lnTo>
                      <a:pt x="13827" y="9182"/>
                    </a:lnTo>
                    <a:lnTo>
                      <a:pt x="7211" y="406"/>
                    </a:lnTo>
                    <a:lnTo>
                      <a:pt x="7076" y="4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72" name="Google Shape;4672;p24"/>
            <p:cNvGrpSpPr/>
            <p:nvPr/>
          </p:nvGrpSpPr>
          <p:grpSpPr>
            <a:xfrm>
              <a:off x="5042308" y="1063677"/>
              <a:ext cx="2307964" cy="3442079"/>
              <a:chOff x="-769675" y="2880248"/>
              <a:chExt cx="703626" cy="1049382"/>
            </a:xfrm>
          </p:grpSpPr>
          <p:sp>
            <p:nvSpPr>
              <p:cNvPr id="4673" name="Google Shape;4673;p24"/>
              <p:cNvSpPr/>
              <p:nvPr/>
            </p:nvSpPr>
            <p:spPr>
              <a:xfrm>
                <a:off x="-374405" y="2880248"/>
                <a:ext cx="272382" cy="884140"/>
              </a:xfrm>
              <a:custGeom>
                <a:rect b="b" l="l" r="r" t="t"/>
                <a:pathLst>
                  <a:path extrusionOk="0" h="26052" w="8026">
                    <a:moveTo>
                      <a:pt x="2520" y="0"/>
                    </a:moveTo>
                    <a:cubicBezTo>
                      <a:pt x="1561" y="0"/>
                      <a:pt x="755" y="823"/>
                      <a:pt x="704" y="1841"/>
                    </a:cubicBezTo>
                    <a:cubicBezTo>
                      <a:pt x="687" y="2155"/>
                      <a:pt x="747" y="2460"/>
                      <a:pt x="874" y="2723"/>
                    </a:cubicBezTo>
                    <a:cubicBezTo>
                      <a:pt x="670" y="2842"/>
                      <a:pt x="543" y="3054"/>
                      <a:pt x="543" y="3300"/>
                    </a:cubicBezTo>
                    <a:cubicBezTo>
                      <a:pt x="543" y="3665"/>
                      <a:pt x="823" y="3953"/>
                      <a:pt x="1188" y="3970"/>
                    </a:cubicBezTo>
                    <a:lnTo>
                      <a:pt x="1188" y="3987"/>
                    </a:lnTo>
                    <a:cubicBezTo>
                      <a:pt x="4819" y="5480"/>
                      <a:pt x="7355" y="10053"/>
                      <a:pt x="7194" y="15473"/>
                    </a:cubicBezTo>
                    <a:cubicBezTo>
                      <a:pt x="7092" y="18739"/>
                      <a:pt x="3631" y="25398"/>
                      <a:pt x="0" y="26052"/>
                    </a:cubicBezTo>
                    <a:cubicBezTo>
                      <a:pt x="1900" y="25941"/>
                      <a:pt x="3351" y="24567"/>
                      <a:pt x="3529" y="24414"/>
                    </a:cubicBezTo>
                    <a:cubicBezTo>
                      <a:pt x="5574" y="22616"/>
                      <a:pt x="7745" y="18994"/>
                      <a:pt x="7873" y="14829"/>
                    </a:cubicBezTo>
                    <a:cubicBezTo>
                      <a:pt x="8025" y="9730"/>
                      <a:pt x="5777" y="4513"/>
                      <a:pt x="2486" y="2613"/>
                    </a:cubicBezTo>
                    <a:cubicBezTo>
                      <a:pt x="2231" y="2299"/>
                      <a:pt x="2070" y="1900"/>
                      <a:pt x="2053" y="1459"/>
                    </a:cubicBezTo>
                    <a:cubicBezTo>
                      <a:pt x="2028" y="866"/>
                      <a:pt x="2274" y="340"/>
                      <a:pt x="2672" y="9"/>
                    </a:cubicBezTo>
                    <a:cubicBezTo>
                      <a:pt x="2622" y="0"/>
                      <a:pt x="2571" y="0"/>
                      <a:pt x="2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4" name="Google Shape;4674;p24"/>
              <p:cNvSpPr/>
              <p:nvPr/>
            </p:nvSpPr>
            <p:spPr>
              <a:xfrm>
                <a:off x="-292649" y="3037413"/>
                <a:ext cx="187437" cy="420655"/>
              </a:xfrm>
              <a:custGeom>
                <a:rect b="b" l="l" r="r" t="t"/>
                <a:pathLst>
                  <a:path extrusionOk="0" h="12395" w="5523">
                    <a:moveTo>
                      <a:pt x="0" y="1"/>
                    </a:moveTo>
                    <a:cubicBezTo>
                      <a:pt x="2961" y="1935"/>
                      <a:pt x="4929" y="6058"/>
                      <a:pt x="4785" y="10834"/>
                    </a:cubicBezTo>
                    <a:cubicBezTo>
                      <a:pt x="4768" y="11300"/>
                      <a:pt x="4692" y="11826"/>
                      <a:pt x="4547" y="12395"/>
                    </a:cubicBezTo>
                    <a:cubicBezTo>
                      <a:pt x="4946" y="11979"/>
                      <a:pt x="5243" y="11411"/>
                      <a:pt x="5430" y="10749"/>
                    </a:cubicBezTo>
                    <a:cubicBezTo>
                      <a:pt x="5447" y="10562"/>
                      <a:pt x="5455" y="10384"/>
                      <a:pt x="5464" y="10198"/>
                    </a:cubicBezTo>
                    <a:cubicBezTo>
                      <a:pt x="5523" y="8187"/>
                      <a:pt x="5209" y="6168"/>
                      <a:pt x="4607" y="4327"/>
                    </a:cubicBezTo>
                    <a:cubicBezTo>
                      <a:pt x="3470" y="1876"/>
                      <a:pt x="1655" y="205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5" name="Google Shape;4675;p24"/>
              <p:cNvSpPr/>
              <p:nvPr/>
            </p:nvSpPr>
            <p:spPr>
              <a:xfrm>
                <a:off x="-356282" y="2880248"/>
                <a:ext cx="72592" cy="121530"/>
              </a:xfrm>
              <a:custGeom>
                <a:rect b="b" l="l" r="r" t="t"/>
                <a:pathLst>
                  <a:path extrusionOk="0" h="3581" w="2139">
                    <a:moveTo>
                      <a:pt x="1986" y="0"/>
                    </a:moveTo>
                    <a:cubicBezTo>
                      <a:pt x="1027" y="0"/>
                      <a:pt x="221" y="823"/>
                      <a:pt x="170" y="1841"/>
                    </a:cubicBezTo>
                    <a:cubicBezTo>
                      <a:pt x="153" y="2155"/>
                      <a:pt x="213" y="2460"/>
                      <a:pt x="332" y="2723"/>
                    </a:cubicBezTo>
                    <a:cubicBezTo>
                      <a:pt x="136" y="2842"/>
                      <a:pt x="1" y="3054"/>
                      <a:pt x="1" y="3300"/>
                    </a:cubicBezTo>
                    <a:cubicBezTo>
                      <a:pt x="1" y="3385"/>
                      <a:pt x="18" y="3461"/>
                      <a:pt x="43" y="3529"/>
                    </a:cubicBezTo>
                    <a:cubicBezTo>
                      <a:pt x="179" y="3563"/>
                      <a:pt x="323" y="3580"/>
                      <a:pt x="459" y="3580"/>
                    </a:cubicBezTo>
                    <a:cubicBezTo>
                      <a:pt x="1078" y="3580"/>
                      <a:pt x="1638" y="3232"/>
                      <a:pt x="2037" y="2664"/>
                    </a:cubicBezTo>
                    <a:cubicBezTo>
                      <a:pt x="2011" y="2647"/>
                      <a:pt x="1986" y="2630"/>
                      <a:pt x="1952" y="2613"/>
                    </a:cubicBezTo>
                    <a:cubicBezTo>
                      <a:pt x="1697" y="2299"/>
                      <a:pt x="1536" y="1900"/>
                      <a:pt x="1519" y="1459"/>
                    </a:cubicBezTo>
                    <a:cubicBezTo>
                      <a:pt x="1494" y="866"/>
                      <a:pt x="1740" y="340"/>
                      <a:pt x="2138" y="9"/>
                    </a:cubicBezTo>
                    <a:cubicBezTo>
                      <a:pt x="2088" y="0"/>
                      <a:pt x="2037" y="0"/>
                      <a:pt x="19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6" name="Google Shape;4676;p24"/>
              <p:cNvSpPr/>
              <p:nvPr/>
            </p:nvSpPr>
            <p:spPr>
              <a:xfrm>
                <a:off x="-632092" y="3763200"/>
                <a:ext cx="428732" cy="166429"/>
              </a:xfrm>
              <a:custGeom>
                <a:rect b="b" l="l" r="r" t="t"/>
                <a:pathLst>
                  <a:path extrusionOk="0" h="4904" w="12633">
                    <a:moveTo>
                      <a:pt x="5303" y="1"/>
                    </a:moveTo>
                    <a:cubicBezTo>
                      <a:pt x="5303" y="9"/>
                      <a:pt x="5303" y="26"/>
                      <a:pt x="5303" y="35"/>
                    </a:cubicBezTo>
                    <a:cubicBezTo>
                      <a:pt x="5303" y="179"/>
                      <a:pt x="5354" y="315"/>
                      <a:pt x="5430" y="425"/>
                    </a:cubicBezTo>
                    <a:cubicBezTo>
                      <a:pt x="5515" y="654"/>
                      <a:pt x="5557" y="900"/>
                      <a:pt x="5557" y="1154"/>
                    </a:cubicBezTo>
                    <a:cubicBezTo>
                      <a:pt x="5557" y="2333"/>
                      <a:pt x="4641" y="3292"/>
                      <a:pt x="3504" y="3292"/>
                    </a:cubicBezTo>
                    <a:cubicBezTo>
                      <a:pt x="3309" y="3292"/>
                      <a:pt x="3114" y="3258"/>
                      <a:pt x="2936" y="3207"/>
                    </a:cubicBezTo>
                    <a:cubicBezTo>
                      <a:pt x="2877" y="3182"/>
                      <a:pt x="2809" y="3173"/>
                      <a:pt x="2741" y="3173"/>
                    </a:cubicBezTo>
                    <a:cubicBezTo>
                      <a:pt x="2410" y="3173"/>
                      <a:pt x="2130" y="3462"/>
                      <a:pt x="2130" y="3810"/>
                    </a:cubicBezTo>
                    <a:cubicBezTo>
                      <a:pt x="2130" y="3886"/>
                      <a:pt x="2147" y="3962"/>
                      <a:pt x="2173" y="4030"/>
                    </a:cubicBezTo>
                    <a:lnTo>
                      <a:pt x="1494" y="4285"/>
                    </a:lnTo>
                    <a:lnTo>
                      <a:pt x="612" y="4285"/>
                    </a:lnTo>
                    <a:cubicBezTo>
                      <a:pt x="272" y="4285"/>
                      <a:pt x="1" y="4556"/>
                      <a:pt x="1" y="4895"/>
                    </a:cubicBezTo>
                    <a:lnTo>
                      <a:pt x="1" y="4904"/>
                    </a:lnTo>
                    <a:lnTo>
                      <a:pt x="12632" y="4904"/>
                    </a:lnTo>
                    <a:lnTo>
                      <a:pt x="12632" y="4895"/>
                    </a:lnTo>
                    <a:cubicBezTo>
                      <a:pt x="12632" y="4556"/>
                      <a:pt x="12361" y="4285"/>
                      <a:pt x="12021" y="4285"/>
                    </a:cubicBezTo>
                    <a:lnTo>
                      <a:pt x="11139" y="4285"/>
                    </a:lnTo>
                    <a:lnTo>
                      <a:pt x="10461" y="4022"/>
                    </a:lnTo>
                    <a:cubicBezTo>
                      <a:pt x="10486" y="3954"/>
                      <a:pt x="10503" y="3886"/>
                      <a:pt x="10503" y="3810"/>
                    </a:cubicBezTo>
                    <a:cubicBezTo>
                      <a:pt x="10503" y="3453"/>
                      <a:pt x="10223" y="3173"/>
                      <a:pt x="9884" y="3173"/>
                    </a:cubicBezTo>
                    <a:cubicBezTo>
                      <a:pt x="9824" y="3173"/>
                      <a:pt x="9756" y="3182"/>
                      <a:pt x="9697" y="3207"/>
                    </a:cubicBezTo>
                    <a:cubicBezTo>
                      <a:pt x="9519" y="3258"/>
                      <a:pt x="9324" y="3292"/>
                      <a:pt x="9129" y="3292"/>
                    </a:cubicBezTo>
                    <a:cubicBezTo>
                      <a:pt x="7992" y="3292"/>
                      <a:pt x="7076" y="2333"/>
                      <a:pt x="7076" y="1154"/>
                    </a:cubicBezTo>
                    <a:cubicBezTo>
                      <a:pt x="7076" y="900"/>
                      <a:pt x="7118" y="654"/>
                      <a:pt x="7203" y="425"/>
                    </a:cubicBezTo>
                    <a:cubicBezTo>
                      <a:pt x="7245" y="365"/>
                      <a:pt x="7279" y="289"/>
                      <a:pt x="7305" y="213"/>
                    </a:cubicBezTo>
                    <a:lnTo>
                      <a:pt x="7305" y="213"/>
                    </a:lnTo>
                    <a:cubicBezTo>
                      <a:pt x="7144" y="230"/>
                      <a:pt x="6991" y="238"/>
                      <a:pt x="6821" y="238"/>
                    </a:cubicBezTo>
                    <a:cubicBezTo>
                      <a:pt x="6270" y="238"/>
                      <a:pt x="5752" y="153"/>
                      <a:pt x="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7" name="Google Shape;4677;p24"/>
              <p:cNvSpPr/>
              <p:nvPr/>
            </p:nvSpPr>
            <p:spPr>
              <a:xfrm>
                <a:off x="-452155" y="3763200"/>
                <a:ext cx="67977" cy="53010"/>
              </a:xfrm>
              <a:custGeom>
                <a:rect b="b" l="l" r="r" t="t"/>
                <a:pathLst>
                  <a:path extrusionOk="0" h="1562" w="2003">
                    <a:moveTo>
                      <a:pt x="1" y="1"/>
                    </a:moveTo>
                    <a:cubicBezTo>
                      <a:pt x="1" y="9"/>
                      <a:pt x="1" y="18"/>
                      <a:pt x="1" y="35"/>
                    </a:cubicBezTo>
                    <a:cubicBezTo>
                      <a:pt x="1" y="179"/>
                      <a:pt x="52" y="315"/>
                      <a:pt x="128" y="425"/>
                    </a:cubicBezTo>
                    <a:cubicBezTo>
                      <a:pt x="196" y="611"/>
                      <a:pt x="238" y="807"/>
                      <a:pt x="247" y="1010"/>
                    </a:cubicBezTo>
                    <a:cubicBezTo>
                      <a:pt x="612" y="1180"/>
                      <a:pt x="1002" y="1324"/>
                      <a:pt x="1426" y="1460"/>
                    </a:cubicBezTo>
                    <a:cubicBezTo>
                      <a:pt x="1553" y="1494"/>
                      <a:pt x="1681" y="1536"/>
                      <a:pt x="1808" y="1562"/>
                    </a:cubicBezTo>
                    <a:cubicBezTo>
                      <a:pt x="1782" y="1434"/>
                      <a:pt x="1774" y="1290"/>
                      <a:pt x="1774" y="1154"/>
                    </a:cubicBezTo>
                    <a:cubicBezTo>
                      <a:pt x="1774" y="900"/>
                      <a:pt x="1816" y="654"/>
                      <a:pt x="1893" y="425"/>
                    </a:cubicBezTo>
                    <a:cubicBezTo>
                      <a:pt x="1943" y="365"/>
                      <a:pt x="1977" y="289"/>
                      <a:pt x="2003" y="213"/>
                    </a:cubicBezTo>
                    <a:lnTo>
                      <a:pt x="2003" y="213"/>
                    </a:lnTo>
                    <a:cubicBezTo>
                      <a:pt x="1842" y="230"/>
                      <a:pt x="1681" y="238"/>
                      <a:pt x="1519" y="238"/>
                    </a:cubicBezTo>
                    <a:cubicBezTo>
                      <a:pt x="968" y="238"/>
                      <a:pt x="450" y="153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8" name="Google Shape;4678;p24"/>
              <p:cNvSpPr/>
              <p:nvPr/>
            </p:nvSpPr>
            <p:spPr>
              <a:xfrm>
                <a:off x="-769675" y="3036293"/>
                <a:ext cx="703626" cy="703626"/>
              </a:xfrm>
              <a:custGeom>
                <a:rect b="b" l="l" r="r" t="t"/>
                <a:pathLst>
                  <a:path extrusionOk="0" h="20733" w="20733">
                    <a:moveTo>
                      <a:pt x="10366" y="0"/>
                    </a:moveTo>
                    <a:cubicBezTo>
                      <a:pt x="4640" y="0"/>
                      <a:pt x="0" y="4640"/>
                      <a:pt x="0" y="10366"/>
                    </a:cubicBezTo>
                    <a:cubicBezTo>
                      <a:pt x="0" y="16084"/>
                      <a:pt x="4640" y="20733"/>
                      <a:pt x="10366" y="20733"/>
                    </a:cubicBezTo>
                    <a:cubicBezTo>
                      <a:pt x="16092" y="20733"/>
                      <a:pt x="20733" y="16084"/>
                      <a:pt x="20733" y="10366"/>
                    </a:cubicBezTo>
                    <a:cubicBezTo>
                      <a:pt x="20733" y="4640"/>
                      <a:pt x="16092" y="0"/>
                      <a:pt x="10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9" name="Google Shape;4679;p24"/>
              <p:cNvSpPr/>
              <p:nvPr/>
            </p:nvSpPr>
            <p:spPr>
              <a:xfrm>
                <a:off x="-769675" y="3036293"/>
                <a:ext cx="589630" cy="585592"/>
              </a:xfrm>
              <a:custGeom>
                <a:rect b="b" l="l" r="r" t="t"/>
                <a:pathLst>
                  <a:path extrusionOk="0" h="17255" w="17374">
                    <a:moveTo>
                      <a:pt x="10366" y="0"/>
                    </a:moveTo>
                    <a:cubicBezTo>
                      <a:pt x="4649" y="0"/>
                      <a:pt x="0" y="4640"/>
                      <a:pt x="0" y="10366"/>
                    </a:cubicBezTo>
                    <a:cubicBezTo>
                      <a:pt x="0" y="11520"/>
                      <a:pt x="195" y="12631"/>
                      <a:pt x="543" y="13675"/>
                    </a:cubicBezTo>
                    <a:cubicBezTo>
                      <a:pt x="2274" y="15855"/>
                      <a:pt x="4946" y="17255"/>
                      <a:pt x="7940" y="17255"/>
                    </a:cubicBezTo>
                    <a:cubicBezTo>
                      <a:pt x="13149" y="17255"/>
                      <a:pt x="17373" y="13030"/>
                      <a:pt x="17373" y="7821"/>
                    </a:cubicBezTo>
                    <a:cubicBezTo>
                      <a:pt x="17373" y="4971"/>
                      <a:pt x="16118" y="2426"/>
                      <a:pt x="14124" y="696"/>
                    </a:cubicBezTo>
                    <a:cubicBezTo>
                      <a:pt x="12962" y="246"/>
                      <a:pt x="11690" y="0"/>
                      <a:pt x="10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0" name="Google Shape;4680;p24"/>
              <p:cNvSpPr/>
              <p:nvPr/>
            </p:nvSpPr>
            <p:spPr>
              <a:xfrm>
                <a:off x="-187002" y="3190573"/>
                <a:ext cx="118646" cy="259215"/>
              </a:xfrm>
              <a:custGeom>
                <a:rect b="b" l="l" r="r" t="t"/>
                <a:pathLst>
                  <a:path extrusionOk="0" h="7638" w="3496">
                    <a:moveTo>
                      <a:pt x="1782" y="1"/>
                    </a:moveTo>
                    <a:lnTo>
                      <a:pt x="1782" y="1"/>
                    </a:lnTo>
                    <a:cubicBezTo>
                      <a:pt x="1833" y="247"/>
                      <a:pt x="1892" y="476"/>
                      <a:pt x="1816" y="756"/>
                    </a:cubicBezTo>
                    <a:lnTo>
                      <a:pt x="1825" y="756"/>
                    </a:lnTo>
                    <a:cubicBezTo>
                      <a:pt x="1791" y="875"/>
                      <a:pt x="1646" y="1027"/>
                      <a:pt x="1663" y="1146"/>
                    </a:cubicBezTo>
                    <a:cubicBezTo>
                      <a:pt x="1689" y="1290"/>
                      <a:pt x="1850" y="1299"/>
                      <a:pt x="1935" y="1418"/>
                    </a:cubicBezTo>
                    <a:cubicBezTo>
                      <a:pt x="2206" y="1791"/>
                      <a:pt x="1926" y="1893"/>
                      <a:pt x="1808" y="2300"/>
                    </a:cubicBezTo>
                    <a:cubicBezTo>
                      <a:pt x="1706" y="2682"/>
                      <a:pt x="1689" y="2877"/>
                      <a:pt x="1205" y="2928"/>
                    </a:cubicBezTo>
                    <a:cubicBezTo>
                      <a:pt x="1231" y="3080"/>
                      <a:pt x="1273" y="3191"/>
                      <a:pt x="1273" y="3343"/>
                    </a:cubicBezTo>
                    <a:cubicBezTo>
                      <a:pt x="1190" y="3313"/>
                      <a:pt x="1131" y="3300"/>
                      <a:pt x="1080" y="3300"/>
                    </a:cubicBezTo>
                    <a:cubicBezTo>
                      <a:pt x="975" y="3300"/>
                      <a:pt x="907" y="3357"/>
                      <a:pt x="747" y="3437"/>
                    </a:cubicBezTo>
                    <a:cubicBezTo>
                      <a:pt x="586" y="3521"/>
                      <a:pt x="315" y="3640"/>
                      <a:pt x="230" y="3733"/>
                    </a:cubicBezTo>
                    <a:cubicBezTo>
                      <a:pt x="1" y="3996"/>
                      <a:pt x="196" y="4819"/>
                      <a:pt x="340" y="5091"/>
                    </a:cubicBezTo>
                    <a:cubicBezTo>
                      <a:pt x="501" y="5388"/>
                      <a:pt x="637" y="5523"/>
                      <a:pt x="739" y="5863"/>
                    </a:cubicBezTo>
                    <a:cubicBezTo>
                      <a:pt x="807" y="6109"/>
                      <a:pt x="756" y="6363"/>
                      <a:pt x="815" y="6601"/>
                    </a:cubicBezTo>
                    <a:cubicBezTo>
                      <a:pt x="856" y="6775"/>
                      <a:pt x="939" y="6841"/>
                      <a:pt x="1040" y="6841"/>
                    </a:cubicBezTo>
                    <a:cubicBezTo>
                      <a:pt x="1151" y="6841"/>
                      <a:pt x="1285" y="6762"/>
                      <a:pt x="1409" y="6660"/>
                    </a:cubicBezTo>
                    <a:lnTo>
                      <a:pt x="1409" y="6660"/>
                    </a:lnTo>
                    <a:lnTo>
                      <a:pt x="1316" y="6753"/>
                    </a:lnTo>
                    <a:cubicBezTo>
                      <a:pt x="1519" y="6932"/>
                      <a:pt x="1417" y="7585"/>
                      <a:pt x="1858" y="7636"/>
                    </a:cubicBezTo>
                    <a:cubicBezTo>
                      <a:pt x="1871" y="7637"/>
                      <a:pt x="1883" y="7638"/>
                      <a:pt x="1895" y="7638"/>
                    </a:cubicBezTo>
                    <a:cubicBezTo>
                      <a:pt x="2042" y="7638"/>
                      <a:pt x="2126" y="7540"/>
                      <a:pt x="2181" y="7407"/>
                    </a:cubicBezTo>
                    <a:cubicBezTo>
                      <a:pt x="2317" y="7245"/>
                      <a:pt x="2435" y="6999"/>
                      <a:pt x="2461" y="6906"/>
                    </a:cubicBezTo>
                    <a:cubicBezTo>
                      <a:pt x="2503" y="6762"/>
                      <a:pt x="2529" y="6643"/>
                      <a:pt x="2588" y="6499"/>
                    </a:cubicBezTo>
                    <a:cubicBezTo>
                      <a:pt x="2656" y="6346"/>
                      <a:pt x="2724" y="6219"/>
                      <a:pt x="2800" y="6075"/>
                    </a:cubicBezTo>
                    <a:cubicBezTo>
                      <a:pt x="2910" y="5880"/>
                      <a:pt x="2843" y="5854"/>
                      <a:pt x="2868" y="5651"/>
                    </a:cubicBezTo>
                    <a:cubicBezTo>
                      <a:pt x="2876" y="5523"/>
                      <a:pt x="2936" y="5320"/>
                      <a:pt x="2995" y="5201"/>
                    </a:cubicBezTo>
                    <a:cubicBezTo>
                      <a:pt x="3063" y="5048"/>
                      <a:pt x="3267" y="4921"/>
                      <a:pt x="3368" y="4777"/>
                    </a:cubicBezTo>
                    <a:cubicBezTo>
                      <a:pt x="3411" y="4718"/>
                      <a:pt x="3453" y="4667"/>
                      <a:pt x="3496" y="4616"/>
                    </a:cubicBezTo>
                    <a:cubicBezTo>
                      <a:pt x="3301" y="2919"/>
                      <a:pt x="2698" y="1350"/>
                      <a:pt x="17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1" name="Google Shape;4681;p24"/>
              <p:cNvSpPr/>
              <p:nvPr/>
            </p:nvSpPr>
            <p:spPr>
              <a:xfrm>
                <a:off x="-125371" y="3422332"/>
                <a:ext cx="57592" cy="156079"/>
              </a:xfrm>
              <a:custGeom>
                <a:rect b="b" l="l" r="r" t="t"/>
                <a:pathLst>
                  <a:path extrusionOk="0" h="4599" w="1697">
                    <a:moveTo>
                      <a:pt x="1697" y="1"/>
                    </a:moveTo>
                    <a:cubicBezTo>
                      <a:pt x="1400" y="272"/>
                      <a:pt x="1154" y="875"/>
                      <a:pt x="933" y="1197"/>
                    </a:cubicBezTo>
                    <a:cubicBezTo>
                      <a:pt x="730" y="1485"/>
                      <a:pt x="93" y="1867"/>
                      <a:pt x="26" y="2240"/>
                    </a:cubicBezTo>
                    <a:cubicBezTo>
                      <a:pt x="0" y="2376"/>
                      <a:pt x="161" y="2588"/>
                      <a:pt x="170" y="2724"/>
                    </a:cubicBezTo>
                    <a:cubicBezTo>
                      <a:pt x="178" y="2919"/>
                      <a:pt x="110" y="3131"/>
                      <a:pt x="136" y="3360"/>
                    </a:cubicBezTo>
                    <a:cubicBezTo>
                      <a:pt x="178" y="3598"/>
                      <a:pt x="178" y="3827"/>
                      <a:pt x="170" y="4064"/>
                    </a:cubicBezTo>
                    <a:cubicBezTo>
                      <a:pt x="110" y="4217"/>
                      <a:pt x="119" y="4412"/>
                      <a:pt x="102" y="4599"/>
                    </a:cubicBezTo>
                    <a:cubicBezTo>
                      <a:pt x="976" y="3250"/>
                      <a:pt x="1536" y="1680"/>
                      <a:pt x="16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2" name="Google Shape;4682;p24"/>
              <p:cNvSpPr/>
              <p:nvPr/>
            </p:nvSpPr>
            <p:spPr>
              <a:xfrm>
                <a:off x="-749821" y="3035987"/>
                <a:ext cx="459514" cy="703660"/>
              </a:xfrm>
              <a:custGeom>
                <a:rect b="b" l="l" r="r" t="t"/>
                <a:pathLst>
                  <a:path extrusionOk="0" h="20734" w="13540">
                    <a:moveTo>
                      <a:pt x="9781" y="1"/>
                    </a:moveTo>
                    <a:cubicBezTo>
                      <a:pt x="6074" y="1"/>
                      <a:pt x="2825" y="1943"/>
                      <a:pt x="993" y="4870"/>
                    </a:cubicBezTo>
                    <a:cubicBezTo>
                      <a:pt x="993" y="4938"/>
                      <a:pt x="993" y="4997"/>
                      <a:pt x="959" y="5056"/>
                    </a:cubicBezTo>
                    <a:cubicBezTo>
                      <a:pt x="908" y="5141"/>
                      <a:pt x="857" y="5150"/>
                      <a:pt x="806" y="5184"/>
                    </a:cubicBezTo>
                    <a:cubicBezTo>
                      <a:pt x="764" y="5260"/>
                      <a:pt x="721" y="5328"/>
                      <a:pt x="679" y="5404"/>
                    </a:cubicBezTo>
                    <a:cubicBezTo>
                      <a:pt x="679" y="5404"/>
                      <a:pt x="679" y="5413"/>
                      <a:pt x="679" y="5421"/>
                    </a:cubicBezTo>
                    <a:cubicBezTo>
                      <a:pt x="637" y="5540"/>
                      <a:pt x="603" y="5684"/>
                      <a:pt x="526" y="5803"/>
                    </a:cubicBezTo>
                    <a:cubicBezTo>
                      <a:pt x="501" y="5820"/>
                      <a:pt x="475" y="5837"/>
                      <a:pt x="450" y="5854"/>
                    </a:cubicBezTo>
                    <a:cubicBezTo>
                      <a:pt x="365" y="6024"/>
                      <a:pt x="289" y="6202"/>
                      <a:pt x="213" y="6380"/>
                    </a:cubicBezTo>
                    <a:cubicBezTo>
                      <a:pt x="221" y="6405"/>
                      <a:pt x="213" y="6431"/>
                      <a:pt x="213" y="6456"/>
                    </a:cubicBezTo>
                    <a:cubicBezTo>
                      <a:pt x="196" y="6566"/>
                      <a:pt x="111" y="6558"/>
                      <a:pt x="111" y="6694"/>
                    </a:cubicBezTo>
                    <a:cubicBezTo>
                      <a:pt x="111" y="6685"/>
                      <a:pt x="102" y="6685"/>
                      <a:pt x="94" y="6685"/>
                    </a:cubicBezTo>
                    <a:cubicBezTo>
                      <a:pt x="60" y="6770"/>
                      <a:pt x="26" y="6855"/>
                      <a:pt x="0" y="6940"/>
                    </a:cubicBezTo>
                    <a:cubicBezTo>
                      <a:pt x="68" y="7084"/>
                      <a:pt x="153" y="7228"/>
                      <a:pt x="51" y="7313"/>
                    </a:cubicBezTo>
                    <a:cubicBezTo>
                      <a:pt x="68" y="7381"/>
                      <a:pt x="68" y="7432"/>
                      <a:pt x="77" y="7491"/>
                    </a:cubicBezTo>
                    <a:cubicBezTo>
                      <a:pt x="238" y="7559"/>
                      <a:pt x="179" y="7729"/>
                      <a:pt x="187" y="7873"/>
                    </a:cubicBezTo>
                    <a:cubicBezTo>
                      <a:pt x="204" y="8051"/>
                      <a:pt x="263" y="8110"/>
                      <a:pt x="306" y="8255"/>
                    </a:cubicBezTo>
                    <a:cubicBezTo>
                      <a:pt x="348" y="8390"/>
                      <a:pt x="314" y="8551"/>
                      <a:pt x="357" y="8679"/>
                    </a:cubicBezTo>
                    <a:cubicBezTo>
                      <a:pt x="382" y="8789"/>
                      <a:pt x="492" y="8882"/>
                      <a:pt x="518" y="8993"/>
                    </a:cubicBezTo>
                    <a:cubicBezTo>
                      <a:pt x="543" y="9128"/>
                      <a:pt x="459" y="9306"/>
                      <a:pt x="518" y="9417"/>
                    </a:cubicBezTo>
                    <a:cubicBezTo>
                      <a:pt x="560" y="9527"/>
                      <a:pt x="721" y="9586"/>
                      <a:pt x="806" y="9671"/>
                    </a:cubicBezTo>
                    <a:cubicBezTo>
                      <a:pt x="883" y="9748"/>
                      <a:pt x="993" y="9807"/>
                      <a:pt x="1044" y="9934"/>
                    </a:cubicBezTo>
                    <a:cubicBezTo>
                      <a:pt x="1103" y="10087"/>
                      <a:pt x="1052" y="10180"/>
                      <a:pt x="1222" y="10274"/>
                    </a:cubicBezTo>
                    <a:cubicBezTo>
                      <a:pt x="1188" y="10392"/>
                      <a:pt x="1180" y="10613"/>
                      <a:pt x="1180" y="10740"/>
                    </a:cubicBezTo>
                    <a:cubicBezTo>
                      <a:pt x="1188" y="10833"/>
                      <a:pt x="1146" y="10825"/>
                      <a:pt x="1180" y="10910"/>
                    </a:cubicBezTo>
                    <a:cubicBezTo>
                      <a:pt x="1205" y="10995"/>
                      <a:pt x="1307" y="10978"/>
                      <a:pt x="1324" y="11088"/>
                    </a:cubicBezTo>
                    <a:cubicBezTo>
                      <a:pt x="1460" y="11198"/>
                      <a:pt x="1748" y="11300"/>
                      <a:pt x="1629" y="11512"/>
                    </a:cubicBezTo>
                    <a:cubicBezTo>
                      <a:pt x="1589" y="11485"/>
                      <a:pt x="1553" y="11475"/>
                      <a:pt x="1517" y="11475"/>
                    </a:cubicBezTo>
                    <a:cubicBezTo>
                      <a:pt x="1485" y="11475"/>
                      <a:pt x="1453" y="11483"/>
                      <a:pt x="1417" y="11495"/>
                    </a:cubicBezTo>
                    <a:cubicBezTo>
                      <a:pt x="1519" y="11648"/>
                      <a:pt x="1756" y="11682"/>
                      <a:pt x="1680" y="11894"/>
                    </a:cubicBezTo>
                    <a:cubicBezTo>
                      <a:pt x="1765" y="11919"/>
                      <a:pt x="1901" y="11936"/>
                      <a:pt x="1943" y="12021"/>
                    </a:cubicBezTo>
                    <a:cubicBezTo>
                      <a:pt x="1960" y="12055"/>
                      <a:pt x="1884" y="12165"/>
                      <a:pt x="1918" y="12250"/>
                    </a:cubicBezTo>
                    <a:cubicBezTo>
                      <a:pt x="1985" y="12386"/>
                      <a:pt x="2316" y="12420"/>
                      <a:pt x="2452" y="12445"/>
                    </a:cubicBezTo>
                    <a:cubicBezTo>
                      <a:pt x="2435" y="12547"/>
                      <a:pt x="2511" y="12632"/>
                      <a:pt x="2511" y="12708"/>
                    </a:cubicBezTo>
                    <a:cubicBezTo>
                      <a:pt x="2511" y="12801"/>
                      <a:pt x="2452" y="12852"/>
                      <a:pt x="2461" y="12963"/>
                    </a:cubicBezTo>
                    <a:cubicBezTo>
                      <a:pt x="2622" y="13014"/>
                      <a:pt x="2825" y="13149"/>
                      <a:pt x="2944" y="13302"/>
                    </a:cubicBezTo>
                    <a:cubicBezTo>
                      <a:pt x="3122" y="13735"/>
                      <a:pt x="2995" y="14150"/>
                      <a:pt x="3131" y="14659"/>
                    </a:cubicBezTo>
                    <a:cubicBezTo>
                      <a:pt x="3139" y="14693"/>
                      <a:pt x="3148" y="14761"/>
                      <a:pt x="3148" y="14829"/>
                    </a:cubicBezTo>
                    <a:cubicBezTo>
                      <a:pt x="3131" y="14897"/>
                      <a:pt x="3122" y="14965"/>
                      <a:pt x="3122" y="15049"/>
                    </a:cubicBezTo>
                    <a:cubicBezTo>
                      <a:pt x="3131" y="15287"/>
                      <a:pt x="3097" y="15499"/>
                      <a:pt x="3071" y="15728"/>
                    </a:cubicBezTo>
                    <a:cubicBezTo>
                      <a:pt x="3054" y="15923"/>
                      <a:pt x="3071" y="16229"/>
                      <a:pt x="3122" y="16424"/>
                    </a:cubicBezTo>
                    <a:cubicBezTo>
                      <a:pt x="3165" y="16576"/>
                      <a:pt x="3275" y="16704"/>
                      <a:pt x="3292" y="16865"/>
                    </a:cubicBezTo>
                    <a:cubicBezTo>
                      <a:pt x="3309" y="17060"/>
                      <a:pt x="3317" y="17238"/>
                      <a:pt x="3385" y="17408"/>
                    </a:cubicBezTo>
                    <a:cubicBezTo>
                      <a:pt x="3453" y="17569"/>
                      <a:pt x="3580" y="17705"/>
                      <a:pt x="3648" y="17866"/>
                    </a:cubicBezTo>
                    <a:cubicBezTo>
                      <a:pt x="3708" y="18010"/>
                      <a:pt x="3724" y="18180"/>
                      <a:pt x="3792" y="18332"/>
                    </a:cubicBezTo>
                    <a:cubicBezTo>
                      <a:pt x="3869" y="18511"/>
                      <a:pt x="3886" y="18680"/>
                      <a:pt x="3954" y="18850"/>
                    </a:cubicBezTo>
                    <a:cubicBezTo>
                      <a:pt x="3999" y="18822"/>
                      <a:pt x="4029" y="18812"/>
                      <a:pt x="4051" y="18812"/>
                    </a:cubicBezTo>
                    <a:cubicBezTo>
                      <a:pt x="4104" y="18812"/>
                      <a:pt x="4112" y="18871"/>
                      <a:pt x="4166" y="18901"/>
                    </a:cubicBezTo>
                    <a:cubicBezTo>
                      <a:pt x="4191" y="18918"/>
                      <a:pt x="4259" y="19019"/>
                      <a:pt x="4284" y="19036"/>
                    </a:cubicBezTo>
                    <a:cubicBezTo>
                      <a:pt x="4310" y="19062"/>
                      <a:pt x="4378" y="19045"/>
                      <a:pt x="4420" y="19070"/>
                    </a:cubicBezTo>
                    <a:cubicBezTo>
                      <a:pt x="4463" y="19113"/>
                      <a:pt x="4564" y="19240"/>
                      <a:pt x="4607" y="19291"/>
                    </a:cubicBezTo>
                    <a:cubicBezTo>
                      <a:pt x="4649" y="19333"/>
                      <a:pt x="4692" y="19367"/>
                      <a:pt x="4725" y="19410"/>
                    </a:cubicBezTo>
                    <a:cubicBezTo>
                      <a:pt x="6218" y="20250"/>
                      <a:pt x="7949" y="20733"/>
                      <a:pt x="9781" y="20733"/>
                    </a:cubicBezTo>
                    <a:cubicBezTo>
                      <a:pt x="10519" y="20733"/>
                      <a:pt x="11232" y="20657"/>
                      <a:pt x="11919" y="20512"/>
                    </a:cubicBezTo>
                    <a:cubicBezTo>
                      <a:pt x="11843" y="20504"/>
                      <a:pt x="11783" y="20487"/>
                      <a:pt x="11749" y="20470"/>
                    </a:cubicBezTo>
                    <a:cubicBezTo>
                      <a:pt x="11809" y="20300"/>
                      <a:pt x="11732" y="20131"/>
                      <a:pt x="11478" y="19953"/>
                    </a:cubicBezTo>
                    <a:cubicBezTo>
                      <a:pt x="11215" y="19774"/>
                      <a:pt x="11113" y="19749"/>
                      <a:pt x="10986" y="19478"/>
                    </a:cubicBezTo>
                    <a:cubicBezTo>
                      <a:pt x="10935" y="19376"/>
                      <a:pt x="10901" y="19274"/>
                      <a:pt x="10859" y="19172"/>
                    </a:cubicBezTo>
                    <a:cubicBezTo>
                      <a:pt x="10808" y="19036"/>
                      <a:pt x="10816" y="19045"/>
                      <a:pt x="10748" y="18952"/>
                    </a:cubicBezTo>
                    <a:cubicBezTo>
                      <a:pt x="10613" y="18790"/>
                      <a:pt x="10545" y="18697"/>
                      <a:pt x="10460" y="18502"/>
                    </a:cubicBezTo>
                    <a:cubicBezTo>
                      <a:pt x="10392" y="18324"/>
                      <a:pt x="10256" y="18222"/>
                      <a:pt x="10197" y="18052"/>
                    </a:cubicBezTo>
                    <a:cubicBezTo>
                      <a:pt x="10112" y="17815"/>
                      <a:pt x="10307" y="17569"/>
                      <a:pt x="10290" y="17340"/>
                    </a:cubicBezTo>
                    <a:cubicBezTo>
                      <a:pt x="10282" y="17187"/>
                      <a:pt x="10189" y="17153"/>
                      <a:pt x="10146" y="17034"/>
                    </a:cubicBezTo>
                    <a:cubicBezTo>
                      <a:pt x="10121" y="16933"/>
                      <a:pt x="10155" y="16788"/>
                      <a:pt x="10146" y="16687"/>
                    </a:cubicBezTo>
                    <a:cubicBezTo>
                      <a:pt x="10138" y="16483"/>
                      <a:pt x="10163" y="16296"/>
                      <a:pt x="10172" y="16093"/>
                    </a:cubicBezTo>
                    <a:cubicBezTo>
                      <a:pt x="10180" y="15991"/>
                      <a:pt x="10129" y="15915"/>
                      <a:pt x="10146" y="15813"/>
                    </a:cubicBezTo>
                    <a:cubicBezTo>
                      <a:pt x="10172" y="15686"/>
                      <a:pt x="10273" y="15635"/>
                      <a:pt x="10239" y="15482"/>
                    </a:cubicBezTo>
                    <a:cubicBezTo>
                      <a:pt x="10180" y="15465"/>
                      <a:pt x="10138" y="15440"/>
                      <a:pt x="10104" y="15406"/>
                    </a:cubicBezTo>
                    <a:cubicBezTo>
                      <a:pt x="10155" y="15321"/>
                      <a:pt x="10155" y="15245"/>
                      <a:pt x="10053" y="15143"/>
                    </a:cubicBezTo>
                    <a:cubicBezTo>
                      <a:pt x="10019" y="15109"/>
                      <a:pt x="9976" y="15083"/>
                      <a:pt x="9943" y="15058"/>
                    </a:cubicBezTo>
                    <a:cubicBezTo>
                      <a:pt x="9943" y="15049"/>
                      <a:pt x="9943" y="15049"/>
                      <a:pt x="9943" y="15049"/>
                    </a:cubicBezTo>
                    <a:cubicBezTo>
                      <a:pt x="9832" y="14871"/>
                      <a:pt x="9705" y="14702"/>
                      <a:pt x="9552" y="14583"/>
                    </a:cubicBezTo>
                    <a:cubicBezTo>
                      <a:pt x="9408" y="14473"/>
                      <a:pt x="9493" y="14490"/>
                      <a:pt x="9298" y="14481"/>
                    </a:cubicBezTo>
                    <a:cubicBezTo>
                      <a:pt x="9275" y="14479"/>
                      <a:pt x="9251" y="14479"/>
                      <a:pt x="9228" y="14479"/>
                    </a:cubicBezTo>
                    <a:cubicBezTo>
                      <a:pt x="9164" y="14479"/>
                      <a:pt x="9101" y="14484"/>
                      <a:pt x="9037" y="14484"/>
                    </a:cubicBezTo>
                    <a:cubicBezTo>
                      <a:pt x="9014" y="14484"/>
                      <a:pt x="8990" y="14483"/>
                      <a:pt x="8967" y="14481"/>
                    </a:cubicBezTo>
                    <a:cubicBezTo>
                      <a:pt x="8932" y="14481"/>
                      <a:pt x="8899" y="14481"/>
                      <a:pt x="8867" y="14481"/>
                    </a:cubicBezTo>
                    <a:cubicBezTo>
                      <a:pt x="8710" y="14481"/>
                      <a:pt x="8594" y="14475"/>
                      <a:pt x="8424" y="14405"/>
                    </a:cubicBezTo>
                    <a:cubicBezTo>
                      <a:pt x="8293" y="14349"/>
                      <a:pt x="8216" y="14319"/>
                      <a:pt x="8145" y="14319"/>
                    </a:cubicBezTo>
                    <a:cubicBezTo>
                      <a:pt x="8066" y="14319"/>
                      <a:pt x="7995" y="14358"/>
                      <a:pt x="7864" y="14439"/>
                    </a:cubicBezTo>
                    <a:cubicBezTo>
                      <a:pt x="7757" y="14507"/>
                      <a:pt x="7687" y="14518"/>
                      <a:pt x="7612" y="14518"/>
                    </a:cubicBezTo>
                    <a:cubicBezTo>
                      <a:pt x="7575" y="14518"/>
                      <a:pt x="7536" y="14515"/>
                      <a:pt x="7491" y="14515"/>
                    </a:cubicBezTo>
                    <a:cubicBezTo>
                      <a:pt x="7423" y="14515"/>
                      <a:pt x="7304" y="14515"/>
                      <a:pt x="7211" y="14507"/>
                    </a:cubicBezTo>
                    <a:cubicBezTo>
                      <a:pt x="7143" y="14504"/>
                      <a:pt x="7085" y="14502"/>
                      <a:pt x="7029" y="14502"/>
                    </a:cubicBezTo>
                    <a:cubicBezTo>
                      <a:pt x="6917" y="14502"/>
                      <a:pt x="6815" y="14509"/>
                      <a:pt x="6668" y="14532"/>
                    </a:cubicBezTo>
                    <a:cubicBezTo>
                      <a:pt x="6566" y="14540"/>
                      <a:pt x="6498" y="14591"/>
                      <a:pt x="6388" y="14591"/>
                    </a:cubicBezTo>
                    <a:cubicBezTo>
                      <a:pt x="6383" y="14592"/>
                      <a:pt x="6377" y="14592"/>
                      <a:pt x="6371" y="14592"/>
                    </a:cubicBezTo>
                    <a:cubicBezTo>
                      <a:pt x="6318" y="14592"/>
                      <a:pt x="6246" y="14567"/>
                      <a:pt x="6180" y="14567"/>
                    </a:cubicBezTo>
                    <a:cubicBezTo>
                      <a:pt x="6161" y="14567"/>
                      <a:pt x="6142" y="14569"/>
                      <a:pt x="6125" y="14574"/>
                    </a:cubicBezTo>
                    <a:cubicBezTo>
                      <a:pt x="6066" y="14591"/>
                      <a:pt x="6074" y="14668"/>
                      <a:pt x="6040" y="14676"/>
                    </a:cubicBezTo>
                    <a:cubicBezTo>
                      <a:pt x="6032" y="14679"/>
                      <a:pt x="6017" y="14680"/>
                      <a:pt x="6000" y="14680"/>
                    </a:cubicBezTo>
                    <a:cubicBezTo>
                      <a:pt x="5968" y="14680"/>
                      <a:pt x="5930" y="14676"/>
                      <a:pt x="5930" y="14676"/>
                    </a:cubicBezTo>
                    <a:cubicBezTo>
                      <a:pt x="5854" y="14710"/>
                      <a:pt x="5735" y="14727"/>
                      <a:pt x="5650" y="14744"/>
                    </a:cubicBezTo>
                    <a:cubicBezTo>
                      <a:pt x="5413" y="14786"/>
                      <a:pt x="5175" y="14863"/>
                      <a:pt x="4946" y="14905"/>
                    </a:cubicBezTo>
                    <a:cubicBezTo>
                      <a:pt x="4919" y="14908"/>
                      <a:pt x="4893" y="14910"/>
                      <a:pt x="4867" y="14910"/>
                    </a:cubicBezTo>
                    <a:cubicBezTo>
                      <a:pt x="4755" y="14910"/>
                      <a:pt x="4652" y="14883"/>
                      <a:pt x="4556" y="14863"/>
                    </a:cubicBezTo>
                    <a:cubicBezTo>
                      <a:pt x="4259" y="14651"/>
                      <a:pt x="3860" y="14244"/>
                      <a:pt x="3648" y="14235"/>
                    </a:cubicBezTo>
                    <a:cubicBezTo>
                      <a:pt x="2732" y="14193"/>
                      <a:pt x="3784" y="12581"/>
                      <a:pt x="4166" y="12182"/>
                    </a:cubicBezTo>
                    <a:cubicBezTo>
                      <a:pt x="4471" y="11868"/>
                      <a:pt x="4513" y="11571"/>
                      <a:pt x="4776" y="11274"/>
                    </a:cubicBezTo>
                    <a:cubicBezTo>
                      <a:pt x="4870" y="11164"/>
                      <a:pt x="5201" y="10978"/>
                      <a:pt x="5336" y="10944"/>
                    </a:cubicBezTo>
                    <a:cubicBezTo>
                      <a:pt x="5367" y="10935"/>
                      <a:pt x="5400" y="10931"/>
                      <a:pt x="5434" y="10931"/>
                    </a:cubicBezTo>
                    <a:cubicBezTo>
                      <a:pt x="5604" y="10931"/>
                      <a:pt x="5805" y="11021"/>
                      <a:pt x="5941" y="11021"/>
                    </a:cubicBezTo>
                    <a:cubicBezTo>
                      <a:pt x="5965" y="11021"/>
                      <a:pt x="5987" y="11018"/>
                      <a:pt x="6006" y="11012"/>
                    </a:cubicBezTo>
                    <a:cubicBezTo>
                      <a:pt x="6252" y="10927"/>
                      <a:pt x="6303" y="10570"/>
                      <a:pt x="6397" y="10375"/>
                    </a:cubicBezTo>
                    <a:cubicBezTo>
                      <a:pt x="6566" y="10002"/>
                      <a:pt x="6804" y="9705"/>
                      <a:pt x="6999" y="9349"/>
                    </a:cubicBezTo>
                    <a:cubicBezTo>
                      <a:pt x="7219" y="8950"/>
                      <a:pt x="7270" y="8526"/>
                      <a:pt x="7474" y="8153"/>
                    </a:cubicBezTo>
                    <a:cubicBezTo>
                      <a:pt x="7525" y="8149"/>
                      <a:pt x="7578" y="8143"/>
                      <a:pt x="7628" y="8143"/>
                    </a:cubicBezTo>
                    <a:cubicBezTo>
                      <a:pt x="7687" y="8143"/>
                      <a:pt x="7742" y="8151"/>
                      <a:pt x="7788" y="8178"/>
                    </a:cubicBezTo>
                    <a:cubicBezTo>
                      <a:pt x="8017" y="8331"/>
                      <a:pt x="7627" y="8755"/>
                      <a:pt x="7847" y="8780"/>
                    </a:cubicBezTo>
                    <a:cubicBezTo>
                      <a:pt x="7864" y="8806"/>
                      <a:pt x="7856" y="8831"/>
                      <a:pt x="7881" y="8848"/>
                    </a:cubicBezTo>
                    <a:cubicBezTo>
                      <a:pt x="8017" y="8789"/>
                      <a:pt x="8144" y="8577"/>
                      <a:pt x="8246" y="8467"/>
                    </a:cubicBezTo>
                    <a:cubicBezTo>
                      <a:pt x="8424" y="8272"/>
                      <a:pt x="8390" y="8212"/>
                      <a:pt x="8441" y="7975"/>
                    </a:cubicBezTo>
                    <a:cubicBezTo>
                      <a:pt x="8509" y="7712"/>
                      <a:pt x="8908" y="6889"/>
                      <a:pt x="8636" y="6575"/>
                    </a:cubicBezTo>
                    <a:cubicBezTo>
                      <a:pt x="8729" y="6473"/>
                      <a:pt x="8755" y="6516"/>
                      <a:pt x="8874" y="6465"/>
                    </a:cubicBezTo>
                    <a:cubicBezTo>
                      <a:pt x="8942" y="6431"/>
                      <a:pt x="9128" y="6388"/>
                      <a:pt x="9238" y="6346"/>
                    </a:cubicBezTo>
                    <a:cubicBezTo>
                      <a:pt x="9264" y="6431"/>
                      <a:pt x="9272" y="6524"/>
                      <a:pt x="9281" y="6651"/>
                    </a:cubicBezTo>
                    <a:cubicBezTo>
                      <a:pt x="9292" y="6648"/>
                      <a:pt x="9303" y="6646"/>
                      <a:pt x="9316" y="6646"/>
                    </a:cubicBezTo>
                    <a:cubicBezTo>
                      <a:pt x="9350" y="6646"/>
                      <a:pt x="9390" y="6656"/>
                      <a:pt x="9424" y="6656"/>
                    </a:cubicBezTo>
                    <a:cubicBezTo>
                      <a:pt x="9436" y="6656"/>
                      <a:pt x="9448" y="6655"/>
                      <a:pt x="9459" y="6651"/>
                    </a:cubicBezTo>
                    <a:cubicBezTo>
                      <a:pt x="9459" y="6694"/>
                      <a:pt x="9484" y="6719"/>
                      <a:pt x="9493" y="6762"/>
                    </a:cubicBezTo>
                    <a:cubicBezTo>
                      <a:pt x="9516" y="6766"/>
                      <a:pt x="9535" y="6768"/>
                      <a:pt x="9550" y="6768"/>
                    </a:cubicBezTo>
                    <a:cubicBezTo>
                      <a:pt x="9674" y="6768"/>
                      <a:pt x="9591" y="6630"/>
                      <a:pt x="9629" y="6533"/>
                    </a:cubicBezTo>
                    <a:cubicBezTo>
                      <a:pt x="9680" y="6388"/>
                      <a:pt x="9790" y="6337"/>
                      <a:pt x="9892" y="6227"/>
                    </a:cubicBezTo>
                    <a:cubicBezTo>
                      <a:pt x="10078" y="6007"/>
                      <a:pt x="10138" y="5845"/>
                      <a:pt x="10121" y="5565"/>
                    </a:cubicBezTo>
                    <a:cubicBezTo>
                      <a:pt x="10112" y="5430"/>
                      <a:pt x="10172" y="5260"/>
                      <a:pt x="10146" y="5133"/>
                    </a:cubicBezTo>
                    <a:cubicBezTo>
                      <a:pt x="10138" y="5056"/>
                      <a:pt x="10112" y="5006"/>
                      <a:pt x="10095" y="4938"/>
                    </a:cubicBezTo>
                    <a:cubicBezTo>
                      <a:pt x="10087" y="4878"/>
                      <a:pt x="10087" y="4819"/>
                      <a:pt x="10078" y="4768"/>
                    </a:cubicBezTo>
                    <a:cubicBezTo>
                      <a:pt x="10087" y="4675"/>
                      <a:pt x="10129" y="4573"/>
                      <a:pt x="10095" y="4471"/>
                    </a:cubicBezTo>
                    <a:cubicBezTo>
                      <a:pt x="10095" y="4463"/>
                      <a:pt x="10087" y="4446"/>
                      <a:pt x="10078" y="4437"/>
                    </a:cubicBezTo>
                    <a:cubicBezTo>
                      <a:pt x="10078" y="4429"/>
                      <a:pt x="10070" y="4412"/>
                      <a:pt x="10070" y="4403"/>
                    </a:cubicBezTo>
                    <a:cubicBezTo>
                      <a:pt x="10053" y="4361"/>
                      <a:pt x="10019" y="4327"/>
                      <a:pt x="9985" y="4285"/>
                    </a:cubicBezTo>
                    <a:cubicBezTo>
                      <a:pt x="9951" y="4132"/>
                      <a:pt x="9909" y="3979"/>
                      <a:pt x="9875" y="3826"/>
                    </a:cubicBezTo>
                    <a:cubicBezTo>
                      <a:pt x="9883" y="3792"/>
                      <a:pt x="9883" y="3759"/>
                      <a:pt x="9883" y="3716"/>
                    </a:cubicBezTo>
                    <a:cubicBezTo>
                      <a:pt x="10061" y="3792"/>
                      <a:pt x="10256" y="3826"/>
                      <a:pt x="10443" y="3869"/>
                    </a:cubicBezTo>
                    <a:cubicBezTo>
                      <a:pt x="10358" y="4030"/>
                      <a:pt x="10867" y="4157"/>
                      <a:pt x="10994" y="4157"/>
                    </a:cubicBezTo>
                    <a:cubicBezTo>
                      <a:pt x="10994" y="4174"/>
                      <a:pt x="10994" y="4200"/>
                      <a:pt x="10994" y="4217"/>
                    </a:cubicBezTo>
                    <a:cubicBezTo>
                      <a:pt x="11016" y="4222"/>
                      <a:pt x="11037" y="4225"/>
                      <a:pt x="11058" y="4225"/>
                    </a:cubicBezTo>
                    <a:cubicBezTo>
                      <a:pt x="11095" y="4225"/>
                      <a:pt x="11131" y="4216"/>
                      <a:pt x="11161" y="4197"/>
                    </a:cubicBezTo>
                    <a:lnTo>
                      <a:pt x="11161" y="4197"/>
                    </a:lnTo>
                    <a:cubicBezTo>
                      <a:pt x="11060" y="4279"/>
                      <a:pt x="11048" y="4438"/>
                      <a:pt x="11223" y="4454"/>
                    </a:cubicBezTo>
                    <a:cubicBezTo>
                      <a:pt x="11173" y="4658"/>
                      <a:pt x="11156" y="4641"/>
                      <a:pt x="11317" y="4734"/>
                    </a:cubicBezTo>
                    <a:cubicBezTo>
                      <a:pt x="11393" y="4785"/>
                      <a:pt x="11512" y="4878"/>
                      <a:pt x="11597" y="4895"/>
                    </a:cubicBezTo>
                    <a:cubicBezTo>
                      <a:pt x="11597" y="4955"/>
                      <a:pt x="11588" y="5006"/>
                      <a:pt x="11597" y="5065"/>
                    </a:cubicBezTo>
                    <a:cubicBezTo>
                      <a:pt x="11724" y="5107"/>
                      <a:pt x="11885" y="5209"/>
                      <a:pt x="11978" y="5319"/>
                    </a:cubicBezTo>
                    <a:cubicBezTo>
                      <a:pt x="12063" y="5413"/>
                      <a:pt x="12072" y="5548"/>
                      <a:pt x="12157" y="5650"/>
                    </a:cubicBezTo>
                    <a:cubicBezTo>
                      <a:pt x="12250" y="5761"/>
                      <a:pt x="12377" y="5845"/>
                      <a:pt x="12462" y="5939"/>
                    </a:cubicBezTo>
                    <a:cubicBezTo>
                      <a:pt x="12487" y="5973"/>
                      <a:pt x="12513" y="6066"/>
                      <a:pt x="12547" y="6108"/>
                    </a:cubicBezTo>
                    <a:cubicBezTo>
                      <a:pt x="12598" y="6159"/>
                      <a:pt x="12640" y="6117"/>
                      <a:pt x="12691" y="6219"/>
                    </a:cubicBezTo>
                    <a:cubicBezTo>
                      <a:pt x="12698" y="6219"/>
                      <a:pt x="12705" y="6220"/>
                      <a:pt x="12712" y="6220"/>
                    </a:cubicBezTo>
                    <a:cubicBezTo>
                      <a:pt x="13137" y="6220"/>
                      <a:pt x="13302" y="4941"/>
                      <a:pt x="13319" y="4632"/>
                    </a:cubicBezTo>
                    <a:cubicBezTo>
                      <a:pt x="13327" y="4369"/>
                      <a:pt x="13471" y="4234"/>
                      <a:pt x="13505" y="3988"/>
                    </a:cubicBezTo>
                    <a:cubicBezTo>
                      <a:pt x="13531" y="3784"/>
                      <a:pt x="13539" y="3445"/>
                      <a:pt x="13522" y="3241"/>
                    </a:cubicBezTo>
                    <a:cubicBezTo>
                      <a:pt x="13488" y="2893"/>
                      <a:pt x="13166" y="2690"/>
                      <a:pt x="13192" y="2325"/>
                    </a:cubicBezTo>
                    <a:cubicBezTo>
                      <a:pt x="13208" y="2087"/>
                      <a:pt x="13378" y="1875"/>
                      <a:pt x="13285" y="1621"/>
                    </a:cubicBezTo>
                    <a:cubicBezTo>
                      <a:pt x="13192" y="1383"/>
                      <a:pt x="13039" y="1315"/>
                      <a:pt x="13056" y="1010"/>
                    </a:cubicBezTo>
                    <a:cubicBezTo>
                      <a:pt x="13073" y="773"/>
                      <a:pt x="13098" y="679"/>
                      <a:pt x="13005" y="510"/>
                    </a:cubicBezTo>
                    <a:cubicBezTo>
                      <a:pt x="11995" y="179"/>
                      <a:pt x="10910" y="1"/>
                      <a:pt x="97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3" name="Google Shape;4683;p24"/>
              <p:cNvSpPr/>
              <p:nvPr/>
            </p:nvSpPr>
            <p:spPr>
              <a:xfrm>
                <a:off x="-189004" y="3189453"/>
                <a:ext cx="121225" cy="262303"/>
              </a:xfrm>
              <a:custGeom>
                <a:rect b="b" l="l" r="r" t="t"/>
                <a:pathLst>
                  <a:path extrusionOk="0" h="7729" w="3572">
                    <a:moveTo>
                      <a:pt x="1816" y="0"/>
                    </a:moveTo>
                    <a:lnTo>
                      <a:pt x="1799" y="76"/>
                    </a:lnTo>
                    <a:cubicBezTo>
                      <a:pt x="1850" y="305"/>
                      <a:pt x="1901" y="526"/>
                      <a:pt x="1833" y="780"/>
                    </a:cubicBezTo>
                    <a:cubicBezTo>
                      <a:pt x="1816" y="814"/>
                      <a:pt x="1790" y="865"/>
                      <a:pt x="1765" y="916"/>
                    </a:cubicBezTo>
                    <a:cubicBezTo>
                      <a:pt x="1714" y="1001"/>
                      <a:pt x="1655" y="1094"/>
                      <a:pt x="1671" y="1188"/>
                    </a:cubicBezTo>
                    <a:cubicBezTo>
                      <a:pt x="1688" y="1298"/>
                      <a:pt x="1765" y="1349"/>
                      <a:pt x="1841" y="1391"/>
                    </a:cubicBezTo>
                    <a:cubicBezTo>
                      <a:pt x="1884" y="1417"/>
                      <a:pt x="1926" y="1442"/>
                      <a:pt x="1951" y="1485"/>
                    </a:cubicBezTo>
                    <a:cubicBezTo>
                      <a:pt x="2121" y="1714"/>
                      <a:pt x="2062" y="1807"/>
                      <a:pt x="1968" y="1985"/>
                    </a:cubicBezTo>
                    <a:cubicBezTo>
                      <a:pt x="1917" y="2078"/>
                      <a:pt x="1858" y="2180"/>
                      <a:pt x="1816" y="2316"/>
                    </a:cubicBezTo>
                    <a:lnTo>
                      <a:pt x="1799" y="2409"/>
                    </a:lnTo>
                    <a:cubicBezTo>
                      <a:pt x="1705" y="2732"/>
                      <a:pt x="1671" y="2867"/>
                      <a:pt x="1264" y="2910"/>
                    </a:cubicBezTo>
                    <a:lnTo>
                      <a:pt x="1205" y="2918"/>
                    </a:lnTo>
                    <a:lnTo>
                      <a:pt x="1213" y="2978"/>
                    </a:lnTo>
                    <a:cubicBezTo>
                      <a:pt x="1222" y="3028"/>
                      <a:pt x="1230" y="3088"/>
                      <a:pt x="1247" y="3139"/>
                    </a:cubicBezTo>
                    <a:cubicBezTo>
                      <a:pt x="1256" y="3190"/>
                      <a:pt x="1264" y="3241"/>
                      <a:pt x="1273" y="3300"/>
                    </a:cubicBezTo>
                    <a:cubicBezTo>
                      <a:pt x="1219" y="3285"/>
                      <a:pt x="1175" y="3278"/>
                      <a:pt x="1135" y="3278"/>
                    </a:cubicBezTo>
                    <a:cubicBezTo>
                      <a:pt x="1043" y="3278"/>
                      <a:pt x="977" y="3314"/>
                      <a:pt x="883" y="3368"/>
                    </a:cubicBezTo>
                    <a:cubicBezTo>
                      <a:pt x="857" y="3385"/>
                      <a:pt x="823" y="3402"/>
                      <a:pt x="781" y="3419"/>
                    </a:cubicBezTo>
                    <a:cubicBezTo>
                      <a:pt x="747" y="3444"/>
                      <a:pt x="704" y="3461"/>
                      <a:pt x="662" y="3487"/>
                    </a:cubicBezTo>
                    <a:cubicBezTo>
                      <a:pt x="501" y="3563"/>
                      <a:pt x="323" y="3648"/>
                      <a:pt x="246" y="3733"/>
                    </a:cubicBezTo>
                    <a:cubicBezTo>
                      <a:pt x="0" y="4012"/>
                      <a:pt x="204" y="4869"/>
                      <a:pt x="357" y="5149"/>
                    </a:cubicBezTo>
                    <a:cubicBezTo>
                      <a:pt x="408" y="5243"/>
                      <a:pt x="458" y="5319"/>
                      <a:pt x="501" y="5395"/>
                    </a:cubicBezTo>
                    <a:cubicBezTo>
                      <a:pt x="603" y="5556"/>
                      <a:pt x="679" y="5684"/>
                      <a:pt x="747" y="5913"/>
                    </a:cubicBezTo>
                    <a:cubicBezTo>
                      <a:pt x="781" y="6040"/>
                      <a:pt x="789" y="6167"/>
                      <a:pt x="789" y="6294"/>
                    </a:cubicBezTo>
                    <a:cubicBezTo>
                      <a:pt x="789" y="6413"/>
                      <a:pt x="798" y="6532"/>
                      <a:pt x="823" y="6642"/>
                    </a:cubicBezTo>
                    <a:cubicBezTo>
                      <a:pt x="857" y="6795"/>
                      <a:pt x="925" y="6880"/>
                      <a:pt x="1018" y="6914"/>
                    </a:cubicBezTo>
                    <a:cubicBezTo>
                      <a:pt x="1045" y="6923"/>
                      <a:pt x="1074" y="6928"/>
                      <a:pt x="1104" y="6928"/>
                    </a:cubicBezTo>
                    <a:cubicBezTo>
                      <a:pt x="1180" y="6928"/>
                      <a:pt x="1267" y="6898"/>
                      <a:pt x="1358" y="6837"/>
                    </a:cubicBezTo>
                    <a:cubicBezTo>
                      <a:pt x="1409" y="6905"/>
                      <a:pt x="1442" y="7024"/>
                      <a:pt x="1468" y="7151"/>
                    </a:cubicBezTo>
                    <a:cubicBezTo>
                      <a:pt x="1527" y="7389"/>
                      <a:pt x="1604" y="7694"/>
                      <a:pt x="1917" y="7720"/>
                    </a:cubicBezTo>
                    <a:cubicBezTo>
                      <a:pt x="1926" y="7728"/>
                      <a:pt x="1943" y="7728"/>
                      <a:pt x="1960" y="7728"/>
                    </a:cubicBezTo>
                    <a:cubicBezTo>
                      <a:pt x="2113" y="7728"/>
                      <a:pt x="2223" y="7643"/>
                      <a:pt x="2291" y="7474"/>
                    </a:cubicBezTo>
                    <a:cubicBezTo>
                      <a:pt x="2435" y="7295"/>
                      <a:pt x="2545" y="7049"/>
                      <a:pt x="2571" y="6956"/>
                    </a:cubicBezTo>
                    <a:lnTo>
                      <a:pt x="2596" y="6880"/>
                    </a:lnTo>
                    <a:cubicBezTo>
                      <a:pt x="2630" y="6769"/>
                      <a:pt x="2656" y="6668"/>
                      <a:pt x="2698" y="6557"/>
                    </a:cubicBezTo>
                    <a:cubicBezTo>
                      <a:pt x="2766" y="6405"/>
                      <a:pt x="2834" y="6277"/>
                      <a:pt x="2910" y="6133"/>
                    </a:cubicBezTo>
                    <a:cubicBezTo>
                      <a:pt x="2986" y="5998"/>
                      <a:pt x="2986" y="5930"/>
                      <a:pt x="2978" y="5845"/>
                    </a:cubicBezTo>
                    <a:cubicBezTo>
                      <a:pt x="2978" y="5802"/>
                      <a:pt x="2969" y="5760"/>
                      <a:pt x="2978" y="5692"/>
                    </a:cubicBezTo>
                    <a:cubicBezTo>
                      <a:pt x="2995" y="5573"/>
                      <a:pt x="3054" y="5378"/>
                      <a:pt x="3105" y="5259"/>
                    </a:cubicBezTo>
                    <a:cubicBezTo>
                      <a:pt x="3139" y="5183"/>
                      <a:pt x="3215" y="5115"/>
                      <a:pt x="3292" y="5039"/>
                    </a:cubicBezTo>
                    <a:cubicBezTo>
                      <a:pt x="3360" y="4980"/>
                      <a:pt x="3427" y="4912"/>
                      <a:pt x="3478" y="4835"/>
                    </a:cubicBezTo>
                    <a:cubicBezTo>
                      <a:pt x="3504" y="4810"/>
                      <a:pt x="3546" y="4784"/>
                      <a:pt x="3572" y="4751"/>
                    </a:cubicBezTo>
                    <a:lnTo>
                      <a:pt x="3555" y="4589"/>
                    </a:lnTo>
                    <a:lnTo>
                      <a:pt x="3555" y="4598"/>
                    </a:lnTo>
                    <a:cubicBezTo>
                      <a:pt x="3521" y="4632"/>
                      <a:pt x="3419" y="4725"/>
                      <a:pt x="3385" y="4776"/>
                    </a:cubicBezTo>
                    <a:cubicBezTo>
                      <a:pt x="3343" y="4844"/>
                      <a:pt x="3283" y="4903"/>
                      <a:pt x="3215" y="4963"/>
                    </a:cubicBezTo>
                    <a:cubicBezTo>
                      <a:pt x="3139" y="5039"/>
                      <a:pt x="3054" y="5124"/>
                      <a:pt x="3003" y="5217"/>
                    </a:cubicBezTo>
                    <a:cubicBezTo>
                      <a:pt x="2944" y="5336"/>
                      <a:pt x="2885" y="5548"/>
                      <a:pt x="2868" y="5675"/>
                    </a:cubicBezTo>
                    <a:cubicBezTo>
                      <a:pt x="2859" y="5760"/>
                      <a:pt x="2868" y="5811"/>
                      <a:pt x="2868" y="5853"/>
                    </a:cubicBezTo>
                    <a:cubicBezTo>
                      <a:pt x="2876" y="5930"/>
                      <a:pt x="2876" y="5972"/>
                      <a:pt x="2817" y="6082"/>
                    </a:cubicBezTo>
                    <a:cubicBezTo>
                      <a:pt x="2740" y="6218"/>
                      <a:pt x="2664" y="6354"/>
                      <a:pt x="2596" y="6515"/>
                    </a:cubicBezTo>
                    <a:cubicBezTo>
                      <a:pt x="2554" y="6634"/>
                      <a:pt x="2520" y="6736"/>
                      <a:pt x="2486" y="6846"/>
                    </a:cubicBezTo>
                    <a:lnTo>
                      <a:pt x="2469" y="6922"/>
                    </a:lnTo>
                    <a:cubicBezTo>
                      <a:pt x="2443" y="7015"/>
                      <a:pt x="2333" y="7253"/>
                      <a:pt x="2206" y="7406"/>
                    </a:cubicBezTo>
                    <a:lnTo>
                      <a:pt x="2197" y="7423"/>
                    </a:lnTo>
                    <a:cubicBezTo>
                      <a:pt x="2145" y="7551"/>
                      <a:pt x="2072" y="7612"/>
                      <a:pt x="1967" y="7612"/>
                    </a:cubicBezTo>
                    <a:cubicBezTo>
                      <a:pt x="1954" y="7612"/>
                      <a:pt x="1940" y="7611"/>
                      <a:pt x="1926" y="7609"/>
                    </a:cubicBezTo>
                    <a:cubicBezTo>
                      <a:pt x="1688" y="7584"/>
                      <a:pt x="1629" y="7346"/>
                      <a:pt x="1578" y="7117"/>
                    </a:cubicBezTo>
                    <a:cubicBezTo>
                      <a:pt x="1544" y="6990"/>
                      <a:pt x="1519" y="6871"/>
                      <a:pt x="1451" y="6786"/>
                    </a:cubicBezTo>
                    <a:lnTo>
                      <a:pt x="1510" y="6727"/>
                    </a:lnTo>
                    <a:lnTo>
                      <a:pt x="1434" y="6651"/>
                    </a:lnTo>
                    <a:cubicBezTo>
                      <a:pt x="1297" y="6759"/>
                      <a:pt x="1179" y="6818"/>
                      <a:pt x="1094" y="6818"/>
                    </a:cubicBezTo>
                    <a:cubicBezTo>
                      <a:pt x="1079" y="6818"/>
                      <a:pt x="1065" y="6816"/>
                      <a:pt x="1052" y="6812"/>
                    </a:cubicBezTo>
                    <a:cubicBezTo>
                      <a:pt x="993" y="6795"/>
                      <a:pt x="950" y="6727"/>
                      <a:pt x="925" y="6617"/>
                    </a:cubicBezTo>
                    <a:cubicBezTo>
                      <a:pt x="908" y="6515"/>
                      <a:pt x="900" y="6405"/>
                      <a:pt x="900" y="6294"/>
                    </a:cubicBezTo>
                    <a:cubicBezTo>
                      <a:pt x="900" y="6159"/>
                      <a:pt x="891" y="6014"/>
                      <a:pt x="857" y="5879"/>
                    </a:cubicBezTo>
                    <a:cubicBezTo>
                      <a:pt x="781" y="5641"/>
                      <a:pt x="696" y="5497"/>
                      <a:pt x="594" y="5336"/>
                    </a:cubicBezTo>
                    <a:cubicBezTo>
                      <a:pt x="552" y="5259"/>
                      <a:pt x="501" y="5192"/>
                      <a:pt x="450" y="5098"/>
                    </a:cubicBezTo>
                    <a:cubicBezTo>
                      <a:pt x="306" y="4835"/>
                      <a:pt x="128" y="4038"/>
                      <a:pt x="331" y="3809"/>
                    </a:cubicBezTo>
                    <a:cubicBezTo>
                      <a:pt x="391" y="3741"/>
                      <a:pt x="569" y="3648"/>
                      <a:pt x="713" y="3580"/>
                    </a:cubicBezTo>
                    <a:cubicBezTo>
                      <a:pt x="755" y="3563"/>
                      <a:pt x="798" y="3537"/>
                      <a:pt x="832" y="3520"/>
                    </a:cubicBezTo>
                    <a:cubicBezTo>
                      <a:pt x="874" y="3495"/>
                      <a:pt x="908" y="3478"/>
                      <a:pt x="942" y="3461"/>
                    </a:cubicBezTo>
                    <a:cubicBezTo>
                      <a:pt x="1028" y="3415"/>
                      <a:pt x="1078" y="3388"/>
                      <a:pt x="1145" y="3388"/>
                    </a:cubicBezTo>
                    <a:cubicBezTo>
                      <a:pt x="1189" y="3388"/>
                      <a:pt x="1241" y="3400"/>
                      <a:pt x="1315" y="3427"/>
                    </a:cubicBezTo>
                    <a:lnTo>
                      <a:pt x="1392" y="3461"/>
                    </a:lnTo>
                    <a:lnTo>
                      <a:pt x="1392" y="3376"/>
                    </a:lnTo>
                    <a:cubicBezTo>
                      <a:pt x="1392" y="3274"/>
                      <a:pt x="1375" y="3190"/>
                      <a:pt x="1349" y="3113"/>
                    </a:cubicBezTo>
                    <a:cubicBezTo>
                      <a:pt x="1349" y="3079"/>
                      <a:pt x="1341" y="3045"/>
                      <a:pt x="1332" y="3011"/>
                    </a:cubicBezTo>
                    <a:cubicBezTo>
                      <a:pt x="1756" y="2952"/>
                      <a:pt x="1816" y="2749"/>
                      <a:pt x="1901" y="2435"/>
                    </a:cubicBezTo>
                    <a:lnTo>
                      <a:pt x="1926" y="2341"/>
                    </a:lnTo>
                    <a:cubicBezTo>
                      <a:pt x="1960" y="2223"/>
                      <a:pt x="2011" y="2121"/>
                      <a:pt x="2062" y="2036"/>
                    </a:cubicBezTo>
                    <a:cubicBezTo>
                      <a:pt x="2164" y="1858"/>
                      <a:pt x="2248" y="1697"/>
                      <a:pt x="2045" y="1417"/>
                    </a:cubicBezTo>
                    <a:cubicBezTo>
                      <a:pt x="2002" y="1357"/>
                      <a:pt x="1943" y="1323"/>
                      <a:pt x="1892" y="1289"/>
                    </a:cubicBezTo>
                    <a:cubicBezTo>
                      <a:pt x="1824" y="1256"/>
                      <a:pt x="1790" y="1230"/>
                      <a:pt x="1782" y="1171"/>
                    </a:cubicBezTo>
                    <a:cubicBezTo>
                      <a:pt x="1773" y="1120"/>
                      <a:pt x="1816" y="1043"/>
                      <a:pt x="1858" y="967"/>
                    </a:cubicBezTo>
                    <a:cubicBezTo>
                      <a:pt x="1892" y="916"/>
                      <a:pt x="1917" y="857"/>
                      <a:pt x="1934" y="806"/>
                    </a:cubicBezTo>
                    <a:cubicBezTo>
                      <a:pt x="1985" y="636"/>
                      <a:pt x="2002" y="382"/>
                      <a:pt x="1977" y="229"/>
                    </a:cubicBezTo>
                    <a:lnTo>
                      <a:pt x="18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4" name="Google Shape;4684;p24"/>
              <p:cNvSpPr/>
              <p:nvPr/>
            </p:nvSpPr>
            <p:spPr>
              <a:xfrm>
                <a:off x="-127102" y="3418599"/>
                <a:ext cx="59900" cy="162391"/>
              </a:xfrm>
              <a:custGeom>
                <a:rect b="b" l="l" r="r" t="t"/>
                <a:pathLst>
                  <a:path extrusionOk="0" h="4785" w="1765">
                    <a:moveTo>
                      <a:pt x="1765" y="0"/>
                    </a:moveTo>
                    <a:lnTo>
                      <a:pt x="1714" y="68"/>
                    </a:lnTo>
                    <a:cubicBezTo>
                      <a:pt x="1510" y="247"/>
                      <a:pt x="1332" y="569"/>
                      <a:pt x="1179" y="857"/>
                    </a:cubicBezTo>
                    <a:cubicBezTo>
                      <a:pt x="1094" y="1010"/>
                      <a:pt x="1010" y="1163"/>
                      <a:pt x="933" y="1273"/>
                    </a:cubicBezTo>
                    <a:cubicBezTo>
                      <a:pt x="865" y="1375"/>
                      <a:pt x="730" y="1494"/>
                      <a:pt x="586" y="1621"/>
                    </a:cubicBezTo>
                    <a:cubicBezTo>
                      <a:pt x="331" y="1850"/>
                      <a:pt x="68" y="2087"/>
                      <a:pt x="17" y="2333"/>
                    </a:cubicBezTo>
                    <a:cubicBezTo>
                      <a:pt x="0" y="2427"/>
                      <a:pt x="51" y="2537"/>
                      <a:pt x="93" y="2639"/>
                    </a:cubicBezTo>
                    <a:cubicBezTo>
                      <a:pt x="127" y="2715"/>
                      <a:pt x="161" y="2783"/>
                      <a:pt x="161" y="2834"/>
                    </a:cubicBezTo>
                    <a:cubicBezTo>
                      <a:pt x="170" y="2910"/>
                      <a:pt x="161" y="2995"/>
                      <a:pt x="144" y="3088"/>
                    </a:cubicBezTo>
                    <a:cubicBezTo>
                      <a:pt x="127" y="3207"/>
                      <a:pt x="119" y="3334"/>
                      <a:pt x="136" y="3470"/>
                    </a:cubicBezTo>
                    <a:cubicBezTo>
                      <a:pt x="170" y="3674"/>
                      <a:pt x="178" y="3894"/>
                      <a:pt x="161" y="4157"/>
                    </a:cubicBezTo>
                    <a:cubicBezTo>
                      <a:pt x="119" y="4276"/>
                      <a:pt x="119" y="4412"/>
                      <a:pt x="110" y="4547"/>
                    </a:cubicBezTo>
                    <a:cubicBezTo>
                      <a:pt x="102" y="4598"/>
                      <a:pt x="102" y="4649"/>
                      <a:pt x="102" y="4700"/>
                    </a:cubicBezTo>
                    <a:lnTo>
                      <a:pt x="102" y="4785"/>
                    </a:lnTo>
                    <a:lnTo>
                      <a:pt x="238" y="4573"/>
                    </a:lnTo>
                    <a:cubicBezTo>
                      <a:pt x="246" y="4471"/>
                      <a:pt x="238" y="4267"/>
                      <a:pt x="272" y="4191"/>
                    </a:cubicBezTo>
                    <a:lnTo>
                      <a:pt x="272" y="4174"/>
                    </a:lnTo>
                    <a:cubicBezTo>
                      <a:pt x="289" y="3903"/>
                      <a:pt x="280" y="3674"/>
                      <a:pt x="246" y="3462"/>
                    </a:cubicBezTo>
                    <a:cubicBezTo>
                      <a:pt x="229" y="3334"/>
                      <a:pt x="246" y="3216"/>
                      <a:pt x="255" y="3097"/>
                    </a:cubicBezTo>
                    <a:cubicBezTo>
                      <a:pt x="263" y="3003"/>
                      <a:pt x="280" y="2919"/>
                      <a:pt x="272" y="2825"/>
                    </a:cubicBezTo>
                    <a:cubicBezTo>
                      <a:pt x="272" y="2757"/>
                      <a:pt x="238" y="2681"/>
                      <a:pt x="195" y="2596"/>
                    </a:cubicBezTo>
                    <a:cubicBezTo>
                      <a:pt x="161" y="2511"/>
                      <a:pt x="119" y="2418"/>
                      <a:pt x="127" y="2359"/>
                    </a:cubicBezTo>
                    <a:cubicBezTo>
                      <a:pt x="170" y="2147"/>
                      <a:pt x="424" y="1918"/>
                      <a:pt x="653" y="1706"/>
                    </a:cubicBezTo>
                    <a:cubicBezTo>
                      <a:pt x="806" y="1578"/>
                      <a:pt x="942" y="1451"/>
                      <a:pt x="1027" y="1332"/>
                    </a:cubicBezTo>
                    <a:cubicBezTo>
                      <a:pt x="1103" y="1222"/>
                      <a:pt x="1188" y="1069"/>
                      <a:pt x="1273" y="908"/>
                    </a:cubicBezTo>
                    <a:cubicBezTo>
                      <a:pt x="1400" y="688"/>
                      <a:pt x="1536" y="442"/>
                      <a:pt x="1680" y="263"/>
                    </a:cubicBezTo>
                    <a:cubicBezTo>
                      <a:pt x="1680" y="264"/>
                      <a:pt x="1680" y="265"/>
                      <a:pt x="1681" y="265"/>
                    </a:cubicBezTo>
                    <a:cubicBezTo>
                      <a:pt x="1689" y="265"/>
                      <a:pt x="1730" y="237"/>
                      <a:pt x="1738" y="237"/>
                    </a:cubicBezTo>
                    <a:cubicBezTo>
                      <a:pt x="1739" y="237"/>
                      <a:pt x="1739" y="237"/>
                      <a:pt x="1739" y="238"/>
                    </a:cubicBezTo>
                    <a:lnTo>
                      <a:pt x="17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5" name="Google Shape;4685;p24"/>
              <p:cNvSpPr/>
              <p:nvPr/>
            </p:nvSpPr>
            <p:spPr>
              <a:xfrm>
                <a:off x="-750975" y="3268595"/>
                <a:ext cx="137651" cy="411730"/>
              </a:xfrm>
              <a:custGeom>
                <a:rect b="b" l="l" r="r" t="t"/>
                <a:pathLst>
                  <a:path extrusionOk="0" h="12132" w="4056">
                    <a:moveTo>
                      <a:pt x="68" y="1"/>
                    </a:moveTo>
                    <a:lnTo>
                      <a:pt x="1" y="171"/>
                    </a:lnTo>
                    <a:cubicBezTo>
                      <a:pt x="1" y="171"/>
                      <a:pt x="111" y="374"/>
                      <a:pt x="51" y="425"/>
                    </a:cubicBezTo>
                    <a:lnTo>
                      <a:pt x="26" y="442"/>
                    </a:lnTo>
                    <a:lnTo>
                      <a:pt x="34" y="476"/>
                    </a:lnTo>
                    <a:cubicBezTo>
                      <a:pt x="43" y="544"/>
                      <a:pt x="51" y="586"/>
                      <a:pt x="51" y="646"/>
                    </a:cubicBezTo>
                    <a:lnTo>
                      <a:pt x="60" y="679"/>
                    </a:lnTo>
                    <a:lnTo>
                      <a:pt x="85" y="696"/>
                    </a:lnTo>
                    <a:cubicBezTo>
                      <a:pt x="170" y="730"/>
                      <a:pt x="170" y="798"/>
                      <a:pt x="170" y="917"/>
                    </a:cubicBezTo>
                    <a:cubicBezTo>
                      <a:pt x="170" y="959"/>
                      <a:pt x="162" y="993"/>
                      <a:pt x="170" y="1036"/>
                    </a:cubicBezTo>
                    <a:cubicBezTo>
                      <a:pt x="179" y="1155"/>
                      <a:pt x="204" y="1222"/>
                      <a:pt x="238" y="1299"/>
                    </a:cubicBezTo>
                    <a:cubicBezTo>
                      <a:pt x="255" y="1333"/>
                      <a:pt x="272" y="1375"/>
                      <a:pt x="289" y="1426"/>
                    </a:cubicBezTo>
                    <a:cubicBezTo>
                      <a:pt x="306" y="1485"/>
                      <a:pt x="306" y="1553"/>
                      <a:pt x="306" y="1621"/>
                    </a:cubicBezTo>
                    <a:cubicBezTo>
                      <a:pt x="314" y="1697"/>
                      <a:pt x="314" y="1774"/>
                      <a:pt x="340" y="1850"/>
                    </a:cubicBezTo>
                    <a:cubicBezTo>
                      <a:pt x="357" y="1901"/>
                      <a:pt x="391" y="1952"/>
                      <a:pt x="416" y="2003"/>
                    </a:cubicBezTo>
                    <a:cubicBezTo>
                      <a:pt x="450" y="2054"/>
                      <a:pt x="484" y="2105"/>
                      <a:pt x="501" y="2156"/>
                    </a:cubicBezTo>
                    <a:cubicBezTo>
                      <a:pt x="509" y="2206"/>
                      <a:pt x="501" y="2274"/>
                      <a:pt x="493" y="2342"/>
                    </a:cubicBezTo>
                    <a:cubicBezTo>
                      <a:pt x="476" y="2427"/>
                      <a:pt x="467" y="2520"/>
                      <a:pt x="501" y="2597"/>
                    </a:cubicBezTo>
                    <a:cubicBezTo>
                      <a:pt x="535" y="2673"/>
                      <a:pt x="620" y="2732"/>
                      <a:pt x="696" y="2783"/>
                    </a:cubicBezTo>
                    <a:cubicBezTo>
                      <a:pt x="739" y="2809"/>
                      <a:pt x="772" y="2834"/>
                      <a:pt x="798" y="2860"/>
                    </a:cubicBezTo>
                    <a:cubicBezTo>
                      <a:pt x="823" y="2885"/>
                      <a:pt x="849" y="2902"/>
                      <a:pt x="874" y="2927"/>
                    </a:cubicBezTo>
                    <a:cubicBezTo>
                      <a:pt x="942" y="2978"/>
                      <a:pt x="1002" y="3021"/>
                      <a:pt x="1035" y="3106"/>
                    </a:cubicBezTo>
                    <a:cubicBezTo>
                      <a:pt x="1044" y="3148"/>
                      <a:pt x="1052" y="3182"/>
                      <a:pt x="1061" y="3224"/>
                    </a:cubicBezTo>
                    <a:cubicBezTo>
                      <a:pt x="1078" y="3301"/>
                      <a:pt x="1095" y="3377"/>
                      <a:pt x="1197" y="3453"/>
                    </a:cubicBezTo>
                    <a:cubicBezTo>
                      <a:pt x="1163" y="3581"/>
                      <a:pt x="1163" y="3784"/>
                      <a:pt x="1163" y="3895"/>
                    </a:cubicBezTo>
                    <a:cubicBezTo>
                      <a:pt x="1163" y="3920"/>
                      <a:pt x="1163" y="3937"/>
                      <a:pt x="1154" y="3954"/>
                    </a:cubicBezTo>
                    <a:cubicBezTo>
                      <a:pt x="1146" y="3988"/>
                      <a:pt x="1137" y="4022"/>
                      <a:pt x="1163" y="4081"/>
                    </a:cubicBezTo>
                    <a:cubicBezTo>
                      <a:pt x="1180" y="4132"/>
                      <a:pt x="1222" y="4158"/>
                      <a:pt x="1256" y="4183"/>
                    </a:cubicBezTo>
                    <a:cubicBezTo>
                      <a:pt x="1290" y="4208"/>
                      <a:pt x="1307" y="4217"/>
                      <a:pt x="1307" y="4251"/>
                    </a:cubicBezTo>
                    <a:lnTo>
                      <a:pt x="1315" y="4276"/>
                    </a:lnTo>
                    <a:lnTo>
                      <a:pt x="1332" y="4285"/>
                    </a:lnTo>
                    <a:cubicBezTo>
                      <a:pt x="1358" y="4310"/>
                      <a:pt x="1400" y="4336"/>
                      <a:pt x="1443" y="4361"/>
                    </a:cubicBezTo>
                    <a:cubicBezTo>
                      <a:pt x="1578" y="4454"/>
                      <a:pt x="1646" y="4505"/>
                      <a:pt x="1638" y="4590"/>
                    </a:cubicBezTo>
                    <a:cubicBezTo>
                      <a:pt x="1607" y="4577"/>
                      <a:pt x="1578" y="4571"/>
                      <a:pt x="1550" y="4571"/>
                    </a:cubicBezTo>
                    <a:cubicBezTo>
                      <a:pt x="1508" y="4571"/>
                      <a:pt x="1470" y="4583"/>
                      <a:pt x="1434" y="4599"/>
                    </a:cubicBezTo>
                    <a:lnTo>
                      <a:pt x="1375" y="4624"/>
                    </a:lnTo>
                    <a:lnTo>
                      <a:pt x="1409" y="4683"/>
                    </a:lnTo>
                    <a:cubicBezTo>
                      <a:pt x="1451" y="4743"/>
                      <a:pt x="1510" y="4777"/>
                      <a:pt x="1553" y="4819"/>
                    </a:cubicBezTo>
                    <a:cubicBezTo>
                      <a:pt x="1655" y="4896"/>
                      <a:pt x="1697" y="4929"/>
                      <a:pt x="1663" y="5031"/>
                    </a:cubicBezTo>
                    <a:lnTo>
                      <a:pt x="1646" y="5082"/>
                    </a:lnTo>
                    <a:lnTo>
                      <a:pt x="1706" y="5099"/>
                    </a:lnTo>
                    <a:cubicBezTo>
                      <a:pt x="1723" y="5108"/>
                      <a:pt x="1740" y="5116"/>
                      <a:pt x="1765" y="5116"/>
                    </a:cubicBezTo>
                    <a:cubicBezTo>
                      <a:pt x="1824" y="5133"/>
                      <a:pt x="1901" y="5150"/>
                      <a:pt x="1926" y="5192"/>
                    </a:cubicBezTo>
                    <a:cubicBezTo>
                      <a:pt x="1926" y="5201"/>
                      <a:pt x="1918" y="5218"/>
                      <a:pt x="1918" y="5226"/>
                    </a:cubicBezTo>
                    <a:cubicBezTo>
                      <a:pt x="1901" y="5286"/>
                      <a:pt x="1875" y="5354"/>
                      <a:pt x="1909" y="5421"/>
                    </a:cubicBezTo>
                    <a:cubicBezTo>
                      <a:pt x="1977" y="5566"/>
                      <a:pt x="2232" y="5608"/>
                      <a:pt x="2418" y="5642"/>
                    </a:cubicBezTo>
                    <a:lnTo>
                      <a:pt x="2435" y="5642"/>
                    </a:lnTo>
                    <a:cubicBezTo>
                      <a:pt x="2444" y="5693"/>
                      <a:pt x="2461" y="5744"/>
                      <a:pt x="2469" y="5778"/>
                    </a:cubicBezTo>
                    <a:cubicBezTo>
                      <a:pt x="2478" y="5812"/>
                      <a:pt x="2495" y="5837"/>
                      <a:pt x="2495" y="5854"/>
                    </a:cubicBezTo>
                    <a:cubicBezTo>
                      <a:pt x="2495" y="5888"/>
                      <a:pt x="2478" y="5922"/>
                      <a:pt x="2469" y="5956"/>
                    </a:cubicBezTo>
                    <a:cubicBezTo>
                      <a:pt x="2452" y="5998"/>
                      <a:pt x="2444" y="6049"/>
                      <a:pt x="2444" y="6117"/>
                    </a:cubicBezTo>
                    <a:lnTo>
                      <a:pt x="2452" y="6151"/>
                    </a:lnTo>
                    <a:lnTo>
                      <a:pt x="2486" y="6168"/>
                    </a:lnTo>
                    <a:cubicBezTo>
                      <a:pt x="2639" y="6219"/>
                      <a:pt x="2825" y="6346"/>
                      <a:pt x="2936" y="6482"/>
                    </a:cubicBezTo>
                    <a:cubicBezTo>
                      <a:pt x="3020" y="6702"/>
                      <a:pt x="3029" y="6923"/>
                      <a:pt x="3037" y="7161"/>
                    </a:cubicBezTo>
                    <a:cubicBezTo>
                      <a:pt x="3046" y="7364"/>
                      <a:pt x="3054" y="7585"/>
                      <a:pt x="3114" y="7822"/>
                    </a:cubicBezTo>
                    <a:cubicBezTo>
                      <a:pt x="3122" y="7856"/>
                      <a:pt x="3131" y="7907"/>
                      <a:pt x="3131" y="7975"/>
                    </a:cubicBezTo>
                    <a:cubicBezTo>
                      <a:pt x="3114" y="8043"/>
                      <a:pt x="3105" y="8119"/>
                      <a:pt x="3105" y="8195"/>
                    </a:cubicBezTo>
                    <a:cubicBezTo>
                      <a:pt x="3114" y="8382"/>
                      <a:pt x="3097" y="8543"/>
                      <a:pt x="3071" y="8721"/>
                    </a:cubicBezTo>
                    <a:cubicBezTo>
                      <a:pt x="3071" y="8772"/>
                      <a:pt x="3063" y="8823"/>
                      <a:pt x="3054" y="8874"/>
                    </a:cubicBezTo>
                    <a:cubicBezTo>
                      <a:pt x="3037" y="9061"/>
                      <a:pt x="3054" y="9375"/>
                      <a:pt x="3105" y="9587"/>
                    </a:cubicBezTo>
                    <a:cubicBezTo>
                      <a:pt x="3122" y="9655"/>
                      <a:pt x="3156" y="9722"/>
                      <a:pt x="3190" y="9790"/>
                    </a:cubicBezTo>
                    <a:cubicBezTo>
                      <a:pt x="3224" y="9867"/>
                      <a:pt x="3266" y="9943"/>
                      <a:pt x="3275" y="10028"/>
                    </a:cubicBezTo>
                    <a:lnTo>
                      <a:pt x="3283" y="10113"/>
                    </a:lnTo>
                    <a:cubicBezTo>
                      <a:pt x="3292" y="10274"/>
                      <a:pt x="3309" y="10426"/>
                      <a:pt x="3377" y="10588"/>
                    </a:cubicBezTo>
                    <a:cubicBezTo>
                      <a:pt x="3411" y="10664"/>
                      <a:pt x="3462" y="10740"/>
                      <a:pt x="3504" y="10817"/>
                    </a:cubicBezTo>
                    <a:cubicBezTo>
                      <a:pt x="3555" y="10893"/>
                      <a:pt x="3606" y="10961"/>
                      <a:pt x="3631" y="11037"/>
                    </a:cubicBezTo>
                    <a:cubicBezTo>
                      <a:pt x="3657" y="11105"/>
                      <a:pt x="3674" y="11173"/>
                      <a:pt x="3699" y="11249"/>
                    </a:cubicBezTo>
                    <a:cubicBezTo>
                      <a:pt x="3716" y="11334"/>
                      <a:pt x="3742" y="11427"/>
                      <a:pt x="3775" y="11512"/>
                    </a:cubicBezTo>
                    <a:cubicBezTo>
                      <a:pt x="3818" y="11597"/>
                      <a:pt x="3843" y="11690"/>
                      <a:pt x="3869" y="11775"/>
                    </a:cubicBezTo>
                    <a:lnTo>
                      <a:pt x="3860" y="11775"/>
                    </a:lnTo>
                    <a:cubicBezTo>
                      <a:pt x="3869" y="11801"/>
                      <a:pt x="3886" y="11996"/>
                      <a:pt x="3894" y="12021"/>
                    </a:cubicBezTo>
                    <a:lnTo>
                      <a:pt x="4055" y="12132"/>
                    </a:lnTo>
                    <a:cubicBezTo>
                      <a:pt x="4047" y="12106"/>
                      <a:pt x="3971" y="11775"/>
                      <a:pt x="3962" y="11750"/>
                    </a:cubicBezTo>
                    <a:cubicBezTo>
                      <a:pt x="3945" y="11657"/>
                      <a:pt x="3920" y="11563"/>
                      <a:pt x="3869" y="11461"/>
                    </a:cubicBezTo>
                    <a:cubicBezTo>
                      <a:pt x="3835" y="11385"/>
                      <a:pt x="3818" y="11300"/>
                      <a:pt x="3792" y="11215"/>
                    </a:cubicBezTo>
                    <a:cubicBezTo>
                      <a:pt x="3775" y="11139"/>
                      <a:pt x="3758" y="11063"/>
                      <a:pt x="3725" y="10986"/>
                    </a:cubicBezTo>
                    <a:cubicBezTo>
                      <a:pt x="3691" y="10910"/>
                      <a:pt x="3640" y="10825"/>
                      <a:pt x="3597" y="10749"/>
                    </a:cubicBezTo>
                    <a:cubicBezTo>
                      <a:pt x="3546" y="10681"/>
                      <a:pt x="3504" y="10613"/>
                      <a:pt x="3470" y="10537"/>
                    </a:cubicBezTo>
                    <a:cubicBezTo>
                      <a:pt x="3411" y="10401"/>
                      <a:pt x="3402" y="10257"/>
                      <a:pt x="3385" y="10104"/>
                    </a:cubicBezTo>
                    <a:lnTo>
                      <a:pt x="3377" y="10011"/>
                    </a:lnTo>
                    <a:cubicBezTo>
                      <a:pt x="3368" y="9909"/>
                      <a:pt x="3326" y="9816"/>
                      <a:pt x="3283" y="9731"/>
                    </a:cubicBezTo>
                    <a:cubicBezTo>
                      <a:pt x="3250" y="9671"/>
                      <a:pt x="3224" y="9612"/>
                      <a:pt x="3207" y="9553"/>
                    </a:cubicBezTo>
                    <a:cubicBezTo>
                      <a:pt x="3165" y="9383"/>
                      <a:pt x="3139" y="9078"/>
                      <a:pt x="3165" y="8883"/>
                    </a:cubicBezTo>
                    <a:cubicBezTo>
                      <a:pt x="3165" y="8832"/>
                      <a:pt x="3173" y="8781"/>
                      <a:pt x="3182" y="8730"/>
                    </a:cubicBezTo>
                    <a:cubicBezTo>
                      <a:pt x="3199" y="8560"/>
                      <a:pt x="3224" y="8382"/>
                      <a:pt x="3207" y="8195"/>
                    </a:cubicBezTo>
                    <a:cubicBezTo>
                      <a:pt x="3207" y="8119"/>
                      <a:pt x="3216" y="8060"/>
                      <a:pt x="3233" y="7992"/>
                    </a:cubicBezTo>
                    <a:lnTo>
                      <a:pt x="3241" y="7983"/>
                    </a:lnTo>
                    <a:lnTo>
                      <a:pt x="3241" y="7975"/>
                    </a:lnTo>
                    <a:cubicBezTo>
                      <a:pt x="3241" y="7890"/>
                      <a:pt x="3233" y="7831"/>
                      <a:pt x="3216" y="7788"/>
                    </a:cubicBezTo>
                    <a:cubicBezTo>
                      <a:pt x="3156" y="7568"/>
                      <a:pt x="3148" y="7356"/>
                      <a:pt x="3148" y="7152"/>
                    </a:cubicBezTo>
                    <a:cubicBezTo>
                      <a:pt x="3139" y="6906"/>
                      <a:pt x="3131" y="6677"/>
                      <a:pt x="3029" y="6431"/>
                    </a:cubicBezTo>
                    <a:lnTo>
                      <a:pt x="3020" y="6422"/>
                    </a:lnTo>
                    <a:cubicBezTo>
                      <a:pt x="2902" y="6278"/>
                      <a:pt x="2724" y="6143"/>
                      <a:pt x="2554" y="6075"/>
                    </a:cubicBezTo>
                    <a:cubicBezTo>
                      <a:pt x="2554" y="6041"/>
                      <a:pt x="2562" y="6015"/>
                      <a:pt x="2571" y="5990"/>
                    </a:cubicBezTo>
                    <a:cubicBezTo>
                      <a:pt x="2579" y="5947"/>
                      <a:pt x="2596" y="5905"/>
                      <a:pt x="2596" y="5854"/>
                    </a:cubicBezTo>
                    <a:cubicBezTo>
                      <a:pt x="2596" y="5820"/>
                      <a:pt x="2588" y="5778"/>
                      <a:pt x="2571" y="5744"/>
                    </a:cubicBezTo>
                    <a:cubicBezTo>
                      <a:pt x="2554" y="5701"/>
                      <a:pt x="2537" y="5651"/>
                      <a:pt x="2545" y="5608"/>
                    </a:cubicBezTo>
                    <a:lnTo>
                      <a:pt x="2554" y="5557"/>
                    </a:lnTo>
                    <a:lnTo>
                      <a:pt x="2503" y="5540"/>
                    </a:lnTo>
                    <a:cubicBezTo>
                      <a:pt x="2478" y="5540"/>
                      <a:pt x="2452" y="5532"/>
                      <a:pt x="2427" y="5532"/>
                    </a:cubicBezTo>
                    <a:cubicBezTo>
                      <a:pt x="2299" y="5506"/>
                      <a:pt x="2045" y="5464"/>
                      <a:pt x="2003" y="5379"/>
                    </a:cubicBezTo>
                    <a:cubicBezTo>
                      <a:pt x="1994" y="5345"/>
                      <a:pt x="2003" y="5303"/>
                      <a:pt x="2019" y="5260"/>
                    </a:cubicBezTo>
                    <a:cubicBezTo>
                      <a:pt x="2028" y="5218"/>
                      <a:pt x="2045" y="5175"/>
                      <a:pt x="2028" y="5142"/>
                    </a:cubicBezTo>
                    <a:cubicBezTo>
                      <a:pt x="1977" y="5065"/>
                      <a:pt x="1875" y="5031"/>
                      <a:pt x="1790" y="5006"/>
                    </a:cubicBezTo>
                    <a:lnTo>
                      <a:pt x="1782" y="5006"/>
                    </a:lnTo>
                    <a:cubicBezTo>
                      <a:pt x="1807" y="4862"/>
                      <a:pt x="1706" y="4794"/>
                      <a:pt x="1621" y="4726"/>
                    </a:cubicBezTo>
                    <a:cubicBezTo>
                      <a:pt x="1604" y="4717"/>
                      <a:pt x="1578" y="4700"/>
                      <a:pt x="1561" y="4683"/>
                    </a:cubicBezTo>
                    <a:cubicBezTo>
                      <a:pt x="1587" y="4683"/>
                      <a:pt x="1604" y="4692"/>
                      <a:pt x="1629" y="4709"/>
                    </a:cubicBezTo>
                    <a:lnTo>
                      <a:pt x="1680" y="4743"/>
                    </a:lnTo>
                    <a:lnTo>
                      <a:pt x="1714" y="4692"/>
                    </a:lnTo>
                    <a:cubicBezTo>
                      <a:pt x="1833" y="4480"/>
                      <a:pt x="1629" y="4353"/>
                      <a:pt x="1502" y="4268"/>
                    </a:cubicBezTo>
                    <a:cubicBezTo>
                      <a:pt x="1468" y="4251"/>
                      <a:pt x="1434" y="4234"/>
                      <a:pt x="1417" y="4208"/>
                    </a:cubicBezTo>
                    <a:cubicBezTo>
                      <a:pt x="1392" y="4141"/>
                      <a:pt x="1349" y="4115"/>
                      <a:pt x="1315" y="4090"/>
                    </a:cubicBezTo>
                    <a:cubicBezTo>
                      <a:pt x="1290" y="4073"/>
                      <a:pt x="1273" y="4064"/>
                      <a:pt x="1264" y="4047"/>
                    </a:cubicBezTo>
                    <a:cubicBezTo>
                      <a:pt x="1256" y="4005"/>
                      <a:pt x="1256" y="4005"/>
                      <a:pt x="1264" y="3979"/>
                    </a:cubicBezTo>
                    <a:cubicBezTo>
                      <a:pt x="1264" y="3962"/>
                      <a:pt x="1273" y="3937"/>
                      <a:pt x="1273" y="3886"/>
                    </a:cubicBezTo>
                    <a:cubicBezTo>
                      <a:pt x="1273" y="3776"/>
                      <a:pt x="1281" y="3547"/>
                      <a:pt x="1315" y="3445"/>
                    </a:cubicBezTo>
                    <a:lnTo>
                      <a:pt x="1332" y="3394"/>
                    </a:lnTo>
                    <a:lnTo>
                      <a:pt x="1290" y="3377"/>
                    </a:lnTo>
                    <a:cubicBezTo>
                      <a:pt x="1197" y="3326"/>
                      <a:pt x="1188" y="3284"/>
                      <a:pt x="1171" y="3199"/>
                    </a:cubicBezTo>
                    <a:cubicBezTo>
                      <a:pt x="1163" y="3165"/>
                      <a:pt x="1154" y="3114"/>
                      <a:pt x="1137" y="3063"/>
                    </a:cubicBezTo>
                    <a:cubicBezTo>
                      <a:pt x="1095" y="2953"/>
                      <a:pt x="1010" y="2894"/>
                      <a:pt x="942" y="2834"/>
                    </a:cubicBezTo>
                    <a:cubicBezTo>
                      <a:pt x="925" y="2817"/>
                      <a:pt x="900" y="2800"/>
                      <a:pt x="874" y="2783"/>
                    </a:cubicBezTo>
                    <a:cubicBezTo>
                      <a:pt x="840" y="2749"/>
                      <a:pt x="798" y="2715"/>
                      <a:pt x="755" y="2690"/>
                    </a:cubicBezTo>
                    <a:cubicBezTo>
                      <a:pt x="696" y="2648"/>
                      <a:pt x="628" y="2597"/>
                      <a:pt x="603" y="2546"/>
                    </a:cubicBezTo>
                    <a:cubicBezTo>
                      <a:pt x="577" y="2503"/>
                      <a:pt x="586" y="2435"/>
                      <a:pt x="603" y="2359"/>
                    </a:cubicBezTo>
                    <a:cubicBezTo>
                      <a:pt x="611" y="2283"/>
                      <a:pt x="620" y="2206"/>
                      <a:pt x="603" y="2139"/>
                    </a:cubicBezTo>
                    <a:cubicBezTo>
                      <a:pt x="586" y="2062"/>
                      <a:pt x="552" y="2003"/>
                      <a:pt x="509" y="1943"/>
                    </a:cubicBezTo>
                    <a:cubicBezTo>
                      <a:pt x="484" y="1901"/>
                      <a:pt x="459" y="1859"/>
                      <a:pt x="442" y="1816"/>
                    </a:cubicBezTo>
                    <a:cubicBezTo>
                      <a:pt x="425" y="1757"/>
                      <a:pt x="425" y="1689"/>
                      <a:pt x="425" y="1621"/>
                    </a:cubicBezTo>
                    <a:cubicBezTo>
                      <a:pt x="416" y="1545"/>
                      <a:pt x="416" y="1468"/>
                      <a:pt x="399" y="1392"/>
                    </a:cubicBezTo>
                    <a:cubicBezTo>
                      <a:pt x="382" y="1333"/>
                      <a:pt x="357" y="1290"/>
                      <a:pt x="340" y="1248"/>
                    </a:cubicBezTo>
                    <a:cubicBezTo>
                      <a:pt x="314" y="1188"/>
                      <a:pt x="289" y="1129"/>
                      <a:pt x="280" y="1027"/>
                    </a:cubicBezTo>
                    <a:cubicBezTo>
                      <a:pt x="280" y="993"/>
                      <a:pt x="280" y="959"/>
                      <a:pt x="280" y="926"/>
                    </a:cubicBezTo>
                    <a:cubicBezTo>
                      <a:pt x="280" y="815"/>
                      <a:pt x="289" y="679"/>
                      <a:pt x="162" y="612"/>
                    </a:cubicBezTo>
                    <a:cubicBezTo>
                      <a:pt x="162" y="569"/>
                      <a:pt x="153" y="527"/>
                      <a:pt x="145" y="484"/>
                    </a:cubicBezTo>
                    <a:cubicBezTo>
                      <a:pt x="221" y="400"/>
                      <a:pt x="187" y="281"/>
                      <a:pt x="128" y="162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6" name="Google Shape;4686;p24"/>
              <p:cNvSpPr/>
              <p:nvPr/>
            </p:nvSpPr>
            <p:spPr>
              <a:xfrm>
                <a:off x="-646176" y="3053262"/>
                <a:ext cx="357871" cy="680888"/>
              </a:xfrm>
              <a:custGeom>
                <a:rect b="b" l="l" r="r" t="t"/>
                <a:pathLst>
                  <a:path extrusionOk="0" h="20063" w="10545">
                    <a:moveTo>
                      <a:pt x="9917" y="1"/>
                    </a:moveTo>
                    <a:cubicBezTo>
                      <a:pt x="9959" y="85"/>
                      <a:pt x="9968" y="264"/>
                      <a:pt x="9959" y="391"/>
                    </a:cubicBezTo>
                    <a:cubicBezTo>
                      <a:pt x="9951" y="425"/>
                      <a:pt x="9951" y="459"/>
                      <a:pt x="9951" y="501"/>
                    </a:cubicBezTo>
                    <a:cubicBezTo>
                      <a:pt x="9934" y="713"/>
                      <a:pt x="10002" y="823"/>
                      <a:pt x="10078" y="942"/>
                    </a:cubicBezTo>
                    <a:cubicBezTo>
                      <a:pt x="10112" y="1002"/>
                      <a:pt x="10146" y="1061"/>
                      <a:pt x="10180" y="1137"/>
                    </a:cubicBezTo>
                    <a:cubicBezTo>
                      <a:pt x="10231" y="1281"/>
                      <a:pt x="10188" y="1409"/>
                      <a:pt x="10146" y="1553"/>
                    </a:cubicBezTo>
                    <a:cubicBezTo>
                      <a:pt x="10121" y="1638"/>
                      <a:pt x="10087" y="1723"/>
                      <a:pt x="10087" y="1816"/>
                    </a:cubicBezTo>
                    <a:cubicBezTo>
                      <a:pt x="10070" y="2028"/>
                      <a:pt x="10163" y="2189"/>
                      <a:pt x="10256" y="2342"/>
                    </a:cubicBezTo>
                    <a:cubicBezTo>
                      <a:pt x="10333" y="2469"/>
                      <a:pt x="10400" y="2596"/>
                      <a:pt x="10417" y="2741"/>
                    </a:cubicBezTo>
                    <a:cubicBezTo>
                      <a:pt x="10434" y="2936"/>
                      <a:pt x="10426" y="3267"/>
                      <a:pt x="10400" y="3479"/>
                    </a:cubicBezTo>
                    <a:cubicBezTo>
                      <a:pt x="10384" y="3580"/>
                      <a:pt x="10350" y="3665"/>
                      <a:pt x="10307" y="3759"/>
                    </a:cubicBezTo>
                    <a:cubicBezTo>
                      <a:pt x="10265" y="3860"/>
                      <a:pt x="10214" y="3979"/>
                      <a:pt x="10205" y="4132"/>
                    </a:cubicBezTo>
                    <a:cubicBezTo>
                      <a:pt x="10197" y="4386"/>
                      <a:pt x="10078" y="5353"/>
                      <a:pt x="9781" y="5608"/>
                    </a:cubicBezTo>
                    <a:cubicBezTo>
                      <a:pt x="9747" y="5642"/>
                      <a:pt x="9713" y="5659"/>
                      <a:pt x="9671" y="5659"/>
                    </a:cubicBezTo>
                    <a:cubicBezTo>
                      <a:pt x="9637" y="5608"/>
                      <a:pt x="9603" y="5599"/>
                      <a:pt x="9569" y="5582"/>
                    </a:cubicBezTo>
                    <a:cubicBezTo>
                      <a:pt x="9552" y="5582"/>
                      <a:pt x="9544" y="5574"/>
                      <a:pt x="9535" y="5565"/>
                    </a:cubicBezTo>
                    <a:cubicBezTo>
                      <a:pt x="9527" y="5548"/>
                      <a:pt x="9510" y="5523"/>
                      <a:pt x="9501" y="5489"/>
                    </a:cubicBezTo>
                    <a:cubicBezTo>
                      <a:pt x="9484" y="5455"/>
                      <a:pt x="9467" y="5421"/>
                      <a:pt x="9450" y="5396"/>
                    </a:cubicBezTo>
                    <a:cubicBezTo>
                      <a:pt x="9408" y="5353"/>
                      <a:pt x="9366" y="5311"/>
                      <a:pt x="9315" y="5269"/>
                    </a:cubicBezTo>
                    <a:cubicBezTo>
                      <a:pt x="9264" y="5218"/>
                      <a:pt x="9204" y="5167"/>
                      <a:pt x="9153" y="5107"/>
                    </a:cubicBezTo>
                    <a:cubicBezTo>
                      <a:pt x="9111" y="5065"/>
                      <a:pt x="9094" y="5014"/>
                      <a:pt x="9069" y="4963"/>
                    </a:cubicBezTo>
                    <a:cubicBezTo>
                      <a:pt x="9043" y="4895"/>
                      <a:pt x="9018" y="4836"/>
                      <a:pt x="8967" y="4785"/>
                    </a:cubicBezTo>
                    <a:cubicBezTo>
                      <a:pt x="8874" y="4666"/>
                      <a:pt x="8721" y="4573"/>
                      <a:pt x="8594" y="4522"/>
                    </a:cubicBezTo>
                    <a:lnTo>
                      <a:pt x="8594" y="4471"/>
                    </a:lnTo>
                    <a:lnTo>
                      <a:pt x="8594" y="4395"/>
                    </a:lnTo>
                    <a:lnTo>
                      <a:pt x="8594" y="4352"/>
                    </a:lnTo>
                    <a:lnTo>
                      <a:pt x="8551" y="4344"/>
                    </a:lnTo>
                    <a:cubicBezTo>
                      <a:pt x="8509" y="4335"/>
                      <a:pt x="8441" y="4284"/>
                      <a:pt x="8382" y="4242"/>
                    </a:cubicBezTo>
                    <a:cubicBezTo>
                      <a:pt x="8348" y="4225"/>
                      <a:pt x="8314" y="4200"/>
                      <a:pt x="8288" y="4183"/>
                    </a:cubicBezTo>
                    <a:cubicBezTo>
                      <a:pt x="8220" y="4140"/>
                      <a:pt x="8186" y="4089"/>
                      <a:pt x="8212" y="4022"/>
                    </a:cubicBezTo>
                    <a:lnTo>
                      <a:pt x="8237" y="3903"/>
                    </a:lnTo>
                    <a:lnTo>
                      <a:pt x="8178" y="3894"/>
                    </a:lnTo>
                    <a:cubicBezTo>
                      <a:pt x="8144" y="3894"/>
                      <a:pt x="8102" y="3886"/>
                      <a:pt x="8093" y="3852"/>
                    </a:cubicBezTo>
                    <a:cubicBezTo>
                      <a:pt x="8085" y="3818"/>
                      <a:pt x="8102" y="3767"/>
                      <a:pt x="8152" y="3733"/>
                    </a:cubicBezTo>
                    <a:cubicBezTo>
                      <a:pt x="8152" y="3733"/>
                      <a:pt x="8161" y="3733"/>
                      <a:pt x="8161" y="3725"/>
                    </a:cubicBezTo>
                    <a:lnTo>
                      <a:pt x="8102" y="3631"/>
                    </a:lnTo>
                    <a:cubicBezTo>
                      <a:pt x="8102" y="3631"/>
                      <a:pt x="8093" y="3640"/>
                      <a:pt x="8085" y="3648"/>
                    </a:cubicBezTo>
                    <a:cubicBezTo>
                      <a:pt x="8066" y="3661"/>
                      <a:pt x="8047" y="3669"/>
                      <a:pt x="8022" y="3669"/>
                    </a:cubicBezTo>
                    <a:cubicBezTo>
                      <a:pt x="8013" y="3669"/>
                      <a:pt x="8003" y="3667"/>
                      <a:pt x="7991" y="3665"/>
                    </a:cubicBezTo>
                    <a:cubicBezTo>
                      <a:pt x="7991" y="3665"/>
                      <a:pt x="7991" y="3657"/>
                      <a:pt x="7991" y="3648"/>
                    </a:cubicBezTo>
                    <a:lnTo>
                      <a:pt x="7991" y="3589"/>
                    </a:lnTo>
                    <a:lnTo>
                      <a:pt x="7932" y="3597"/>
                    </a:lnTo>
                    <a:cubicBezTo>
                      <a:pt x="7928" y="3598"/>
                      <a:pt x="7924" y="3598"/>
                      <a:pt x="7919" y="3598"/>
                    </a:cubicBezTo>
                    <a:cubicBezTo>
                      <a:pt x="7810" y="3598"/>
                      <a:pt x="7497" y="3509"/>
                      <a:pt x="7440" y="3419"/>
                    </a:cubicBezTo>
                    <a:cubicBezTo>
                      <a:pt x="7431" y="3402"/>
                      <a:pt x="7431" y="3402"/>
                      <a:pt x="7440" y="3394"/>
                    </a:cubicBezTo>
                    <a:lnTo>
                      <a:pt x="7474" y="3334"/>
                    </a:lnTo>
                    <a:lnTo>
                      <a:pt x="7406" y="3317"/>
                    </a:lnTo>
                    <a:cubicBezTo>
                      <a:pt x="7347" y="3300"/>
                      <a:pt x="7279" y="3283"/>
                      <a:pt x="7219" y="3267"/>
                    </a:cubicBezTo>
                    <a:cubicBezTo>
                      <a:pt x="7092" y="3241"/>
                      <a:pt x="6965" y="3216"/>
                      <a:pt x="6855" y="3165"/>
                    </a:cubicBezTo>
                    <a:lnTo>
                      <a:pt x="6787" y="3131"/>
                    </a:lnTo>
                    <a:lnTo>
                      <a:pt x="6778" y="3207"/>
                    </a:lnTo>
                    <a:cubicBezTo>
                      <a:pt x="6778" y="3241"/>
                      <a:pt x="6770" y="3275"/>
                      <a:pt x="6770" y="3300"/>
                    </a:cubicBezTo>
                    <a:lnTo>
                      <a:pt x="6770" y="3326"/>
                    </a:lnTo>
                    <a:lnTo>
                      <a:pt x="6770" y="3334"/>
                    </a:lnTo>
                    <a:cubicBezTo>
                      <a:pt x="6787" y="3419"/>
                      <a:pt x="6812" y="3504"/>
                      <a:pt x="6829" y="3589"/>
                    </a:cubicBezTo>
                    <a:cubicBezTo>
                      <a:pt x="6838" y="3614"/>
                      <a:pt x="6846" y="3648"/>
                      <a:pt x="6855" y="3674"/>
                    </a:cubicBezTo>
                    <a:lnTo>
                      <a:pt x="6804" y="3631"/>
                    </a:lnTo>
                    <a:lnTo>
                      <a:pt x="6863" y="3750"/>
                    </a:lnTo>
                    <a:cubicBezTo>
                      <a:pt x="6872" y="3767"/>
                      <a:pt x="6872" y="3784"/>
                      <a:pt x="6880" y="3792"/>
                    </a:cubicBezTo>
                    <a:lnTo>
                      <a:pt x="6880" y="3809"/>
                    </a:lnTo>
                    <a:lnTo>
                      <a:pt x="6889" y="3818"/>
                    </a:lnTo>
                    <a:cubicBezTo>
                      <a:pt x="6905" y="3835"/>
                      <a:pt x="6914" y="3843"/>
                      <a:pt x="6922" y="3852"/>
                    </a:cubicBezTo>
                    <a:lnTo>
                      <a:pt x="6973" y="3954"/>
                    </a:lnTo>
                    <a:cubicBezTo>
                      <a:pt x="6982" y="3962"/>
                      <a:pt x="6982" y="3971"/>
                      <a:pt x="6990" y="3979"/>
                    </a:cubicBezTo>
                    <a:cubicBezTo>
                      <a:pt x="7007" y="4047"/>
                      <a:pt x="6990" y="4106"/>
                      <a:pt x="6982" y="4174"/>
                    </a:cubicBezTo>
                    <a:cubicBezTo>
                      <a:pt x="6973" y="4200"/>
                      <a:pt x="6973" y="4225"/>
                      <a:pt x="6965" y="4251"/>
                    </a:cubicBezTo>
                    <a:lnTo>
                      <a:pt x="6965" y="4259"/>
                    </a:lnTo>
                    <a:lnTo>
                      <a:pt x="6965" y="4268"/>
                    </a:lnTo>
                    <a:cubicBezTo>
                      <a:pt x="6973" y="4318"/>
                      <a:pt x="6982" y="4378"/>
                      <a:pt x="6982" y="4437"/>
                    </a:cubicBezTo>
                    <a:lnTo>
                      <a:pt x="6982" y="4446"/>
                    </a:lnTo>
                    <a:cubicBezTo>
                      <a:pt x="6990" y="4471"/>
                      <a:pt x="6999" y="4488"/>
                      <a:pt x="7007" y="4514"/>
                    </a:cubicBezTo>
                    <a:cubicBezTo>
                      <a:pt x="7016" y="4556"/>
                      <a:pt x="7033" y="4590"/>
                      <a:pt x="7041" y="4641"/>
                    </a:cubicBezTo>
                    <a:cubicBezTo>
                      <a:pt x="7050" y="4700"/>
                      <a:pt x="7041" y="4776"/>
                      <a:pt x="7024" y="4853"/>
                    </a:cubicBezTo>
                    <a:cubicBezTo>
                      <a:pt x="7016" y="4921"/>
                      <a:pt x="7007" y="4997"/>
                      <a:pt x="7016" y="5065"/>
                    </a:cubicBezTo>
                    <a:cubicBezTo>
                      <a:pt x="7024" y="5328"/>
                      <a:pt x="6973" y="5481"/>
                      <a:pt x="6795" y="5684"/>
                    </a:cubicBezTo>
                    <a:cubicBezTo>
                      <a:pt x="6761" y="5718"/>
                      <a:pt x="6727" y="5744"/>
                      <a:pt x="6702" y="5777"/>
                    </a:cubicBezTo>
                    <a:cubicBezTo>
                      <a:pt x="6634" y="5837"/>
                      <a:pt x="6566" y="5896"/>
                      <a:pt x="6524" y="6007"/>
                    </a:cubicBezTo>
                    <a:cubicBezTo>
                      <a:pt x="6498" y="6057"/>
                      <a:pt x="6507" y="6108"/>
                      <a:pt x="6507" y="6151"/>
                    </a:cubicBezTo>
                    <a:cubicBezTo>
                      <a:pt x="6507" y="6168"/>
                      <a:pt x="6515" y="6202"/>
                      <a:pt x="6507" y="6210"/>
                    </a:cubicBezTo>
                    <a:lnTo>
                      <a:pt x="6481" y="6210"/>
                    </a:lnTo>
                    <a:cubicBezTo>
                      <a:pt x="6481" y="6202"/>
                      <a:pt x="6473" y="6185"/>
                      <a:pt x="6473" y="6176"/>
                    </a:cubicBezTo>
                    <a:cubicBezTo>
                      <a:pt x="6464" y="6168"/>
                      <a:pt x="6464" y="6159"/>
                      <a:pt x="6456" y="6142"/>
                    </a:cubicBezTo>
                    <a:lnTo>
                      <a:pt x="6456" y="6083"/>
                    </a:lnTo>
                    <a:lnTo>
                      <a:pt x="6397" y="6091"/>
                    </a:lnTo>
                    <a:cubicBezTo>
                      <a:pt x="6388" y="6094"/>
                      <a:pt x="6380" y="6095"/>
                      <a:pt x="6371" y="6095"/>
                    </a:cubicBezTo>
                    <a:cubicBezTo>
                      <a:pt x="6354" y="6095"/>
                      <a:pt x="6337" y="6091"/>
                      <a:pt x="6320" y="6091"/>
                    </a:cubicBezTo>
                    <a:cubicBezTo>
                      <a:pt x="6303" y="6091"/>
                      <a:pt x="6295" y="6083"/>
                      <a:pt x="6278" y="6083"/>
                    </a:cubicBezTo>
                    <a:cubicBezTo>
                      <a:pt x="6269" y="5981"/>
                      <a:pt x="6261" y="5896"/>
                      <a:pt x="6244" y="5828"/>
                    </a:cubicBezTo>
                    <a:lnTo>
                      <a:pt x="6227" y="5769"/>
                    </a:lnTo>
                    <a:lnTo>
                      <a:pt x="6167" y="5786"/>
                    </a:lnTo>
                    <a:cubicBezTo>
                      <a:pt x="6117" y="5811"/>
                      <a:pt x="6049" y="5828"/>
                      <a:pt x="5981" y="5845"/>
                    </a:cubicBezTo>
                    <a:cubicBezTo>
                      <a:pt x="5904" y="5871"/>
                      <a:pt x="5837" y="5888"/>
                      <a:pt x="5794" y="5905"/>
                    </a:cubicBezTo>
                    <a:cubicBezTo>
                      <a:pt x="5752" y="5930"/>
                      <a:pt x="5726" y="5930"/>
                      <a:pt x="5701" y="5939"/>
                    </a:cubicBezTo>
                    <a:cubicBezTo>
                      <a:pt x="5650" y="5947"/>
                      <a:pt x="5608" y="5964"/>
                      <a:pt x="5548" y="6032"/>
                    </a:cubicBezTo>
                    <a:lnTo>
                      <a:pt x="5506" y="6066"/>
                    </a:lnTo>
                    <a:lnTo>
                      <a:pt x="5540" y="6100"/>
                    </a:lnTo>
                    <a:cubicBezTo>
                      <a:pt x="5726" y="6320"/>
                      <a:pt x="5531" y="6872"/>
                      <a:pt x="5421" y="7203"/>
                    </a:cubicBezTo>
                    <a:cubicBezTo>
                      <a:pt x="5379" y="7304"/>
                      <a:pt x="5353" y="7398"/>
                      <a:pt x="5336" y="7457"/>
                    </a:cubicBezTo>
                    <a:cubicBezTo>
                      <a:pt x="5319" y="7517"/>
                      <a:pt x="5311" y="7567"/>
                      <a:pt x="5311" y="7610"/>
                    </a:cubicBezTo>
                    <a:cubicBezTo>
                      <a:pt x="5285" y="7737"/>
                      <a:pt x="5277" y="7788"/>
                      <a:pt x="5158" y="7924"/>
                    </a:cubicBezTo>
                    <a:cubicBezTo>
                      <a:pt x="5124" y="7958"/>
                      <a:pt x="5090" y="8000"/>
                      <a:pt x="5056" y="8042"/>
                    </a:cubicBezTo>
                    <a:cubicBezTo>
                      <a:pt x="4997" y="8127"/>
                      <a:pt x="4920" y="8212"/>
                      <a:pt x="4853" y="8263"/>
                    </a:cubicBezTo>
                    <a:cubicBezTo>
                      <a:pt x="4844" y="8263"/>
                      <a:pt x="4844" y="8255"/>
                      <a:pt x="4844" y="8255"/>
                    </a:cubicBezTo>
                    <a:lnTo>
                      <a:pt x="4827" y="8229"/>
                    </a:lnTo>
                    <a:lnTo>
                      <a:pt x="4802" y="8221"/>
                    </a:lnTo>
                    <a:lnTo>
                      <a:pt x="4785" y="8221"/>
                    </a:lnTo>
                    <a:cubicBezTo>
                      <a:pt x="4768" y="8195"/>
                      <a:pt x="4793" y="8110"/>
                      <a:pt x="4810" y="8051"/>
                    </a:cubicBezTo>
                    <a:cubicBezTo>
                      <a:pt x="4853" y="7915"/>
                      <a:pt x="4912" y="7729"/>
                      <a:pt x="4759" y="7627"/>
                    </a:cubicBezTo>
                    <a:cubicBezTo>
                      <a:pt x="4705" y="7595"/>
                      <a:pt x="4645" y="7585"/>
                      <a:pt x="4582" y="7585"/>
                    </a:cubicBezTo>
                    <a:cubicBezTo>
                      <a:pt x="4525" y="7585"/>
                      <a:pt x="4467" y="7593"/>
                      <a:pt x="4411" y="7601"/>
                    </a:cubicBezTo>
                    <a:lnTo>
                      <a:pt x="4386" y="7601"/>
                    </a:lnTo>
                    <a:lnTo>
                      <a:pt x="4369" y="7627"/>
                    </a:lnTo>
                    <a:cubicBezTo>
                      <a:pt x="4267" y="7813"/>
                      <a:pt x="4208" y="8017"/>
                      <a:pt x="4140" y="8212"/>
                    </a:cubicBezTo>
                    <a:cubicBezTo>
                      <a:pt x="4072" y="8407"/>
                      <a:pt x="4004" y="8619"/>
                      <a:pt x="3894" y="8814"/>
                    </a:cubicBezTo>
                    <a:cubicBezTo>
                      <a:pt x="3818" y="8967"/>
                      <a:pt x="3724" y="9103"/>
                      <a:pt x="3640" y="9239"/>
                    </a:cubicBezTo>
                    <a:cubicBezTo>
                      <a:pt x="3521" y="9425"/>
                      <a:pt x="3394" y="9629"/>
                      <a:pt x="3292" y="9849"/>
                    </a:cubicBezTo>
                    <a:cubicBezTo>
                      <a:pt x="3266" y="9900"/>
                      <a:pt x="3241" y="9960"/>
                      <a:pt x="3224" y="10019"/>
                    </a:cubicBezTo>
                    <a:cubicBezTo>
                      <a:pt x="3164" y="10197"/>
                      <a:pt x="3088" y="10401"/>
                      <a:pt x="2935" y="10452"/>
                    </a:cubicBezTo>
                    <a:cubicBezTo>
                      <a:pt x="2922" y="10455"/>
                      <a:pt x="2907" y="10457"/>
                      <a:pt x="2889" y="10457"/>
                    </a:cubicBezTo>
                    <a:cubicBezTo>
                      <a:pt x="2830" y="10457"/>
                      <a:pt x="2751" y="10437"/>
                      <a:pt x="2672" y="10418"/>
                    </a:cubicBezTo>
                    <a:cubicBezTo>
                      <a:pt x="2576" y="10394"/>
                      <a:pt x="2476" y="10370"/>
                      <a:pt x="2381" y="10370"/>
                    </a:cubicBezTo>
                    <a:cubicBezTo>
                      <a:pt x="2341" y="10370"/>
                      <a:pt x="2303" y="10374"/>
                      <a:pt x="2265" y="10384"/>
                    </a:cubicBezTo>
                    <a:cubicBezTo>
                      <a:pt x="2130" y="10426"/>
                      <a:pt x="1782" y="10613"/>
                      <a:pt x="1680" y="10732"/>
                    </a:cubicBezTo>
                    <a:cubicBezTo>
                      <a:pt x="1553" y="10876"/>
                      <a:pt x="1476" y="11020"/>
                      <a:pt x="1400" y="11156"/>
                    </a:cubicBezTo>
                    <a:cubicBezTo>
                      <a:pt x="1315" y="11317"/>
                      <a:pt x="1222" y="11478"/>
                      <a:pt x="1069" y="11648"/>
                    </a:cubicBezTo>
                    <a:cubicBezTo>
                      <a:pt x="789" y="11936"/>
                      <a:pt x="0" y="13056"/>
                      <a:pt x="204" y="13556"/>
                    </a:cubicBezTo>
                    <a:cubicBezTo>
                      <a:pt x="263" y="13701"/>
                      <a:pt x="391" y="13777"/>
                      <a:pt x="586" y="13785"/>
                    </a:cubicBezTo>
                    <a:cubicBezTo>
                      <a:pt x="713" y="13794"/>
                      <a:pt x="950" y="13989"/>
                      <a:pt x="1154" y="14159"/>
                    </a:cubicBezTo>
                    <a:cubicBezTo>
                      <a:pt x="1264" y="14244"/>
                      <a:pt x="1366" y="14337"/>
                      <a:pt x="1468" y="14405"/>
                    </a:cubicBezTo>
                    <a:lnTo>
                      <a:pt x="1510" y="14422"/>
                    </a:lnTo>
                    <a:cubicBezTo>
                      <a:pt x="1602" y="14441"/>
                      <a:pt x="1699" y="14461"/>
                      <a:pt x="1802" y="14461"/>
                    </a:cubicBezTo>
                    <a:cubicBezTo>
                      <a:pt x="1831" y="14461"/>
                      <a:pt x="1861" y="14459"/>
                      <a:pt x="1892" y="14456"/>
                    </a:cubicBezTo>
                    <a:cubicBezTo>
                      <a:pt x="2028" y="14430"/>
                      <a:pt x="2163" y="14396"/>
                      <a:pt x="2299" y="14362"/>
                    </a:cubicBezTo>
                    <a:cubicBezTo>
                      <a:pt x="2401" y="14337"/>
                      <a:pt x="2503" y="14311"/>
                      <a:pt x="2605" y="14294"/>
                    </a:cubicBezTo>
                    <a:lnTo>
                      <a:pt x="2664" y="14286"/>
                    </a:lnTo>
                    <a:cubicBezTo>
                      <a:pt x="2732" y="14269"/>
                      <a:pt x="2817" y="14252"/>
                      <a:pt x="2885" y="14227"/>
                    </a:cubicBezTo>
                    <a:cubicBezTo>
                      <a:pt x="2918" y="14231"/>
                      <a:pt x="2942" y="14233"/>
                      <a:pt x="2959" y="14233"/>
                    </a:cubicBezTo>
                    <a:cubicBezTo>
                      <a:pt x="2976" y="14233"/>
                      <a:pt x="2986" y="14231"/>
                      <a:pt x="2995" y="14227"/>
                    </a:cubicBezTo>
                    <a:cubicBezTo>
                      <a:pt x="3037" y="14218"/>
                      <a:pt x="3054" y="14184"/>
                      <a:pt x="3063" y="14159"/>
                    </a:cubicBezTo>
                    <a:cubicBezTo>
                      <a:pt x="3071" y="14133"/>
                      <a:pt x="3080" y="14125"/>
                      <a:pt x="3088" y="14125"/>
                    </a:cubicBezTo>
                    <a:cubicBezTo>
                      <a:pt x="3098" y="14122"/>
                      <a:pt x="3109" y="14121"/>
                      <a:pt x="3122" y="14121"/>
                    </a:cubicBezTo>
                    <a:cubicBezTo>
                      <a:pt x="3152" y="14121"/>
                      <a:pt x="3188" y="14127"/>
                      <a:pt x="3224" y="14133"/>
                    </a:cubicBezTo>
                    <a:cubicBezTo>
                      <a:pt x="3266" y="14142"/>
                      <a:pt x="3300" y="14150"/>
                      <a:pt x="3334" y="14150"/>
                    </a:cubicBezTo>
                    <a:cubicBezTo>
                      <a:pt x="3402" y="14142"/>
                      <a:pt x="3461" y="14125"/>
                      <a:pt x="3512" y="14108"/>
                    </a:cubicBezTo>
                    <a:cubicBezTo>
                      <a:pt x="3546" y="14099"/>
                      <a:pt x="3580" y="14082"/>
                      <a:pt x="3623" y="14082"/>
                    </a:cubicBezTo>
                    <a:cubicBezTo>
                      <a:pt x="3764" y="14060"/>
                      <a:pt x="3860" y="14052"/>
                      <a:pt x="3971" y="14052"/>
                    </a:cubicBezTo>
                    <a:cubicBezTo>
                      <a:pt x="4027" y="14052"/>
                      <a:pt x="4086" y="14054"/>
                      <a:pt x="4157" y="14057"/>
                    </a:cubicBezTo>
                    <a:cubicBezTo>
                      <a:pt x="4242" y="14057"/>
                      <a:pt x="4361" y="14065"/>
                      <a:pt x="4437" y="14065"/>
                    </a:cubicBezTo>
                    <a:lnTo>
                      <a:pt x="4505" y="14065"/>
                    </a:lnTo>
                    <a:cubicBezTo>
                      <a:pt x="4526" y="14067"/>
                      <a:pt x="4548" y="14069"/>
                      <a:pt x="4569" y="14069"/>
                    </a:cubicBezTo>
                    <a:cubicBezTo>
                      <a:pt x="4641" y="14069"/>
                      <a:pt x="4718" y="14052"/>
                      <a:pt x="4836" y="13981"/>
                    </a:cubicBezTo>
                    <a:cubicBezTo>
                      <a:pt x="4956" y="13909"/>
                      <a:pt x="5016" y="13875"/>
                      <a:pt x="5084" y="13875"/>
                    </a:cubicBezTo>
                    <a:cubicBezTo>
                      <a:pt x="5146" y="13875"/>
                      <a:pt x="5216" y="13903"/>
                      <a:pt x="5345" y="13955"/>
                    </a:cubicBezTo>
                    <a:cubicBezTo>
                      <a:pt x="5531" y="14031"/>
                      <a:pt x="5667" y="14031"/>
                      <a:pt x="5837" y="14031"/>
                    </a:cubicBezTo>
                    <a:lnTo>
                      <a:pt x="6057" y="14031"/>
                    </a:lnTo>
                    <a:cubicBezTo>
                      <a:pt x="6097" y="14031"/>
                      <a:pt x="6136" y="14028"/>
                      <a:pt x="6176" y="14028"/>
                    </a:cubicBezTo>
                    <a:cubicBezTo>
                      <a:pt x="6196" y="14028"/>
                      <a:pt x="6216" y="14029"/>
                      <a:pt x="6235" y="14031"/>
                    </a:cubicBezTo>
                    <a:lnTo>
                      <a:pt x="6286" y="14031"/>
                    </a:lnTo>
                    <a:cubicBezTo>
                      <a:pt x="6337" y="14031"/>
                      <a:pt x="6363" y="14040"/>
                      <a:pt x="6380" y="14057"/>
                    </a:cubicBezTo>
                    <a:cubicBezTo>
                      <a:pt x="6397" y="14065"/>
                      <a:pt x="6422" y="14091"/>
                      <a:pt x="6456" y="14125"/>
                    </a:cubicBezTo>
                    <a:cubicBezTo>
                      <a:pt x="6592" y="14227"/>
                      <a:pt x="6719" y="14371"/>
                      <a:pt x="6838" y="14574"/>
                    </a:cubicBezTo>
                    <a:lnTo>
                      <a:pt x="6855" y="14591"/>
                    </a:lnTo>
                    <a:cubicBezTo>
                      <a:pt x="6889" y="14617"/>
                      <a:pt x="6922" y="14651"/>
                      <a:pt x="6956" y="14685"/>
                    </a:cubicBezTo>
                    <a:cubicBezTo>
                      <a:pt x="7041" y="14761"/>
                      <a:pt x="7033" y="14812"/>
                      <a:pt x="6999" y="14871"/>
                    </a:cubicBezTo>
                    <a:lnTo>
                      <a:pt x="6982" y="14905"/>
                    </a:lnTo>
                    <a:lnTo>
                      <a:pt x="7007" y="14931"/>
                    </a:lnTo>
                    <a:cubicBezTo>
                      <a:pt x="7041" y="14973"/>
                      <a:pt x="7084" y="14999"/>
                      <a:pt x="7135" y="15015"/>
                    </a:cubicBezTo>
                    <a:cubicBezTo>
                      <a:pt x="7135" y="15066"/>
                      <a:pt x="7118" y="15109"/>
                      <a:pt x="7092" y="15151"/>
                    </a:cubicBezTo>
                    <a:cubicBezTo>
                      <a:pt x="7067" y="15194"/>
                      <a:pt x="7041" y="15236"/>
                      <a:pt x="7033" y="15295"/>
                    </a:cubicBezTo>
                    <a:cubicBezTo>
                      <a:pt x="7024" y="15363"/>
                      <a:pt x="7033" y="15423"/>
                      <a:pt x="7041" y="15474"/>
                    </a:cubicBezTo>
                    <a:cubicBezTo>
                      <a:pt x="7050" y="15507"/>
                      <a:pt x="7058" y="15541"/>
                      <a:pt x="7058" y="15584"/>
                    </a:cubicBezTo>
                    <a:cubicBezTo>
                      <a:pt x="7050" y="15643"/>
                      <a:pt x="7050" y="15694"/>
                      <a:pt x="7050" y="15754"/>
                    </a:cubicBezTo>
                    <a:cubicBezTo>
                      <a:pt x="7033" y="15898"/>
                      <a:pt x="7024" y="16033"/>
                      <a:pt x="7033" y="16178"/>
                    </a:cubicBezTo>
                    <a:cubicBezTo>
                      <a:pt x="7033" y="16220"/>
                      <a:pt x="7033" y="16262"/>
                      <a:pt x="7024" y="16305"/>
                    </a:cubicBezTo>
                    <a:cubicBezTo>
                      <a:pt x="7024" y="16390"/>
                      <a:pt x="7016" y="16475"/>
                      <a:pt x="7033" y="16542"/>
                    </a:cubicBezTo>
                    <a:cubicBezTo>
                      <a:pt x="7050" y="16602"/>
                      <a:pt x="7084" y="16644"/>
                      <a:pt x="7109" y="16678"/>
                    </a:cubicBezTo>
                    <a:cubicBezTo>
                      <a:pt x="7143" y="16729"/>
                      <a:pt x="7168" y="16763"/>
                      <a:pt x="7177" y="16839"/>
                    </a:cubicBezTo>
                    <a:cubicBezTo>
                      <a:pt x="7185" y="16924"/>
                      <a:pt x="7151" y="17017"/>
                      <a:pt x="7126" y="17119"/>
                    </a:cubicBezTo>
                    <a:cubicBezTo>
                      <a:pt x="7075" y="17263"/>
                      <a:pt x="7033" y="17408"/>
                      <a:pt x="7084" y="17569"/>
                    </a:cubicBezTo>
                    <a:cubicBezTo>
                      <a:pt x="7118" y="17662"/>
                      <a:pt x="7168" y="17739"/>
                      <a:pt x="7228" y="17806"/>
                    </a:cubicBezTo>
                    <a:cubicBezTo>
                      <a:pt x="7270" y="17874"/>
                      <a:pt x="7321" y="17942"/>
                      <a:pt x="7355" y="18018"/>
                    </a:cubicBezTo>
                    <a:cubicBezTo>
                      <a:pt x="7431" y="18222"/>
                      <a:pt x="7516" y="18315"/>
                      <a:pt x="7644" y="18477"/>
                    </a:cubicBezTo>
                    <a:cubicBezTo>
                      <a:pt x="7703" y="18553"/>
                      <a:pt x="7703" y="18553"/>
                      <a:pt x="7728" y="18638"/>
                    </a:cubicBezTo>
                    <a:lnTo>
                      <a:pt x="7745" y="18680"/>
                    </a:lnTo>
                    <a:cubicBezTo>
                      <a:pt x="7788" y="18782"/>
                      <a:pt x="7822" y="18884"/>
                      <a:pt x="7873" y="18994"/>
                    </a:cubicBezTo>
                    <a:cubicBezTo>
                      <a:pt x="7983" y="19232"/>
                      <a:pt x="8085" y="19299"/>
                      <a:pt x="8246" y="19401"/>
                    </a:cubicBezTo>
                    <a:cubicBezTo>
                      <a:pt x="8288" y="19427"/>
                      <a:pt x="8331" y="19461"/>
                      <a:pt x="8382" y="19495"/>
                    </a:cubicBezTo>
                    <a:cubicBezTo>
                      <a:pt x="8678" y="19698"/>
                      <a:pt x="8661" y="19961"/>
                      <a:pt x="8628" y="20063"/>
                    </a:cubicBezTo>
                    <a:lnTo>
                      <a:pt x="8797" y="20029"/>
                    </a:lnTo>
                    <a:cubicBezTo>
                      <a:pt x="8780" y="20029"/>
                      <a:pt x="8763" y="19936"/>
                      <a:pt x="8755" y="19936"/>
                    </a:cubicBezTo>
                    <a:cubicBezTo>
                      <a:pt x="8789" y="19749"/>
                      <a:pt x="8687" y="19571"/>
                      <a:pt x="8441" y="19401"/>
                    </a:cubicBezTo>
                    <a:cubicBezTo>
                      <a:pt x="8390" y="19367"/>
                      <a:pt x="8348" y="19333"/>
                      <a:pt x="8305" y="19308"/>
                    </a:cubicBezTo>
                    <a:cubicBezTo>
                      <a:pt x="8144" y="19206"/>
                      <a:pt x="8068" y="19155"/>
                      <a:pt x="7974" y="18943"/>
                    </a:cubicBezTo>
                    <a:cubicBezTo>
                      <a:pt x="7923" y="18841"/>
                      <a:pt x="7890" y="18748"/>
                      <a:pt x="7847" y="18646"/>
                    </a:cubicBezTo>
                    <a:lnTo>
                      <a:pt x="7830" y="18595"/>
                    </a:lnTo>
                    <a:cubicBezTo>
                      <a:pt x="7796" y="18510"/>
                      <a:pt x="7796" y="18494"/>
                      <a:pt x="7728" y="18409"/>
                    </a:cubicBezTo>
                    <a:cubicBezTo>
                      <a:pt x="7601" y="18256"/>
                      <a:pt x="7525" y="18163"/>
                      <a:pt x="7457" y="17976"/>
                    </a:cubicBezTo>
                    <a:cubicBezTo>
                      <a:pt x="7414" y="17883"/>
                      <a:pt x="7364" y="17815"/>
                      <a:pt x="7313" y="17739"/>
                    </a:cubicBezTo>
                    <a:cubicBezTo>
                      <a:pt x="7262" y="17671"/>
                      <a:pt x="7211" y="17611"/>
                      <a:pt x="7185" y="17535"/>
                    </a:cubicBezTo>
                    <a:cubicBezTo>
                      <a:pt x="7143" y="17408"/>
                      <a:pt x="7185" y="17280"/>
                      <a:pt x="7228" y="17153"/>
                    </a:cubicBezTo>
                    <a:cubicBezTo>
                      <a:pt x="7262" y="17043"/>
                      <a:pt x="7296" y="16941"/>
                      <a:pt x="7287" y="16831"/>
                    </a:cubicBezTo>
                    <a:cubicBezTo>
                      <a:pt x="7279" y="16729"/>
                      <a:pt x="7236" y="16670"/>
                      <a:pt x="7202" y="16619"/>
                    </a:cubicBezTo>
                    <a:cubicBezTo>
                      <a:pt x="7177" y="16585"/>
                      <a:pt x="7151" y="16551"/>
                      <a:pt x="7143" y="16508"/>
                    </a:cubicBezTo>
                    <a:cubicBezTo>
                      <a:pt x="7126" y="16458"/>
                      <a:pt x="7135" y="16390"/>
                      <a:pt x="7135" y="16313"/>
                    </a:cubicBezTo>
                    <a:cubicBezTo>
                      <a:pt x="7143" y="16271"/>
                      <a:pt x="7143" y="16220"/>
                      <a:pt x="7143" y="16178"/>
                    </a:cubicBezTo>
                    <a:cubicBezTo>
                      <a:pt x="7135" y="16033"/>
                      <a:pt x="7143" y="15898"/>
                      <a:pt x="7160" y="15762"/>
                    </a:cubicBezTo>
                    <a:cubicBezTo>
                      <a:pt x="7160" y="15703"/>
                      <a:pt x="7168" y="15652"/>
                      <a:pt x="7168" y="15592"/>
                    </a:cubicBezTo>
                    <a:cubicBezTo>
                      <a:pt x="7168" y="15541"/>
                      <a:pt x="7160" y="15491"/>
                      <a:pt x="7151" y="15448"/>
                    </a:cubicBezTo>
                    <a:cubicBezTo>
                      <a:pt x="7143" y="15406"/>
                      <a:pt x="7135" y="15363"/>
                      <a:pt x="7143" y="15312"/>
                    </a:cubicBezTo>
                    <a:cubicBezTo>
                      <a:pt x="7151" y="15270"/>
                      <a:pt x="7168" y="15236"/>
                      <a:pt x="7185" y="15202"/>
                    </a:cubicBezTo>
                    <a:cubicBezTo>
                      <a:pt x="7219" y="15143"/>
                      <a:pt x="7262" y="15075"/>
                      <a:pt x="7236" y="14965"/>
                    </a:cubicBezTo>
                    <a:lnTo>
                      <a:pt x="7228" y="14931"/>
                    </a:lnTo>
                    <a:lnTo>
                      <a:pt x="7194" y="14922"/>
                    </a:lnTo>
                    <a:cubicBezTo>
                      <a:pt x="7160" y="14914"/>
                      <a:pt x="7135" y="14905"/>
                      <a:pt x="7118" y="14888"/>
                    </a:cubicBezTo>
                    <a:cubicBezTo>
                      <a:pt x="7160" y="14786"/>
                      <a:pt x="7135" y="14693"/>
                      <a:pt x="7033" y="14600"/>
                    </a:cubicBezTo>
                    <a:cubicBezTo>
                      <a:pt x="6999" y="14566"/>
                      <a:pt x="6965" y="14540"/>
                      <a:pt x="6931" y="14515"/>
                    </a:cubicBezTo>
                    <a:cubicBezTo>
                      <a:pt x="6804" y="14303"/>
                      <a:pt x="6668" y="14142"/>
                      <a:pt x="6524" y="14031"/>
                    </a:cubicBezTo>
                    <a:cubicBezTo>
                      <a:pt x="6490" y="14006"/>
                      <a:pt x="6464" y="13989"/>
                      <a:pt x="6456" y="13972"/>
                    </a:cubicBezTo>
                    <a:cubicBezTo>
                      <a:pt x="6405" y="13921"/>
                      <a:pt x="6388" y="13921"/>
                      <a:pt x="6286" y="13921"/>
                    </a:cubicBezTo>
                    <a:lnTo>
                      <a:pt x="6235" y="13921"/>
                    </a:lnTo>
                    <a:cubicBezTo>
                      <a:pt x="6216" y="13918"/>
                      <a:pt x="6195" y="13917"/>
                      <a:pt x="6174" y="13917"/>
                    </a:cubicBezTo>
                    <a:cubicBezTo>
                      <a:pt x="6132" y="13917"/>
                      <a:pt x="6088" y="13921"/>
                      <a:pt x="6049" y="13921"/>
                    </a:cubicBezTo>
                    <a:lnTo>
                      <a:pt x="5837" y="13921"/>
                    </a:lnTo>
                    <a:cubicBezTo>
                      <a:pt x="5667" y="13921"/>
                      <a:pt x="5557" y="13921"/>
                      <a:pt x="5379" y="13853"/>
                    </a:cubicBezTo>
                    <a:cubicBezTo>
                      <a:pt x="5239" y="13793"/>
                      <a:pt x="5154" y="13762"/>
                      <a:pt x="5076" y="13762"/>
                    </a:cubicBezTo>
                    <a:cubicBezTo>
                      <a:pt x="4989" y="13762"/>
                      <a:pt x="4911" y="13802"/>
                      <a:pt x="4776" y="13887"/>
                    </a:cubicBezTo>
                    <a:cubicBezTo>
                      <a:pt x="4687" y="13945"/>
                      <a:pt x="4632" y="13959"/>
                      <a:pt x="4570" y="13959"/>
                    </a:cubicBezTo>
                    <a:cubicBezTo>
                      <a:pt x="4549" y="13959"/>
                      <a:pt x="4528" y="13957"/>
                      <a:pt x="4505" y="13955"/>
                    </a:cubicBezTo>
                    <a:lnTo>
                      <a:pt x="4437" y="13955"/>
                    </a:lnTo>
                    <a:cubicBezTo>
                      <a:pt x="4361" y="13955"/>
                      <a:pt x="4242" y="13947"/>
                      <a:pt x="4157" y="13947"/>
                    </a:cubicBezTo>
                    <a:cubicBezTo>
                      <a:pt x="4086" y="13944"/>
                      <a:pt x="4026" y="13942"/>
                      <a:pt x="3968" y="13942"/>
                    </a:cubicBezTo>
                    <a:cubicBezTo>
                      <a:pt x="3853" y="13942"/>
                      <a:pt x="3750" y="13949"/>
                      <a:pt x="3597" y="13972"/>
                    </a:cubicBezTo>
                    <a:cubicBezTo>
                      <a:pt x="3555" y="13972"/>
                      <a:pt x="3512" y="13989"/>
                      <a:pt x="3470" y="13998"/>
                    </a:cubicBezTo>
                    <a:cubicBezTo>
                      <a:pt x="3427" y="14014"/>
                      <a:pt x="3385" y="14031"/>
                      <a:pt x="3326" y="14031"/>
                    </a:cubicBezTo>
                    <a:cubicBezTo>
                      <a:pt x="3321" y="14034"/>
                      <a:pt x="3314" y="14035"/>
                      <a:pt x="3307" y="14035"/>
                    </a:cubicBezTo>
                    <a:cubicBezTo>
                      <a:pt x="3289" y="14035"/>
                      <a:pt x="3265" y="14029"/>
                      <a:pt x="3241" y="14023"/>
                    </a:cubicBezTo>
                    <a:cubicBezTo>
                      <a:pt x="3200" y="14017"/>
                      <a:pt x="3155" y="14007"/>
                      <a:pt x="3109" y="14007"/>
                    </a:cubicBezTo>
                    <a:cubicBezTo>
                      <a:pt x="3088" y="14007"/>
                      <a:pt x="3067" y="14009"/>
                      <a:pt x="3046" y="14014"/>
                    </a:cubicBezTo>
                    <a:cubicBezTo>
                      <a:pt x="2995" y="14031"/>
                      <a:pt x="2969" y="14082"/>
                      <a:pt x="2961" y="14108"/>
                    </a:cubicBezTo>
                    <a:cubicBezTo>
                      <a:pt x="2961" y="14116"/>
                      <a:pt x="2961" y="14116"/>
                      <a:pt x="2952" y="14116"/>
                    </a:cubicBezTo>
                    <a:lnTo>
                      <a:pt x="2859" y="14116"/>
                    </a:lnTo>
                    <a:lnTo>
                      <a:pt x="2851" y="14125"/>
                    </a:lnTo>
                    <a:cubicBezTo>
                      <a:pt x="2791" y="14142"/>
                      <a:pt x="2706" y="14159"/>
                      <a:pt x="2639" y="14176"/>
                    </a:cubicBezTo>
                    <a:lnTo>
                      <a:pt x="2579" y="14184"/>
                    </a:lnTo>
                    <a:cubicBezTo>
                      <a:pt x="2477" y="14201"/>
                      <a:pt x="2376" y="14227"/>
                      <a:pt x="2274" y="14260"/>
                    </a:cubicBezTo>
                    <a:cubicBezTo>
                      <a:pt x="2138" y="14286"/>
                      <a:pt x="2002" y="14320"/>
                      <a:pt x="1875" y="14345"/>
                    </a:cubicBezTo>
                    <a:cubicBezTo>
                      <a:pt x="1848" y="14349"/>
                      <a:pt x="1822" y="14351"/>
                      <a:pt x="1796" y="14351"/>
                    </a:cubicBezTo>
                    <a:cubicBezTo>
                      <a:pt x="1707" y="14351"/>
                      <a:pt x="1621" y="14331"/>
                      <a:pt x="1536" y="14311"/>
                    </a:cubicBezTo>
                    <a:lnTo>
                      <a:pt x="1519" y="14303"/>
                    </a:lnTo>
                    <a:cubicBezTo>
                      <a:pt x="1425" y="14244"/>
                      <a:pt x="1332" y="14159"/>
                      <a:pt x="1222" y="14074"/>
                    </a:cubicBezTo>
                    <a:cubicBezTo>
                      <a:pt x="984" y="13870"/>
                      <a:pt x="755" y="13684"/>
                      <a:pt x="594" y="13675"/>
                    </a:cubicBezTo>
                    <a:cubicBezTo>
                      <a:pt x="441" y="13667"/>
                      <a:pt x="348" y="13616"/>
                      <a:pt x="306" y="13514"/>
                    </a:cubicBezTo>
                    <a:cubicBezTo>
                      <a:pt x="145" y="13115"/>
                      <a:pt x="806" y="12072"/>
                      <a:pt x="1146" y="11724"/>
                    </a:cubicBezTo>
                    <a:cubicBezTo>
                      <a:pt x="1315" y="11546"/>
                      <a:pt x="1400" y="11376"/>
                      <a:pt x="1493" y="11215"/>
                    </a:cubicBezTo>
                    <a:cubicBezTo>
                      <a:pt x="1570" y="11071"/>
                      <a:pt x="1638" y="10944"/>
                      <a:pt x="1756" y="10808"/>
                    </a:cubicBezTo>
                    <a:cubicBezTo>
                      <a:pt x="1841" y="10715"/>
                      <a:pt x="2163" y="10528"/>
                      <a:pt x="2291" y="10494"/>
                    </a:cubicBezTo>
                    <a:cubicBezTo>
                      <a:pt x="2320" y="10487"/>
                      <a:pt x="2350" y="10484"/>
                      <a:pt x="2383" y="10484"/>
                    </a:cubicBezTo>
                    <a:cubicBezTo>
                      <a:pt x="2464" y="10484"/>
                      <a:pt x="2553" y="10504"/>
                      <a:pt x="2639" y="10528"/>
                    </a:cubicBezTo>
                    <a:cubicBezTo>
                      <a:pt x="2730" y="10552"/>
                      <a:pt x="2812" y="10572"/>
                      <a:pt x="2886" y="10572"/>
                    </a:cubicBezTo>
                    <a:cubicBezTo>
                      <a:pt x="2915" y="10572"/>
                      <a:pt x="2943" y="10569"/>
                      <a:pt x="2969" y="10562"/>
                    </a:cubicBezTo>
                    <a:cubicBezTo>
                      <a:pt x="3173" y="10486"/>
                      <a:pt x="3258" y="10248"/>
                      <a:pt x="3326" y="10061"/>
                    </a:cubicBezTo>
                    <a:cubicBezTo>
                      <a:pt x="3343" y="10002"/>
                      <a:pt x="3368" y="9943"/>
                      <a:pt x="3385" y="9900"/>
                    </a:cubicBezTo>
                    <a:cubicBezTo>
                      <a:pt x="3487" y="9680"/>
                      <a:pt x="3606" y="9493"/>
                      <a:pt x="3733" y="9298"/>
                    </a:cubicBezTo>
                    <a:cubicBezTo>
                      <a:pt x="3818" y="9162"/>
                      <a:pt x="3911" y="9018"/>
                      <a:pt x="3987" y="8874"/>
                    </a:cubicBezTo>
                    <a:cubicBezTo>
                      <a:pt x="4106" y="8662"/>
                      <a:pt x="4174" y="8450"/>
                      <a:pt x="4242" y="8246"/>
                    </a:cubicBezTo>
                    <a:cubicBezTo>
                      <a:pt x="4301" y="8051"/>
                      <a:pt x="4361" y="7873"/>
                      <a:pt x="4454" y="7703"/>
                    </a:cubicBezTo>
                    <a:cubicBezTo>
                      <a:pt x="4492" y="7700"/>
                      <a:pt x="4529" y="7696"/>
                      <a:pt x="4563" y="7696"/>
                    </a:cubicBezTo>
                    <a:cubicBezTo>
                      <a:pt x="4614" y="7696"/>
                      <a:pt x="4660" y="7703"/>
                      <a:pt x="4700" y="7729"/>
                    </a:cubicBezTo>
                    <a:cubicBezTo>
                      <a:pt x="4776" y="7771"/>
                      <a:pt x="4751" y="7881"/>
                      <a:pt x="4700" y="8025"/>
                    </a:cubicBezTo>
                    <a:cubicBezTo>
                      <a:pt x="4674" y="8127"/>
                      <a:pt x="4641" y="8212"/>
                      <a:pt x="4683" y="8280"/>
                    </a:cubicBezTo>
                    <a:cubicBezTo>
                      <a:pt x="4700" y="8297"/>
                      <a:pt x="4717" y="8314"/>
                      <a:pt x="4751" y="8331"/>
                    </a:cubicBezTo>
                    <a:cubicBezTo>
                      <a:pt x="4751" y="8348"/>
                      <a:pt x="4759" y="8373"/>
                      <a:pt x="4793" y="8390"/>
                    </a:cubicBezTo>
                    <a:lnTo>
                      <a:pt x="4819" y="8407"/>
                    </a:lnTo>
                    <a:lnTo>
                      <a:pt x="4844" y="8399"/>
                    </a:lnTo>
                    <a:cubicBezTo>
                      <a:pt x="4954" y="8348"/>
                      <a:pt x="5056" y="8221"/>
                      <a:pt x="5141" y="8110"/>
                    </a:cubicBezTo>
                    <a:cubicBezTo>
                      <a:pt x="5175" y="8068"/>
                      <a:pt x="5200" y="8034"/>
                      <a:pt x="5234" y="8000"/>
                    </a:cubicBezTo>
                    <a:cubicBezTo>
                      <a:pt x="5370" y="7839"/>
                      <a:pt x="5387" y="7763"/>
                      <a:pt x="5412" y="7627"/>
                    </a:cubicBezTo>
                    <a:cubicBezTo>
                      <a:pt x="5421" y="7584"/>
                      <a:pt x="5429" y="7542"/>
                      <a:pt x="5438" y="7483"/>
                    </a:cubicBezTo>
                    <a:cubicBezTo>
                      <a:pt x="5455" y="7432"/>
                      <a:pt x="5480" y="7338"/>
                      <a:pt x="5514" y="7237"/>
                    </a:cubicBezTo>
                    <a:cubicBezTo>
                      <a:pt x="5642" y="6889"/>
                      <a:pt x="5828" y="6354"/>
                      <a:pt x="5650" y="6074"/>
                    </a:cubicBezTo>
                    <a:cubicBezTo>
                      <a:pt x="5675" y="6057"/>
                      <a:pt x="5692" y="6057"/>
                      <a:pt x="5718" y="6049"/>
                    </a:cubicBezTo>
                    <a:cubicBezTo>
                      <a:pt x="5752" y="6040"/>
                      <a:pt x="5786" y="6032"/>
                      <a:pt x="5837" y="6007"/>
                    </a:cubicBezTo>
                    <a:cubicBezTo>
                      <a:pt x="5871" y="5990"/>
                      <a:pt x="5938" y="5973"/>
                      <a:pt x="6006" y="5956"/>
                    </a:cubicBezTo>
                    <a:cubicBezTo>
                      <a:pt x="6057" y="5939"/>
                      <a:pt x="6100" y="5930"/>
                      <a:pt x="6142" y="5913"/>
                    </a:cubicBezTo>
                    <a:cubicBezTo>
                      <a:pt x="6151" y="5981"/>
                      <a:pt x="6159" y="6057"/>
                      <a:pt x="6159" y="6142"/>
                    </a:cubicBezTo>
                    <a:lnTo>
                      <a:pt x="6167" y="6210"/>
                    </a:lnTo>
                    <a:lnTo>
                      <a:pt x="6227" y="6202"/>
                    </a:lnTo>
                    <a:cubicBezTo>
                      <a:pt x="6233" y="6199"/>
                      <a:pt x="6239" y="6198"/>
                      <a:pt x="6246" y="6198"/>
                    </a:cubicBezTo>
                    <a:cubicBezTo>
                      <a:pt x="6261" y="6198"/>
                      <a:pt x="6278" y="6202"/>
                      <a:pt x="6295" y="6202"/>
                    </a:cubicBezTo>
                    <a:cubicBezTo>
                      <a:pt x="6320" y="6202"/>
                      <a:pt x="6337" y="6210"/>
                      <a:pt x="6354" y="6210"/>
                    </a:cubicBezTo>
                    <a:cubicBezTo>
                      <a:pt x="6354" y="6210"/>
                      <a:pt x="6363" y="6219"/>
                      <a:pt x="6363" y="6227"/>
                    </a:cubicBezTo>
                    <a:cubicBezTo>
                      <a:pt x="6371" y="6236"/>
                      <a:pt x="6371" y="6253"/>
                      <a:pt x="6371" y="6261"/>
                    </a:cubicBezTo>
                    <a:lnTo>
                      <a:pt x="6380" y="6303"/>
                    </a:lnTo>
                    <a:lnTo>
                      <a:pt x="6422" y="6312"/>
                    </a:lnTo>
                    <a:cubicBezTo>
                      <a:pt x="6442" y="6320"/>
                      <a:pt x="6467" y="6326"/>
                      <a:pt x="6492" y="6326"/>
                    </a:cubicBezTo>
                    <a:cubicBezTo>
                      <a:pt x="6522" y="6326"/>
                      <a:pt x="6552" y="6318"/>
                      <a:pt x="6575" y="6295"/>
                    </a:cubicBezTo>
                    <a:cubicBezTo>
                      <a:pt x="6617" y="6253"/>
                      <a:pt x="6617" y="6193"/>
                      <a:pt x="6617" y="6142"/>
                    </a:cubicBezTo>
                    <a:cubicBezTo>
                      <a:pt x="6609" y="6108"/>
                      <a:pt x="6609" y="6074"/>
                      <a:pt x="6617" y="6049"/>
                    </a:cubicBezTo>
                    <a:cubicBezTo>
                      <a:pt x="6651" y="5964"/>
                      <a:pt x="6702" y="5913"/>
                      <a:pt x="6770" y="5862"/>
                    </a:cubicBezTo>
                    <a:cubicBezTo>
                      <a:pt x="6804" y="5828"/>
                      <a:pt x="6838" y="5794"/>
                      <a:pt x="6872" y="5761"/>
                    </a:cubicBezTo>
                    <a:cubicBezTo>
                      <a:pt x="7075" y="5531"/>
                      <a:pt x="7135" y="5353"/>
                      <a:pt x="7118" y="5056"/>
                    </a:cubicBezTo>
                    <a:cubicBezTo>
                      <a:pt x="7118" y="4997"/>
                      <a:pt x="7126" y="4938"/>
                      <a:pt x="7135" y="4870"/>
                    </a:cubicBezTo>
                    <a:cubicBezTo>
                      <a:pt x="7143" y="4785"/>
                      <a:pt x="7160" y="4700"/>
                      <a:pt x="7143" y="4624"/>
                    </a:cubicBezTo>
                    <a:cubicBezTo>
                      <a:pt x="7135" y="4564"/>
                      <a:pt x="7118" y="4522"/>
                      <a:pt x="7109" y="4480"/>
                    </a:cubicBezTo>
                    <a:cubicBezTo>
                      <a:pt x="7101" y="4463"/>
                      <a:pt x="7092" y="4446"/>
                      <a:pt x="7092" y="4420"/>
                    </a:cubicBezTo>
                    <a:cubicBezTo>
                      <a:pt x="7084" y="4369"/>
                      <a:pt x="7084" y="4318"/>
                      <a:pt x="7075" y="4259"/>
                    </a:cubicBezTo>
                    <a:cubicBezTo>
                      <a:pt x="7075" y="4242"/>
                      <a:pt x="7084" y="4217"/>
                      <a:pt x="7084" y="4191"/>
                    </a:cubicBezTo>
                    <a:cubicBezTo>
                      <a:pt x="7092" y="4166"/>
                      <a:pt x="7101" y="4123"/>
                      <a:pt x="7101" y="4089"/>
                    </a:cubicBezTo>
                    <a:lnTo>
                      <a:pt x="7126" y="4115"/>
                    </a:lnTo>
                    <a:lnTo>
                      <a:pt x="7126" y="4115"/>
                    </a:lnTo>
                    <a:lnTo>
                      <a:pt x="7101" y="4022"/>
                    </a:lnTo>
                    <a:cubicBezTo>
                      <a:pt x="7101" y="4005"/>
                      <a:pt x="7101" y="3979"/>
                      <a:pt x="7092" y="3954"/>
                    </a:cubicBezTo>
                    <a:cubicBezTo>
                      <a:pt x="7084" y="3937"/>
                      <a:pt x="7084" y="3928"/>
                      <a:pt x="7075" y="3911"/>
                    </a:cubicBezTo>
                    <a:cubicBezTo>
                      <a:pt x="7075" y="3903"/>
                      <a:pt x="7067" y="3886"/>
                      <a:pt x="7067" y="3877"/>
                    </a:cubicBezTo>
                    <a:cubicBezTo>
                      <a:pt x="7050" y="3826"/>
                      <a:pt x="7016" y="3792"/>
                      <a:pt x="6982" y="3759"/>
                    </a:cubicBezTo>
                    <a:cubicBezTo>
                      <a:pt x="6965" y="3691"/>
                      <a:pt x="6948" y="3631"/>
                      <a:pt x="6931" y="3563"/>
                    </a:cubicBezTo>
                    <a:cubicBezTo>
                      <a:pt x="6914" y="3479"/>
                      <a:pt x="6897" y="3402"/>
                      <a:pt x="6872" y="3317"/>
                    </a:cubicBezTo>
                    <a:cubicBezTo>
                      <a:pt x="6872" y="3309"/>
                      <a:pt x="6880" y="3300"/>
                      <a:pt x="6880" y="3292"/>
                    </a:cubicBezTo>
                    <a:cubicBezTo>
                      <a:pt x="6982" y="3334"/>
                      <a:pt x="7084" y="3351"/>
                      <a:pt x="7194" y="3377"/>
                    </a:cubicBezTo>
                    <a:cubicBezTo>
                      <a:pt x="7236" y="3385"/>
                      <a:pt x="7279" y="3402"/>
                      <a:pt x="7321" y="3411"/>
                    </a:cubicBezTo>
                    <a:cubicBezTo>
                      <a:pt x="7321" y="3436"/>
                      <a:pt x="7330" y="3453"/>
                      <a:pt x="7347" y="3479"/>
                    </a:cubicBezTo>
                    <a:cubicBezTo>
                      <a:pt x="7423" y="3606"/>
                      <a:pt x="7737" y="3691"/>
                      <a:pt x="7881" y="3708"/>
                    </a:cubicBezTo>
                    <a:lnTo>
                      <a:pt x="7881" y="3716"/>
                    </a:lnTo>
                    <a:lnTo>
                      <a:pt x="7881" y="3759"/>
                    </a:lnTo>
                    <a:lnTo>
                      <a:pt x="7923" y="3776"/>
                    </a:lnTo>
                    <a:cubicBezTo>
                      <a:pt x="7949" y="3776"/>
                      <a:pt x="7966" y="3776"/>
                      <a:pt x="7983" y="3784"/>
                    </a:cubicBezTo>
                    <a:cubicBezTo>
                      <a:pt x="7974" y="3809"/>
                      <a:pt x="7974" y="3843"/>
                      <a:pt x="7983" y="3877"/>
                    </a:cubicBezTo>
                    <a:cubicBezTo>
                      <a:pt x="7983" y="3911"/>
                      <a:pt x="8008" y="3971"/>
                      <a:pt x="8093" y="3996"/>
                    </a:cubicBezTo>
                    <a:cubicBezTo>
                      <a:pt x="8051" y="4166"/>
                      <a:pt x="8059" y="4191"/>
                      <a:pt x="8229" y="4284"/>
                    </a:cubicBezTo>
                    <a:cubicBezTo>
                      <a:pt x="8254" y="4301"/>
                      <a:pt x="8280" y="4318"/>
                      <a:pt x="8314" y="4335"/>
                    </a:cubicBezTo>
                    <a:cubicBezTo>
                      <a:pt x="8373" y="4378"/>
                      <a:pt x="8424" y="4420"/>
                      <a:pt x="8483" y="4437"/>
                    </a:cubicBezTo>
                    <a:lnTo>
                      <a:pt x="8483" y="4471"/>
                    </a:lnTo>
                    <a:cubicBezTo>
                      <a:pt x="8483" y="4505"/>
                      <a:pt x="8483" y="4539"/>
                      <a:pt x="8483" y="4564"/>
                    </a:cubicBezTo>
                    <a:lnTo>
                      <a:pt x="8483" y="4598"/>
                    </a:lnTo>
                    <a:lnTo>
                      <a:pt x="8517" y="4615"/>
                    </a:lnTo>
                    <a:cubicBezTo>
                      <a:pt x="8653" y="4666"/>
                      <a:pt x="8797" y="4760"/>
                      <a:pt x="8882" y="4853"/>
                    </a:cubicBezTo>
                    <a:cubicBezTo>
                      <a:pt x="8916" y="4895"/>
                      <a:pt x="8933" y="4946"/>
                      <a:pt x="8958" y="5006"/>
                    </a:cubicBezTo>
                    <a:cubicBezTo>
                      <a:pt x="8984" y="5065"/>
                      <a:pt x="9009" y="5124"/>
                      <a:pt x="9060" y="5184"/>
                    </a:cubicBezTo>
                    <a:cubicBezTo>
                      <a:pt x="9111" y="5243"/>
                      <a:pt x="9179" y="5302"/>
                      <a:pt x="9238" y="5353"/>
                    </a:cubicBezTo>
                    <a:cubicBezTo>
                      <a:pt x="9281" y="5396"/>
                      <a:pt x="9323" y="5438"/>
                      <a:pt x="9366" y="5472"/>
                    </a:cubicBezTo>
                    <a:cubicBezTo>
                      <a:pt x="9374" y="5481"/>
                      <a:pt x="9383" y="5506"/>
                      <a:pt x="9391" y="5531"/>
                    </a:cubicBezTo>
                    <a:cubicBezTo>
                      <a:pt x="9408" y="5574"/>
                      <a:pt x="9425" y="5616"/>
                      <a:pt x="9450" y="5642"/>
                    </a:cubicBezTo>
                    <a:cubicBezTo>
                      <a:pt x="9484" y="5676"/>
                      <a:pt x="9510" y="5684"/>
                      <a:pt x="9535" y="5693"/>
                    </a:cubicBezTo>
                    <a:cubicBezTo>
                      <a:pt x="9552" y="5701"/>
                      <a:pt x="9569" y="5701"/>
                      <a:pt x="9586" y="5744"/>
                    </a:cubicBezTo>
                    <a:lnTo>
                      <a:pt x="9603" y="5769"/>
                    </a:lnTo>
                    <a:lnTo>
                      <a:pt x="9629" y="5769"/>
                    </a:lnTo>
                    <a:cubicBezTo>
                      <a:pt x="9639" y="5770"/>
                      <a:pt x="9649" y="5771"/>
                      <a:pt x="9660" y="5771"/>
                    </a:cubicBezTo>
                    <a:cubicBezTo>
                      <a:pt x="9730" y="5771"/>
                      <a:pt x="9791" y="5745"/>
                      <a:pt x="9858" y="5693"/>
                    </a:cubicBezTo>
                    <a:cubicBezTo>
                      <a:pt x="10197" y="5396"/>
                      <a:pt x="10307" y="4318"/>
                      <a:pt x="10316" y="4140"/>
                    </a:cubicBezTo>
                    <a:cubicBezTo>
                      <a:pt x="10316" y="4005"/>
                      <a:pt x="10358" y="3903"/>
                      <a:pt x="10409" y="3801"/>
                    </a:cubicBezTo>
                    <a:cubicBezTo>
                      <a:pt x="10443" y="3708"/>
                      <a:pt x="10485" y="3614"/>
                      <a:pt x="10502" y="3496"/>
                    </a:cubicBezTo>
                    <a:cubicBezTo>
                      <a:pt x="10536" y="3275"/>
                      <a:pt x="10545" y="2936"/>
                      <a:pt x="10519" y="2732"/>
                    </a:cubicBezTo>
                    <a:lnTo>
                      <a:pt x="10528" y="2732"/>
                    </a:lnTo>
                    <a:cubicBezTo>
                      <a:pt x="10511" y="2562"/>
                      <a:pt x="10426" y="2418"/>
                      <a:pt x="10350" y="2291"/>
                    </a:cubicBezTo>
                    <a:cubicBezTo>
                      <a:pt x="10265" y="2138"/>
                      <a:pt x="10180" y="2003"/>
                      <a:pt x="10197" y="1824"/>
                    </a:cubicBezTo>
                    <a:cubicBezTo>
                      <a:pt x="10197" y="1740"/>
                      <a:pt x="10222" y="1663"/>
                      <a:pt x="10248" y="1578"/>
                    </a:cubicBezTo>
                    <a:cubicBezTo>
                      <a:pt x="10299" y="1434"/>
                      <a:pt x="10350" y="1281"/>
                      <a:pt x="10282" y="1095"/>
                    </a:cubicBezTo>
                    <a:cubicBezTo>
                      <a:pt x="10248" y="1010"/>
                      <a:pt x="10205" y="942"/>
                      <a:pt x="10171" y="883"/>
                    </a:cubicBezTo>
                    <a:cubicBezTo>
                      <a:pt x="10104" y="773"/>
                      <a:pt x="10053" y="688"/>
                      <a:pt x="10061" y="510"/>
                    </a:cubicBezTo>
                    <a:cubicBezTo>
                      <a:pt x="10061" y="467"/>
                      <a:pt x="10061" y="433"/>
                      <a:pt x="10070" y="399"/>
                    </a:cubicBezTo>
                    <a:cubicBezTo>
                      <a:pt x="10078" y="247"/>
                      <a:pt x="10104" y="170"/>
                      <a:pt x="10036" y="34"/>
                    </a:cubicBezTo>
                    <a:lnTo>
                      <a:pt x="99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7" name="Google Shape;4687;p24"/>
              <p:cNvSpPr/>
              <p:nvPr/>
            </p:nvSpPr>
            <p:spPr>
              <a:xfrm>
                <a:off x="-726778" y="3310644"/>
                <a:ext cx="540115" cy="427850"/>
              </a:xfrm>
              <a:custGeom>
                <a:rect b="b" l="l" r="r" t="t"/>
                <a:pathLst>
                  <a:path extrusionOk="0" h="12607" w="15915">
                    <a:moveTo>
                      <a:pt x="1366" y="0"/>
                    </a:moveTo>
                    <a:cubicBezTo>
                      <a:pt x="560" y="0"/>
                      <a:pt x="0" y="993"/>
                      <a:pt x="119" y="2214"/>
                    </a:cubicBezTo>
                    <a:cubicBezTo>
                      <a:pt x="229" y="3351"/>
                      <a:pt x="882" y="4284"/>
                      <a:pt x="1620" y="4420"/>
                    </a:cubicBezTo>
                    <a:cubicBezTo>
                      <a:pt x="2307" y="8763"/>
                      <a:pt x="5616" y="12089"/>
                      <a:pt x="9951" y="12606"/>
                    </a:cubicBezTo>
                    <a:cubicBezTo>
                      <a:pt x="12190" y="12428"/>
                      <a:pt x="14260" y="11546"/>
                      <a:pt x="15914" y="10180"/>
                    </a:cubicBezTo>
                    <a:lnTo>
                      <a:pt x="15914" y="10180"/>
                    </a:lnTo>
                    <a:cubicBezTo>
                      <a:pt x="14608" y="10799"/>
                      <a:pt x="13191" y="11147"/>
                      <a:pt x="11724" y="11147"/>
                    </a:cubicBezTo>
                    <a:cubicBezTo>
                      <a:pt x="7346" y="11147"/>
                      <a:pt x="3784" y="8153"/>
                      <a:pt x="2545" y="4089"/>
                    </a:cubicBezTo>
                    <a:cubicBezTo>
                      <a:pt x="2910" y="3699"/>
                      <a:pt x="3113" y="3003"/>
                      <a:pt x="3037" y="2214"/>
                    </a:cubicBezTo>
                    <a:cubicBezTo>
                      <a:pt x="2918" y="993"/>
                      <a:pt x="2172" y="0"/>
                      <a:pt x="13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8" name="Google Shape;4688;p24"/>
              <p:cNvSpPr/>
              <p:nvPr/>
            </p:nvSpPr>
            <p:spPr>
              <a:xfrm>
                <a:off x="-704345" y="3340577"/>
                <a:ext cx="464401" cy="434739"/>
              </a:xfrm>
              <a:custGeom>
                <a:rect b="b" l="l" r="r" t="t"/>
                <a:pathLst>
                  <a:path extrusionOk="0" h="12810" w="13684">
                    <a:moveTo>
                      <a:pt x="1" y="1"/>
                    </a:moveTo>
                    <a:cubicBezTo>
                      <a:pt x="1" y="6270"/>
                      <a:pt x="3598" y="12810"/>
                      <a:pt x="8543" y="12810"/>
                    </a:cubicBezTo>
                    <a:cubicBezTo>
                      <a:pt x="10426" y="12810"/>
                      <a:pt x="12208" y="12021"/>
                      <a:pt x="13684" y="10681"/>
                    </a:cubicBezTo>
                    <a:lnTo>
                      <a:pt x="13684" y="10681"/>
                    </a:lnTo>
                    <a:cubicBezTo>
                      <a:pt x="12411" y="11580"/>
                      <a:pt x="10588" y="12428"/>
                      <a:pt x="9069" y="12428"/>
                    </a:cubicBezTo>
                    <a:cubicBezTo>
                      <a:pt x="4471" y="12428"/>
                      <a:pt x="2045" y="7143"/>
                      <a:pt x="1748" y="1265"/>
                    </a:cubicBezTo>
                    <a:cubicBezTo>
                      <a:pt x="1714" y="552"/>
                      <a:pt x="1121" y="1"/>
                      <a:pt x="4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9" name="Google Shape;4689;p24"/>
              <p:cNvSpPr/>
              <p:nvPr/>
            </p:nvSpPr>
            <p:spPr>
              <a:xfrm>
                <a:off x="-712965" y="3340577"/>
                <a:ext cx="464672" cy="434739"/>
              </a:xfrm>
              <a:custGeom>
                <a:rect b="b" l="l" r="r" t="t"/>
                <a:pathLst>
                  <a:path extrusionOk="0" h="12810" w="13692">
                    <a:moveTo>
                      <a:pt x="0" y="1"/>
                    </a:moveTo>
                    <a:cubicBezTo>
                      <a:pt x="0" y="6270"/>
                      <a:pt x="3606" y="12810"/>
                      <a:pt x="8543" y="12810"/>
                    </a:cubicBezTo>
                    <a:cubicBezTo>
                      <a:pt x="10434" y="12810"/>
                      <a:pt x="12207" y="12021"/>
                      <a:pt x="13692" y="10681"/>
                    </a:cubicBezTo>
                    <a:lnTo>
                      <a:pt x="13692" y="10681"/>
                    </a:lnTo>
                    <a:cubicBezTo>
                      <a:pt x="12411" y="11580"/>
                      <a:pt x="10587" y="12428"/>
                      <a:pt x="9069" y="12428"/>
                    </a:cubicBezTo>
                    <a:cubicBezTo>
                      <a:pt x="4148" y="12428"/>
                      <a:pt x="1714" y="6363"/>
                      <a:pt x="17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0" name="Google Shape;4690;p24"/>
              <p:cNvSpPr/>
              <p:nvPr/>
            </p:nvSpPr>
            <p:spPr>
              <a:xfrm>
                <a:off x="-712965" y="3340577"/>
                <a:ext cx="72558" cy="138804"/>
              </a:xfrm>
              <a:custGeom>
                <a:rect b="b" l="l" r="r" t="t"/>
                <a:pathLst>
                  <a:path extrusionOk="0" h="4090" w="2138">
                    <a:moveTo>
                      <a:pt x="0" y="1"/>
                    </a:moveTo>
                    <a:cubicBezTo>
                      <a:pt x="0" y="1375"/>
                      <a:pt x="170" y="2766"/>
                      <a:pt x="492" y="4089"/>
                    </a:cubicBezTo>
                    <a:cubicBezTo>
                      <a:pt x="569" y="4047"/>
                      <a:pt x="653" y="4005"/>
                      <a:pt x="738" y="3971"/>
                    </a:cubicBezTo>
                    <a:cubicBezTo>
                      <a:pt x="990" y="3858"/>
                      <a:pt x="1306" y="3820"/>
                      <a:pt x="1616" y="3820"/>
                    </a:cubicBezTo>
                    <a:cubicBezTo>
                      <a:pt x="1796" y="3820"/>
                      <a:pt x="1975" y="3833"/>
                      <a:pt x="2138" y="3852"/>
                    </a:cubicBezTo>
                    <a:cubicBezTo>
                      <a:pt x="1934" y="2630"/>
                      <a:pt x="1714" y="1290"/>
                      <a:pt x="1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1" name="Google Shape;4691;p24"/>
              <p:cNvSpPr/>
              <p:nvPr/>
            </p:nvSpPr>
            <p:spPr>
              <a:xfrm>
                <a:off x="-486704" y="3703029"/>
                <a:ext cx="238411" cy="74900"/>
              </a:xfrm>
              <a:custGeom>
                <a:rect b="b" l="l" r="r" t="t"/>
                <a:pathLst>
                  <a:path extrusionOk="0" h="2207" w="7025">
                    <a:moveTo>
                      <a:pt x="7025" y="1"/>
                    </a:moveTo>
                    <a:cubicBezTo>
                      <a:pt x="5744" y="900"/>
                      <a:pt x="3920" y="1748"/>
                      <a:pt x="2402" y="1748"/>
                    </a:cubicBezTo>
                    <a:cubicBezTo>
                      <a:pt x="1579" y="1748"/>
                      <a:pt x="832" y="1579"/>
                      <a:pt x="145" y="1273"/>
                    </a:cubicBezTo>
                    <a:cubicBezTo>
                      <a:pt x="103" y="1460"/>
                      <a:pt x="60" y="1638"/>
                      <a:pt x="1" y="1808"/>
                    </a:cubicBezTo>
                    <a:cubicBezTo>
                      <a:pt x="595" y="2011"/>
                      <a:pt x="1205" y="2206"/>
                      <a:pt x="1859" y="2206"/>
                    </a:cubicBezTo>
                    <a:cubicBezTo>
                      <a:pt x="3742" y="2206"/>
                      <a:pt x="5540" y="1341"/>
                      <a:pt x="70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2" name="Google Shape;4692;p24"/>
              <p:cNvSpPr/>
              <p:nvPr/>
            </p:nvSpPr>
            <p:spPr>
              <a:xfrm>
                <a:off x="-731699" y="3308607"/>
                <a:ext cx="85556" cy="134494"/>
              </a:xfrm>
              <a:custGeom>
                <a:rect b="b" l="l" r="r" t="t"/>
                <a:pathLst>
                  <a:path extrusionOk="0" h="3963" w="2521">
                    <a:moveTo>
                      <a:pt x="1256" y="1"/>
                    </a:moveTo>
                    <a:cubicBezTo>
                      <a:pt x="561" y="1"/>
                      <a:pt x="1" y="892"/>
                      <a:pt x="1" y="1978"/>
                    </a:cubicBezTo>
                    <a:cubicBezTo>
                      <a:pt x="1" y="3072"/>
                      <a:pt x="561" y="3963"/>
                      <a:pt x="1256" y="3963"/>
                    </a:cubicBezTo>
                    <a:cubicBezTo>
                      <a:pt x="1960" y="3963"/>
                      <a:pt x="2520" y="3072"/>
                      <a:pt x="2520" y="1978"/>
                    </a:cubicBezTo>
                    <a:cubicBezTo>
                      <a:pt x="2520" y="892"/>
                      <a:pt x="1960" y="1"/>
                      <a:pt x="1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3" name="Google Shape;4693;p24"/>
              <p:cNvSpPr/>
              <p:nvPr/>
            </p:nvSpPr>
            <p:spPr>
              <a:xfrm>
                <a:off x="-632092" y="3815905"/>
                <a:ext cx="248219" cy="113725"/>
              </a:xfrm>
              <a:custGeom>
                <a:rect b="b" l="l" r="r" t="t"/>
                <a:pathLst>
                  <a:path extrusionOk="0" h="3351" w="7314">
                    <a:moveTo>
                      <a:pt x="5523" y="0"/>
                    </a:moveTo>
                    <a:cubicBezTo>
                      <a:pt x="5345" y="984"/>
                      <a:pt x="4505" y="1739"/>
                      <a:pt x="3504" y="1739"/>
                    </a:cubicBezTo>
                    <a:cubicBezTo>
                      <a:pt x="3309" y="1739"/>
                      <a:pt x="3114" y="1705"/>
                      <a:pt x="2936" y="1646"/>
                    </a:cubicBezTo>
                    <a:cubicBezTo>
                      <a:pt x="2877" y="1629"/>
                      <a:pt x="2809" y="1620"/>
                      <a:pt x="2741" y="1620"/>
                    </a:cubicBezTo>
                    <a:cubicBezTo>
                      <a:pt x="2402" y="1620"/>
                      <a:pt x="2130" y="1900"/>
                      <a:pt x="2130" y="2257"/>
                    </a:cubicBezTo>
                    <a:cubicBezTo>
                      <a:pt x="2130" y="2333"/>
                      <a:pt x="2147" y="2401"/>
                      <a:pt x="2173" y="2469"/>
                    </a:cubicBezTo>
                    <a:lnTo>
                      <a:pt x="1494" y="2732"/>
                    </a:lnTo>
                    <a:lnTo>
                      <a:pt x="603" y="2732"/>
                    </a:lnTo>
                    <a:cubicBezTo>
                      <a:pt x="272" y="2732"/>
                      <a:pt x="1" y="3003"/>
                      <a:pt x="1" y="3342"/>
                    </a:cubicBezTo>
                    <a:lnTo>
                      <a:pt x="1" y="3351"/>
                    </a:lnTo>
                    <a:lnTo>
                      <a:pt x="6567" y="3351"/>
                    </a:lnTo>
                    <a:cubicBezTo>
                      <a:pt x="6974" y="3012"/>
                      <a:pt x="7220" y="2621"/>
                      <a:pt x="7254" y="2180"/>
                    </a:cubicBezTo>
                    <a:cubicBezTo>
                      <a:pt x="7313" y="1366"/>
                      <a:pt x="6643" y="577"/>
                      <a:pt x="5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4" name="Google Shape;4694;p24"/>
              <p:cNvSpPr/>
              <p:nvPr/>
            </p:nvSpPr>
            <p:spPr>
              <a:xfrm>
                <a:off x="-734278" y="3308064"/>
                <a:ext cx="74900" cy="122073"/>
              </a:xfrm>
              <a:custGeom>
                <a:rect b="b" l="l" r="r" t="t"/>
                <a:pathLst>
                  <a:path extrusionOk="0" h="3597" w="2207">
                    <a:moveTo>
                      <a:pt x="1103" y="0"/>
                    </a:moveTo>
                    <a:cubicBezTo>
                      <a:pt x="493" y="0"/>
                      <a:pt x="1" y="806"/>
                      <a:pt x="1" y="1798"/>
                    </a:cubicBezTo>
                    <a:cubicBezTo>
                      <a:pt x="1" y="2791"/>
                      <a:pt x="493" y="3597"/>
                      <a:pt x="1103" y="3597"/>
                    </a:cubicBezTo>
                    <a:cubicBezTo>
                      <a:pt x="1706" y="3597"/>
                      <a:pt x="2206" y="2791"/>
                      <a:pt x="2206" y="1798"/>
                    </a:cubicBezTo>
                    <a:cubicBezTo>
                      <a:pt x="2206" y="806"/>
                      <a:pt x="1706" y="0"/>
                      <a:pt x="11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5" name="Google Shape;4695;p24"/>
              <p:cNvSpPr/>
              <p:nvPr/>
            </p:nvSpPr>
            <p:spPr>
              <a:xfrm>
                <a:off x="-355977" y="2939537"/>
                <a:ext cx="45510" cy="49277"/>
              </a:xfrm>
              <a:custGeom>
                <a:rect b="b" l="l" r="r" t="t"/>
                <a:pathLst>
                  <a:path extrusionOk="0" h="1452" w="1341">
                    <a:moveTo>
                      <a:pt x="170" y="1"/>
                    </a:moveTo>
                    <a:cubicBezTo>
                      <a:pt x="161" y="35"/>
                      <a:pt x="161" y="60"/>
                      <a:pt x="161" y="86"/>
                    </a:cubicBezTo>
                    <a:cubicBezTo>
                      <a:pt x="144" y="408"/>
                      <a:pt x="204" y="713"/>
                      <a:pt x="331" y="976"/>
                    </a:cubicBezTo>
                    <a:cubicBezTo>
                      <a:pt x="153" y="1078"/>
                      <a:pt x="34" y="1248"/>
                      <a:pt x="0" y="1451"/>
                    </a:cubicBezTo>
                    <a:lnTo>
                      <a:pt x="1341" y="925"/>
                    </a:lnTo>
                    <a:cubicBezTo>
                      <a:pt x="1341" y="925"/>
                      <a:pt x="772" y="713"/>
                      <a:pt x="1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696" name="Google Shape;4696;p24"/>
          <p:cNvSpPr txBox="1"/>
          <p:nvPr/>
        </p:nvSpPr>
        <p:spPr>
          <a:xfrm>
            <a:off x="3274355" y="1711222"/>
            <a:ext cx="4624039" cy="2320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397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Tác giả đã khẳng định dù thế giới và các phương tiện nghe nhìn phát triển không ngừng thì con người vẫn cần đọc sách.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0" name="Shape 4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1" name="Google Shape;4701;p25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800">
                <a:latin typeface="Cambria"/>
                <a:ea typeface="Cambria"/>
                <a:cs typeface="Cambria"/>
                <a:sym typeface="Cambria"/>
              </a:rPr>
              <a:t>2. Triển khai vấn đề</a:t>
            </a:r>
            <a:endParaRPr b="1" sz="2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02" name="Google Shape;4702;p25"/>
          <p:cNvSpPr txBox="1"/>
          <p:nvPr>
            <p:ph idx="1" type="subTitle"/>
          </p:nvPr>
        </p:nvSpPr>
        <p:spPr>
          <a:xfrm>
            <a:off x="2430966" y="1067566"/>
            <a:ext cx="4624039" cy="575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1800">
                <a:latin typeface="Cambria"/>
                <a:ea typeface="Cambria"/>
                <a:cs typeface="Cambria"/>
                <a:sym typeface="Cambria"/>
              </a:rPr>
              <a:t>c. Khó khăn và thực trạng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03" name="Google Shape;4703;p25"/>
          <p:cNvSpPr txBox="1"/>
          <p:nvPr/>
        </p:nvSpPr>
        <p:spPr>
          <a:xfrm>
            <a:off x="3478415" y="1730950"/>
            <a:ext cx="2066692" cy="993089"/>
          </a:xfrm>
          <a:prstGeom prst="rect">
            <a:avLst/>
          </a:prstGeom>
          <a:solidFill>
            <a:srgbClr val="EFCD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397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2"/>
              <a:buFont typeface="Inter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Chủ thể đọc (Người ham đọc)</a:t>
            </a:r>
            <a:endParaRPr/>
          </a:p>
        </p:txBody>
      </p:sp>
      <p:sp>
        <p:nvSpPr>
          <p:cNvPr id="4704" name="Google Shape;4704;p25"/>
          <p:cNvSpPr txBox="1"/>
          <p:nvPr/>
        </p:nvSpPr>
        <p:spPr>
          <a:xfrm>
            <a:off x="3478415" y="3270450"/>
            <a:ext cx="2066692" cy="993089"/>
          </a:xfrm>
          <a:prstGeom prst="rect">
            <a:avLst/>
          </a:prstGeom>
          <a:solidFill>
            <a:srgbClr val="EFCD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397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2"/>
              <a:buFont typeface="Inter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Đối tượng đọc (Sách hay để đọc)</a:t>
            </a:r>
            <a:endParaRPr/>
          </a:p>
        </p:txBody>
      </p:sp>
      <p:cxnSp>
        <p:nvCxnSpPr>
          <p:cNvPr id="4705" name="Google Shape;4705;p25"/>
          <p:cNvCxnSpPr>
            <a:stCxn id="4706" idx="3"/>
            <a:endCxn id="4703" idx="1"/>
          </p:cNvCxnSpPr>
          <p:nvPr/>
        </p:nvCxnSpPr>
        <p:spPr>
          <a:xfrm flipH="1" rot="10800000">
            <a:off x="2723049" y="2227611"/>
            <a:ext cx="755400" cy="776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71211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707" name="Google Shape;4707;p25"/>
          <p:cNvCxnSpPr>
            <a:stCxn id="4706" idx="3"/>
            <a:endCxn id="4704" idx="1"/>
          </p:cNvCxnSpPr>
          <p:nvPr/>
        </p:nvCxnSpPr>
        <p:spPr>
          <a:xfrm>
            <a:off x="2723049" y="3004011"/>
            <a:ext cx="755400" cy="762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71211D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708" name="Google Shape;4708;p25"/>
          <p:cNvSpPr/>
          <p:nvPr/>
        </p:nvSpPr>
        <p:spPr>
          <a:xfrm>
            <a:off x="5626390" y="1720522"/>
            <a:ext cx="341974" cy="2582455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7121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9" name="Google Shape;4709;p25"/>
          <p:cNvSpPr txBox="1"/>
          <p:nvPr/>
        </p:nvSpPr>
        <p:spPr>
          <a:xfrm>
            <a:off x="5899852" y="2396862"/>
            <a:ext cx="3034387" cy="9544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2"/>
              <a:buFont typeface="Inter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Mối quan hệ khăng khít, không thể tách rời.</a:t>
            </a:r>
            <a:endParaRPr/>
          </a:p>
        </p:txBody>
      </p:sp>
      <p:grpSp>
        <p:nvGrpSpPr>
          <p:cNvPr id="4710" name="Google Shape;4710;p25"/>
          <p:cNvGrpSpPr/>
          <p:nvPr/>
        </p:nvGrpSpPr>
        <p:grpSpPr>
          <a:xfrm>
            <a:off x="5902173" y="3270450"/>
            <a:ext cx="941524" cy="1575885"/>
            <a:chOff x="8885363" y="6161640"/>
            <a:chExt cx="941524" cy="1575885"/>
          </a:xfrm>
        </p:grpSpPr>
        <p:grpSp>
          <p:nvGrpSpPr>
            <p:cNvPr id="4711" name="Google Shape;4711;p25"/>
            <p:cNvGrpSpPr/>
            <p:nvPr/>
          </p:nvGrpSpPr>
          <p:grpSpPr>
            <a:xfrm>
              <a:off x="8885363" y="6543873"/>
              <a:ext cx="941524" cy="1193652"/>
              <a:chOff x="1509175" y="5194363"/>
              <a:chExt cx="1071375" cy="1358275"/>
            </a:xfrm>
          </p:grpSpPr>
          <p:sp>
            <p:nvSpPr>
              <p:cNvPr id="4712" name="Google Shape;4712;p25"/>
              <p:cNvSpPr/>
              <p:nvPr/>
            </p:nvSpPr>
            <p:spPr>
              <a:xfrm>
                <a:off x="1997925" y="5623713"/>
                <a:ext cx="93200" cy="625825"/>
              </a:xfrm>
              <a:custGeom>
                <a:rect b="b" l="l" r="r" t="t"/>
                <a:pathLst>
                  <a:path extrusionOk="0" h="25033" w="3728">
                    <a:moveTo>
                      <a:pt x="1" y="0"/>
                    </a:moveTo>
                    <a:cubicBezTo>
                      <a:pt x="1270" y="0"/>
                      <a:pt x="1270" y="25032"/>
                      <a:pt x="1" y="25032"/>
                    </a:cubicBezTo>
                    <a:lnTo>
                      <a:pt x="3727" y="25032"/>
                    </a:lnTo>
                    <a:cubicBezTo>
                      <a:pt x="2458" y="25032"/>
                      <a:pt x="2458" y="0"/>
                      <a:pt x="3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3" name="Google Shape;4713;p25"/>
              <p:cNvSpPr/>
              <p:nvPr/>
            </p:nvSpPr>
            <p:spPr>
              <a:xfrm>
                <a:off x="1997925" y="5623713"/>
                <a:ext cx="93200" cy="371325"/>
              </a:xfrm>
              <a:custGeom>
                <a:rect b="b" l="l" r="r" t="t"/>
                <a:pathLst>
                  <a:path extrusionOk="0" h="14853" w="3728">
                    <a:moveTo>
                      <a:pt x="1" y="0"/>
                    </a:moveTo>
                    <a:cubicBezTo>
                      <a:pt x="622" y="0"/>
                      <a:pt x="919" y="5536"/>
                      <a:pt x="973" y="11396"/>
                    </a:cubicBezTo>
                    <a:cubicBezTo>
                      <a:pt x="1054" y="11315"/>
                      <a:pt x="1162" y="11261"/>
                      <a:pt x="1270" y="11261"/>
                    </a:cubicBezTo>
                    <a:cubicBezTo>
                      <a:pt x="1864" y="11261"/>
                      <a:pt x="2404" y="12638"/>
                      <a:pt x="2782" y="14852"/>
                    </a:cubicBezTo>
                    <a:cubicBezTo>
                      <a:pt x="2701" y="7939"/>
                      <a:pt x="3025" y="0"/>
                      <a:pt x="3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4" name="Google Shape;4714;p25"/>
              <p:cNvSpPr/>
              <p:nvPr/>
            </p:nvSpPr>
            <p:spPr>
              <a:xfrm>
                <a:off x="1988475" y="6258963"/>
                <a:ext cx="112775" cy="170825"/>
              </a:xfrm>
              <a:custGeom>
                <a:rect b="b" l="l" r="r" t="t"/>
                <a:pathLst>
                  <a:path extrusionOk="0" h="6833" w="4511">
                    <a:moveTo>
                      <a:pt x="1" y="0"/>
                    </a:moveTo>
                    <a:cubicBezTo>
                      <a:pt x="1540" y="0"/>
                      <a:pt x="1540" y="6832"/>
                      <a:pt x="1" y="6832"/>
                    </a:cubicBezTo>
                    <a:lnTo>
                      <a:pt x="4510" y="6832"/>
                    </a:lnTo>
                    <a:cubicBezTo>
                      <a:pt x="2944" y="6832"/>
                      <a:pt x="2944" y="0"/>
                      <a:pt x="45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5" name="Google Shape;4715;p25"/>
              <p:cNvSpPr/>
              <p:nvPr/>
            </p:nvSpPr>
            <p:spPr>
              <a:xfrm>
                <a:off x="1976325" y="5610888"/>
                <a:ext cx="136400" cy="126250"/>
              </a:xfrm>
              <a:custGeom>
                <a:rect b="b" l="l" r="r" t="t"/>
                <a:pathLst>
                  <a:path extrusionOk="0" h="5050" w="5456">
                    <a:moveTo>
                      <a:pt x="2728" y="0"/>
                    </a:moveTo>
                    <a:cubicBezTo>
                      <a:pt x="1216" y="0"/>
                      <a:pt x="1" y="1134"/>
                      <a:pt x="1" y="2539"/>
                    </a:cubicBezTo>
                    <a:cubicBezTo>
                      <a:pt x="1" y="3916"/>
                      <a:pt x="1216" y="5050"/>
                      <a:pt x="2728" y="5050"/>
                    </a:cubicBezTo>
                    <a:cubicBezTo>
                      <a:pt x="4240" y="5050"/>
                      <a:pt x="5455" y="3916"/>
                      <a:pt x="5455" y="2539"/>
                    </a:cubicBezTo>
                    <a:cubicBezTo>
                      <a:pt x="5455" y="1134"/>
                      <a:pt x="4240" y="0"/>
                      <a:pt x="2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6" name="Google Shape;4716;p25"/>
              <p:cNvSpPr/>
              <p:nvPr/>
            </p:nvSpPr>
            <p:spPr>
              <a:xfrm>
                <a:off x="1962825" y="6174588"/>
                <a:ext cx="164075" cy="155275"/>
              </a:xfrm>
              <a:custGeom>
                <a:rect b="b" l="l" r="r" t="t"/>
                <a:pathLst>
                  <a:path extrusionOk="0" h="6211" w="6563">
                    <a:moveTo>
                      <a:pt x="3268" y="0"/>
                    </a:moveTo>
                    <a:cubicBezTo>
                      <a:pt x="1459" y="0"/>
                      <a:pt x="1" y="1404"/>
                      <a:pt x="1" y="3105"/>
                    </a:cubicBezTo>
                    <a:cubicBezTo>
                      <a:pt x="1" y="4834"/>
                      <a:pt x="1459" y="6211"/>
                      <a:pt x="3268" y="6211"/>
                    </a:cubicBezTo>
                    <a:cubicBezTo>
                      <a:pt x="5077" y="6211"/>
                      <a:pt x="6562" y="4834"/>
                      <a:pt x="6562" y="3105"/>
                    </a:cubicBezTo>
                    <a:cubicBezTo>
                      <a:pt x="6562" y="1404"/>
                      <a:pt x="5077" y="0"/>
                      <a:pt x="3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7" name="Google Shape;4717;p25"/>
              <p:cNvSpPr/>
              <p:nvPr/>
            </p:nvSpPr>
            <p:spPr>
              <a:xfrm>
                <a:off x="1702950" y="6400738"/>
                <a:ext cx="684025" cy="151900"/>
              </a:xfrm>
              <a:custGeom>
                <a:rect b="b" l="l" r="r" t="t"/>
                <a:pathLst>
                  <a:path extrusionOk="0" h="6076" w="27361">
                    <a:moveTo>
                      <a:pt x="13312" y="0"/>
                    </a:moveTo>
                    <a:cubicBezTo>
                      <a:pt x="13258" y="0"/>
                      <a:pt x="13177" y="0"/>
                      <a:pt x="13123" y="27"/>
                    </a:cubicBezTo>
                    <a:cubicBezTo>
                      <a:pt x="10515" y="623"/>
                      <a:pt x="7817" y="4827"/>
                      <a:pt x="4880" y="4827"/>
                    </a:cubicBezTo>
                    <a:cubicBezTo>
                      <a:pt x="4623" y="4827"/>
                      <a:pt x="4364" y="4795"/>
                      <a:pt x="4104" y="4726"/>
                    </a:cubicBezTo>
                    <a:cubicBezTo>
                      <a:pt x="3351" y="4529"/>
                      <a:pt x="2702" y="4443"/>
                      <a:pt x="2167" y="4443"/>
                    </a:cubicBezTo>
                    <a:cubicBezTo>
                      <a:pt x="575" y="4443"/>
                      <a:pt x="0" y="5207"/>
                      <a:pt x="728" y="6076"/>
                    </a:cubicBezTo>
                    <a:lnTo>
                      <a:pt x="26598" y="6076"/>
                    </a:lnTo>
                    <a:cubicBezTo>
                      <a:pt x="27361" y="5192"/>
                      <a:pt x="26794" y="4428"/>
                      <a:pt x="25220" y="4428"/>
                    </a:cubicBezTo>
                    <a:cubicBezTo>
                      <a:pt x="24678" y="4428"/>
                      <a:pt x="24017" y="4518"/>
                      <a:pt x="23249" y="4726"/>
                    </a:cubicBezTo>
                    <a:cubicBezTo>
                      <a:pt x="22989" y="4795"/>
                      <a:pt x="22730" y="4827"/>
                      <a:pt x="22473" y="4827"/>
                    </a:cubicBezTo>
                    <a:cubicBezTo>
                      <a:pt x="19536" y="4827"/>
                      <a:pt x="16837" y="623"/>
                      <a:pt x="14230" y="27"/>
                    </a:cubicBezTo>
                    <a:cubicBezTo>
                      <a:pt x="14176" y="0"/>
                      <a:pt x="14095" y="0"/>
                      <a:pt x="140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8" name="Google Shape;4718;p25"/>
              <p:cNvSpPr/>
              <p:nvPr/>
            </p:nvSpPr>
            <p:spPr>
              <a:xfrm>
                <a:off x="1509175" y="5194363"/>
                <a:ext cx="1071375" cy="533975"/>
              </a:xfrm>
              <a:custGeom>
                <a:rect b="b" l="l" r="r" t="t"/>
                <a:pathLst>
                  <a:path extrusionOk="0" h="21359" w="42855">
                    <a:moveTo>
                      <a:pt x="20860" y="0"/>
                    </a:moveTo>
                    <a:cubicBezTo>
                      <a:pt x="10430" y="0"/>
                      <a:pt x="0" y="432"/>
                      <a:pt x="0" y="1296"/>
                    </a:cubicBezTo>
                    <a:lnTo>
                      <a:pt x="0" y="20928"/>
                    </a:lnTo>
                    <a:cubicBezTo>
                      <a:pt x="562" y="21216"/>
                      <a:pt x="1186" y="21358"/>
                      <a:pt x="1814" y="21358"/>
                    </a:cubicBezTo>
                    <a:cubicBezTo>
                      <a:pt x="2362" y="21358"/>
                      <a:pt x="2914" y="21250"/>
                      <a:pt x="3430" y="21036"/>
                    </a:cubicBezTo>
                    <a:cubicBezTo>
                      <a:pt x="4306" y="20675"/>
                      <a:pt x="5218" y="20552"/>
                      <a:pt x="6118" y="20552"/>
                    </a:cubicBezTo>
                    <a:cubicBezTo>
                      <a:pt x="8045" y="20552"/>
                      <a:pt x="9917" y="21117"/>
                      <a:pt x="11261" y="21117"/>
                    </a:cubicBezTo>
                    <a:cubicBezTo>
                      <a:pt x="13120" y="21117"/>
                      <a:pt x="14908" y="18713"/>
                      <a:pt x="17394" y="18713"/>
                    </a:cubicBezTo>
                    <a:cubicBezTo>
                      <a:pt x="17543" y="18713"/>
                      <a:pt x="17695" y="18722"/>
                      <a:pt x="17850" y="18740"/>
                    </a:cubicBezTo>
                    <a:cubicBezTo>
                      <a:pt x="20503" y="19056"/>
                      <a:pt x="23234" y="20905"/>
                      <a:pt x="25917" y="20905"/>
                    </a:cubicBezTo>
                    <a:cubicBezTo>
                      <a:pt x="25991" y="20905"/>
                      <a:pt x="26065" y="20904"/>
                      <a:pt x="26140" y="20901"/>
                    </a:cubicBezTo>
                    <a:cubicBezTo>
                      <a:pt x="28658" y="20801"/>
                      <a:pt x="32948" y="19136"/>
                      <a:pt x="35015" y="19136"/>
                    </a:cubicBezTo>
                    <a:cubicBezTo>
                      <a:pt x="35187" y="19136"/>
                      <a:pt x="35344" y="19148"/>
                      <a:pt x="35483" y="19173"/>
                    </a:cubicBezTo>
                    <a:cubicBezTo>
                      <a:pt x="37256" y="19485"/>
                      <a:pt x="38551" y="20906"/>
                      <a:pt x="40412" y="20906"/>
                    </a:cubicBezTo>
                    <a:cubicBezTo>
                      <a:pt x="40479" y="20906"/>
                      <a:pt x="40546" y="20904"/>
                      <a:pt x="40613" y="20901"/>
                    </a:cubicBezTo>
                    <a:cubicBezTo>
                      <a:pt x="42558" y="20793"/>
                      <a:pt x="42855" y="19497"/>
                      <a:pt x="42855" y="19497"/>
                    </a:cubicBezTo>
                    <a:lnTo>
                      <a:pt x="41721" y="1296"/>
                    </a:lnTo>
                    <a:cubicBezTo>
                      <a:pt x="41721" y="432"/>
                      <a:pt x="31290" y="0"/>
                      <a:pt x="208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9" name="Google Shape;4719;p25"/>
              <p:cNvSpPr/>
              <p:nvPr/>
            </p:nvSpPr>
            <p:spPr>
              <a:xfrm>
                <a:off x="1509175" y="5213263"/>
                <a:ext cx="39850" cy="514425"/>
              </a:xfrm>
              <a:custGeom>
                <a:rect b="b" l="l" r="r" t="t"/>
                <a:pathLst>
                  <a:path extrusionOk="0" h="20577" w="1594">
                    <a:moveTo>
                      <a:pt x="1593" y="0"/>
                    </a:moveTo>
                    <a:lnTo>
                      <a:pt x="1593" y="0"/>
                    </a:lnTo>
                    <a:cubicBezTo>
                      <a:pt x="567" y="162"/>
                      <a:pt x="0" y="351"/>
                      <a:pt x="0" y="540"/>
                    </a:cubicBezTo>
                    <a:lnTo>
                      <a:pt x="0" y="20172"/>
                    </a:lnTo>
                    <a:cubicBezTo>
                      <a:pt x="432" y="20415"/>
                      <a:pt x="918" y="20550"/>
                      <a:pt x="1404" y="20577"/>
                    </a:cubicBezTo>
                    <a:cubicBezTo>
                      <a:pt x="1161" y="17552"/>
                      <a:pt x="1026" y="14393"/>
                      <a:pt x="1026" y="11153"/>
                    </a:cubicBezTo>
                    <a:cubicBezTo>
                      <a:pt x="999" y="7426"/>
                      <a:pt x="1188" y="3727"/>
                      <a:pt x="1593" y="0"/>
                    </a:cubicBezTo>
                    <a:close/>
                  </a:path>
                </a:pathLst>
              </a:custGeom>
              <a:solidFill>
                <a:srgbClr val="8E161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0" name="Google Shape;4720;p25"/>
              <p:cNvSpPr/>
              <p:nvPr/>
            </p:nvSpPr>
            <p:spPr>
              <a:xfrm>
                <a:off x="1509175" y="5194363"/>
                <a:ext cx="1045050" cy="84000"/>
              </a:xfrm>
              <a:custGeom>
                <a:rect b="b" l="l" r="r" t="t"/>
                <a:pathLst>
                  <a:path extrusionOk="0" h="3360" w="41802">
                    <a:moveTo>
                      <a:pt x="20860" y="0"/>
                    </a:moveTo>
                    <a:cubicBezTo>
                      <a:pt x="10430" y="0"/>
                      <a:pt x="0" y="432"/>
                      <a:pt x="0" y="1296"/>
                    </a:cubicBezTo>
                    <a:lnTo>
                      <a:pt x="0" y="1350"/>
                    </a:lnTo>
                    <a:cubicBezTo>
                      <a:pt x="2848" y="2653"/>
                      <a:pt x="5622" y="2981"/>
                      <a:pt x="8752" y="2981"/>
                    </a:cubicBezTo>
                    <a:cubicBezTo>
                      <a:pt x="11913" y="2981"/>
                      <a:pt x="15438" y="2646"/>
                      <a:pt x="19767" y="2646"/>
                    </a:cubicBezTo>
                    <a:cubicBezTo>
                      <a:pt x="24499" y="2646"/>
                      <a:pt x="29955" y="3359"/>
                      <a:pt x="34688" y="3359"/>
                    </a:cubicBezTo>
                    <a:cubicBezTo>
                      <a:pt x="37382" y="3359"/>
                      <a:pt x="39842" y="3128"/>
                      <a:pt x="41802" y="2403"/>
                    </a:cubicBezTo>
                    <a:lnTo>
                      <a:pt x="41721" y="1296"/>
                    </a:lnTo>
                    <a:cubicBezTo>
                      <a:pt x="41721" y="432"/>
                      <a:pt x="31290" y="0"/>
                      <a:pt x="20860" y="0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1" name="Google Shape;4721;p25"/>
              <p:cNvSpPr/>
              <p:nvPr/>
            </p:nvSpPr>
            <p:spPr>
              <a:xfrm>
                <a:off x="1831175" y="5294263"/>
                <a:ext cx="281550" cy="416550"/>
              </a:xfrm>
              <a:custGeom>
                <a:rect b="b" l="l" r="r" t="t"/>
                <a:pathLst>
                  <a:path extrusionOk="0" h="16662" w="11262">
                    <a:moveTo>
                      <a:pt x="5456" y="1"/>
                    </a:moveTo>
                    <a:cubicBezTo>
                      <a:pt x="2755" y="1"/>
                      <a:pt x="649" y="10451"/>
                      <a:pt x="1" y="16635"/>
                    </a:cubicBezTo>
                    <a:cubicBezTo>
                      <a:pt x="1341" y="15915"/>
                      <a:pt x="2750" y="14716"/>
                      <a:pt x="4501" y="14716"/>
                    </a:cubicBezTo>
                    <a:cubicBezTo>
                      <a:pt x="4654" y="14716"/>
                      <a:pt x="4810" y="14725"/>
                      <a:pt x="4970" y="14744"/>
                    </a:cubicBezTo>
                    <a:cubicBezTo>
                      <a:pt x="7049" y="14988"/>
                      <a:pt x="9182" y="16176"/>
                      <a:pt x="11261" y="16662"/>
                    </a:cubicBezTo>
                    <a:cubicBezTo>
                      <a:pt x="10640" y="10451"/>
                      <a:pt x="8183" y="1"/>
                      <a:pt x="5456" y="1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2" name="Google Shape;4722;p25"/>
              <p:cNvSpPr/>
              <p:nvPr/>
            </p:nvSpPr>
            <p:spPr>
              <a:xfrm>
                <a:off x="1555750" y="5367838"/>
                <a:ext cx="123575" cy="360525"/>
              </a:xfrm>
              <a:custGeom>
                <a:rect b="b" l="l" r="r" t="t"/>
                <a:pathLst>
                  <a:path extrusionOk="0" h="14421" w="4943">
                    <a:moveTo>
                      <a:pt x="2134" y="1"/>
                    </a:moveTo>
                    <a:cubicBezTo>
                      <a:pt x="919" y="1"/>
                      <a:pt x="298" y="8804"/>
                      <a:pt x="0" y="14421"/>
                    </a:cubicBezTo>
                    <a:cubicBezTo>
                      <a:pt x="541" y="14421"/>
                      <a:pt x="1081" y="14313"/>
                      <a:pt x="1567" y="14097"/>
                    </a:cubicBezTo>
                    <a:cubicBezTo>
                      <a:pt x="2429" y="13774"/>
                      <a:pt x="3325" y="13605"/>
                      <a:pt x="4242" y="13605"/>
                    </a:cubicBezTo>
                    <a:cubicBezTo>
                      <a:pt x="4474" y="13605"/>
                      <a:pt x="4708" y="13616"/>
                      <a:pt x="4942" y="13638"/>
                    </a:cubicBezTo>
                    <a:cubicBezTo>
                      <a:pt x="4591" y="8426"/>
                      <a:pt x="3268" y="1"/>
                      <a:pt x="2134" y="1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3" name="Google Shape;4723;p25"/>
              <p:cNvSpPr/>
              <p:nvPr/>
            </p:nvSpPr>
            <p:spPr>
              <a:xfrm>
                <a:off x="1963500" y="6213738"/>
                <a:ext cx="163400" cy="116400"/>
              </a:xfrm>
              <a:custGeom>
                <a:rect b="b" l="l" r="r" t="t"/>
                <a:pathLst>
                  <a:path extrusionOk="0" h="4656" w="6536">
                    <a:moveTo>
                      <a:pt x="6103" y="0"/>
                    </a:moveTo>
                    <a:lnTo>
                      <a:pt x="6103" y="0"/>
                    </a:lnTo>
                    <a:cubicBezTo>
                      <a:pt x="6130" y="162"/>
                      <a:pt x="6130" y="324"/>
                      <a:pt x="6130" y="486"/>
                    </a:cubicBezTo>
                    <a:cubicBezTo>
                      <a:pt x="6077" y="2209"/>
                      <a:pt x="4672" y="3593"/>
                      <a:pt x="2961" y="3593"/>
                    </a:cubicBezTo>
                    <a:cubicBezTo>
                      <a:pt x="2928" y="3593"/>
                      <a:pt x="2896" y="3593"/>
                      <a:pt x="2863" y="3592"/>
                    </a:cubicBezTo>
                    <a:cubicBezTo>
                      <a:pt x="2838" y="3592"/>
                      <a:pt x="2812" y="3593"/>
                      <a:pt x="2787" y="3593"/>
                    </a:cubicBezTo>
                    <a:cubicBezTo>
                      <a:pt x="1655" y="3593"/>
                      <a:pt x="608" y="3003"/>
                      <a:pt x="1" y="2026"/>
                    </a:cubicBezTo>
                    <a:lnTo>
                      <a:pt x="1" y="2026"/>
                    </a:lnTo>
                    <a:cubicBezTo>
                      <a:pt x="333" y="3558"/>
                      <a:pt x="1679" y="4656"/>
                      <a:pt x="3218" y="4656"/>
                    </a:cubicBezTo>
                    <a:cubicBezTo>
                      <a:pt x="3306" y="4656"/>
                      <a:pt x="3395" y="4652"/>
                      <a:pt x="3484" y="4645"/>
                    </a:cubicBezTo>
                    <a:cubicBezTo>
                      <a:pt x="5131" y="4537"/>
                      <a:pt x="6427" y="3187"/>
                      <a:pt x="6535" y="1539"/>
                    </a:cubicBezTo>
                    <a:cubicBezTo>
                      <a:pt x="6535" y="999"/>
                      <a:pt x="6373" y="459"/>
                      <a:pt x="61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4" name="Google Shape;4724;p25"/>
              <p:cNvSpPr/>
              <p:nvPr/>
            </p:nvSpPr>
            <p:spPr>
              <a:xfrm>
                <a:off x="1711025" y="6511538"/>
                <a:ext cx="675750" cy="40425"/>
              </a:xfrm>
              <a:custGeom>
                <a:rect b="b" l="l" r="r" t="t"/>
                <a:pathLst>
                  <a:path extrusionOk="0" h="1617" w="27030">
                    <a:moveTo>
                      <a:pt x="24888" y="1"/>
                    </a:moveTo>
                    <a:cubicBezTo>
                      <a:pt x="24660" y="1"/>
                      <a:pt x="24411" y="17"/>
                      <a:pt x="24141" y="51"/>
                    </a:cubicBezTo>
                    <a:cubicBezTo>
                      <a:pt x="20550" y="834"/>
                      <a:pt x="15932" y="1320"/>
                      <a:pt x="10883" y="1320"/>
                    </a:cubicBezTo>
                    <a:cubicBezTo>
                      <a:pt x="7318" y="1320"/>
                      <a:pt x="3754" y="1050"/>
                      <a:pt x="216" y="510"/>
                    </a:cubicBezTo>
                    <a:lnTo>
                      <a:pt x="216" y="510"/>
                    </a:lnTo>
                    <a:cubicBezTo>
                      <a:pt x="0" y="807"/>
                      <a:pt x="54" y="1185"/>
                      <a:pt x="405" y="1617"/>
                    </a:cubicBezTo>
                    <a:lnTo>
                      <a:pt x="26275" y="1617"/>
                    </a:lnTo>
                    <a:cubicBezTo>
                      <a:pt x="27030" y="768"/>
                      <a:pt x="26465" y="1"/>
                      <a:pt x="248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5" name="Google Shape;4725;p25"/>
              <p:cNvSpPr/>
              <p:nvPr/>
            </p:nvSpPr>
            <p:spPr>
              <a:xfrm>
                <a:off x="1909500" y="6416938"/>
                <a:ext cx="135025" cy="78325"/>
              </a:xfrm>
              <a:custGeom>
                <a:rect b="b" l="l" r="r" t="t"/>
                <a:pathLst>
                  <a:path extrusionOk="0" h="3133" w="5401">
                    <a:moveTo>
                      <a:pt x="4726" y="0"/>
                    </a:moveTo>
                    <a:lnTo>
                      <a:pt x="4564" y="27"/>
                    </a:lnTo>
                    <a:cubicBezTo>
                      <a:pt x="3106" y="378"/>
                      <a:pt x="1593" y="2215"/>
                      <a:pt x="0" y="3133"/>
                    </a:cubicBezTo>
                    <a:lnTo>
                      <a:pt x="513" y="3079"/>
                    </a:lnTo>
                    <a:cubicBezTo>
                      <a:pt x="3187" y="2674"/>
                      <a:pt x="5293" y="1350"/>
                      <a:pt x="5401" y="27"/>
                    </a:cubicBezTo>
                    <a:lnTo>
                      <a:pt x="5266" y="0"/>
                    </a:lnTo>
                    <a:close/>
                  </a:path>
                </a:pathLst>
              </a:custGeom>
              <a:solidFill>
                <a:schemeClr val="dk1">
                  <a:alpha val="2352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6" name="Google Shape;4726;p25"/>
              <p:cNvSpPr/>
              <p:nvPr/>
            </p:nvSpPr>
            <p:spPr>
              <a:xfrm>
                <a:off x="2000625" y="6186738"/>
                <a:ext cx="83075" cy="32425"/>
              </a:xfrm>
              <a:custGeom>
                <a:rect b="b" l="l" r="r" t="t"/>
                <a:pathLst>
                  <a:path extrusionOk="0" h="1297" w="3323">
                    <a:moveTo>
                      <a:pt x="1675" y="0"/>
                    </a:moveTo>
                    <a:cubicBezTo>
                      <a:pt x="730" y="0"/>
                      <a:pt x="1" y="297"/>
                      <a:pt x="1" y="648"/>
                    </a:cubicBezTo>
                    <a:cubicBezTo>
                      <a:pt x="1" y="999"/>
                      <a:pt x="730" y="1296"/>
                      <a:pt x="1675" y="1296"/>
                    </a:cubicBezTo>
                    <a:cubicBezTo>
                      <a:pt x="2593" y="1296"/>
                      <a:pt x="3322" y="999"/>
                      <a:pt x="3322" y="648"/>
                    </a:cubicBezTo>
                    <a:cubicBezTo>
                      <a:pt x="3322" y="297"/>
                      <a:pt x="2593" y="0"/>
                      <a:pt x="1675" y="0"/>
                    </a:cubicBezTo>
                    <a:close/>
                  </a:path>
                </a:pathLst>
              </a:custGeom>
              <a:solidFill>
                <a:schemeClr val="dk1">
                  <a:alpha val="2352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7" name="Google Shape;4727;p25"/>
              <p:cNvSpPr/>
              <p:nvPr/>
            </p:nvSpPr>
            <p:spPr>
              <a:xfrm>
                <a:off x="1975650" y="6216813"/>
                <a:ext cx="22300" cy="24700"/>
              </a:xfrm>
              <a:custGeom>
                <a:rect b="b" l="l" r="r" t="t"/>
                <a:pathLst>
                  <a:path extrusionOk="0" h="988" w="892">
                    <a:moveTo>
                      <a:pt x="529" y="0"/>
                    </a:moveTo>
                    <a:cubicBezTo>
                      <a:pt x="391" y="0"/>
                      <a:pt x="253" y="84"/>
                      <a:pt x="163" y="228"/>
                    </a:cubicBezTo>
                    <a:cubicBezTo>
                      <a:pt x="1" y="444"/>
                      <a:pt x="28" y="714"/>
                      <a:pt x="190" y="903"/>
                    </a:cubicBezTo>
                    <a:cubicBezTo>
                      <a:pt x="247" y="961"/>
                      <a:pt x="318" y="988"/>
                      <a:pt x="392" y="988"/>
                    </a:cubicBezTo>
                    <a:cubicBezTo>
                      <a:pt x="526" y="988"/>
                      <a:pt x="670" y="898"/>
                      <a:pt x="757" y="741"/>
                    </a:cubicBezTo>
                    <a:cubicBezTo>
                      <a:pt x="892" y="525"/>
                      <a:pt x="892" y="255"/>
                      <a:pt x="730" y="66"/>
                    </a:cubicBezTo>
                    <a:cubicBezTo>
                      <a:pt x="667" y="21"/>
                      <a:pt x="598" y="0"/>
                      <a:pt x="529" y="0"/>
                    </a:cubicBezTo>
                    <a:close/>
                  </a:path>
                </a:pathLst>
              </a:custGeom>
              <a:solidFill>
                <a:schemeClr val="dk1">
                  <a:alpha val="2352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8" name="Google Shape;4728;p25"/>
              <p:cNvSpPr/>
              <p:nvPr/>
            </p:nvSpPr>
            <p:spPr>
              <a:xfrm>
                <a:off x="1991175" y="6210088"/>
                <a:ext cx="94600" cy="79975"/>
              </a:xfrm>
              <a:custGeom>
                <a:rect b="b" l="l" r="r" t="t"/>
                <a:pathLst>
                  <a:path extrusionOk="0" h="3199" w="3784">
                    <a:moveTo>
                      <a:pt x="2125" y="0"/>
                    </a:moveTo>
                    <a:cubicBezTo>
                      <a:pt x="1750" y="0"/>
                      <a:pt x="1369" y="136"/>
                      <a:pt x="1054" y="443"/>
                    </a:cubicBezTo>
                    <a:cubicBezTo>
                      <a:pt x="1" y="1442"/>
                      <a:pt x="703" y="3198"/>
                      <a:pt x="2134" y="3198"/>
                    </a:cubicBezTo>
                    <a:cubicBezTo>
                      <a:pt x="2151" y="3198"/>
                      <a:pt x="2167" y="3198"/>
                      <a:pt x="2184" y="3198"/>
                    </a:cubicBezTo>
                    <a:cubicBezTo>
                      <a:pt x="3025" y="3198"/>
                      <a:pt x="3701" y="2533"/>
                      <a:pt x="3727" y="1685"/>
                    </a:cubicBezTo>
                    <a:cubicBezTo>
                      <a:pt x="3783" y="694"/>
                      <a:pt x="2971" y="0"/>
                      <a:pt x="21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9" name="Google Shape;4729;p25"/>
              <p:cNvSpPr/>
              <p:nvPr/>
            </p:nvSpPr>
            <p:spPr>
              <a:xfrm>
                <a:off x="2022225" y="6234888"/>
                <a:ext cx="39875" cy="33550"/>
              </a:xfrm>
              <a:custGeom>
                <a:rect b="b" l="l" r="r" t="t"/>
                <a:pathLst>
                  <a:path extrusionOk="0" h="1342" w="1595">
                    <a:moveTo>
                      <a:pt x="886" y="0"/>
                    </a:moveTo>
                    <a:cubicBezTo>
                      <a:pt x="727" y="0"/>
                      <a:pt x="566" y="56"/>
                      <a:pt x="433" y="180"/>
                    </a:cubicBezTo>
                    <a:cubicBezTo>
                      <a:pt x="1" y="612"/>
                      <a:pt x="298" y="1342"/>
                      <a:pt x="919" y="1342"/>
                    </a:cubicBezTo>
                    <a:cubicBezTo>
                      <a:pt x="1270" y="1342"/>
                      <a:pt x="1567" y="1071"/>
                      <a:pt x="1594" y="693"/>
                    </a:cubicBezTo>
                    <a:cubicBezTo>
                      <a:pt x="1594" y="282"/>
                      <a:pt x="1244" y="0"/>
                      <a:pt x="8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0" name="Google Shape;4730;p25"/>
              <p:cNvSpPr/>
              <p:nvPr/>
            </p:nvSpPr>
            <p:spPr>
              <a:xfrm>
                <a:off x="2016150" y="6512113"/>
                <a:ext cx="51350" cy="38500"/>
              </a:xfrm>
              <a:custGeom>
                <a:rect b="b" l="l" r="r" t="t"/>
                <a:pathLst>
                  <a:path extrusionOk="0" h="1540" w="2054">
                    <a:moveTo>
                      <a:pt x="1000" y="1"/>
                    </a:moveTo>
                    <a:cubicBezTo>
                      <a:pt x="460" y="1"/>
                      <a:pt x="1" y="460"/>
                      <a:pt x="1" y="1027"/>
                    </a:cubicBezTo>
                    <a:lnTo>
                      <a:pt x="1" y="1540"/>
                    </a:lnTo>
                    <a:lnTo>
                      <a:pt x="2026" y="1540"/>
                    </a:lnTo>
                    <a:lnTo>
                      <a:pt x="2026" y="1027"/>
                    </a:lnTo>
                    <a:cubicBezTo>
                      <a:pt x="2053" y="460"/>
                      <a:pt x="1567" y="1"/>
                      <a:pt x="10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1" name="Google Shape;4731;p25"/>
              <p:cNvSpPr/>
              <p:nvPr/>
            </p:nvSpPr>
            <p:spPr>
              <a:xfrm>
                <a:off x="1509175" y="5375588"/>
                <a:ext cx="1054500" cy="59800"/>
              </a:xfrm>
              <a:custGeom>
                <a:rect b="b" l="l" r="r" t="t"/>
                <a:pathLst>
                  <a:path extrusionOk="0" h="2392" w="42180">
                    <a:moveTo>
                      <a:pt x="14432" y="0"/>
                    </a:moveTo>
                    <a:cubicBezTo>
                      <a:pt x="10155" y="0"/>
                      <a:pt x="7056" y="1095"/>
                      <a:pt x="3862" y="1095"/>
                    </a:cubicBezTo>
                    <a:cubicBezTo>
                      <a:pt x="2755" y="1095"/>
                      <a:pt x="1431" y="1041"/>
                      <a:pt x="0" y="960"/>
                    </a:cubicBezTo>
                    <a:lnTo>
                      <a:pt x="0" y="2283"/>
                    </a:lnTo>
                    <a:cubicBezTo>
                      <a:pt x="1431" y="2337"/>
                      <a:pt x="2755" y="2391"/>
                      <a:pt x="3862" y="2391"/>
                    </a:cubicBezTo>
                    <a:cubicBezTo>
                      <a:pt x="7056" y="2391"/>
                      <a:pt x="10155" y="1297"/>
                      <a:pt x="14432" y="1297"/>
                    </a:cubicBezTo>
                    <a:cubicBezTo>
                      <a:pt x="14711" y="1297"/>
                      <a:pt x="14995" y="1301"/>
                      <a:pt x="15284" y="1311"/>
                    </a:cubicBezTo>
                    <a:cubicBezTo>
                      <a:pt x="19964" y="1444"/>
                      <a:pt x="24774" y="2284"/>
                      <a:pt x="29458" y="2284"/>
                    </a:cubicBezTo>
                    <a:cubicBezTo>
                      <a:pt x="29531" y="2284"/>
                      <a:pt x="29604" y="2284"/>
                      <a:pt x="29677" y="2283"/>
                    </a:cubicBezTo>
                    <a:cubicBezTo>
                      <a:pt x="33079" y="2256"/>
                      <a:pt x="38291" y="1797"/>
                      <a:pt x="42180" y="1581"/>
                    </a:cubicBezTo>
                    <a:lnTo>
                      <a:pt x="42099" y="285"/>
                    </a:lnTo>
                    <a:cubicBezTo>
                      <a:pt x="38210" y="501"/>
                      <a:pt x="33052" y="960"/>
                      <a:pt x="29677" y="987"/>
                    </a:cubicBezTo>
                    <a:cubicBezTo>
                      <a:pt x="29538" y="989"/>
                      <a:pt x="29399" y="990"/>
                      <a:pt x="29260" y="990"/>
                    </a:cubicBezTo>
                    <a:cubicBezTo>
                      <a:pt x="24663" y="990"/>
                      <a:pt x="19897" y="146"/>
                      <a:pt x="15284" y="15"/>
                    </a:cubicBezTo>
                    <a:cubicBezTo>
                      <a:pt x="14995" y="5"/>
                      <a:pt x="14711" y="0"/>
                      <a:pt x="144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2" name="Google Shape;4732;p25"/>
              <p:cNvSpPr/>
              <p:nvPr/>
            </p:nvSpPr>
            <p:spPr>
              <a:xfrm>
                <a:off x="1509175" y="5431738"/>
                <a:ext cx="1058550" cy="40775"/>
              </a:xfrm>
              <a:custGeom>
                <a:rect b="b" l="l" r="r" t="t"/>
                <a:pathLst>
                  <a:path extrusionOk="0" h="1631" w="42342">
                    <a:moveTo>
                      <a:pt x="14638" y="0"/>
                    </a:moveTo>
                    <a:cubicBezTo>
                      <a:pt x="10246" y="0"/>
                      <a:pt x="7116" y="1117"/>
                      <a:pt x="3889" y="1117"/>
                    </a:cubicBezTo>
                    <a:cubicBezTo>
                      <a:pt x="2782" y="1117"/>
                      <a:pt x="1458" y="1036"/>
                      <a:pt x="0" y="982"/>
                    </a:cubicBezTo>
                    <a:lnTo>
                      <a:pt x="0" y="1522"/>
                    </a:lnTo>
                    <a:cubicBezTo>
                      <a:pt x="1458" y="1577"/>
                      <a:pt x="2782" y="1631"/>
                      <a:pt x="3889" y="1631"/>
                    </a:cubicBezTo>
                    <a:cubicBezTo>
                      <a:pt x="7112" y="1631"/>
                      <a:pt x="10263" y="540"/>
                      <a:pt x="14626" y="540"/>
                    </a:cubicBezTo>
                    <a:cubicBezTo>
                      <a:pt x="14869" y="540"/>
                      <a:pt x="15115" y="543"/>
                      <a:pt x="15365" y="550"/>
                    </a:cubicBezTo>
                    <a:cubicBezTo>
                      <a:pt x="20045" y="710"/>
                      <a:pt x="24881" y="1550"/>
                      <a:pt x="29592" y="1550"/>
                    </a:cubicBezTo>
                    <a:cubicBezTo>
                      <a:pt x="29665" y="1550"/>
                      <a:pt x="29739" y="1550"/>
                      <a:pt x="29812" y="1550"/>
                    </a:cubicBezTo>
                    <a:cubicBezTo>
                      <a:pt x="33187" y="1495"/>
                      <a:pt x="38453" y="1036"/>
                      <a:pt x="42342" y="847"/>
                    </a:cubicBezTo>
                    <a:lnTo>
                      <a:pt x="42261" y="307"/>
                    </a:lnTo>
                    <a:cubicBezTo>
                      <a:pt x="38372" y="523"/>
                      <a:pt x="33187" y="955"/>
                      <a:pt x="29812" y="1009"/>
                    </a:cubicBezTo>
                    <a:cubicBezTo>
                      <a:pt x="29672" y="1011"/>
                      <a:pt x="29531" y="1012"/>
                      <a:pt x="29391" y="1012"/>
                    </a:cubicBezTo>
                    <a:cubicBezTo>
                      <a:pt x="24744" y="1012"/>
                      <a:pt x="19978" y="168"/>
                      <a:pt x="15365" y="10"/>
                    </a:cubicBezTo>
                    <a:cubicBezTo>
                      <a:pt x="15119" y="3"/>
                      <a:pt x="14876" y="0"/>
                      <a:pt x="146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33" name="Google Shape;4733;p25"/>
            <p:cNvGrpSpPr/>
            <p:nvPr/>
          </p:nvGrpSpPr>
          <p:grpSpPr>
            <a:xfrm>
              <a:off x="8971963" y="6161640"/>
              <a:ext cx="698867" cy="395721"/>
              <a:chOff x="2013351" y="4582349"/>
              <a:chExt cx="824233" cy="466706"/>
            </a:xfrm>
          </p:grpSpPr>
          <p:sp>
            <p:nvSpPr>
              <p:cNvPr id="4734" name="Google Shape;4734;p25"/>
              <p:cNvSpPr/>
              <p:nvPr/>
            </p:nvSpPr>
            <p:spPr>
              <a:xfrm>
                <a:off x="2582172" y="4652203"/>
                <a:ext cx="235017" cy="361613"/>
              </a:xfrm>
              <a:custGeom>
                <a:rect b="b" l="l" r="r" t="t"/>
                <a:pathLst>
                  <a:path extrusionOk="0" h="5213" w="3388">
                    <a:moveTo>
                      <a:pt x="1" y="0"/>
                    </a:moveTo>
                    <a:lnTo>
                      <a:pt x="1" y="5212"/>
                    </a:lnTo>
                    <a:lnTo>
                      <a:pt x="3388" y="5212"/>
                    </a:lnTo>
                    <a:lnTo>
                      <a:pt x="2004" y="0"/>
                    </a:lnTo>
                    <a:close/>
                  </a:path>
                </a:pathLst>
              </a:custGeom>
              <a:solidFill>
                <a:srgbClr val="4835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5" name="Google Shape;4735;p25"/>
              <p:cNvSpPr/>
              <p:nvPr/>
            </p:nvSpPr>
            <p:spPr>
              <a:xfrm>
                <a:off x="2529799" y="4662400"/>
                <a:ext cx="235780" cy="363000"/>
              </a:xfrm>
              <a:custGeom>
                <a:rect b="b" l="l" r="r" t="t"/>
                <a:pathLst>
                  <a:path extrusionOk="0" h="5233" w="3399">
                    <a:moveTo>
                      <a:pt x="1" y="0"/>
                    </a:moveTo>
                    <a:lnTo>
                      <a:pt x="1" y="5233"/>
                    </a:lnTo>
                    <a:lnTo>
                      <a:pt x="3398" y="5233"/>
                    </a:ln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D3B5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6" name="Google Shape;4736;p25"/>
              <p:cNvSpPr/>
              <p:nvPr/>
            </p:nvSpPr>
            <p:spPr>
              <a:xfrm>
                <a:off x="2482559" y="4685639"/>
                <a:ext cx="235017" cy="363069"/>
              </a:xfrm>
              <a:custGeom>
                <a:rect b="b" l="l" r="r" t="t"/>
                <a:pathLst>
                  <a:path extrusionOk="0" h="5234" w="3388">
                    <a:moveTo>
                      <a:pt x="0" y="1"/>
                    </a:moveTo>
                    <a:lnTo>
                      <a:pt x="0" y="5233"/>
                    </a:lnTo>
                    <a:lnTo>
                      <a:pt x="3387" y="5233"/>
                    </a:lnTo>
                    <a:lnTo>
                      <a:pt x="2014" y="1"/>
                    </a:lnTo>
                    <a:close/>
                  </a:path>
                </a:pathLst>
              </a:custGeom>
              <a:solidFill>
                <a:srgbClr val="4835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7" name="Google Shape;4737;p25"/>
              <p:cNvSpPr/>
              <p:nvPr/>
            </p:nvSpPr>
            <p:spPr>
              <a:xfrm>
                <a:off x="2601110" y="4652620"/>
                <a:ext cx="235780" cy="396435"/>
              </a:xfrm>
              <a:custGeom>
                <a:rect b="b" l="l" r="r" t="t"/>
                <a:pathLst>
                  <a:path extrusionOk="0" h="5715" w="3399">
                    <a:moveTo>
                      <a:pt x="1689" y="0"/>
                    </a:moveTo>
                    <a:cubicBezTo>
                      <a:pt x="1675" y="0"/>
                      <a:pt x="1661" y="2"/>
                      <a:pt x="1647" y="5"/>
                    </a:cubicBezTo>
                    <a:lnTo>
                      <a:pt x="137" y="477"/>
                    </a:lnTo>
                    <a:cubicBezTo>
                      <a:pt x="53" y="498"/>
                      <a:pt x="1" y="592"/>
                      <a:pt x="32" y="686"/>
                    </a:cubicBezTo>
                    <a:lnTo>
                      <a:pt x="1542" y="5594"/>
                    </a:lnTo>
                    <a:cubicBezTo>
                      <a:pt x="1568" y="5673"/>
                      <a:pt x="1638" y="5715"/>
                      <a:pt x="1709" y="5715"/>
                    </a:cubicBezTo>
                    <a:cubicBezTo>
                      <a:pt x="1723" y="5715"/>
                      <a:pt x="1738" y="5713"/>
                      <a:pt x="1752" y="5709"/>
                    </a:cubicBezTo>
                    <a:lnTo>
                      <a:pt x="3262" y="5238"/>
                    </a:lnTo>
                    <a:cubicBezTo>
                      <a:pt x="3356" y="5217"/>
                      <a:pt x="3398" y="5122"/>
                      <a:pt x="3377" y="5028"/>
                    </a:cubicBezTo>
                    <a:lnTo>
                      <a:pt x="1857" y="120"/>
                    </a:lnTo>
                    <a:cubicBezTo>
                      <a:pt x="1839" y="49"/>
                      <a:pt x="1768" y="0"/>
                      <a:pt x="1689" y="0"/>
                    </a:cubicBezTo>
                    <a:close/>
                  </a:path>
                </a:pathLst>
              </a:custGeom>
              <a:solidFill>
                <a:srgbClr val="5E44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8" name="Google Shape;4738;p25"/>
              <p:cNvSpPr/>
              <p:nvPr/>
            </p:nvSpPr>
            <p:spPr>
              <a:xfrm>
                <a:off x="2630938" y="4652897"/>
                <a:ext cx="206646" cy="388527"/>
              </a:xfrm>
              <a:custGeom>
                <a:rect b="b" l="l" r="r" t="t"/>
                <a:pathLst>
                  <a:path extrusionOk="0" h="5601" w="2979">
                    <a:moveTo>
                      <a:pt x="1332" y="1"/>
                    </a:moveTo>
                    <a:lnTo>
                      <a:pt x="137" y="378"/>
                    </a:lnTo>
                    <a:cubicBezTo>
                      <a:pt x="42" y="399"/>
                      <a:pt x="0" y="494"/>
                      <a:pt x="21" y="588"/>
                    </a:cubicBezTo>
                    <a:lnTo>
                      <a:pt x="1542" y="5496"/>
                    </a:lnTo>
                    <a:cubicBezTo>
                      <a:pt x="1563" y="5548"/>
                      <a:pt x="1594" y="5590"/>
                      <a:pt x="1647" y="5601"/>
                    </a:cubicBezTo>
                    <a:lnTo>
                      <a:pt x="2842" y="5234"/>
                    </a:lnTo>
                    <a:cubicBezTo>
                      <a:pt x="2937" y="5202"/>
                      <a:pt x="2979" y="5108"/>
                      <a:pt x="2958" y="5024"/>
                    </a:cubicBezTo>
                    <a:lnTo>
                      <a:pt x="1437" y="116"/>
                    </a:lnTo>
                    <a:cubicBezTo>
                      <a:pt x="1427" y="64"/>
                      <a:pt x="1385" y="22"/>
                      <a:pt x="1332" y="1"/>
                    </a:cubicBezTo>
                    <a:close/>
                  </a:path>
                </a:pathLst>
              </a:custGeom>
              <a:solidFill>
                <a:srgbClr val="7050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9" name="Google Shape;4739;p25"/>
              <p:cNvSpPr/>
              <p:nvPr/>
            </p:nvSpPr>
            <p:spPr>
              <a:xfrm>
                <a:off x="2618590" y="4670725"/>
                <a:ext cx="117855" cy="66454"/>
              </a:xfrm>
              <a:custGeom>
                <a:rect b="b" l="l" r="r" t="t"/>
                <a:pathLst>
                  <a:path extrusionOk="0" h="958" w="1699">
                    <a:moveTo>
                      <a:pt x="1448" y="1"/>
                    </a:moveTo>
                    <a:cubicBezTo>
                      <a:pt x="1434" y="1"/>
                      <a:pt x="1420" y="2"/>
                      <a:pt x="1405" y="6"/>
                    </a:cubicBezTo>
                    <a:lnTo>
                      <a:pt x="116" y="404"/>
                    </a:lnTo>
                    <a:cubicBezTo>
                      <a:pt x="42" y="425"/>
                      <a:pt x="0" y="499"/>
                      <a:pt x="21" y="583"/>
                    </a:cubicBezTo>
                    <a:lnTo>
                      <a:pt x="137" y="950"/>
                    </a:lnTo>
                    <a:cubicBezTo>
                      <a:pt x="152" y="955"/>
                      <a:pt x="168" y="958"/>
                      <a:pt x="184" y="958"/>
                    </a:cubicBezTo>
                    <a:cubicBezTo>
                      <a:pt x="199" y="958"/>
                      <a:pt x="215" y="955"/>
                      <a:pt x="231" y="950"/>
                    </a:cubicBezTo>
                    <a:lnTo>
                      <a:pt x="1605" y="530"/>
                    </a:lnTo>
                    <a:cubicBezTo>
                      <a:pt x="1647" y="520"/>
                      <a:pt x="1678" y="488"/>
                      <a:pt x="1699" y="446"/>
                    </a:cubicBezTo>
                    <a:lnTo>
                      <a:pt x="1594" y="100"/>
                    </a:lnTo>
                    <a:cubicBezTo>
                      <a:pt x="1568" y="40"/>
                      <a:pt x="1514" y="1"/>
                      <a:pt x="1448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0" name="Google Shape;4740;p25"/>
              <p:cNvSpPr/>
              <p:nvPr/>
            </p:nvSpPr>
            <p:spPr>
              <a:xfrm>
                <a:off x="2658547" y="4724485"/>
                <a:ext cx="77206" cy="43979"/>
              </a:xfrm>
              <a:custGeom>
                <a:rect b="b" l="l" r="r" t="t"/>
                <a:pathLst>
                  <a:path extrusionOk="0" h="634" w="1113">
                    <a:moveTo>
                      <a:pt x="952" y="0"/>
                    </a:moveTo>
                    <a:cubicBezTo>
                      <a:pt x="942" y="0"/>
                      <a:pt x="933" y="3"/>
                      <a:pt x="924" y="7"/>
                    </a:cubicBezTo>
                    <a:lnTo>
                      <a:pt x="85" y="269"/>
                    </a:lnTo>
                    <a:cubicBezTo>
                      <a:pt x="32" y="280"/>
                      <a:pt x="1" y="332"/>
                      <a:pt x="22" y="385"/>
                    </a:cubicBezTo>
                    <a:lnTo>
                      <a:pt x="95" y="626"/>
                    </a:lnTo>
                    <a:cubicBezTo>
                      <a:pt x="106" y="631"/>
                      <a:pt x="116" y="634"/>
                      <a:pt x="127" y="634"/>
                    </a:cubicBezTo>
                    <a:cubicBezTo>
                      <a:pt x="137" y="634"/>
                      <a:pt x="148" y="631"/>
                      <a:pt x="158" y="626"/>
                    </a:cubicBezTo>
                    <a:lnTo>
                      <a:pt x="1050" y="353"/>
                    </a:lnTo>
                    <a:cubicBezTo>
                      <a:pt x="1081" y="343"/>
                      <a:pt x="1102" y="322"/>
                      <a:pt x="1112" y="301"/>
                    </a:cubicBezTo>
                    <a:lnTo>
                      <a:pt x="1039" y="70"/>
                    </a:lnTo>
                    <a:cubicBezTo>
                      <a:pt x="1023" y="29"/>
                      <a:pt x="987" y="0"/>
                      <a:pt x="952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1" name="Google Shape;4741;p25"/>
              <p:cNvSpPr/>
              <p:nvPr/>
            </p:nvSpPr>
            <p:spPr>
              <a:xfrm>
                <a:off x="2440383" y="4589633"/>
                <a:ext cx="136793" cy="132492"/>
              </a:xfrm>
              <a:custGeom>
                <a:rect b="b" l="l" r="r" t="t"/>
                <a:pathLst>
                  <a:path extrusionOk="0" h="1910" w="1972">
                    <a:moveTo>
                      <a:pt x="147" y="1"/>
                    </a:moveTo>
                    <a:cubicBezTo>
                      <a:pt x="0" y="1"/>
                      <a:pt x="0" y="1909"/>
                      <a:pt x="147" y="1909"/>
                    </a:cubicBezTo>
                    <a:lnTo>
                      <a:pt x="1971" y="1909"/>
                    </a:lnTo>
                    <a:cubicBezTo>
                      <a:pt x="1741" y="1573"/>
                      <a:pt x="1688" y="661"/>
                      <a:pt x="1971" y="1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2" name="Google Shape;4742;p25"/>
              <p:cNvSpPr/>
              <p:nvPr/>
            </p:nvSpPr>
            <p:spPr>
              <a:xfrm>
                <a:off x="2472986" y="4629589"/>
                <a:ext cx="93993" cy="65622"/>
              </a:xfrm>
              <a:custGeom>
                <a:rect b="b" l="l" r="r" t="t"/>
                <a:pathLst>
                  <a:path extrusionOk="0" h="946" w="1355">
                    <a:moveTo>
                      <a:pt x="645" y="1"/>
                    </a:moveTo>
                    <a:cubicBezTo>
                      <a:pt x="179" y="1"/>
                      <a:pt x="0" y="416"/>
                      <a:pt x="23" y="672"/>
                    </a:cubicBezTo>
                    <a:cubicBezTo>
                      <a:pt x="44" y="861"/>
                      <a:pt x="694" y="945"/>
                      <a:pt x="1355" y="945"/>
                    </a:cubicBezTo>
                    <a:cubicBezTo>
                      <a:pt x="1313" y="704"/>
                      <a:pt x="1302" y="463"/>
                      <a:pt x="1323" y="221"/>
                    </a:cubicBezTo>
                    <a:cubicBezTo>
                      <a:pt x="1051" y="63"/>
                      <a:pt x="826" y="1"/>
                      <a:pt x="645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3" name="Google Shape;4743;p25"/>
              <p:cNvSpPr/>
              <p:nvPr/>
            </p:nvSpPr>
            <p:spPr>
              <a:xfrm>
                <a:off x="2456338" y="4582349"/>
                <a:ext cx="151360" cy="22614"/>
              </a:xfrm>
              <a:custGeom>
                <a:rect b="b" l="l" r="r" t="t"/>
                <a:pathLst>
                  <a:path extrusionOk="0" h="326" w="2182">
                    <a:moveTo>
                      <a:pt x="1" y="1"/>
                    </a:moveTo>
                    <a:lnTo>
                      <a:pt x="1" y="326"/>
                    </a:lnTo>
                    <a:lnTo>
                      <a:pt x="2014" y="326"/>
                    </a:lnTo>
                    <a:cubicBezTo>
                      <a:pt x="2182" y="326"/>
                      <a:pt x="2182" y="1"/>
                      <a:pt x="2014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4" name="Google Shape;4744;p25"/>
              <p:cNvSpPr/>
              <p:nvPr/>
            </p:nvSpPr>
            <p:spPr>
              <a:xfrm>
                <a:off x="2456338" y="4705270"/>
                <a:ext cx="149209" cy="23377"/>
              </a:xfrm>
              <a:custGeom>
                <a:rect b="b" l="l" r="r" t="t"/>
                <a:pathLst>
                  <a:path extrusionOk="0" h="337" w="2151">
                    <a:moveTo>
                      <a:pt x="1" y="1"/>
                    </a:moveTo>
                    <a:lnTo>
                      <a:pt x="1" y="336"/>
                    </a:lnTo>
                    <a:lnTo>
                      <a:pt x="2014" y="336"/>
                    </a:lnTo>
                    <a:cubicBezTo>
                      <a:pt x="2150" y="336"/>
                      <a:pt x="2150" y="1"/>
                      <a:pt x="2014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5" name="Google Shape;4745;p25"/>
              <p:cNvSpPr/>
              <p:nvPr/>
            </p:nvSpPr>
            <p:spPr>
              <a:xfrm>
                <a:off x="2149382" y="4582349"/>
                <a:ext cx="328108" cy="146296"/>
              </a:xfrm>
              <a:custGeom>
                <a:rect b="b" l="l" r="r" t="t"/>
                <a:pathLst>
                  <a:path extrusionOk="0" h="2109" w="4730">
                    <a:moveTo>
                      <a:pt x="997" y="1"/>
                    </a:moveTo>
                    <a:cubicBezTo>
                      <a:pt x="1" y="1"/>
                      <a:pt x="1" y="2108"/>
                      <a:pt x="997" y="2108"/>
                    </a:cubicBezTo>
                    <a:lnTo>
                      <a:pt x="4667" y="2108"/>
                    </a:lnTo>
                    <a:cubicBezTo>
                      <a:pt x="4709" y="2108"/>
                      <a:pt x="4730" y="2056"/>
                      <a:pt x="4730" y="2004"/>
                    </a:cubicBezTo>
                    <a:cubicBezTo>
                      <a:pt x="4730" y="1941"/>
                      <a:pt x="4709" y="1773"/>
                      <a:pt x="4667" y="1773"/>
                    </a:cubicBezTo>
                    <a:lnTo>
                      <a:pt x="4594" y="1773"/>
                    </a:lnTo>
                    <a:cubicBezTo>
                      <a:pt x="4394" y="1773"/>
                      <a:pt x="4394" y="326"/>
                      <a:pt x="4594" y="326"/>
                    </a:cubicBezTo>
                    <a:lnTo>
                      <a:pt x="4667" y="326"/>
                    </a:lnTo>
                    <a:cubicBezTo>
                      <a:pt x="4709" y="326"/>
                      <a:pt x="4730" y="158"/>
                      <a:pt x="4730" y="106"/>
                    </a:cubicBezTo>
                    <a:cubicBezTo>
                      <a:pt x="4730" y="43"/>
                      <a:pt x="4709" y="1"/>
                      <a:pt x="4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6" name="Google Shape;4746;p25"/>
              <p:cNvSpPr/>
              <p:nvPr/>
            </p:nvSpPr>
            <p:spPr>
              <a:xfrm>
                <a:off x="2418532" y="4582349"/>
                <a:ext cx="58962" cy="146296"/>
              </a:xfrm>
              <a:custGeom>
                <a:rect b="b" l="l" r="r" t="t"/>
                <a:pathLst>
                  <a:path extrusionOk="0" h="2109" w="850">
                    <a:moveTo>
                      <a:pt x="493" y="1"/>
                    </a:moveTo>
                    <a:cubicBezTo>
                      <a:pt x="0" y="221"/>
                      <a:pt x="0" y="1899"/>
                      <a:pt x="493" y="2108"/>
                    </a:cubicBezTo>
                    <a:lnTo>
                      <a:pt x="787" y="2108"/>
                    </a:lnTo>
                    <a:cubicBezTo>
                      <a:pt x="818" y="2108"/>
                      <a:pt x="850" y="2066"/>
                      <a:pt x="850" y="2004"/>
                    </a:cubicBezTo>
                    <a:cubicBezTo>
                      <a:pt x="850" y="1951"/>
                      <a:pt x="818" y="1773"/>
                      <a:pt x="787" y="1773"/>
                    </a:cubicBezTo>
                    <a:lnTo>
                      <a:pt x="714" y="1773"/>
                    </a:lnTo>
                    <a:cubicBezTo>
                      <a:pt x="514" y="1773"/>
                      <a:pt x="514" y="336"/>
                      <a:pt x="714" y="336"/>
                    </a:cubicBezTo>
                    <a:lnTo>
                      <a:pt x="787" y="336"/>
                    </a:lnTo>
                    <a:cubicBezTo>
                      <a:pt x="818" y="336"/>
                      <a:pt x="850" y="158"/>
                      <a:pt x="850" y="106"/>
                    </a:cubicBezTo>
                    <a:cubicBezTo>
                      <a:pt x="850" y="43"/>
                      <a:pt x="818" y="1"/>
                      <a:pt x="787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7" name="Google Shape;4747;p25"/>
              <p:cNvSpPr/>
              <p:nvPr/>
            </p:nvSpPr>
            <p:spPr>
              <a:xfrm>
                <a:off x="2193015" y="4610027"/>
                <a:ext cx="53899" cy="90941"/>
              </a:xfrm>
              <a:custGeom>
                <a:rect b="b" l="l" r="r" t="t"/>
                <a:pathLst>
                  <a:path extrusionOk="0" h="1311" w="777">
                    <a:moveTo>
                      <a:pt x="347" y="0"/>
                    </a:moveTo>
                    <a:cubicBezTo>
                      <a:pt x="1" y="0"/>
                      <a:pt x="1" y="1311"/>
                      <a:pt x="347" y="1311"/>
                    </a:cubicBezTo>
                    <a:lnTo>
                      <a:pt x="777" y="1311"/>
                    </a:lnTo>
                    <a:cubicBezTo>
                      <a:pt x="504" y="1164"/>
                      <a:pt x="504" y="147"/>
                      <a:pt x="77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8" name="Google Shape;4748;p25"/>
              <p:cNvSpPr/>
              <p:nvPr/>
            </p:nvSpPr>
            <p:spPr>
              <a:xfrm>
                <a:off x="2355962" y="4610027"/>
                <a:ext cx="53899" cy="90941"/>
              </a:xfrm>
              <a:custGeom>
                <a:rect b="b" l="l" r="r" t="t"/>
                <a:pathLst>
                  <a:path extrusionOk="0" h="1311" w="777">
                    <a:moveTo>
                      <a:pt x="357" y="0"/>
                    </a:moveTo>
                    <a:cubicBezTo>
                      <a:pt x="1" y="0"/>
                      <a:pt x="1" y="1311"/>
                      <a:pt x="357" y="1311"/>
                    </a:cubicBezTo>
                    <a:lnTo>
                      <a:pt x="777" y="1311"/>
                    </a:lnTo>
                    <a:cubicBezTo>
                      <a:pt x="514" y="1164"/>
                      <a:pt x="514" y="147"/>
                      <a:pt x="77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9" name="Google Shape;4749;p25"/>
              <p:cNvSpPr/>
              <p:nvPr/>
            </p:nvSpPr>
            <p:spPr>
              <a:xfrm>
                <a:off x="2469448" y="4733642"/>
                <a:ext cx="175361" cy="163777"/>
              </a:xfrm>
              <a:custGeom>
                <a:rect b="b" l="l" r="r" t="t"/>
                <a:pathLst>
                  <a:path extrusionOk="0" h="2361" w="2528">
                    <a:moveTo>
                      <a:pt x="231" y="1"/>
                    </a:moveTo>
                    <a:cubicBezTo>
                      <a:pt x="0" y="1"/>
                      <a:pt x="0" y="2360"/>
                      <a:pt x="231" y="2360"/>
                    </a:cubicBezTo>
                    <a:lnTo>
                      <a:pt x="2528" y="2360"/>
                    </a:lnTo>
                    <a:cubicBezTo>
                      <a:pt x="2370" y="1773"/>
                      <a:pt x="2349" y="630"/>
                      <a:pt x="2528" y="1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0" name="Google Shape;4750;p25"/>
              <p:cNvSpPr/>
              <p:nvPr/>
            </p:nvSpPr>
            <p:spPr>
              <a:xfrm>
                <a:off x="2522585" y="4778731"/>
                <a:ext cx="117855" cy="99750"/>
              </a:xfrm>
              <a:custGeom>
                <a:rect b="b" l="l" r="r" t="t"/>
                <a:pathLst>
                  <a:path extrusionOk="0" h="1438" w="1699">
                    <a:moveTo>
                      <a:pt x="1657" y="1"/>
                    </a:moveTo>
                    <a:cubicBezTo>
                      <a:pt x="734" y="1"/>
                      <a:pt x="0" y="326"/>
                      <a:pt x="0" y="714"/>
                    </a:cubicBezTo>
                    <a:cubicBezTo>
                      <a:pt x="0" y="1113"/>
                      <a:pt x="745" y="1438"/>
                      <a:pt x="1657" y="1438"/>
                    </a:cubicBezTo>
                    <a:lnTo>
                      <a:pt x="1699" y="1438"/>
                    </a:lnTo>
                    <a:cubicBezTo>
                      <a:pt x="1636" y="955"/>
                      <a:pt x="1615" y="483"/>
                      <a:pt x="1657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1" name="Google Shape;4751;p25"/>
              <p:cNvSpPr/>
              <p:nvPr/>
            </p:nvSpPr>
            <p:spPr>
              <a:xfrm>
                <a:off x="2099160" y="4722751"/>
                <a:ext cx="427789" cy="184864"/>
              </a:xfrm>
              <a:custGeom>
                <a:rect b="b" l="l" r="r" t="t"/>
                <a:pathLst>
                  <a:path extrusionOk="0" h="2665" w="6167">
                    <a:moveTo>
                      <a:pt x="819" y="1"/>
                    </a:moveTo>
                    <a:cubicBezTo>
                      <a:pt x="1" y="1"/>
                      <a:pt x="1" y="2664"/>
                      <a:pt x="819" y="2664"/>
                    </a:cubicBezTo>
                    <a:lnTo>
                      <a:pt x="6062" y="2664"/>
                    </a:lnTo>
                    <a:cubicBezTo>
                      <a:pt x="6114" y="2664"/>
                      <a:pt x="6167" y="2591"/>
                      <a:pt x="6167" y="2507"/>
                    </a:cubicBezTo>
                    <a:cubicBezTo>
                      <a:pt x="6167" y="2412"/>
                      <a:pt x="6114" y="2339"/>
                      <a:pt x="6062" y="2339"/>
                    </a:cubicBezTo>
                    <a:lnTo>
                      <a:pt x="5947" y="2339"/>
                    </a:lnTo>
                    <a:cubicBezTo>
                      <a:pt x="5632" y="2339"/>
                      <a:pt x="5632" y="315"/>
                      <a:pt x="5947" y="315"/>
                    </a:cubicBezTo>
                    <a:lnTo>
                      <a:pt x="6062" y="315"/>
                    </a:lnTo>
                    <a:cubicBezTo>
                      <a:pt x="6114" y="315"/>
                      <a:pt x="6167" y="252"/>
                      <a:pt x="6167" y="158"/>
                    </a:cubicBezTo>
                    <a:cubicBezTo>
                      <a:pt x="6167" y="74"/>
                      <a:pt x="6114" y="1"/>
                      <a:pt x="6062" y="1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2" name="Google Shape;4752;p25"/>
              <p:cNvSpPr/>
              <p:nvPr/>
            </p:nvSpPr>
            <p:spPr>
              <a:xfrm>
                <a:off x="2494213" y="4722751"/>
                <a:ext cx="165164" cy="21920"/>
              </a:xfrm>
              <a:custGeom>
                <a:rect b="b" l="l" r="r" t="t"/>
                <a:pathLst>
                  <a:path extrusionOk="0" h="316" w="2381">
                    <a:moveTo>
                      <a:pt x="0" y="1"/>
                    </a:moveTo>
                    <a:lnTo>
                      <a:pt x="0" y="315"/>
                    </a:lnTo>
                    <a:lnTo>
                      <a:pt x="2307" y="315"/>
                    </a:lnTo>
                    <a:cubicBezTo>
                      <a:pt x="2349" y="315"/>
                      <a:pt x="2380" y="242"/>
                      <a:pt x="2380" y="158"/>
                    </a:cubicBezTo>
                    <a:cubicBezTo>
                      <a:pt x="2380" y="74"/>
                      <a:pt x="2349" y="1"/>
                      <a:pt x="2307" y="1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3" name="Google Shape;4753;p25"/>
              <p:cNvSpPr/>
              <p:nvPr/>
            </p:nvSpPr>
            <p:spPr>
              <a:xfrm>
                <a:off x="2494213" y="4885004"/>
                <a:ext cx="165164" cy="22614"/>
              </a:xfrm>
              <a:custGeom>
                <a:rect b="b" l="l" r="r" t="t"/>
                <a:pathLst>
                  <a:path extrusionOk="0" h="326" w="2381">
                    <a:moveTo>
                      <a:pt x="0" y="0"/>
                    </a:moveTo>
                    <a:lnTo>
                      <a:pt x="0" y="325"/>
                    </a:lnTo>
                    <a:lnTo>
                      <a:pt x="2307" y="325"/>
                    </a:lnTo>
                    <a:cubicBezTo>
                      <a:pt x="2349" y="325"/>
                      <a:pt x="2380" y="252"/>
                      <a:pt x="2380" y="168"/>
                    </a:cubicBezTo>
                    <a:cubicBezTo>
                      <a:pt x="2380" y="73"/>
                      <a:pt x="2349" y="0"/>
                      <a:pt x="2307" y="0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4" name="Google Shape;4754;p25"/>
              <p:cNvSpPr/>
              <p:nvPr/>
            </p:nvSpPr>
            <p:spPr>
              <a:xfrm>
                <a:off x="2099160" y="4722751"/>
                <a:ext cx="397961" cy="184864"/>
              </a:xfrm>
              <a:custGeom>
                <a:rect b="b" l="l" r="r" t="t"/>
                <a:pathLst>
                  <a:path extrusionOk="0" h="2665" w="5737">
                    <a:moveTo>
                      <a:pt x="819" y="1"/>
                    </a:moveTo>
                    <a:cubicBezTo>
                      <a:pt x="1" y="1"/>
                      <a:pt x="1" y="2664"/>
                      <a:pt x="819" y="2664"/>
                    </a:cubicBezTo>
                    <a:lnTo>
                      <a:pt x="5737" y="2664"/>
                    </a:lnTo>
                    <a:cubicBezTo>
                      <a:pt x="4919" y="2664"/>
                      <a:pt x="4919" y="1"/>
                      <a:pt x="57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5" name="Google Shape;4755;p25"/>
              <p:cNvSpPr/>
              <p:nvPr/>
            </p:nvSpPr>
            <p:spPr>
              <a:xfrm>
                <a:off x="2126838" y="4748972"/>
                <a:ext cx="60419" cy="131729"/>
              </a:xfrm>
              <a:custGeom>
                <a:rect b="b" l="l" r="r" t="t"/>
                <a:pathLst>
                  <a:path extrusionOk="0" h="1899" w="871">
                    <a:moveTo>
                      <a:pt x="451" y="0"/>
                    </a:moveTo>
                    <a:cubicBezTo>
                      <a:pt x="0" y="0"/>
                      <a:pt x="0" y="1898"/>
                      <a:pt x="451" y="1898"/>
                    </a:cubicBezTo>
                    <a:lnTo>
                      <a:pt x="871" y="1898"/>
                    </a:lnTo>
                    <a:cubicBezTo>
                      <a:pt x="598" y="1625"/>
                      <a:pt x="598" y="273"/>
                      <a:pt x="871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6" name="Google Shape;4756;p25"/>
              <p:cNvSpPr/>
              <p:nvPr/>
            </p:nvSpPr>
            <p:spPr>
              <a:xfrm>
                <a:off x="2202519" y="4794755"/>
                <a:ext cx="216080" cy="40788"/>
              </a:xfrm>
              <a:custGeom>
                <a:rect b="b" l="l" r="r" t="t"/>
                <a:pathLst>
                  <a:path extrusionOk="0" h="588" w="3115">
                    <a:moveTo>
                      <a:pt x="94" y="1"/>
                    </a:moveTo>
                    <a:cubicBezTo>
                      <a:pt x="0" y="1"/>
                      <a:pt x="0" y="588"/>
                      <a:pt x="94" y="588"/>
                    </a:cubicBezTo>
                    <a:lnTo>
                      <a:pt x="3114" y="588"/>
                    </a:lnTo>
                    <a:cubicBezTo>
                      <a:pt x="3052" y="588"/>
                      <a:pt x="3052" y="1"/>
                      <a:pt x="3114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7" name="Google Shape;4757;p25"/>
              <p:cNvSpPr/>
              <p:nvPr/>
            </p:nvSpPr>
            <p:spPr>
              <a:xfrm>
                <a:off x="2462928" y="4911919"/>
                <a:ext cx="181882" cy="125139"/>
              </a:xfrm>
              <a:custGeom>
                <a:rect b="b" l="l" r="r" t="t"/>
                <a:pathLst>
                  <a:path extrusionOk="0" h="1804" w="2622">
                    <a:moveTo>
                      <a:pt x="283" y="0"/>
                    </a:moveTo>
                    <a:cubicBezTo>
                      <a:pt x="0" y="0"/>
                      <a:pt x="0" y="1804"/>
                      <a:pt x="283" y="1804"/>
                    </a:cubicBezTo>
                    <a:lnTo>
                      <a:pt x="2622" y="1804"/>
                    </a:lnTo>
                    <a:cubicBezTo>
                      <a:pt x="2129" y="1300"/>
                      <a:pt x="2129" y="503"/>
                      <a:pt x="2622" y="0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8" name="Google Shape;4758;p25"/>
              <p:cNvSpPr/>
              <p:nvPr/>
            </p:nvSpPr>
            <p:spPr>
              <a:xfrm>
                <a:off x="2510168" y="4943897"/>
                <a:ext cx="134642" cy="93161"/>
              </a:xfrm>
              <a:custGeom>
                <a:rect b="b" l="l" r="r" t="t"/>
                <a:pathLst>
                  <a:path extrusionOk="0" h="1343" w="1941">
                    <a:moveTo>
                      <a:pt x="1647" y="0"/>
                    </a:moveTo>
                    <a:cubicBezTo>
                      <a:pt x="735" y="32"/>
                      <a:pt x="1" y="367"/>
                      <a:pt x="1" y="776"/>
                    </a:cubicBezTo>
                    <a:cubicBezTo>
                      <a:pt x="1" y="997"/>
                      <a:pt x="210" y="1196"/>
                      <a:pt x="546" y="1343"/>
                    </a:cubicBezTo>
                    <a:lnTo>
                      <a:pt x="1941" y="1343"/>
                    </a:lnTo>
                    <a:cubicBezTo>
                      <a:pt x="1595" y="986"/>
                      <a:pt x="1479" y="462"/>
                      <a:pt x="164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9" name="Google Shape;4759;p25"/>
              <p:cNvSpPr/>
              <p:nvPr/>
            </p:nvSpPr>
            <p:spPr>
              <a:xfrm>
                <a:off x="2013351" y="4903178"/>
                <a:ext cx="519424" cy="141163"/>
              </a:xfrm>
              <a:custGeom>
                <a:rect b="b" l="l" r="r" t="t"/>
                <a:pathLst>
                  <a:path extrusionOk="0" h="2035" w="7488">
                    <a:moveTo>
                      <a:pt x="997" y="0"/>
                    </a:moveTo>
                    <a:cubicBezTo>
                      <a:pt x="1" y="0"/>
                      <a:pt x="1" y="2035"/>
                      <a:pt x="997" y="2035"/>
                    </a:cubicBezTo>
                    <a:lnTo>
                      <a:pt x="7362" y="2035"/>
                    </a:lnTo>
                    <a:cubicBezTo>
                      <a:pt x="7435" y="2035"/>
                      <a:pt x="7488" y="1982"/>
                      <a:pt x="7488" y="1919"/>
                    </a:cubicBezTo>
                    <a:cubicBezTo>
                      <a:pt x="7488" y="1846"/>
                      <a:pt x="7435" y="1793"/>
                      <a:pt x="7362" y="1793"/>
                    </a:cubicBezTo>
                    <a:lnTo>
                      <a:pt x="7226" y="1793"/>
                    </a:lnTo>
                    <a:cubicBezTo>
                      <a:pt x="6848" y="1793"/>
                      <a:pt x="6848" y="241"/>
                      <a:pt x="7226" y="241"/>
                    </a:cubicBezTo>
                    <a:lnTo>
                      <a:pt x="7362" y="241"/>
                    </a:lnTo>
                    <a:cubicBezTo>
                      <a:pt x="7435" y="241"/>
                      <a:pt x="7488" y="189"/>
                      <a:pt x="7488" y="126"/>
                    </a:cubicBezTo>
                    <a:cubicBezTo>
                      <a:pt x="7488" y="53"/>
                      <a:pt x="7435" y="0"/>
                      <a:pt x="7362" y="0"/>
                    </a:cubicBezTo>
                    <a:close/>
                  </a:path>
                </a:pathLst>
              </a:custGeom>
              <a:solidFill>
                <a:srgbClr val="285A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0" name="Google Shape;4760;p25"/>
              <p:cNvSpPr/>
              <p:nvPr/>
            </p:nvSpPr>
            <p:spPr>
              <a:xfrm>
                <a:off x="2493450" y="4903178"/>
                <a:ext cx="169534" cy="16787"/>
              </a:xfrm>
              <a:custGeom>
                <a:rect b="b" l="l" r="r" t="t"/>
                <a:pathLst>
                  <a:path extrusionOk="0" h="242" w="2444">
                    <a:moveTo>
                      <a:pt x="1" y="0"/>
                    </a:moveTo>
                    <a:lnTo>
                      <a:pt x="1" y="241"/>
                    </a:lnTo>
                    <a:lnTo>
                      <a:pt x="2360" y="241"/>
                    </a:lnTo>
                    <a:cubicBezTo>
                      <a:pt x="2402" y="241"/>
                      <a:pt x="2444" y="189"/>
                      <a:pt x="2444" y="126"/>
                    </a:cubicBezTo>
                    <a:cubicBezTo>
                      <a:pt x="2444" y="53"/>
                      <a:pt x="2402" y="0"/>
                      <a:pt x="2360" y="0"/>
                    </a:cubicBezTo>
                    <a:close/>
                  </a:path>
                </a:pathLst>
              </a:custGeom>
              <a:solidFill>
                <a:srgbClr val="285A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1" name="Google Shape;4761;p25"/>
              <p:cNvSpPr/>
              <p:nvPr/>
            </p:nvSpPr>
            <p:spPr>
              <a:xfrm>
                <a:off x="2493450" y="5027556"/>
                <a:ext cx="169534" cy="16787"/>
              </a:xfrm>
              <a:custGeom>
                <a:rect b="b" l="l" r="r" t="t"/>
                <a:pathLst>
                  <a:path extrusionOk="0" h="242" w="2444">
                    <a:moveTo>
                      <a:pt x="1" y="0"/>
                    </a:moveTo>
                    <a:lnTo>
                      <a:pt x="1" y="242"/>
                    </a:lnTo>
                    <a:lnTo>
                      <a:pt x="2360" y="242"/>
                    </a:lnTo>
                    <a:cubicBezTo>
                      <a:pt x="2402" y="242"/>
                      <a:pt x="2444" y="189"/>
                      <a:pt x="2444" y="126"/>
                    </a:cubicBezTo>
                    <a:cubicBezTo>
                      <a:pt x="2444" y="53"/>
                      <a:pt x="2402" y="0"/>
                      <a:pt x="2360" y="0"/>
                    </a:cubicBezTo>
                    <a:close/>
                  </a:path>
                </a:pathLst>
              </a:custGeom>
              <a:solidFill>
                <a:srgbClr val="285A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2" name="Google Shape;4762;p25"/>
              <p:cNvSpPr/>
              <p:nvPr/>
            </p:nvSpPr>
            <p:spPr>
              <a:xfrm>
                <a:off x="2013351" y="4903178"/>
                <a:ext cx="497642" cy="141163"/>
              </a:xfrm>
              <a:custGeom>
                <a:rect b="b" l="l" r="r" t="t"/>
                <a:pathLst>
                  <a:path extrusionOk="0" h="2035" w="7174">
                    <a:moveTo>
                      <a:pt x="997" y="0"/>
                    </a:moveTo>
                    <a:cubicBezTo>
                      <a:pt x="1" y="0"/>
                      <a:pt x="1" y="2035"/>
                      <a:pt x="997" y="2035"/>
                    </a:cubicBezTo>
                    <a:lnTo>
                      <a:pt x="7173" y="2035"/>
                    </a:lnTo>
                    <a:cubicBezTo>
                      <a:pt x="6481" y="2035"/>
                      <a:pt x="6481" y="0"/>
                      <a:pt x="7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63" name="Google Shape;4763;p25"/>
          <p:cNvGrpSpPr/>
          <p:nvPr/>
        </p:nvGrpSpPr>
        <p:grpSpPr>
          <a:xfrm>
            <a:off x="157888" y="2507466"/>
            <a:ext cx="2802190" cy="2804735"/>
            <a:chOff x="157888" y="2507466"/>
            <a:chExt cx="2802190" cy="2804735"/>
          </a:xfrm>
        </p:grpSpPr>
        <p:sp>
          <p:nvSpPr>
            <p:cNvPr id="4706" name="Google Shape;4706;p25"/>
            <p:cNvSpPr txBox="1"/>
            <p:nvPr/>
          </p:nvSpPr>
          <p:spPr>
            <a:xfrm>
              <a:off x="379140" y="2507466"/>
              <a:ext cx="2343909" cy="993089"/>
            </a:xfrm>
            <a:prstGeom prst="rect">
              <a:avLst/>
            </a:prstGeom>
            <a:solidFill>
              <a:srgbClr val="EFC7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1397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82"/>
                <a:buFont typeface="Inter"/>
                <a:buNone/>
              </a:pPr>
              <a:r>
                <a:rPr b="1" i="1" lang="en-US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Văn hóa đọc sa sút.</a:t>
              </a:r>
              <a:endParaRPr/>
            </a:p>
          </p:txBody>
        </p:sp>
        <p:grpSp>
          <p:nvGrpSpPr>
            <p:cNvPr id="4764" name="Google Shape;4764;p25"/>
            <p:cNvGrpSpPr/>
            <p:nvPr/>
          </p:nvGrpSpPr>
          <p:grpSpPr>
            <a:xfrm>
              <a:off x="157888" y="3373573"/>
              <a:ext cx="2802190" cy="1938628"/>
              <a:chOff x="77034" y="1742486"/>
              <a:chExt cx="843550" cy="583590"/>
            </a:xfrm>
          </p:grpSpPr>
          <p:sp>
            <p:nvSpPr>
              <p:cNvPr id="4765" name="Google Shape;4765;p25"/>
              <p:cNvSpPr/>
              <p:nvPr/>
            </p:nvSpPr>
            <p:spPr>
              <a:xfrm>
                <a:off x="121662" y="2176038"/>
                <a:ext cx="72592" cy="150038"/>
              </a:xfrm>
              <a:custGeom>
                <a:rect b="b" l="l" r="r" t="t"/>
                <a:pathLst>
                  <a:path extrusionOk="0" h="4421" w="2139">
                    <a:moveTo>
                      <a:pt x="1" y="1"/>
                    </a:moveTo>
                    <a:lnTo>
                      <a:pt x="77" y="4420"/>
                    </a:lnTo>
                    <a:cubicBezTo>
                      <a:pt x="204" y="4420"/>
                      <a:pt x="314" y="4319"/>
                      <a:pt x="314" y="4191"/>
                    </a:cubicBezTo>
                    <a:lnTo>
                      <a:pt x="314" y="4166"/>
                    </a:lnTo>
                    <a:cubicBezTo>
                      <a:pt x="1035" y="4166"/>
                      <a:pt x="917" y="3029"/>
                      <a:pt x="535" y="3029"/>
                    </a:cubicBezTo>
                    <a:lnTo>
                      <a:pt x="535" y="2859"/>
                    </a:lnTo>
                    <a:cubicBezTo>
                      <a:pt x="730" y="2707"/>
                      <a:pt x="1248" y="2401"/>
                      <a:pt x="1256" y="1935"/>
                    </a:cubicBezTo>
                    <a:cubicBezTo>
                      <a:pt x="1264" y="1697"/>
                      <a:pt x="1205" y="1570"/>
                      <a:pt x="1146" y="1502"/>
                    </a:cubicBezTo>
                    <a:cubicBezTo>
                      <a:pt x="1018" y="1383"/>
                      <a:pt x="1112" y="1171"/>
                      <a:pt x="1264" y="1171"/>
                    </a:cubicBezTo>
                    <a:cubicBezTo>
                      <a:pt x="1292" y="1171"/>
                      <a:pt x="1324" y="1173"/>
                      <a:pt x="1359" y="1173"/>
                    </a:cubicBezTo>
                    <a:cubicBezTo>
                      <a:pt x="1485" y="1173"/>
                      <a:pt x="1643" y="1152"/>
                      <a:pt x="1723" y="959"/>
                    </a:cubicBezTo>
                    <a:cubicBezTo>
                      <a:pt x="1773" y="857"/>
                      <a:pt x="1731" y="603"/>
                      <a:pt x="1536" y="603"/>
                    </a:cubicBezTo>
                    <a:lnTo>
                      <a:pt x="1536" y="535"/>
                    </a:lnTo>
                    <a:lnTo>
                      <a:pt x="1578" y="535"/>
                    </a:lnTo>
                    <a:cubicBezTo>
                      <a:pt x="1884" y="535"/>
                      <a:pt x="2138" y="298"/>
                      <a:pt x="21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6" name="Google Shape;4766;p25"/>
              <p:cNvSpPr/>
              <p:nvPr/>
            </p:nvSpPr>
            <p:spPr>
              <a:xfrm>
                <a:off x="121662" y="2176038"/>
                <a:ext cx="72592" cy="54436"/>
              </a:xfrm>
              <a:custGeom>
                <a:rect b="b" l="l" r="r" t="t"/>
                <a:pathLst>
                  <a:path extrusionOk="0" h="1604" w="2139">
                    <a:moveTo>
                      <a:pt x="1" y="1"/>
                    </a:moveTo>
                    <a:lnTo>
                      <a:pt x="26" y="1604"/>
                    </a:lnTo>
                    <a:cubicBezTo>
                      <a:pt x="374" y="1103"/>
                      <a:pt x="874" y="781"/>
                      <a:pt x="1443" y="781"/>
                    </a:cubicBezTo>
                    <a:cubicBezTo>
                      <a:pt x="1544" y="781"/>
                      <a:pt x="1646" y="798"/>
                      <a:pt x="1740" y="815"/>
                    </a:cubicBezTo>
                    <a:cubicBezTo>
                      <a:pt x="1723" y="713"/>
                      <a:pt x="1663" y="603"/>
                      <a:pt x="1536" y="603"/>
                    </a:cubicBezTo>
                    <a:lnTo>
                      <a:pt x="1536" y="535"/>
                    </a:lnTo>
                    <a:lnTo>
                      <a:pt x="1578" y="535"/>
                    </a:lnTo>
                    <a:cubicBezTo>
                      <a:pt x="1892" y="535"/>
                      <a:pt x="2138" y="298"/>
                      <a:pt x="21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7" name="Google Shape;4767;p25"/>
              <p:cNvSpPr/>
              <p:nvPr/>
            </p:nvSpPr>
            <p:spPr>
              <a:xfrm>
                <a:off x="131741" y="2227181"/>
                <a:ext cx="26505" cy="29288"/>
              </a:xfrm>
              <a:custGeom>
                <a:rect b="b" l="l" r="r" t="t"/>
                <a:pathLst>
                  <a:path extrusionOk="0" h="863" w="781">
                    <a:moveTo>
                      <a:pt x="511" y="1"/>
                    </a:moveTo>
                    <a:cubicBezTo>
                      <a:pt x="380" y="1"/>
                      <a:pt x="226" y="107"/>
                      <a:pt x="128" y="284"/>
                    </a:cubicBezTo>
                    <a:cubicBezTo>
                      <a:pt x="0" y="504"/>
                      <a:pt x="17" y="750"/>
                      <a:pt x="162" y="835"/>
                    </a:cubicBezTo>
                    <a:cubicBezTo>
                      <a:pt x="193" y="854"/>
                      <a:pt x="229" y="862"/>
                      <a:pt x="266" y="862"/>
                    </a:cubicBezTo>
                    <a:cubicBezTo>
                      <a:pt x="399" y="862"/>
                      <a:pt x="554" y="752"/>
                      <a:pt x="654" y="580"/>
                    </a:cubicBezTo>
                    <a:cubicBezTo>
                      <a:pt x="781" y="360"/>
                      <a:pt x="764" y="105"/>
                      <a:pt x="620" y="29"/>
                    </a:cubicBezTo>
                    <a:cubicBezTo>
                      <a:pt x="587" y="10"/>
                      <a:pt x="550" y="1"/>
                      <a:pt x="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8" name="Google Shape;4768;p25"/>
              <p:cNvSpPr/>
              <p:nvPr/>
            </p:nvSpPr>
            <p:spPr>
              <a:xfrm>
                <a:off x="128857" y="2282262"/>
                <a:ext cx="18734" cy="27693"/>
              </a:xfrm>
              <a:custGeom>
                <a:rect b="b" l="l" r="r" t="t"/>
                <a:pathLst>
                  <a:path extrusionOk="0" h="816" w="552">
                    <a:moveTo>
                      <a:pt x="297" y="1"/>
                    </a:moveTo>
                    <a:cubicBezTo>
                      <a:pt x="145" y="1"/>
                      <a:pt x="18" y="171"/>
                      <a:pt x="9" y="400"/>
                    </a:cubicBezTo>
                    <a:cubicBezTo>
                      <a:pt x="1" y="620"/>
                      <a:pt x="111" y="807"/>
                      <a:pt x="264" y="815"/>
                    </a:cubicBezTo>
                    <a:cubicBezTo>
                      <a:pt x="267" y="815"/>
                      <a:pt x="270" y="816"/>
                      <a:pt x="273" y="816"/>
                    </a:cubicBezTo>
                    <a:cubicBezTo>
                      <a:pt x="414" y="816"/>
                      <a:pt x="535" y="641"/>
                      <a:pt x="544" y="425"/>
                    </a:cubicBezTo>
                    <a:cubicBezTo>
                      <a:pt x="552" y="196"/>
                      <a:pt x="442" y="9"/>
                      <a:pt x="2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9" name="Google Shape;4769;p25"/>
              <p:cNvSpPr/>
              <p:nvPr/>
            </p:nvSpPr>
            <p:spPr>
              <a:xfrm>
                <a:off x="127126" y="2265259"/>
                <a:ext cx="9536" cy="13609"/>
              </a:xfrm>
              <a:custGeom>
                <a:rect b="b" l="l" r="r" t="t"/>
                <a:pathLst>
                  <a:path extrusionOk="0" h="401" w="281">
                    <a:moveTo>
                      <a:pt x="136" y="1"/>
                    </a:moveTo>
                    <a:cubicBezTo>
                      <a:pt x="71" y="1"/>
                      <a:pt x="9" y="91"/>
                      <a:pt x="9" y="197"/>
                    </a:cubicBezTo>
                    <a:cubicBezTo>
                      <a:pt x="1" y="307"/>
                      <a:pt x="60" y="400"/>
                      <a:pt x="128" y="400"/>
                    </a:cubicBezTo>
                    <a:cubicBezTo>
                      <a:pt x="131" y="400"/>
                      <a:pt x="134" y="401"/>
                      <a:pt x="138" y="401"/>
                    </a:cubicBezTo>
                    <a:cubicBezTo>
                      <a:pt x="209" y="401"/>
                      <a:pt x="264" y="311"/>
                      <a:pt x="272" y="205"/>
                    </a:cubicBezTo>
                    <a:cubicBezTo>
                      <a:pt x="281" y="95"/>
                      <a:pt x="221" y="1"/>
                      <a:pt x="145" y="1"/>
                    </a:cubicBezTo>
                    <a:cubicBezTo>
                      <a:pt x="142" y="1"/>
                      <a:pt x="139" y="1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0" name="Google Shape;4770;p25"/>
              <p:cNvSpPr/>
              <p:nvPr/>
            </p:nvSpPr>
            <p:spPr>
              <a:xfrm>
                <a:off x="803398" y="2176038"/>
                <a:ext cx="72558" cy="150038"/>
              </a:xfrm>
              <a:custGeom>
                <a:rect b="b" l="l" r="r" t="t"/>
                <a:pathLst>
                  <a:path extrusionOk="0" h="4421" w="2138">
                    <a:moveTo>
                      <a:pt x="0" y="1"/>
                    </a:moveTo>
                    <a:cubicBezTo>
                      <a:pt x="0" y="298"/>
                      <a:pt x="246" y="535"/>
                      <a:pt x="560" y="535"/>
                    </a:cubicBezTo>
                    <a:lnTo>
                      <a:pt x="603" y="535"/>
                    </a:lnTo>
                    <a:lnTo>
                      <a:pt x="603" y="603"/>
                    </a:lnTo>
                    <a:cubicBezTo>
                      <a:pt x="407" y="603"/>
                      <a:pt x="365" y="857"/>
                      <a:pt x="407" y="959"/>
                    </a:cubicBezTo>
                    <a:cubicBezTo>
                      <a:pt x="494" y="1152"/>
                      <a:pt x="653" y="1173"/>
                      <a:pt x="779" y="1173"/>
                    </a:cubicBezTo>
                    <a:cubicBezTo>
                      <a:pt x="814" y="1173"/>
                      <a:pt x="847" y="1171"/>
                      <a:pt x="874" y="1171"/>
                    </a:cubicBezTo>
                    <a:cubicBezTo>
                      <a:pt x="1027" y="1171"/>
                      <a:pt x="1120" y="1383"/>
                      <a:pt x="993" y="1502"/>
                    </a:cubicBezTo>
                    <a:cubicBezTo>
                      <a:pt x="933" y="1570"/>
                      <a:pt x="874" y="1697"/>
                      <a:pt x="883" y="1935"/>
                    </a:cubicBezTo>
                    <a:cubicBezTo>
                      <a:pt x="891" y="2401"/>
                      <a:pt x="1408" y="2707"/>
                      <a:pt x="1604" y="2859"/>
                    </a:cubicBezTo>
                    <a:lnTo>
                      <a:pt x="1604" y="3029"/>
                    </a:lnTo>
                    <a:cubicBezTo>
                      <a:pt x="1222" y="3029"/>
                      <a:pt x="1103" y="4166"/>
                      <a:pt x="1824" y="4166"/>
                    </a:cubicBezTo>
                    <a:lnTo>
                      <a:pt x="1824" y="4191"/>
                    </a:lnTo>
                    <a:cubicBezTo>
                      <a:pt x="1824" y="4319"/>
                      <a:pt x="1934" y="4420"/>
                      <a:pt x="2062" y="4420"/>
                    </a:cubicBezTo>
                    <a:lnTo>
                      <a:pt x="21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1" name="Google Shape;4771;p25"/>
              <p:cNvSpPr/>
              <p:nvPr/>
            </p:nvSpPr>
            <p:spPr>
              <a:xfrm>
                <a:off x="803398" y="2176038"/>
                <a:ext cx="72287" cy="54436"/>
              </a:xfrm>
              <a:custGeom>
                <a:rect b="b" l="l" r="r" t="t"/>
                <a:pathLst>
                  <a:path extrusionOk="0" h="1604" w="2130">
                    <a:moveTo>
                      <a:pt x="0" y="1"/>
                    </a:moveTo>
                    <a:cubicBezTo>
                      <a:pt x="0" y="298"/>
                      <a:pt x="246" y="535"/>
                      <a:pt x="560" y="535"/>
                    </a:cubicBezTo>
                    <a:lnTo>
                      <a:pt x="603" y="535"/>
                    </a:lnTo>
                    <a:lnTo>
                      <a:pt x="603" y="603"/>
                    </a:lnTo>
                    <a:cubicBezTo>
                      <a:pt x="475" y="603"/>
                      <a:pt x="416" y="713"/>
                      <a:pt x="399" y="815"/>
                    </a:cubicBezTo>
                    <a:cubicBezTo>
                      <a:pt x="492" y="798"/>
                      <a:pt x="594" y="781"/>
                      <a:pt x="696" y="781"/>
                    </a:cubicBezTo>
                    <a:cubicBezTo>
                      <a:pt x="1264" y="781"/>
                      <a:pt x="1765" y="1103"/>
                      <a:pt x="2104" y="1604"/>
                    </a:cubicBezTo>
                    <a:lnTo>
                      <a:pt x="213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2" name="Google Shape;4772;p25"/>
              <p:cNvSpPr/>
              <p:nvPr/>
            </p:nvSpPr>
            <p:spPr>
              <a:xfrm>
                <a:off x="839372" y="2227181"/>
                <a:ext cx="26539" cy="29288"/>
              </a:xfrm>
              <a:custGeom>
                <a:rect b="b" l="l" r="r" t="t"/>
                <a:pathLst>
                  <a:path extrusionOk="0" h="863" w="782">
                    <a:moveTo>
                      <a:pt x="270" y="1"/>
                    </a:moveTo>
                    <a:cubicBezTo>
                      <a:pt x="231" y="1"/>
                      <a:pt x="195" y="10"/>
                      <a:pt x="162" y="29"/>
                    </a:cubicBezTo>
                    <a:cubicBezTo>
                      <a:pt x="9" y="105"/>
                      <a:pt x="1" y="360"/>
                      <a:pt x="128" y="580"/>
                    </a:cubicBezTo>
                    <a:cubicBezTo>
                      <a:pt x="227" y="752"/>
                      <a:pt x="383" y="862"/>
                      <a:pt x="515" y="862"/>
                    </a:cubicBezTo>
                    <a:cubicBezTo>
                      <a:pt x="553" y="862"/>
                      <a:pt x="588" y="854"/>
                      <a:pt x="620" y="835"/>
                    </a:cubicBezTo>
                    <a:cubicBezTo>
                      <a:pt x="764" y="750"/>
                      <a:pt x="781" y="504"/>
                      <a:pt x="654" y="284"/>
                    </a:cubicBezTo>
                    <a:cubicBezTo>
                      <a:pt x="556" y="107"/>
                      <a:pt x="402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3" name="Google Shape;4773;p25"/>
              <p:cNvSpPr/>
              <p:nvPr/>
            </p:nvSpPr>
            <p:spPr>
              <a:xfrm>
                <a:off x="850028" y="2282262"/>
                <a:ext cx="18733" cy="27693"/>
              </a:xfrm>
              <a:custGeom>
                <a:rect b="b" l="l" r="r" t="t"/>
                <a:pathLst>
                  <a:path extrusionOk="0" h="816" w="552">
                    <a:moveTo>
                      <a:pt x="255" y="1"/>
                    </a:moveTo>
                    <a:cubicBezTo>
                      <a:pt x="111" y="9"/>
                      <a:pt x="1" y="196"/>
                      <a:pt x="9" y="425"/>
                    </a:cubicBezTo>
                    <a:cubicBezTo>
                      <a:pt x="17" y="641"/>
                      <a:pt x="139" y="816"/>
                      <a:pt x="287" y="816"/>
                    </a:cubicBezTo>
                    <a:cubicBezTo>
                      <a:pt x="290" y="816"/>
                      <a:pt x="294" y="815"/>
                      <a:pt x="297" y="815"/>
                    </a:cubicBezTo>
                    <a:cubicBezTo>
                      <a:pt x="442" y="807"/>
                      <a:pt x="552" y="620"/>
                      <a:pt x="543" y="400"/>
                    </a:cubicBezTo>
                    <a:cubicBezTo>
                      <a:pt x="535" y="171"/>
                      <a:pt x="408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4" name="Google Shape;4774;p25"/>
              <p:cNvSpPr/>
              <p:nvPr/>
            </p:nvSpPr>
            <p:spPr>
              <a:xfrm>
                <a:off x="860956" y="2265259"/>
                <a:ext cx="9536" cy="13609"/>
              </a:xfrm>
              <a:custGeom>
                <a:rect b="b" l="l" r="r" t="t"/>
                <a:pathLst>
                  <a:path extrusionOk="0" h="401" w="281">
                    <a:moveTo>
                      <a:pt x="145" y="1"/>
                    </a:moveTo>
                    <a:cubicBezTo>
                      <a:pt x="142" y="1"/>
                      <a:pt x="139" y="1"/>
                      <a:pt x="137" y="1"/>
                    </a:cubicBezTo>
                    <a:cubicBezTo>
                      <a:pt x="60" y="1"/>
                      <a:pt x="1" y="95"/>
                      <a:pt x="9" y="205"/>
                    </a:cubicBezTo>
                    <a:cubicBezTo>
                      <a:pt x="9" y="311"/>
                      <a:pt x="72" y="401"/>
                      <a:pt x="136" y="401"/>
                    </a:cubicBezTo>
                    <a:cubicBezTo>
                      <a:pt x="139" y="401"/>
                      <a:pt x="142" y="400"/>
                      <a:pt x="145" y="400"/>
                    </a:cubicBezTo>
                    <a:cubicBezTo>
                      <a:pt x="221" y="400"/>
                      <a:pt x="281" y="307"/>
                      <a:pt x="272" y="197"/>
                    </a:cubicBezTo>
                    <a:cubicBezTo>
                      <a:pt x="272" y="91"/>
                      <a:pt x="210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5" name="Google Shape;4775;p25"/>
              <p:cNvSpPr/>
              <p:nvPr/>
            </p:nvSpPr>
            <p:spPr>
              <a:xfrm>
                <a:off x="121662" y="1756875"/>
                <a:ext cx="754023" cy="424083"/>
              </a:xfrm>
              <a:custGeom>
                <a:rect b="b" l="l" r="r" t="t"/>
                <a:pathLst>
                  <a:path extrusionOk="0" h="12496" w="22218">
                    <a:moveTo>
                      <a:pt x="1" y="0"/>
                    </a:moveTo>
                    <a:lnTo>
                      <a:pt x="1" y="12496"/>
                    </a:lnTo>
                    <a:lnTo>
                      <a:pt x="22218" y="12496"/>
                    </a:lnTo>
                    <a:lnTo>
                      <a:pt x="222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6" name="Google Shape;4776;p25"/>
              <p:cNvSpPr/>
              <p:nvPr/>
            </p:nvSpPr>
            <p:spPr>
              <a:xfrm>
                <a:off x="121662" y="1896223"/>
                <a:ext cx="754295" cy="216793"/>
              </a:xfrm>
              <a:custGeom>
                <a:rect b="b" l="l" r="r" t="t"/>
                <a:pathLst>
                  <a:path extrusionOk="0" h="6388" w="22226">
                    <a:moveTo>
                      <a:pt x="1" y="0"/>
                    </a:moveTo>
                    <a:lnTo>
                      <a:pt x="1" y="3580"/>
                    </a:lnTo>
                    <a:lnTo>
                      <a:pt x="22226" y="6388"/>
                    </a:lnTo>
                    <a:lnTo>
                      <a:pt x="22226" y="28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7" name="Google Shape;4777;p25"/>
              <p:cNvSpPr/>
              <p:nvPr/>
            </p:nvSpPr>
            <p:spPr>
              <a:xfrm>
                <a:off x="121662" y="1782193"/>
                <a:ext cx="754023" cy="22229"/>
              </a:xfrm>
              <a:custGeom>
                <a:rect b="b" l="l" r="r" t="t"/>
                <a:pathLst>
                  <a:path extrusionOk="0" h="655" w="22218">
                    <a:moveTo>
                      <a:pt x="1" y="1"/>
                    </a:moveTo>
                    <a:lnTo>
                      <a:pt x="1" y="654"/>
                    </a:lnTo>
                    <a:lnTo>
                      <a:pt x="22218" y="654"/>
                    </a:lnTo>
                    <a:lnTo>
                      <a:pt x="2221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8" name="Google Shape;4778;p25"/>
              <p:cNvSpPr/>
              <p:nvPr/>
            </p:nvSpPr>
            <p:spPr>
              <a:xfrm>
                <a:off x="151026" y="1817625"/>
                <a:ext cx="695114" cy="321897"/>
              </a:xfrm>
              <a:custGeom>
                <a:rect b="b" l="l" r="r" t="t"/>
                <a:pathLst>
                  <a:path extrusionOk="0" h="9485" w="20428">
                    <a:moveTo>
                      <a:pt x="1" y="0"/>
                    </a:moveTo>
                    <a:lnTo>
                      <a:pt x="1" y="9484"/>
                    </a:lnTo>
                    <a:lnTo>
                      <a:pt x="20428" y="9484"/>
                    </a:lnTo>
                    <a:lnTo>
                      <a:pt x="204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9" name="Google Shape;4779;p25"/>
              <p:cNvSpPr/>
              <p:nvPr/>
            </p:nvSpPr>
            <p:spPr>
              <a:xfrm>
                <a:off x="77034" y="1742486"/>
                <a:ext cx="843550" cy="48972"/>
              </a:xfrm>
              <a:custGeom>
                <a:rect b="b" l="l" r="r" t="t"/>
                <a:pathLst>
                  <a:path extrusionOk="0" h="1443" w="24856">
                    <a:moveTo>
                      <a:pt x="1" y="0"/>
                    </a:moveTo>
                    <a:lnTo>
                      <a:pt x="1" y="238"/>
                    </a:lnTo>
                    <a:cubicBezTo>
                      <a:pt x="340" y="340"/>
                      <a:pt x="586" y="577"/>
                      <a:pt x="730" y="976"/>
                    </a:cubicBezTo>
                    <a:cubicBezTo>
                      <a:pt x="840" y="1256"/>
                      <a:pt x="1103" y="1442"/>
                      <a:pt x="1409" y="1442"/>
                    </a:cubicBezTo>
                    <a:lnTo>
                      <a:pt x="23414" y="1442"/>
                    </a:lnTo>
                    <a:cubicBezTo>
                      <a:pt x="23728" y="1442"/>
                      <a:pt x="24008" y="1247"/>
                      <a:pt x="24092" y="950"/>
                    </a:cubicBezTo>
                    <a:cubicBezTo>
                      <a:pt x="24220" y="543"/>
                      <a:pt x="24466" y="289"/>
                      <a:pt x="24856" y="212"/>
                    </a:cubicBezTo>
                    <a:lnTo>
                      <a:pt x="248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0" name="Google Shape;4780;p25"/>
              <p:cNvSpPr/>
              <p:nvPr/>
            </p:nvSpPr>
            <p:spPr>
              <a:xfrm>
                <a:off x="146131" y="1965320"/>
                <a:ext cx="337169" cy="13847"/>
              </a:xfrm>
              <a:custGeom>
                <a:rect b="b" l="l" r="r" t="t"/>
                <a:pathLst>
                  <a:path extrusionOk="0" h="408" w="9935">
                    <a:moveTo>
                      <a:pt x="1" y="0"/>
                    </a:moveTo>
                    <a:lnTo>
                      <a:pt x="1" y="407"/>
                    </a:lnTo>
                    <a:lnTo>
                      <a:pt x="9934" y="407"/>
                    </a:lnTo>
                    <a:lnTo>
                      <a:pt x="993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1" name="Google Shape;4781;p25"/>
              <p:cNvSpPr/>
              <p:nvPr/>
            </p:nvSpPr>
            <p:spPr>
              <a:xfrm>
                <a:off x="513776" y="1965320"/>
                <a:ext cx="337135" cy="13847"/>
              </a:xfrm>
              <a:custGeom>
                <a:rect b="b" l="l" r="r" t="t"/>
                <a:pathLst>
                  <a:path extrusionOk="0" h="408" w="9934">
                    <a:moveTo>
                      <a:pt x="0" y="0"/>
                    </a:moveTo>
                    <a:lnTo>
                      <a:pt x="0" y="407"/>
                    </a:lnTo>
                    <a:lnTo>
                      <a:pt x="9934" y="407"/>
                    </a:lnTo>
                    <a:lnTo>
                      <a:pt x="993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2" name="Google Shape;4782;p25"/>
              <p:cNvSpPr/>
              <p:nvPr/>
            </p:nvSpPr>
            <p:spPr>
              <a:xfrm>
                <a:off x="474350" y="1817625"/>
                <a:ext cx="19302" cy="321907"/>
              </a:xfrm>
              <a:custGeom>
                <a:rect b="b" l="l" r="r" t="t"/>
                <a:pathLst>
                  <a:path extrusionOk="0" h="9740" w="569">
                    <a:moveTo>
                      <a:pt x="0" y="1"/>
                    </a:moveTo>
                    <a:lnTo>
                      <a:pt x="0" y="9739"/>
                    </a:lnTo>
                    <a:lnTo>
                      <a:pt x="569" y="9739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3" name="Google Shape;4783;p25"/>
              <p:cNvSpPr/>
              <p:nvPr/>
            </p:nvSpPr>
            <p:spPr>
              <a:xfrm>
                <a:off x="503964" y="1817625"/>
                <a:ext cx="19336" cy="321907"/>
              </a:xfrm>
              <a:custGeom>
                <a:rect b="b" l="l" r="r" t="t"/>
                <a:pathLst>
                  <a:path extrusionOk="0" h="9740" w="570">
                    <a:moveTo>
                      <a:pt x="1" y="1"/>
                    </a:moveTo>
                    <a:lnTo>
                      <a:pt x="1" y="9739"/>
                    </a:lnTo>
                    <a:lnTo>
                      <a:pt x="569" y="9739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4" name="Google Shape;4784;p25"/>
              <p:cNvSpPr/>
              <p:nvPr/>
            </p:nvSpPr>
            <p:spPr>
              <a:xfrm>
                <a:off x="77034" y="1742486"/>
                <a:ext cx="843550" cy="7500"/>
              </a:xfrm>
              <a:custGeom>
                <a:rect b="b" l="l" r="r" t="t"/>
                <a:pathLst>
                  <a:path extrusionOk="0" h="221" w="24856">
                    <a:moveTo>
                      <a:pt x="1" y="0"/>
                    </a:moveTo>
                    <a:lnTo>
                      <a:pt x="1" y="221"/>
                    </a:lnTo>
                    <a:lnTo>
                      <a:pt x="24822" y="221"/>
                    </a:lnTo>
                    <a:cubicBezTo>
                      <a:pt x="24830" y="221"/>
                      <a:pt x="24847" y="221"/>
                      <a:pt x="24856" y="212"/>
                    </a:cubicBezTo>
                    <a:lnTo>
                      <a:pt x="248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5" name="Google Shape;4785;p25"/>
              <p:cNvSpPr/>
              <p:nvPr/>
            </p:nvSpPr>
            <p:spPr>
              <a:xfrm>
                <a:off x="121662" y="2169148"/>
                <a:ext cx="754023" cy="15000"/>
              </a:xfrm>
              <a:custGeom>
                <a:rect b="b" l="l" r="r" t="t"/>
                <a:pathLst>
                  <a:path extrusionOk="0" h="442" w="22218">
                    <a:moveTo>
                      <a:pt x="1" y="0"/>
                    </a:moveTo>
                    <a:lnTo>
                      <a:pt x="1" y="441"/>
                    </a:lnTo>
                    <a:lnTo>
                      <a:pt x="22218" y="441"/>
                    </a:lnTo>
                    <a:lnTo>
                      <a:pt x="2221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6" name="Google Shape;4786;p25"/>
              <p:cNvSpPr/>
              <p:nvPr/>
            </p:nvSpPr>
            <p:spPr>
              <a:xfrm>
                <a:off x="99772" y="1770417"/>
                <a:ext cx="796649" cy="21041"/>
              </a:xfrm>
              <a:custGeom>
                <a:rect b="b" l="l" r="r" t="t"/>
                <a:pathLst>
                  <a:path extrusionOk="0" h="620" w="23474">
                    <a:moveTo>
                      <a:pt x="1" y="0"/>
                    </a:moveTo>
                    <a:cubicBezTo>
                      <a:pt x="18" y="43"/>
                      <a:pt x="43" y="93"/>
                      <a:pt x="60" y="153"/>
                    </a:cubicBezTo>
                    <a:cubicBezTo>
                      <a:pt x="170" y="433"/>
                      <a:pt x="433" y="619"/>
                      <a:pt x="739" y="619"/>
                    </a:cubicBezTo>
                    <a:lnTo>
                      <a:pt x="22744" y="619"/>
                    </a:lnTo>
                    <a:cubicBezTo>
                      <a:pt x="23058" y="619"/>
                      <a:pt x="23338" y="424"/>
                      <a:pt x="23422" y="127"/>
                    </a:cubicBezTo>
                    <a:cubicBezTo>
                      <a:pt x="23439" y="76"/>
                      <a:pt x="23456" y="34"/>
                      <a:pt x="234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7" name="Google Shape;4787;p25"/>
              <p:cNvSpPr/>
              <p:nvPr/>
            </p:nvSpPr>
            <p:spPr>
              <a:xfrm>
                <a:off x="269358" y="2169148"/>
                <a:ext cx="253649" cy="15000"/>
              </a:xfrm>
              <a:custGeom>
                <a:rect b="b" l="l" r="r" t="t"/>
                <a:pathLst>
                  <a:path extrusionOk="0" h="442" w="7474">
                    <a:moveTo>
                      <a:pt x="399" y="0"/>
                    </a:moveTo>
                    <a:lnTo>
                      <a:pt x="0" y="441"/>
                    </a:lnTo>
                    <a:lnTo>
                      <a:pt x="7075" y="441"/>
                    </a:lnTo>
                    <a:lnTo>
                      <a:pt x="747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8" name="Google Shape;4788;p25"/>
              <p:cNvSpPr/>
              <p:nvPr/>
            </p:nvSpPr>
            <p:spPr>
              <a:xfrm>
                <a:off x="535937" y="2169148"/>
                <a:ext cx="125263" cy="15000"/>
              </a:xfrm>
              <a:custGeom>
                <a:rect b="b" l="l" r="r" t="t"/>
                <a:pathLst>
                  <a:path extrusionOk="0" h="442" w="3691">
                    <a:moveTo>
                      <a:pt x="399" y="0"/>
                    </a:moveTo>
                    <a:lnTo>
                      <a:pt x="1" y="441"/>
                    </a:lnTo>
                    <a:lnTo>
                      <a:pt x="3292" y="441"/>
                    </a:lnTo>
                    <a:lnTo>
                      <a:pt x="36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789" name="Google Shape;4789;p25"/>
              <p:cNvGrpSpPr/>
              <p:nvPr/>
            </p:nvGrpSpPr>
            <p:grpSpPr>
              <a:xfrm>
                <a:off x="531295" y="1998649"/>
                <a:ext cx="299655" cy="140230"/>
                <a:chOff x="-1294235" y="2130167"/>
                <a:chExt cx="859843" cy="402383"/>
              </a:xfrm>
            </p:grpSpPr>
            <p:sp>
              <p:nvSpPr>
                <p:cNvPr id="4790" name="Google Shape;4790;p25"/>
                <p:cNvSpPr/>
                <p:nvPr/>
              </p:nvSpPr>
              <p:spPr>
                <a:xfrm>
                  <a:off x="-678565" y="2155913"/>
                  <a:ext cx="43569" cy="20853"/>
                </a:xfrm>
                <a:custGeom>
                  <a:rect b="b" l="l" r="r" t="t"/>
                  <a:pathLst>
                    <a:path extrusionOk="0" h="179" w="374">
                      <a:moveTo>
                        <a:pt x="0" y="0"/>
                      </a:moveTo>
                      <a:lnTo>
                        <a:pt x="0" y="178"/>
                      </a:lnTo>
                      <a:lnTo>
                        <a:pt x="374" y="178"/>
                      </a:lnTo>
                      <a:lnTo>
                        <a:pt x="37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1" name="Google Shape;4791;p25"/>
                <p:cNvSpPr/>
                <p:nvPr/>
              </p:nvSpPr>
              <p:spPr>
                <a:xfrm>
                  <a:off x="-568945" y="2146943"/>
                  <a:ext cx="77236" cy="39726"/>
                </a:xfrm>
                <a:custGeom>
                  <a:rect b="b" l="l" r="r" t="t"/>
                  <a:pathLst>
                    <a:path extrusionOk="0" h="341" w="663">
                      <a:moveTo>
                        <a:pt x="663" y="1"/>
                      </a:moveTo>
                      <a:lnTo>
                        <a:pt x="1" y="35"/>
                      </a:lnTo>
                      <a:lnTo>
                        <a:pt x="9" y="340"/>
                      </a:lnTo>
                      <a:lnTo>
                        <a:pt x="663" y="315"/>
                      </a:lnTo>
                      <a:lnTo>
                        <a:pt x="66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2" name="Google Shape;4792;p25"/>
                <p:cNvSpPr/>
                <p:nvPr/>
              </p:nvSpPr>
              <p:spPr>
                <a:xfrm>
                  <a:off x="-1294235" y="2185503"/>
                  <a:ext cx="147366" cy="347046"/>
                </a:xfrm>
                <a:custGeom>
                  <a:rect b="b" l="l" r="r" t="t"/>
                  <a:pathLst>
                    <a:path extrusionOk="0" h="2979" w="1265">
                      <a:moveTo>
                        <a:pt x="111" y="1"/>
                      </a:moveTo>
                      <a:lnTo>
                        <a:pt x="0" y="2978"/>
                      </a:lnTo>
                      <a:lnTo>
                        <a:pt x="1264" y="2978"/>
                      </a:lnTo>
                      <a:lnTo>
                        <a:pt x="1154" y="85"/>
                      </a:lnTo>
                      <a:lnTo>
                        <a:pt x="11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3" name="Google Shape;4793;p25"/>
                <p:cNvSpPr/>
                <p:nvPr/>
              </p:nvSpPr>
              <p:spPr>
                <a:xfrm>
                  <a:off x="-693360" y="2130167"/>
                  <a:ext cx="98904" cy="402382"/>
                </a:xfrm>
                <a:custGeom>
                  <a:rect b="b" l="l" r="r" t="t"/>
                  <a:pathLst>
                    <a:path extrusionOk="0" h="3454" w="849">
                      <a:moveTo>
                        <a:pt x="0" y="1"/>
                      </a:moveTo>
                      <a:lnTo>
                        <a:pt x="26" y="3453"/>
                      </a:lnTo>
                      <a:lnTo>
                        <a:pt x="848" y="3453"/>
                      </a:lnTo>
                      <a:lnTo>
                        <a:pt x="67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4" name="Google Shape;4794;p25"/>
                <p:cNvSpPr/>
                <p:nvPr/>
              </p:nvSpPr>
              <p:spPr>
                <a:xfrm>
                  <a:off x="-584671" y="2130167"/>
                  <a:ext cx="150279" cy="402382"/>
                </a:xfrm>
                <a:custGeom>
                  <a:rect b="b" l="l" r="r" t="t"/>
                  <a:pathLst>
                    <a:path extrusionOk="0" h="3454" w="1290">
                      <a:moveTo>
                        <a:pt x="0" y="1"/>
                      </a:moveTo>
                      <a:lnTo>
                        <a:pt x="51" y="3453"/>
                      </a:lnTo>
                      <a:lnTo>
                        <a:pt x="1290" y="3453"/>
                      </a:lnTo>
                      <a:lnTo>
                        <a:pt x="1027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5" name="Google Shape;4795;p25"/>
                <p:cNvSpPr/>
                <p:nvPr/>
              </p:nvSpPr>
              <p:spPr>
                <a:xfrm>
                  <a:off x="-834667" y="2163835"/>
                  <a:ext cx="131523" cy="368715"/>
                </a:xfrm>
                <a:custGeom>
                  <a:rect b="b" l="l" r="r" t="t"/>
                  <a:pathLst>
                    <a:path extrusionOk="0" h="3165" w="1129">
                      <a:moveTo>
                        <a:pt x="0" y="0"/>
                      </a:moveTo>
                      <a:lnTo>
                        <a:pt x="34" y="3164"/>
                      </a:lnTo>
                      <a:lnTo>
                        <a:pt x="1128" y="3164"/>
                      </a:lnTo>
                      <a:lnTo>
                        <a:pt x="1009" y="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6" name="Google Shape;4796;p25"/>
                <p:cNvSpPr/>
                <p:nvPr/>
              </p:nvSpPr>
              <p:spPr>
                <a:xfrm>
                  <a:off x="-915747" y="2158825"/>
                  <a:ext cx="65354" cy="373724"/>
                </a:xfrm>
                <a:custGeom>
                  <a:rect b="b" l="l" r="r" t="t"/>
                  <a:pathLst>
                    <a:path extrusionOk="0" h="3208" w="561">
                      <a:moveTo>
                        <a:pt x="0" y="1"/>
                      </a:moveTo>
                      <a:lnTo>
                        <a:pt x="26" y="3207"/>
                      </a:lnTo>
                      <a:lnTo>
                        <a:pt x="560" y="3207"/>
                      </a:lnTo>
                      <a:lnTo>
                        <a:pt x="44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7" name="Google Shape;4797;p25"/>
                <p:cNvSpPr/>
                <p:nvPr/>
              </p:nvSpPr>
              <p:spPr>
                <a:xfrm>
                  <a:off x="-1146987" y="2279400"/>
                  <a:ext cx="123601" cy="253149"/>
                </a:xfrm>
                <a:custGeom>
                  <a:rect b="b" l="l" r="r" t="t"/>
                  <a:pathLst>
                    <a:path extrusionOk="0" h="2173" w="1061">
                      <a:moveTo>
                        <a:pt x="0" y="1"/>
                      </a:moveTo>
                      <a:lnTo>
                        <a:pt x="111" y="2172"/>
                      </a:lnTo>
                      <a:lnTo>
                        <a:pt x="1061" y="2172"/>
                      </a:lnTo>
                      <a:lnTo>
                        <a:pt x="101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8" name="Google Shape;4798;p25"/>
                <p:cNvSpPr/>
                <p:nvPr/>
              </p:nvSpPr>
              <p:spPr>
                <a:xfrm>
                  <a:off x="-1007660" y="2188532"/>
                  <a:ext cx="86090" cy="344017"/>
                </a:xfrm>
                <a:custGeom>
                  <a:rect b="b" l="l" r="r" t="t"/>
                  <a:pathLst>
                    <a:path extrusionOk="0" h="2953" w="739">
                      <a:moveTo>
                        <a:pt x="0" y="0"/>
                      </a:moveTo>
                      <a:lnTo>
                        <a:pt x="26" y="2952"/>
                      </a:lnTo>
                      <a:lnTo>
                        <a:pt x="739" y="2952"/>
                      </a:lnTo>
                      <a:lnTo>
                        <a:pt x="662" y="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9" name="Google Shape;4799;p25"/>
                <p:cNvSpPr/>
                <p:nvPr/>
              </p:nvSpPr>
              <p:spPr>
                <a:xfrm>
                  <a:off x="-671692" y="2496784"/>
                  <a:ext cx="60461" cy="22834"/>
                </a:xfrm>
                <a:custGeom>
                  <a:rect b="b" l="l" r="r" t="t"/>
                  <a:pathLst>
                    <a:path extrusionOk="0" h="196" w="519">
                      <a:moveTo>
                        <a:pt x="1" y="1"/>
                      </a:moveTo>
                      <a:lnTo>
                        <a:pt x="1" y="196"/>
                      </a:lnTo>
                      <a:lnTo>
                        <a:pt x="518" y="196"/>
                      </a:lnTo>
                      <a:lnTo>
                        <a:pt x="51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0" name="Google Shape;4800;p25"/>
                <p:cNvSpPr/>
                <p:nvPr/>
              </p:nvSpPr>
              <p:spPr>
                <a:xfrm>
                  <a:off x="-672624" y="2457291"/>
                  <a:ext cx="60344" cy="23882"/>
                </a:xfrm>
                <a:custGeom>
                  <a:rect b="b" l="l" r="r" t="t"/>
                  <a:pathLst>
                    <a:path extrusionOk="0" h="205" w="518">
                      <a:moveTo>
                        <a:pt x="0" y="0"/>
                      </a:moveTo>
                      <a:lnTo>
                        <a:pt x="0" y="204"/>
                      </a:lnTo>
                      <a:lnTo>
                        <a:pt x="518" y="204"/>
                      </a:lnTo>
                      <a:lnTo>
                        <a:pt x="51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1" name="Google Shape;4801;p25"/>
                <p:cNvSpPr/>
                <p:nvPr/>
              </p:nvSpPr>
              <p:spPr>
                <a:xfrm>
                  <a:off x="-801117" y="2484901"/>
                  <a:ext cx="67334" cy="30755"/>
                </a:xfrm>
                <a:custGeom>
                  <a:rect b="b" l="l" r="r" t="t"/>
                  <a:pathLst>
                    <a:path extrusionOk="0" h="264" w="578">
                      <a:moveTo>
                        <a:pt x="0" y="1"/>
                      </a:moveTo>
                      <a:lnTo>
                        <a:pt x="9" y="264"/>
                      </a:lnTo>
                      <a:lnTo>
                        <a:pt x="577" y="264"/>
                      </a:lnTo>
                      <a:lnTo>
                        <a:pt x="56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2" name="Google Shape;4802;p25"/>
                <p:cNvSpPr/>
                <p:nvPr/>
              </p:nvSpPr>
              <p:spPr>
                <a:xfrm>
                  <a:off x="-904913" y="2501793"/>
                  <a:ext cx="40657" cy="17824"/>
                </a:xfrm>
                <a:custGeom>
                  <a:rect b="b" l="l" r="r" t="t"/>
                  <a:pathLst>
                    <a:path extrusionOk="0" h="153" w="349">
                      <a:moveTo>
                        <a:pt x="1" y="0"/>
                      </a:moveTo>
                      <a:lnTo>
                        <a:pt x="1" y="153"/>
                      </a:lnTo>
                      <a:lnTo>
                        <a:pt x="349" y="153"/>
                      </a:lnTo>
                      <a:lnTo>
                        <a:pt x="34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3" name="Google Shape;4803;p25"/>
                <p:cNvSpPr/>
                <p:nvPr/>
              </p:nvSpPr>
              <p:spPr>
                <a:xfrm>
                  <a:off x="-991817" y="2475115"/>
                  <a:ext cx="47530" cy="42522"/>
                </a:xfrm>
                <a:custGeom>
                  <a:rect b="b" l="l" r="r" t="t"/>
                  <a:pathLst>
                    <a:path extrusionOk="0" h="365" w="408">
                      <a:moveTo>
                        <a:pt x="0" y="0"/>
                      </a:moveTo>
                      <a:lnTo>
                        <a:pt x="9" y="365"/>
                      </a:lnTo>
                      <a:lnTo>
                        <a:pt x="407" y="365"/>
                      </a:lnTo>
                      <a:lnTo>
                        <a:pt x="39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4" name="Google Shape;4804;p25"/>
                <p:cNvSpPr/>
                <p:nvPr/>
              </p:nvSpPr>
              <p:spPr>
                <a:xfrm>
                  <a:off x="-1256724" y="2204259"/>
                  <a:ext cx="57432" cy="38677"/>
                </a:xfrm>
                <a:custGeom>
                  <a:rect b="b" l="l" r="r" t="t"/>
                  <a:pathLst>
                    <a:path extrusionOk="0" h="332" w="493">
                      <a:moveTo>
                        <a:pt x="1" y="1"/>
                      </a:moveTo>
                      <a:lnTo>
                        <a:pt x="1" y="306"/>
                      </a:lnTo>
                      <a:lnTo>
                        <a:pt x="493" y="332"/>
                      </a:lnTo>
                      <a:lnTo>
                        <a:pt x="484" y="2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5" name="Google Shape;4805;p25"/>
                <p:cNvSpPr/>
                <p:nvPr/>
              </p:nvSpPr>
              <p:spPr>
                <a:xfrm>
                  <a:off x="-565916" y="2481989"/>
                  <a:ext cx="111719" cy="38677"/>
                </a:xfrm>
                <a:custGeom>
                  <a:rect b="b" l="l" r="r" t="t"/>
                  <a:pathLst>
                    <a:path extrusionOk="0" h="332" w="959">
                      <a:moveTo>
                        <a:pt x="0" y="1"/>
                      </a:moveTo>
                      <a:lnTo>
                        <a:pt x="9" y="314"/>
                      </a:lnTo>
                      <a:lnTo>
                        <a:pt x="959" y="331"/>
                      </a:lnTo>
                      <a:lnTo>
                        <a:pt x="942" y="2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6" name="Google Shape;4806;p25"/>
                <p:cNvSpPr/>
                <p:nvPr/>
              </p:nvSpPr>
              <p:spPr>
                <a:xfrm>
                  <a:off x="-1126251" y="2494803"/>
                  <a:ext cx="85158" cy="22834"/>
                </a:xfrm>
                <a:custGeom>
                  <a:rect b="b" l="l" r="r" t="t"/>
                  <a:pathLst>
                    <a:path extrusionOk="0" h="196" w="731">
                      <a:moveTo>
                        <a:pt x="1" y="1"/>
                      </a:moveTo>
                      <a:lnTo>
                        <a:pt x="9" y="196"/>
                      </a:lnTo>
                      <a:lnTo>
                        <a:pt x="730" y="196"/>
                      </a:lnTo>
                      <a:lnTo>
                        <a:pt x="72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807" name="Google Shape;4807;p25"/>
              <p:cNvGrpSpPr/>
              <p:nvPr/>
            </p:nvGrpSpPr>
            <p:grpSpPr>
              <a:xfrm>
                <a:off x="169304" y="1844958"/>
                <a:ext cx="294730" cy="120364"/>
                <a:chOff x="-2184318" y="2154918"/>
                <a:chExt cx="863804" cy="352872"/>
              </a:xfrm>
            </p:grpSpPr>
            <p:sp>
              <p:nvSpPr>
                <p:cNvPr id="4808" name="Google Shape;4808;p25"/>
                <p:cNvSpPr/>
                <p:nvPr/>
              </p:nvSpPr>
              <p:spPr>
                <a:xfrm>
                  <a:off x="-2184318" y="2154918"/>
                  <a:ext cx="150279" cy="352871"/>
                </a:xfrm>
                <a:custGeom>
                  <a:rect b="b" l="l" r="r" t="t"/>
                  <a:pathLst>
                    <a:path extrusionOk="0" h="3029" w="1290">
                      <a:moveTo>
                        <a:pt x="0" y="0"/>
                      </a:moveTo>
                      <a:lnTo>
                        <a:pt x="51" y="3028"/>
                      </a:lnTo>
                      <a:lnTo>
                        <a:pt x="1289" y="3028"/>
                      </a:lnTo>
                      <a:lnTo>
                        <a:pt x="102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9" name="Google Shape;4809;p25"/>
                <p:cNvSpPr/>
                <p:nvPr/>
              </p:nvSpPr>
              <p:spPr>
                <a:xfrm>
                  <a:off x="-1419535" y="2154918"/>
                  <a:ext cx="99021" cy="352871"/>
                </a:xfrm>
                <a:custGeom>
                  <a:rect b="b" l="l" r="r" t="t"/>
                  <a:pathLst>
                    <a:path extrusionOk="0" h="3029" w="850">
                      <a:moveTo>
                        <a:pt x="1" y="0"/>
                      </a:moveTo>
                      <a:lnTo>
                        <a:pt x="35" y="3028"/>
                      </a:lnTo>
                      <a:lnTo>
                        <a:pt x="849" y="3028"/>
                      </a:lnTo>
                      <a:lnTo>
                        <a:pt x="67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b="0" i="0" lang="en-US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0" name="Google Shape;4810;p25"/>
                <p:cNvSpPr/>
                <p:nvPr/>
              </p:nvSpPr>
              <p:spPr>
                <a:xfrm>
                  <a:off x="-2018314" y="2154918"/>
                  <a:ext cx="131523" cy="352871"/>
                </a:xfrm>
                <a:custGeom>
                  <a:rect b="b" l="l" r="r" t="t"/>
                  <a:pathLst>
                    <a:path extrusionOk="0" h="3029" w="1129">
                      <a:moveTo>
                        <a:pt x="34" y="0"/>
                      </a:moveTo>
                      <a:lnTo>
                        <a:pt x="0" y="3028"/>
                      </a:lnTo>
                      <a:lnTo>
                        <a:pt x="1018" y="3028"/>
                      </a:lnTo>
                      <a:lnTo>
                        <a:pt x="11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1" name="Google Shape;4811;p25"/>
                <p:cNvSpPr/>
                <p:nvPr/>
              </p:nvSpPr>
              <p:spPr>
                <a:xfrm>
                  <a:off x="-1662542" y="2252660"/>
                  <a:ext cx="94943" cy="255130"/>
                </a:xfrm>
                <a:custGeom>
                  <a:rect b="b" l="l" r="r" t="t"/>
                  <a:pathLst>
                    <a:path extrusionOk="0" h="2190" w="815">
                      <a:moveTo>
                        <a:pt x="42" y="1"/>
                      </a:moveTo>
                      <a:lnTo>
                        <a:pt x="0" y="2189"/>
                      </a:lnTo>
                      <a:lnTo>
                        <a:pt x="814" y="2189"/>
                      </a:lnTo>
                      <a:lnTo>
                        <a:pt x="77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2" name="Google Shape;4812;p25"/>
                <p:cNvSpPr/>
                <p:nvPr/>
              </p:nvSpPr>
              <p:spPr>
                <a:xfrm>
                  <a:off x="-1753523" y="2154918"/>
                  <a:ext cx="77236" cy="352871"/>
                </a:xfrm>
                <a:custGeom>
                  <a:rect b="b" l="l" r="r" t="t"/>
                  <a:pathLst>
                    <a:path extrusionOk="0" h="3029" w="663">
                      <a:moveTo>
                        <a:pt x="1" y="0"/>
                      </a:moveTo>
                      <a:lnTo>
                        <a:pt x="68" y="3028"/>
                      </a:lnTo>
                      <a:lnTo>
                        <a:pt x="662" y="3028"/>
                      </a:lnTo>
                      <a:lnTo>
                        <a:pt x="6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3" name="Google Shape;4813;p25"/>
                <p:cNvSpPr/>
                <p:nvPr/>
              </p:nvSpPr>
              <p:spPr>
                <a:xfrm>
                  <a:off x="-1886909" y="2189402"/>
                  <a:ext cx="127562" cy="318388"/>
                </a:xfrm>
                <a:custGeom>
                  <a:rect b="b" l="l" r="r" t="t"/>
                  <a:pathLst>
                    <a:path extrusionOk="0" h="2733" w="1095">
                      <a:moveTo>
                        <a:pt x="94" y="1"/>
                      </a:moveTo>
                      <a:lnTo>
                        <a:pt x="0" y="2732"/>
                      </a:lnTo>
                      <a:lnTo>
                        <a:pt x="1095" y="2732"/>
                      </a:lnTo>
                      <a:lnTo>
                        <a:pt x="993" y="77"/>
                      </a:lnTo>
                      <a:lnTo>
                        <a:pt x="9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4" name="Google Shape;4814;p25"/>
                <p:cNvSpPr/>
                <p:nvPr/>
              </p:nvSpPr>
              <p:spPr>
                <a:xfrm>
                  <a:off x="-1560842" y="2183577"/>
                  <a:ext cx="131639" cy="324213"/>
                </a:xfrm>
                <a:custGeom>
                  <a:rect b="b" l="l" r="r" t="t"/>
                  <a:pathLst>
                    <a:path extrusionOk="0" h="2783" w="1130">
                      <a:moveTo>
                        <a:pt x="1" y="0"/>
                      </a:moveTo>
                      <a:lnTo>
                        <a:pt x="35" y="2782"/>
                      </a:lnTo>
                      <a:lnTo>
                        <a:pt x="1129" y="2782"/>
                      </a:lnTo>
                      <a:lnTo>
                        <a:pt x="1010" y="4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5" name="Google Shape;4815;p25"/>
                <p:cNvSpPr/>
                <p:nvPr/>
              </p:nvSpPr>
              <p:spPr>
                <a:xfrm>
                  <a:off x="-2000607" y="2469111"/>
                  <a:ext cx="78168" cy="23882"/>
                </a:xfrm>
                <a:custGeom>
                  <a:rect b="b" l="l" r="r" t="t"/>
                  <a:pathLst>
                    <a:path extrusionOk="0" h="205" w="671">
                      <a:moveTo>
                        <a:pt x="1" y="1"/>
                      </a:moveTo>
                      <a:lnTo>
                        <a:pt x="1" y="204"/>
                      </a:lnTo>
                      <a:lnTo>
                        <a:pt x="663" y="204"/>
                      </a:lnTo>
                      <a:lnTo>
                        <a:pt x="67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6" name="Google Shape;4816;p25"/>
                <p:cNvSpPr/>
                <p:nvPr/>
              </p:nvSpPr>
              <p:spPr>
                <a:xfrm>
                  <a:off x="-1999558" y="2429619"/>
                  <a:ext cx="78168" cy="23765"/>
                </a:xfrm>
                <a:custGeom>
                  <a:rect b="b" l="l" r="r" t="t"/>
                  <a:pathLst>
                    <a:path extrusionOk="0" h="204" w="671">
                      <a:moveTo>
                        <a:pt x="9" y="0"/>
                      </a:moveTo>
                      <a:lnTo>
                        <a:pt x="0" y="204"/>
                      </a:lnTo>
                      <a:lnTo>
                        <a:pt x="670" y="204"/>
                      </a:lnTo>
                      <a:lnTo>
                        <a:pt x="67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7" name="Google Shape;4817;p25"/>
                <p:cNvSpPr/>
                <p:nvPr/>
              </p:nvSpPr>
              <p:spPr>
                <a:xfrm>
                  <a:off x="-1862212" y="2459209"/>
                  <a:ext cx="76188" cy="30755"/>
                </a:xfrm>
                <a:custGeom>
                  <a:rect b="b" l="l" r="r" t="t"/>
                  <a:pathLst>
                    <a:path extrusionOk="0" h="264" w="654">
                      <a:moveTo>
                        <a:pt x="9" y="1"/>
                      </a:moveTo>
                      <a:lnTo>
                        <a:pt x="0" y="264"/>
                      </a:lnTo>
                      <a:lnTo>
                        <a:pt x="645" y="264"/>
                      </a:lnTo>
                      <a:lnTo>
                        <a:pt x="65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8" name="Google Shape;4818;p25"/>
                <p:cNvSpPr/>
                <p:nvPr/>
              </p:nvSpPr>
              <p:spPr>
                <a:xfrm>
                  <a:off x="-2006548" y="2169713"/>
                  <a:ext cx="87138" cy="20853"/>
                </a:xfrm>
                <a:custGeom>
                  <a:rect b="b" l="l" r="r" t="t"/>
                  <a:pathLst>
                    <a:path extrusionOk="0" h="179" w="748">
                      <a:moveTo>
                        <a:pt x="1" y="0"/>
                      </a:moveTo>
                      <a:lnTo>
                        <a:pt x="1" y="178"/>
                      </a:lnTo>
                      <a:lnTo>
                        <a:pt x="747" y="178"/>
                      </a:lnTo>
                      <a:lnTo>
                        <a:pt x="74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9" name="Google Shape;4819;p25"/>
                <p:cNvSpPr/>
                <p:nvPr/>
              </p:nvSpPr>
              <p:spPr>
                <a:xfrm>
                  <a:off x="-1644834" y="2473072"/>
                  <a:ext cx="58480" cy="18873"/>
                </a:xfrm>
                <a:custGeom>
                  <a:rect b="b" l="l" r="r" t="t"/>
                  <a:pathLst>
                    <a:path extrusionOk="0" h="162" w="502">
                      <a:moveTo>
                        <a:pt x="9" y="1"/>
                      </a:moveTo>
                      <a:lnTo>
                        <a:pt x="1" y="162"/>
                      </a:lnTo>
                      <a:lnTo>
                        <a:pt x="493" y="162"/>
                      </a:lnTo>
                      <a:lnTo>
                        <a:pt x="50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0" name="Google Shape;4820;p25"/>
                <p:cNvSpPr/>
                <p:nvPr/>
              </p:nvSpPr>
              <p:spPr>
                <a:xfrm>
                  <a:off x="-1732787" y="2452336"/>
                  <a:ext cx="46598" cy="44619"/>
                </a:xfrm>
                <a:custGeom>
                  <a:rect b="b" l="l" r="r" t="t"/>
                  <a:pathLst>
                    <a:path extrusionOk="0" h="383" w="400">
                      <a:moveTo>
                        <a:pt x="399" y="0"/>
                      </a:moveTo>
                      <a:lnTo>
                        <a:pt x="1" y="17"/>
                      </a:lnTo>
                      <a:lnTo>
                        <a:pt x="1" y="382"/>
                      </a:lnTo>
                      <a:lnTo>
                        <a:pt x="399" y="365"/>
                      </a:lnTo>
                      <a:lnTo>
                        <a:pt x="39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1" name="Google Shape;4821;p25"/>
                <p:cNvSpPr/>
                <p:nvPr/>
              </p:nvSpPr>
              <p:spPr>
                <a:xfrm>
                  <a:off x="-1533117" y="2202333"/>
                  <a:ext cx="68266" cy="36697"/>
                </a:xfrm>
                <a:custGeom>
                  <a:rect b="b" l="l" r="r" t="t"/>
                  <a:pathLst>
                    <a:path extrusionOk="0" h="315" w="586">
                      <a:moveTo>
                        <a:pt x="9" y="0"/>
                      </a:moveTo>
                      <a:lnTo>
                        <a:pt x="0" y="314"/>
                      </a:lnTo>
                      <a:lnTo>
                        <a:pt x="586" y="314"/>
                      </a:lnTo>
                      <a:lnTo>
                        <a:pt x="58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2" name="Google Shape;4822;p25"/>
                <p:cNvSpPr/>
                <p:nvPr/>
              </p:nvSpPr>
              <p:spPr>
                <a:xfrm>
                  <a:off x="-1412546" y="2173674"/>
                  <a:ext cx="55452" cy="38677"/>
                </a:xfrm>
                <a:custGeom>
                  <a:rect b="b" l="l" r="r" t="t"/>
                  <a:pathLst>
                    <a:path extrusionOk="0" h="332" w="476">
                      <a:moveTo>
                        <a:pt x="9" y="0"/>
                      </a:moveTo>
                      <a:lnTo>
                        <a:pt x="0" y="306"/>
                      </a:lnTo>
                      <a:lnTo>
                        <a:pt x="467" y="331"/>
                      </a:lnTo>
                      <a:lnTo>
                        <a:pt x="475" y="1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3" name="Google Shape;4823;p25"/>
                <p:cNvSpPr/>
                <p:nvPr/>
              </p:nvSpPr>
              <p:spPr>
                <a:xfrm>
                  <a:off x="-2153796" y="2449307"/>
                  <a:ext cx="68383" cy="38677"/>
                </a:xfrm>
                <a:custGeom>
                  <a:rect b="b" l="l" r="r" t="t"/>
                  <a:pathLst>
                    <a:path extrusionOk="0" h="332" w="587">
                      <a:moveTo>
                        <a:pt x="586" y="1"/>
                      </a:moveTo>
                      <a:lnTo>
                        <a:pt x="9" y="26"/>
                      </a:lnTo>
                      <a:lnTo>
                        <a:pt x="1" y="332"/>
                      </a:lnTo>
                      <a:lnTo>
                        <a:pt x="578" y="306"/>
                      </a:lnTo>
                      <a:lnTo>
                        <a:pt x="58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4" name="Google Shape;4824;p25"/>
                <p:cNvSpPr/>
                <p:nvPr/>
              </p:nvSpPr>
              <p:spPr>
                <a:xfrm>
                  <a:off x="-2172552" y="2174606"/>
                  <a:ext cx="87138" cy="37745"/>
                </a:xfrm>
                <a:custGeom>
                  <a:rect b="b" l="l" r="r" t="t"/>
                  <a:pathLst>
                    <a:path extrusionOk="0" h="324" w="748">
                      <a:moveTo>
                        <a:pt x="747" y="1"/>
                      </a:moveTo>
                      <a:lnTo>
                        <a:pt x="9" y="18"/>
                      </a:lnTo>
                      <a:lnTo>
                        <a:pt x="1" y="323"/>
                      </a:lnTo>
                      <a:lnTo>
                        <a:pt x="739" y="315"/>
                      </a:lnTo>
                      <a:lnTo>
                        <a:pt x="74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5" name="Google Shape;4825;p25"/>
                <p:cNvSpPr/>
                <p:nvPr/>
              </p:nvSpPr>
              <p:spPr>
                <a:xfrm>
                  <a:off x="-1542087" y="2466199"/>
                  <a:ext cx="90051" cy="27726"/>
                </a:xfrm>
                <a:custGeom>
                  <a:rect b="b" l="l" r="r" t="t"/>
                  <a:pathLst>
                    <a:path extrusionOk="0" h="238" w="773">
                      <a:moveTo>
                        <a:pt x="1" y="0"/>
                      </a:moveTo>
                      <a:lnTo>
                        <a:pt x="18" y="238"/>
                      </a:lnTo>
                      <a:lnTo>
                        <a:pt x="773" y="238"/>
                      </a:lnTo>
                      <a:lnTo>
                        <a:pt x="76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6" name="Google Shape;4826;p25"/>
                <p:cNvSpPr/>
                <p:nvPr/>
              </p:nvSpPr>
              <p:spPr>
                <a:xfrm>
                  <a:off x="-1407653" y="2425658"/>
                  <a:ext cx="68266" cy="73277"/>
                </a:xfrm>
                <a:custGeom>
                  <a:rect b="b" l="l" r="r" t="t"/>
                  <a:pathLst>
                    <a:path extrusionOk="0" h="629" w="586">
                      <a:moveTo>
                        <a:pt x="1" y="0"/>
                      </a:moveTo>
                      <a:lnTo>
                        <a:pt x="9" y="628"/>
                      </a:lnTo>
                      <a:lnTo>
                        <a:pt x="586" y="628"/>
                      </a:lnTo>
                      <a:lnTo>
                        <a:pt x="57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827" name="Google Shape;4827;p25"/>
              <p:cNvGrpSpPr/>
              <p:nvPr/>
            </p:nvGrpSpPr>
            <p:grpSpPr>
              <a:xfrm>
                <a:off x="541809" y="1838240"/>
                <a:ext cx="220266" cy="126588"/>
                <a:chOff x="3220874" y="332628"/>
                <a:chExt cx="237278" cy="136395"/>
              </a:xfrm>
            </p:grpSpPr>
            <p:sp>
              <p:nvSpPr>
                <p:cNvPr id="4828" name="Google Shape;4828;p25"/>
                <p:cNvSpPr/>
                <p:nvPr/>
              </p:nvSpPr>
              <p:spPr>
                <a:xfrm>
                  <a:off x="3408496" y="332628"/>
                  <a:ext cx="35866" cy="136395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9" name="Google Shape;4829;p25"/>
                <p:cNvSpPr/>
                <p:nvPr/>
              </p:nvSpPr>
              <p:spPr>
                <a:xfrm>
                  <a:off x="3381228" y="346070"/>
                  <a:ext cx="34201" cy="122953"/>
                </a:xfrm>
                <a:custGeom>
                  <a:rect b="b" l="l" r="r" t="t"/>
                  <a:pathLst>
                    <a:path extrusionOk="0" h="3174" w="883">
                      <a:moveTo>
                        <a:pt x="128" y="1"/>
                      </a:moveTo>
                      <a:lnTo>
                        <a:pt x="0" y="3174"/>
                      </a:lnTo>
                      <a:lnTo>
                        <a:pt x="883" y="3174"/>
                      </a:lnTo>
                      <a:lnTo>
                        <a:pt x="85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0" name="Google Shape;4830;p25"/>
                <p:cNvSpPr/>
                <p:nvPr/>
              </p:nvSpPr>
              <p:spPr>
                <a:xfrm>
                  <a:off x="3303995" y="332628"/>
                  <a:ext cx="76613" cy="136395"/>
                </a:xfrm>
                <a:custGeom>
                  <a:rect b="b" l="l" r="r" t="t"/>
                  <a:pathLst>
                    <a:path extrusionOk="0" h="3521" w="1978">
                      <a:moveTo>
                        <a:pt x="69" y="0"/>
                      </a:moveTo>
                      <a:lnTo>
                        <a:pt x="1" y="3521"/>
                      </a:lnTo>
                      <a:lnTo>
                        <a:pt x="1799" y="3521"/>
                      </a:lnTo>
                      <a:lnTo>
                        <a:pt x="197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1" name="Google Shape;4831;p25"/>
                <p:cNvSpPr/>
                <p:nvPr/>
              </p:nvSpPr>
              <p:spPr>
                <a:xfrm>
                  <a:off x="3254068" y="343126"/>
                  <a:ext cx="73321" cy="125897"/>
                </a:xfrm>
                <a:custGeom>
                  <a:rect b="b" l="l" r="r" t="t"/>
                  <a:pathLst>
                    <a:path extrusionOk="0" h="3250" w="1893">
                      <a:moveTo>
                        <a:pt x="85" y="1"/>
                      </a:moveTo>
                      <a:lnTo>
                        <a:pt x="1" y="3250"/>
                      </a:lnTo>
                      <a:lnTo>
                        <a:pt x="1892" y="3250"/>
                      </a:lnTo>
                      <a:lnTo>
                        <a:pt x="179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2" name="Google Shape;4832;p25"/>
                <p:cNvSpPr/>
                <p:nvPr/>
              </p:nvSpPr>
              <p:spPr>
                <a:xfrm>
                  <a:off x="3438747" y="332628"/>
                  <a:ext cx="19405" cy="136395"/>
                </a:xfrm>
                <a:custGeom>
                  <a:rect b="b" l="l" r="r" t="t"/>
                  <a:pathLst>
                    <a:path extrusionOk="0" h="3521" w="501">
                      <a:moveTo>
                        <a:pt x="102" y="0"/>
                      </a:moveTo>
                      <a:lnTo>
                        <a:pt x="0" y="3521"/>
                      </a:lnTo>
                      <a:lnTo>
                        <a:pt x="475" y="3521"/>
                      </a:lnTo>
                      <a:lnTo>
                        <a:pt x="5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3" name="Google Shape;4833;p25"/>
                <p:cNvSpPr/>
                <p:nvPr/>
              </p:nvSpPr>
              <p:spPr>
                <a:xfrm>
                  <a:off x="3411130" y="346070"/>
                  <a:ext cx="25331" cy="122953"/>
                </a:xfrm>
                <a:custGeom>
                  <a:rect b="b" l="l" r="r" t="t"/>
                  <a:pathLst>
                    <a:path extrusionOk="0" h="3174" w="654">
                      <a:moveTo>
                        <a:pt x="60" y="1"/>
                      </a:moveTo>
                      <a:lnTo>
                        <a:pt x="0" y="3174"/>
                      </a:lnTo>
                      <a:lnTo>
                        <a:pt x="628" y="3174"/>
                      </a:lnTo>
                      <a:lnTo>
                        <a:pt x="65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4" name="Google Shape;4834;p25"/>
                <p:cNvSpPr/>
                <p:nvPr/>
              </p:nvSpPr>
              <p:spPr>
                <a:xfrm>
                  <a:off x="3359887" y="332628"/>
                  <a:ext cx="40437" cy="136395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3" y="3521"/>
                      </a:lnTo>
                      <a:lnTo>
                        <a:pt x="1043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5" name="Google Shape;4835;p25"/>
                <p:cNvSpPr/>
                <p:nvPr/>
              </p:nvSpPr>
              <p:spPr>
                <a:xfrm>
                  <a:off x="3320457" y="343126"/>
                  <a:ext cx="31877" cy="125897"/>
                </a:xfrm>
                <a:custGeom>
                  <a:rect b="b" l="l" r="r" t="t"/>
                  <a:pathLst>
                    <a:path extrusionOk="0" h="3250" w="823">
                      <a:moveTo>
                        <a:pt x="76" y="1"/>
                      </a:moveTo>
                      <a:lnTo>
                        <a:pt x="0" y="3250"/>
                      </a:lnTo>
                      <a:lnTo>
                        <a:pt x="823" y="3250"/>
                      </a:lnTo>
                      <a:lnTo>
                        <a:pt x="823" y="85"/>
                      </a:lnTo>
                      <a:lnTo>
                        <a:pt x="7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6" name="Google Shape;4836;p25"/>
                <p:cNvSpPr/>
                <p:nvPr/>
              </p:nvSpPr>
              <p:spPr>
                <a:xfrm>
                  <a:off x="3220874" y="374347"/>
                  <a:ext cx="71694" cy="94674"/>
                </a:xfrm>
                <a:custGeom>
                  <a:rect b="b" l="l" r="r" t="t"/>
                  <a:pathLst>
                    <a:path extrusionOk="0" h="2444" w="1851">
                      <a:moveTo>
                        <a:pt x="60" y="1"/>
                      </a:moveTo>
                      <a:lnTo>
                        <a:pt x="1" y="2444"/>
                      </a:lnTo>
                      <a:lnTo>
                        <a:pt x="1850" y="2444"/>
                      </a:lnTo>
                      <a:lnTo>
                        <a:pt x="181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7" name="Google Shape;4837;p25"/>
                <p:cNvSpPr/>
                <p:nvPr/>
              </p:nvSpPr>
              <p:spPr>
                <a:xfrm>
                  <a:off x="3285597" y="374347"/>
                  <a:ext cx="27306" cy="94674"/>
                </a:xfrm>
                <a:custGeom>
                  <a:rect b="b" l="l" r="r" t="t"/>
                  <a:pathLst>
                    <a:path extrusionOk="0" h="2444" w="705">
                      <a:moveTo>
                        <a:pt x="35" y="1"/>
                      </a:moveTo>
                      <a:lnTo>
                        <a:pt x="1" y="2444"/>
                      </a:lnTo>
                      <a:lnTo>
                        <a:pt x="705" y="2444"/>
                      </a:lnTo>
                      <a:lnTo>
                        <a:pt x="70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8" name="Google Shape;4838;p25"/>
                <p:cNvSpPr/>
                <p:nvPr/>
              </p:nvSpPr>
              <p:spPr>
                <a:xfrm>
                  <a:off x="3414732" y="443027"/>
                  <a:ext cx="18785" cy="8251"/>
                </a:xfrm>
                <a:custGeom>
                  <a:rect b="b" l="l" r="r" t="t"/>
                  <a:pathLst>
                    <a:path extrusionOk="0" h="213" w="485">
                      <a:moveTo>
                        <a:pt x="1" y="0"/>
                      </a:moveTo>
                      <a:lnTo>
                        <a:pt x="1" y="213"/>
                      </a:lnTo>
                      <a:lnTo>
                        <a:pt x="484" y="213"/>
                      </a:lnTo>
                      <a:lnTo>
                        <a:pt x="48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9" name="Google Shape;4839;p25"/>
                <p:cNvSpPr/>
                <p:nvPr/>
              </p:nvSpPr>
              <p:spPr>
                <a:xfrm>
                  <a:off x="3365774" y="335572"/>
                  <a:ext cx="29630" cy="14178"/>
                </a:xfrm>
                <a:custGeom>
                  <a:rect b="b" l="l" r="r" t="t"/>
                  <a:pathLst>
                    <a:path extrusionOk="0" h="366" w="765">
                      <a:moveTo>
                        <a:pt x="764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64" y="348"/>
                      </a:lnTo>
                      <a:lnTo>
                        <a:pt x="76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0" name="Google Shape;4840;p25"/>
                <p:cNvSpPr/>
                <p:nvPr/>
              </p:nvSpPr>
              <p:spPr>
                <a:xfrm>
                  <a:off x="3369725" y="450270"/>
                  <a:ext cx="25990" cy="14139"/>
                </a:xfrm>
                <a:custGeom>
                  <a:rect b="b" l="l" r="r" t="t"/>
                  <a:pathLst>
                    <a:path extrusionOk="0" h="365" w="671">
                      <a:moveTo>
                        <a:pt x="671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71" y="348"/>
                      </a:lnTo>
                      <a:lnTo>
                        <a:pt x="67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1" name="Google Shape;4841;p25"/>
                <p:cNvSpPr/>
                <p:nvPr/>
              </p:nvSpPr>
              <p:spPr>
                <a:xfrm>
                  <a:off x="3420968" y="354321"/>
                  <a:ext cx="7282" cy="11505"/>
                </a:xfrm>
                <a:custGeom>
                  <a:rect b="b" l="l" r="r" t="t"/>
                  <a:pathLst>
                    <a:path extrusionOk="0" h="297" w="188">
                      <a:moveTo>
                        <a:pt x="94" y="0"/>
                      </a:moveTo>
                      <a:cubicBezTo>
                        <a:pt x="43" y="0"/>
                        <a:pt x="1" y="59"/>
                        <a:pt x="1" y="144"/>
                      </a:cubicBezTo>
                      <a:cubicBezTo>
                        <a:pt x="1" y="229"/>
                        <a:pt x="43" y="297"/>
                        <a:pt x="94" y="297"/>
                      </a:cubicBezTo>
                      <a:cubicBezTo>
                        <a:pt x="145" y="297"/>
                        <a:pt x="188" y="229"/>
                        <a:pt x="188" y="144"/>
                      </a:cubicBezTo>
                      <a:cubicBezTo>
                        <a:pt x="188" y="59"/>
                        <a:pt x="145" y="0"/>
                        <a:pt x="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842" name="Google Shape;4842;p25"/>
              <p:cNvGrpSpPr/>
              <p:nvPr/>
            </p:nvGrpSpPr>
            <p:grpSpPr>
              <a:xfrm>
                <a:off x="217059" y="2006648"/>
                <a:ext cx="227776" cy="135040"/>
                <a:chOff x="217059" y="1148285"/>
                <a:chExt cx="227776" cy="135040"/>
              </a:xfrm>
            </p:grpSpPr>
            <p:sp>
              <p:nvSpPr>
                <p:cNvPr id="4843" name="Google Shape;4843;p25"/>
                <p:cNvSpPr/>
                <p:nvPr/>
              </p:nvSpPr>
              <p:spPr>
                <a:xfrm>
                  <a:off x="409321" y="1148285"/>
                  <a:ext cx="35514" cy="135039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4" name="Google Shape;4844;p25"/>
                <p:cNvSpPr/>
                <p:nvPr/>
              </p:nvSpPr>
              <p:spPr>
                <a:xfrm>
                  <a:off x="382014" y="1161594"/>
                  <a:ext cx="34172" cy="121731"/>
                </a:xfrm>
                <a:custGeom>
                  <a:rect b="b" l="l" r="r" t="t"/>
                  <a:pathLst>
                    <a:path extrusionOk="0" h="3174" w="891">
                      <a:moveTo>
                        <a:pt x="136" y="1"/>
                      </a:moveTo>
                      <a:lnTo>
                        <a:pt x="0" y="3173"/>
                      </a:lnTo>
                      <a:lnTo>
                        <a:pt x="891" y="3173"/>
                      </a:lnTo>
                      <a:lnTo>
                        <a:pt x="86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5" name="Google Shape;4845;p25"/>
                <p:cNvSpPr/>
                <p:nvPr/>
              </p:nvSpPr>
              <p:spPr>
                <a:xfrm>
                  <a:off x="288318" y="1148285"/>
                  <a:ext cx="75823" cy="135039"/>
                </a:xfrm>
                <a:custGeom>
                  <a:rect b="b" l="l" r="r" t="t"/>
                  <a:pathLst>
                    <a:path extrusionOk="0" h="3521" w="1977">
                      <a:moveTo>
                        <a:pt x="68" y="0"/>
                      </a:moveTo>
                      <a:lnTo>
                        <a:pt x="0" y="3521"/>
                      </a:lnTo>
                      <a:lnTo>
                        <a:pt x="1798" y="3521"/>
                      </a:lnTo>
                      <a:lnTo>
                        <a:pt x="1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6" name="Google Shape;4846;p25"/>
                <p:cNvSpPr/>
                <p:nvPr/>
              </p:nvSpPr>
              <p:spPr>
                <a:xfrm>
                  <a:off x="238537" y="1158679"/>
                  <a:ext cx="72908" cy="124646"/>
                </a:xfrm>
                <a:custGeom>
                  <a:rect b="b" l="l" r="r" t="t"/>
                  <a:pathLst>
                    <a:path extrusionOk="0" h="3250" w="1901">
                      <a:moveTo>
                        <a:pt x="93" y="1"/>
                      </a:moveTo>
                      <a:lnTo>
                        <a:pt x="0" y="3250"/>
                      </a:lnTo>
                      <a:lnTo>
                        <a:pt x="1900" y="3250"/>
                      </a:lnTo>
                      <a:lnTo>
                        <a:pt x="180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7" name="Google Shape;4847;p25"/>
                <p:cNvSpPr/>
                <p:nvPr/>
              </p:nvSpPr>
              <p:spPr>
                <a:xfrm>
                  <a:off x="343623" y="1148285"/>
                  <a:ext cx="40040" cy="135039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4" y="3521"/>
                      </a:lnTo>
                      <a:lnTo>
                        <a:pt x="1044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8" name="Google Shape;4848;p25"/>
                <p:cNvSpPr/>
                <p:nvPr/>
              </p:nvSpPr>
              <p:spPr>
                <a:xfrm>
                  <a:off x="304235" y="1158679"/>
                  <a:ext cx="31948" cy="124646"/>
                </a:xfrm>
                <a:custGeom>
                  <a:rect b="b" l="l" r="r" t="t"/>
                  <a:pathLst>
                    <a:path extrusionOk="0" h="3250" w="833">
                      <a:moveTo>
                        <a:pt x="86" y="1"/>
                      </a:moveTo>
                      <a:lnTo>
                        <a:pt x="1" y="3250"/>
                      </a:lnTo>
                      <a:lnTo>
                        <a:pt x="832" y="3250"/>
                      </a:lnTo>
                      <a:lnTo>
                        <a:pt x="832" y="85"/>
                      </a:lnTo>
                      <a:lnTo>
                        <a:pt x="86" y="1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9" name="Google Shape;4849;p25"/>
                <p:cNvSpPr/>
                <p:nvPr/>
              </p:nvSpPr>
              <p:spPr>
                <a:xfrm>
                  <a:off x="217059" y="1189591"/>
                  <a:ext cx="73867" cy="93734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0" name="Google Shape;4850;p25"/>
                <p:cNvSpPr/>
                <p:nvPr/>
              </p:nvSpPr>
              <p:spPr>
                <a:xfrm>
                  <a:off x="349453" y="1161592"/>
                  <a:ext cx="28994" cy="14037"/>
                </a:xfrm>
                <a:custGeom>
                  <a:rect b="b" l="l" r="r" t="t"/>
                  <a:pathLst>
                    <a:path extrusionOk="0" h="366" w="756">
                      <a:moveTo>
                        <a:pt x="756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56" y="348"/>
                      </a:lnTo>
                      <a:lnTo>
                        <a:pt x="75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1" name="Google Shape;4851;p25"/>
                <p:cNvSpPr/>
                <p:nvPr/>
              </p:nvSpPr>
              <p:spPr>
                <a:xfrm>
                  <a:off x="349465" y="1251430"/>
                  <a:ext cx="25428" cy="13999"/>
                </a:xfrm>
                <a:custGeom>
                  <a:rect b="b" l="l" r="r" t="t"/>
                  <a:pathLst>
                    <a:path extrusionOk="0" h="365" w="663">
                      <a:moveTo>
                        <a:pt x="662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62" y="348"/>
                      </a:ln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5" name="Shape 4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6" name="Google Shape;4856;p26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800">
                <a:latin typeface="Cambria"/>
                <a:ea typeface="Cambria"/>
                <a:cs typeface="Cambria"/>
                <a:sym typeface="Cambria"/>
              </a:rPr>
              <a:t>2. Triển khai vấn đề</a:t>
            </a:r>
            <a:endParaRPr b="1" sz="2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57" name="Google Shape;4857;p26"/>
          <p:cNvSpPr txBox="1"/>
          <p:nvPr>
            <p:ph idx="1" type="subTitle"/>
          </p:nvPr>
        </p:nvSpPr>
        <p:spPr>
          <a:xfrm>
            <a:off x="2430966" y="1067566"/>
            <a:ext cx="4624039" cy="575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1800">
                <a:latin typeface="Cambria"/>
                <a:ea typeface="Cambria"/>
                <a:cs typeface="Cambria"/>
                <a:sym typeface="Cambria"/>
              </a:rPr>
              <a:t>c. Khó khăn và thực trạng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58" name="Google Shape;4858;p26"/>
          <p:cNvSpPr txBox="1"/>
          <p:nvPr/>
        </p:nvSpPr>
        <p:spPr>
          <a:xfrm>
            <a:off x="2765788" y="2130625"/>
            <a:ext cx="5448944" cy="993089"/>
          </a:xfrm>
          <a:prstGeom prst="rect">
            <a:avLst/>
          </a:prstGeom>
          <a:solidFill>
            <a:srgbClr val="EFC7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39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2"/>
              <a:buFont typeface="Inter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Muốn cải thiện văn hóa đọc, cần chuẩn bị đủ cả hai yếu tố: Người đọc và sách hay để đọc.</a:t>
            </a:r>
            <a:endParaRPr/>
          </a:p>
        </p:txBody>
      </p:sp>
      <p:grpSp>
        <p:nvGrpSpPr>
          <p:cNvPr id="4859" name="Google Shape;4859;p26"/>
          <p:cNvGrpSpPr/>
          <p:nvPr/>
        </p:nvGrpSpPr>
        <p:grpSpPr>
          <a:xfrm>
            <a:off x="113350" y="2874110"/>
            <a:ext cx="2802190" cy="1938628"/>
            <a:chOff x="77034" y="1742486"/>
            <a:chExt cx="843550" cy="583590"/>
          </a:xfrm>
        </p:grpSpPr>
        <p:sp>
          <p:nvSpPr>
            <p:cNvPr id="4860" name="Google Shape;4860;p26"/>
            <p:cNvSpPr/>
            <p:nvPr/>
          </p:nvSpPr>
          <p:spPr>
            <a:xfrm>
              <a:off x="121662" y="2176038"/>
              <a:ext cx="72592" cy="150038"/>
            </a:xfrm>
            <a:custGeom>
              <a:rect b="b" l="l" r="r" t="t"/>
              <a:pathLst>
                <a:path extrusionOk="0" h="4421" w="2139">
                  <a:moveTo>
                    <a:pt x="1" y="1"/>
                  </a:moveTo>
                  <a:lnTo>
                    <a:pt x="77" y="4420"/>
                  </a:lnTo>
                  <a:cubicBezTo>
                    <a:pt x="204" y="4420"/>
                    <a:pt x="314" y="4319"/>
                    <a:pt x="314" y="4191"/>
                  </a:cubicBezTo>
                  <a:lnTo>
                    <a:pt x="314" y="4166"/>
                  </a:lnTo>
                  <a:cubicBezTo>
                    <a:pt x="1035" y="4166"/>
                    <a:pt x="917" y="3029"/>
                    <a:pt x="535" y="3029"/>
                  </a:cubicBezTo>
                  <a:lnTo>
                    <a:pt x="535" y="2859"/>
                  </a:lnTo>
                  <a:cubicBezTo>
                    <a:pt x="730" y="2707"/>
                    <a:pt x="1248" y="2401"/>
                    <a:pt x="1256" y="1935"/>
                  </a:cubicBezTo>
                  <a:cubicBezTo>
                    <a:pt x="1264" y="1697"/>
                    <a:pt x="1205" y="1570"/>
                    <a:pt x="1146" y="1502"/>
                  </a:cubicBezTo>
                  <a:cubicBezTo>
                    <a:pt x="1018" y="1383"/>
                    <a:pt x="1112" y="1171"/>
                    <a:pt x="1264" y="1171"/>
                  </a:cubicBezTo>
                  <a:cubicBezTo>
                    <a:pt x="1292" y="1171"/>
                    <a:pt x="1324" y="1173"/>
                    <a:pt x="1359" y="1173"/>
                  </a:cubicBezTo>
                  <a:cubicBezTo>
                    <a:pt x="1485" y="1173"/>
                    <a:pt x="1643" y="1152"/>
                    <a:pt x="1723" y="959"/>
                  </a:cubicBezTo>
                  <a:cubicBezTo>
                    <a:pt x="1773" y="857"/>
                    <a:pt x="1731" y="603"/>
                    <a:pt x="1536" y="603"/>
                  </a:cubicBezTo>
                  <a:lnTo>
                    <a:pt x="1536" y="535"/>
                  </a:lnTo>
                  <a:lnTo>
                    <a:pt x="1578" y="535"/>
                  </a:lnTo>
                  <a:cubicBezTo>
                    <a:pt x="1884" y="535"/>
                    <a:pt x="2138" y="298"/>
                    <a:pt x="2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1" name="Google Shape;4861;p26"/>
            <p:cNvSpPr/>
            <p:nvPr/>
          </p:nvSpPr>
          <p:spPr>
            <a:xfrm>
              <a:off x="121662" y="2176038"/>
              <a:ext cx="72592" cy="54436"/>
            </a:xfrm>
            <a:custGeom>
              <a:rect b="b" l="l" r="r" t="t"/>
              <a:pathLst>
                <a:path extrusionOk="0" h="1604" w="2139">
                  <a:moveTo>
                    <a:pt x="1" y="1"/>
                  </a:moveTo>
                  <a:lnTo>
                    <a:pt x="26" y="1604"/>
                  </a:lnTo>
                  <a:cubicBezTo>
                    <a:pt x="374" y="1103"/>
                    <a:pt x="874" y="781"/>
                    <a:pt x="1443" y="781"/>
                  </a:cubicBezTo>
                  <a:cubicBezTo>
                    <a:pt x="1544" y="781"/>
                    <a:pt x="1646" y="798"/>
                    <a:pt x="1740" y="815"/>
                  </a:cubicBezTo>
                  <a:cubicBezTo>
                    <a:pt x="1723" y="713"/>
                    <a:pt x="1663" y="603"/>
                    <a:pt x="1536" y="603"/>
                  </a:cubicBezTo>
                  <a:lnTo>
                    <a:pt x="1536" y="535"/>
                  </a:lnTo>
                  <a:lnTo>
                    <a:pt x="1578" y="535"/>
                  </a:lnTo>
                  <a:cubicBezTo>
                    <a:pt x="1892" y="535"/>
                    <a:pt x="2138" y="298"/>
                    <a:pt x="2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2" name="Google Shape;4862;p26"/>
            <p:cNvSpPr/>
            <p:nvPr/>
          </p:nvSpPr>
          <p:spPr>
            <a:xfrm>
              <a:off x="131741" y="2227181"/>
              <a:ext cx="26505" cy="29288"/>
            </a:xfrm>
            <a:custGeom>
              <a:rect b="b" l="l" r="r" t="t"/>
              <a:pathLst>
                <a:path extrusionOk="0" h="863" w="781">
                  <a:moveTo>
                    <a:pt x="511" y="1"/>
                  </a:moveTo>
                  <a:cubicBezTo>
                    <a:pt x="380" y="1"/>
                    <a:pt x="226" y="107"/>
                    <a:pt x="128" y="284"/>
                  </a:cubicBezTo>
                  <a:cubicBezTo>
                    <a:pt x="0" y="504"/>
                    <a:pt x="17" y="750"/>
                    <a:pt x="162" y="835"/>
                  </a:cubicBezTo>
                  <a:cubicBezTo>
                    <a:pt x="193" y="854"/>
                    <a:pt x="229" y="862"/>
                    <a:pt x="266" y="862"/>
                  </a:cubicBezTo>
                  <a:cubicBezTo>
                    <a:pt x="399" y="862"/>
                    <a:pt x="554" y="752"/>
                    <a:pt x="654" y="580"/>
                  </a:cubicBezTo>
                  <a:cubicBezTo>
                    <a:pt x="781" y="360"/>
                    <a:pt x="764" y="105"/>
                    <a:pt x="620" y="29"/>
                  </a:cubicBezTo>
                  <a:cubicBezTo>
                    <a:pt x="587" y="10"/>
                    <a:pt x="550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3" name="Google Shape;4863;p26"/>
            <p:cNvSpPr/>
            <p:nvPr/>
          </p:nvSpPr>
          <p:spPr>
            <a:xfrm>
              <a:off x="128857" y="2282262"/>
              <a:ext cx="18734" cy="27693"/>
            </a:xfrm>
            <a:custGeom>
              <a:rect b="b" l="l" r="r" t="t"/>
              <a:pathLst>
                <a:path extrusionOk="0" h="816" w="552">
                  <a:moveTo>
                    <a:pt x="297" y="1"/>
                  </a:moveTo>
                  <a:cubicBezTo>
                    <a:pt x="145" y="1"/>
                    <a:pt x="18" y="171"/>
                    <a:pt x="9" y="400"/>
                  </a:cubicBezTo>
                  <a:cubicBezTo>
                    <a:pt x="1" y="620"/>
                    <a:pt x="111" y="807"/>
                    <a:pt x="264" y="815"/>
                  </a:cubicBezTo>
                  <a:cubicBezTo>
                    <a:pt x="267" y="815"/>
                    <a:pt x="270" y="816"/>
                    <a:pt x="273" y="816"/>
                  </a:cubicBezTo>
                  <a:cubicBezTo>
                    <a:pt x="414" y="816"/>
                    <a:pt x="535" y="641"/>
                    <a:pt x="544" y="425"/>
                  </a:cubicBezTo>
                  <a:cubicBezTo>
                    <a:pt x="552" y="196"/>
                    <a:pt x="442" y="9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4" name="Google Shape;4864;p26"/>
            <p:cNvSpPr/>
            <p:nvPr/>
          </p:nvSpPr>
          <p:spPr>
            <a:xfrm>
              <a:off x="127126" y="2265259"/>
              <a:ext cx="9536" cy="13609"/>
            </a:xfrm>
            <a:custGeom>
              <a:rect b="b" l="l" r="r" t="t"/>
              <a:pathLst>
                <a:path extrusionOk="0" h="401" w="281">
                  <a:moveTo>
                    <a:pt x="136" y="1"/>
                  </a:moveTo>
                  <a:cubicBezTo>
                    <a:pt x="71" y="1"/>
                    <a:pt x="9" y="91"/>
                    <a:pt x="9" y="197"/>
                  </a:cubicBezTo>
                  <a:cubicBezTo>
                    <a:pt x="1" y="307"/>
                    <a:pt x="60" y="400"/>
                    <a:pt x="128" y="400"/>
                  </a:cubicBezTo>
                  <a:cubicBezTo>
                    <a:pt x="131" y="400"/>
                    <a:pt x="134" y="401"/>
                    <a:pt x="138" y="401"/>
                  </a:cubicBezTo>
                  <a:cubicBezTo>
                    <a:pt x="209" y="401"/>
                    <a:pt x="264" y="311"/>
                    <a:pt x="272" y="205"/>
                  </a:cubicBezTo>
                  <a:cubicBezTo>
                    <a:pt x="281" y="95"/>
                    <a:pt x="221" y="1"/>
                    <a:pt x="145" y="1"/>
                  </a:cubicBezTo>
                  <a:cubicBezTo>
                    <a:pt x="142" y="1"/>
                    <a:pt x="139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5" name="Google Shape;4865;p26"/>
            <p:cNvSpPr/>
            <p:nvPr/>
          </p:nvSpPr>
          <p:spPr>
            <a:xfrm>
              <a:off x="803398" y="2176038"/>
              <a:ext cx="72558" cy="150038"/>
            </a:xfrm>
            <a:custGeom>
              <a:rect b="b" l="l" r="r" t="t"/>
              <a:pathLst>
                <a:path extrusionOk="0" h="4421" w="2138">
                  <a:moveTo>
                    <a:pt x="0" y="1"/>
                  </a:moveTo>
                  <a:cubicBezTo>
                    <a:pt x="0" y="298"/>
                    <a:pt x="246" y="535"/>
                    <a:pt x="560" y="535"/>
                  </a:cubicBezTo>
                  <a:lnTo>
                    <a:pt x="603" y="535"/>
                  </a:lnTo>
                  <a:lnTo>
                    <a:pt x="603" y="603"/>
                  </a:lnTo>
                  <a:cubicBezTo>
                    <a:pt x="407" y="603"/>
                    <a:pt x="365" y="857"/>
                    <a:pt x="407" y="959"/>
                  </a:cubicBezTo>
                  <a:cubicBezTo>
                    <a:pt x="494" y="1152"/>
                    <a:pt x="653" y="1173"/>
                    <a:pt x="779" y="1173"/>
                  </a:cubicBezTo>
                  <a:cubicBezTo>
                    <a:pt x="814" y="1173"/>
                    <a:pt x="847" y="1171"/>
                    <a:pt x="874" y="1171"/>
                  </a:cubicBezTo>
                  <a:cubicBezTo>
                    <a:pt x="1027" y="1171"/>
                    <a:pt x="1120" y="1383"/>
                    <a:pt x="993" y="1502"/>
                  </a:cubicBezTo>
                  <a:cubicBezTo>
                    <a:pt x="933" y="1570"/>
                    <a:pt x="874" y="1697"/>
                    <a:pt x="883" y="1935"/>
                  </a:cubicBezTo>
                  <a:cubicBezTo>
                    <a:pt x="891" y="2401"/>
                    <a:pt x="1408" y="2707"/>
                    <a:pt x="1604" y="2859"/>
                  </a:cubicBezTo>
                  <a:lnTo>
                    <a:pt x="1604" y="3029"/>
                  </a:lnTo>
                  <a:cubicBezTo>
                    <a:pt x="1222" y="3029"/>
                    <a:pt x="1103" y="4166"/>
                    <a:pt x="1824" y="4166"/>
                  </a:cubicBezTo>
                  <a:lnTo>
                    <a:pt x="1824" y="4191"/>
                  </a:lnTo>
                  <a:cubicBezTo>
                    <a:pt x="1824" y="4319"/>
                    <a:pt x="1934" y="4420"/>
                    <a:pt x="2062" y="4420"/>
                  </a:cubicBezTo>
                  <a:lnTo>
                    <a:pt x="21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6" name="Google Shape;4866;p26"/>
            <p:cNvSpPr/>
            <p:nvPr/>
          </p:nvSpPr>
          <p:spPr>
            <a:xfrm>
              <a:off x="803398" y="2176038"/>
              <a:ext cx="72287" cy="54436"/>
            </a:xfrm>
            <a:custGeom>
              <a:rect b="b" l="l" r="r" t="t"/>
              <a:pathLst>
                <a:path extrusionOk="0" h="1604" w="2130">
                  <a:moveTo>
                    <a:pt x="0" y="1"/>
                  </a:moveTo>
                  <a:cubicBezTo>
                    <a:pt x="0" y="298"/>
                    <a:pt x="246" y="535"/>
                    <a:pt x="560" y="535"/>
                  </a:cubicBezTo>
                  <a:lnTo>
                    <a:pt x="603" y="535"/>
                  </a:lnTo>
                  <a:lnTo>
                    <a:pt x="603" y="603"/>
                  </a:lnTo>
                  <a:cubicBezTo>
                    <a:pt x="475" y="603"/>
                    <a:pt x="416" y="713"/>
                    <a:pt x="399" y="815"/>
                  </a:cubicBezTo>
                  <a:cubicBezTo>
                    <a:pt x="492" y="798"/>
                    <a:pt x="594" y="781"/>
                    <a:pt x="696" y="781"/>
                  </a:cubicBezTo>
                  <a:cubicBezTo>
                    <a:pt x="1264" y="781"/>
                    <a:pt x="1765" y="1103"/>
                    <a:pt x="2104" y="1604"/>
                  </a:cubicBezTo>
                  <a:lnTo>
                    <a:pt x="21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7" name="Google Shape;4867;p26"/>
            <p:cNvSpPr/>
            <p:nvPr/>
          </p:nvSpPr>
          <p:spPr>
            <a:xfrm>
              <a:off x="839372" y="2227181"/>
              <a:ext cx="26539" cy="29288"/>
            </a:xfrm>
            <a:custGeom>
              <a:rect b="b" l="l" r="r" t="t"/>
              <a:pathLst>
                <a:path extrusionOk="0" h="863" w="782">
                  <a:moveTo>
                    <a:pt x="270" y="1"/>
                  </a:moveTo>
                  <a:cubicBezTo>
                    <a:pt x="231" y="1"/>
                    <a:pt x="195" y="10"/>
                    <a:pt x="162" y="29"/>
                  </a:cubicBezTo>
                  <a:cubicBezTo>
                    <a:pt x="9" y="105"/>
                    <a:pt x="1" y="360"/>
                    <a:pt x="128" y="580"/>
                  </a:cubicBezTo>
                  <a:cubicBezTo>
                    <a:pt x="227" y="752"/>
                    <a:pt x="383" y="862"/>
                    <a:pt x="515" y="862"/>
                  </a:cubicBezTo>
                  <a:cubicBezTo>
                    <a:pt x="553" y="862"/>
                    <a:pt x="588" y="854"/>
                    <a:pt x="620" y="835"/>
                  </a:cubicBezTo>
                  <a:cubicBezTo>
                    <a:pt x="764" y="750"/>
                    <a:pt x="781" y="504"/>
                    <a:pt x="654" y="284"/>
                  </a:cubicBezTo>
                  <a:cubicBezTo>
                    <a:pt x="556" y="107"/>
                    <a:pt x="402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8" name="Google Shape;4868;p26"/>
            <p:cNvSpPr/>
            <p:nvPr/>
          </p:nvSpPr>
          <p:spPr>
            <a:xfrm>
              <a:off x="850028" y="2282262"/>
              <a:ext cx="18733" cy="27693"/>
            </a:xfrm>
            <a:custGeom>
              <a:rect b="b" l="l" r="r" t="t"/>
              <a:pathLst>
                <a:path extrusionOk="0" h="816" w="552">
                  <a:moveTo>
                    <a:pt x="255" y="1"/>
                  </a:moveTo>
                  <a:cubicBezTo>
                    <a:pt x="111" y="9"/>
                    <a:pt x="1" y="196"/>
                    <a:pt x="9" y="425"/>
                  </a:cubicBezTo>
                  <a:cubicBezTo>
                    <a:pt x="17" y="641"/>
                    <a:pt x="139" y="816"/>
                    <a:pt x="287" y="816"/>
                  </a:cubicBezTo>
                  <a:cubicBezTo>
                    <a:pt x="290" y="816"/>
                    <a:pt x="294" y="815"/>
                    <a:pt x="297" y="815"/>
                  </a:cubicBezTo>
                  <a:cubicBezTo>
                    <a:pt x="442" y="807"/>
                    <a:pt x="552" y="620"/>
                    <a:pt x="543" y="400"/>
                  </a:cubicBezTo>
                  <a:cubicBezTo>
                    <a:pt x="535" y="171"/>
                    <a:pt x="408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9" name="Google Shape;4869;p26"/>
            <p:cNvSpPr/>
            <p:nvPr/>
          </p:nvSpPr>
          <p:spPr>
            <a:xfrm>
              <a:off x="860956" y="2265259"/>
              <a:ext cx="9536" cy="13609"/>
            </a:xfrm>
            <a:custGeom>
              <a:rect b="b" l="l" r="r" t="t"/>
              <a:pathLst>
                <a:path extrusionOk="0" h="401" w="281">
                  <a:moveTo>
                    <a:pt x="145" y="1"/>
                  </a:moveTo>
                  <a:cubicBezTo>
                    <a:pt x="142" y="1"/>
                    <a:pt x="139" y="1"/>
                    <a:pt x="137" y="1"/>
                  </a:cubicBezTo>
                  <a:cubicBezTo>
                    <a:pt x="60" y="1"/>
                    <a:pt x="1" y="95"/>
                    <a:pt x="9" y="205"/>
                  </a:cubicBezTo>
                  <a:cubicBezTo>
                    <a:pt x="9" y="311"/>
                    <a:pt x="72" y="401"/>
                    <a:pt x="136" y="401"/>
                  </a:cubicBezTo>
                  <a:cubicBezTo>
                    <a:pt x="139" y="401"/>
                    <a:pt x="142" y="400"/>
                    <a:pt x="145" y="400"/>
                  </a:cubicBezTo>
                  <a:cubicBezTo>
                    <a:pt x="221" y="400"/>
                    <a:pt x="281" y="307"/>
                    <a:pt x="272" y="197"/>
                  </a:cubicBezTo>
                  <a:cubicBezTo>
                    <a:pt x="272" y="91"/>
                    <a:pt x="210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0" name="Google Shape;4870;p26"/>
            <p:cNvSpPr/>
            <p:nvPr/>
          </p:nvSpPr>
          <p:spPr>
            <a:xfrm>
              <a:off x="121662" y="1756875"/>
              <a:ext cx="754023" cy="424083"/>
            </a:xfrm>
            <a:custGeom>
              <a:rect b="b" l="l" r="r" t="t"/>
              <a:pathLst>
                <a:path extrusionOk="0" h="12496" w="22218">
                  <a:moveTo>
                    <a:pt x="1" y="0"/>
                  </a:moveTo>
                  <a:lnTo>
                    <a:pt x="1" y="12496"/>
                  </a:lnTo>
                  <a:lnTo>
                    <a:pt x="22218" y="12496"/>
                  </a:lnTo>
                  <a:lnTo>
                    <a:pt x="222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1" name="Google Shape;4871;p26"/>
            <p:cNvSpPr/>
            <p:nvPr/>
          </p:nvSpPr>
          <p:spPr>
            <a:xfrm>
              <a:off x="121662" y="1896223"/>
              <a:ext cx="754295" cy="216793"/>
            </a:xfrm>
            <a:custGeom>
              <a:rect b="b" l="l" r="r" t="t"/>
              <a:pathLst>
                <a:path extrusionOk="0" h="6388" w="22226">
                  <a:moveTo>
                    <a:pt x="1" y="0"/>
                  </a:moveTo>
                  <a:lnTo>
                    <a:pt x="1" y="3580"/>
                  </a:lnTo>
                  <a:lnTo>
                    <a:pt x="22226" y="6388"/>
                  </a:lnTo>
                  <a:lnTo>
                    <a:pt x="22226" y="28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2" name="Google Shape;4872;p26"/>
            <p:cNvSpPr/>
            <p:nvPr/>
          </p:nvSpPr>
          <p:spPr>
            <a:xfrm>
              <a:off x="121662" y="1782193"/>
              <a:ext cx="754023" cy="22229"/>
            </a:xfrm>
            <a:custGeom>
              <a:rect b="b" l="l" r="r" t="t"/>
              <a:pathLst>
                <a:path extrusionOk="0" h="655" w="22218">
                  <a:moveTo>
                    <a:pt x="1" y="1"/>
                  </a:moveTo>
                  <a:lnTo>
                    <a:pt x="1" y="654"/>
                  </a:lnTo>
                  <a:lnTo>
                    <a:pt x="22218" y="654"/>
                  </a:lnTo>
                  <a:lnTo>
                    <a:pt x="22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3" name="Google Shape;4873;p26"/>
            <p:cNvSpPr/>
            <p:nvPr/>
          </p:nvSpPr>
          <p:spPr>
            <a:xfrm>
              <a:off x="151026" y="1817625"/>
              <a:ext cx="695114" cy="321897"/>
            </a:xfrm>
            <a:custGeom>
              <a:rect b="b" l="l" r="r" t="t"/>
              <a:pathLst>
                <a:path extrusionOk="0" h="9485" w="20428">
                  <a:moveTo>
                    <a:pt x="1" y="0"/>
                  </a:moveTo>
                  <a:lnTo>
                    <a:pt x="1" y="9484"/>
                  </a:lnTo>
                  <a:lnTo>
                    <a:pt x="20428" y="9484"/>
                  </a:lnTo>
                  <a:lnTo>
                    <a:pt x="204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4" name="Google Shape;4874;p26"/>
            <p:cNvSpPr/>
            <p:nvPr/>
          </p:nvSpPr>
          <p:spPr>
            <a:xfrm>
              <a:off x="77034" y="1742486"/>
              <a:ext cx="843550" cy="48972"/>
            </a:xfrm>
            <a:custGeom>
              <a:rect b="b" l="l" r="r" t="t"/>
              <a:pathLst>
                <a:path extrusionOk="0" h="1443" w="24856">
                  <a:moveTo>
                    <a:pt x="1" y="0"/>
                  </a:moveTo>
                  <a:lnTo>
                    <a:pt x="1" y="238"/>
                  </a:lnTo>
                  <a:cubicBezTo>
                    <a:pt x="340" y="340"/>
                    <a:pt x="586" y="577"/>
                    <a:pt x="730" y="976"/>
                  </a:cubicBezTo>
                  <a:cubicBezTo>
                    <a:pt x="840" y="1256"/>
                    <a:pt x="1103" y="1442"/>
                    <a:pt x="1409" y="1442"/>
                  </a:cubicBezTo>
                  <a:lnTo>
                    <a:pt x="23414" y="1442"/>
                  </a:lnTo>
                  <a:cubicBezTo>
                    <a:pt x="23728" y="1442"/>
                    <a:pt x="24008" y="1247"/>
                    <a:pt x="24092" y="950"/>
                  </a:cubicBezTo>
                  <a:cubicBezTo>
                    <a:pt x="24220" y="543"/>
                    <a:pt x="24466" y="289"/>
                    <a:pt x="24856" y="212"/>
                  </a:cubicBezTo>
                  <a:lnTo>
                    <a:pt x="2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5" name="Google Shape;4875;p26"/>
            <p:cNvSpPr/>
            <p:nvPr/>
          </p:nvSpPr>
          <p:spPr>
            <a:xfrm>
              <a:off x="146131" y="1965320"/>
              <a:ext cx="337169" cy="13847"/>
            </a:xfrm>
            <a:custGeom>
              <a:rect b="b" l="l" r="r" t="t"/>
              <a:pathLst>
                <a:path extrusionOk="0" h="408" w="9935">
                  <a:moveTo>
                    <a:pt x="1" y="0"/>
                  </a:moveTo>
                  <a:lnTo>
                    <a:pt x="1" y="407"/>
                  </a:lnTo>
                  <a:lnTo>
                    <a:pt x="9934" y="407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6" name="Google Shape;4876;p26"/>
            <p:cNvSpPr/>
            <p:nvPr/>
          </p:nvSpPr>
          <p:spPr>
            <a:xfrm>
              <a:off x="513776" y="1965320"/>
              <a:ext cx="337135" cy="13847"/>
            </a:xfrm>
            <a:custGeom>
              <a:rect b="b" l="l" r="r" t="t"/>
              <a:pathLst>
                <a:path extrusionOk="0" h="408" w="9934">
                  <a:moveTo>
                    <a:pt x="0" y="0"/>
                  </a:moveTo>
                  <a:lnTo>
                    <a:pt x="0" y="407"/>
                  </a:lnTo>
                  <a:lnTo>
                    <a:pt x="9934" y="407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7" name="Google Shape;4877;p26"/>
            <p:cNvSpPr/>
            <p:nvPr/>
          </p:nvSpPr>
          <p:spPr>
            <a:xfrm>
              <a:off x="474350" y="1817625"/>
              <a:ext cx="19302" cy="321907"/>
            </a:xfrm>
            <a:custGeom>
              <a:rect b="b" l="l" r="r" t="t"/>
              <a:pathLst>
                <a:path extrusionOk="0" h="9740" w="569">
                  <a:moveTo>
                    <a:pt x="0" y="1"/>
                  </a:moveTo>
                  <a:lnTo>
                    <a:pt x="0" y="9739"/>
                  </a:lnTo>
                  <a:lnTo>
                    <a:pt x="569" y="9739"/>
                  </a:lnTo>
                  <a:lnTo>
                    <a:pt x="5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8" name="Google Shape;4878;p26"/>
            <p:cNvSpPr/>
            <p:nvPr/>
          </p:nvSpPr>
          <p:spPr>
            <a:xfrm>
              <a:off x="503964" y="1817625"/>
              <a:ext cx="19336" cy="321907"/>
            </a:xfrm>
            <a:custGeom>
              <a:rect b="b" l="l" r="r" t="t"/>
              <a:pathLst>
                <a:path extrusionOk="0" h="9740" w="570">
                  <a:moveTo>
                    <a:pt x="1" y="1"/>
                  </a:moveTo>
                  <a:lnTo>
                    <a:pt x="1" y="9739"/>
                  </a:lnTo>
                  <a:lnTo>
                    <a:pt x="569" y="9739"/>
                  </a:lnTo>
                  <a:lnTo>
                    <a:pt x="5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9" name="Google Shape;4879;p26"/>
            <p:cNvSpPr/>
            <p:nvPr/>
          </p:nvSpPr>
          <p:spPr>
            <a:xfrm>
              <a:off x="77034" y="1742486"/>
              <a:ext cx="843550" cy="7500"/>
            </a:xfrm>
            <a:custGeom>
              <a:rect b="b" l="l" r="r" t="t"/>
              <a:pathLst>
                <a:path extrusionOk="0" h="221" w="24856">
                  <a:moveTo>
                    <a:pt x="1" y="0"/>
                  </a:moveTo>
                  <a:lnTo>
                    <a:pt x="1" y="221"/>
                  </a:lnTo>
                  <a:lnTo>
                    <a:pt x="24822" y="221"/>
                  </a:lnTo>
                  <a:cubicBezTo>
                    <a:pt x="24830" y="221"/>
                    <a:pt x="24847" y="221"/>
                    <a:pt x="24856" y="212"/>
                  </a:cubicBezTo>
                  <a:lnTo>
                    <a:pt x="2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0" name="Google Shape;4880;p26"/>
            <p:cNvSpPr/>
            <p:nvPr/>
          </p:nvSpPr>
          <p:spPr>
            <a:xfrm>
              <a:off x="121662" y="2169148"/>
              <a:ext cx="754023" cy="15000"/>
            </a:xfrm>
            <a:custGeom>
              <a:rect b="b" l="l" r="r" t="t"/>
              <a:pathLst>
                <a:path extrusionOk="0" h="442" w="22218">
                  <a:moveTo>
                    <a:pt x="1" y="0"/>
                  </a:moveTo>
                  <a:lnTo>
                    <a:pt x="1" y="441"/>
                  </a:lnTo>
                  <a:lnTo>
                    <a:pt x="22218" y="441"/>
                  </a:lnTo>
                  <a:lnTo>
                    <a:pt x="222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1" name="Google Shape;4881;p26"/>
            <p:cNvSpPr/>
            <p:nvPr/>
          </p:nvSpPr>
          <p:spPr>
            <a:xfrm>
              <a:off x="99772" y="1770417"/>
              <a:ext cx="796649" cy="21041"/>
            </a:xfrm>
            <a:custGeom>
              <a:rect b="b" l="l" r="r" t="t"/>
              <a:pathLst>
                <a:path extrusionOk="0" h="620" w="23474">
                  <a:moveTo>
                    <a:pt x="1" y="0"/>
                  </a:moveTo>
                  <a:cubicBezTo>
                    <a:pt x="18" y="43"/>
                    <a:pt x="43" y="93"/>
                    <a:pt x="60" y="153"/>
                  </a:cubicBezTo>
                  <a:cubicBezTo>
                    <a:pt x="170" y="433"/>
                    <a:pt x="433" y="619"/>
                    <a:pt x="739" y="619"/>
                  </a:cubicBezTo>
                  <a:lnTo>
                    <a:pt x="22744" y="619"/>
                  </a:lnTo>
                  <a:cubicBezTo>
                    <a:pt x="23058" y="619"/>
                    <a:pt x="23338" y="424"/>
                    <a:pt x="23422" y="127"/>
                  </a:cubicBezTo>
                  <a:cubicBezTo>
                    <a:pt x="23439" y="76"/>
                    <a:pt x="23456" y="34"/>
                    <a:pt x="234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2" name="Google Shape;4882;p26"/>
            <p:cNvSpPr/>
            <p:nvPr/>
          </p:nvSpPr>
          <p:spPr>
            <a:xfrm>
              <a:off x="269358" y="2169148"/>
              <a:ext cx="253649" cy="15000"/>
            </a:xfrm>
            <a:custGeom>
              <a:rect b="b" l="l" r="r" t="t"/>
              <a:pathLst>
                <a:path extrusionOk="0" h="442" w="7474">
                  <a:moveTo>
                    <a:pt x="399" y="0"/>
                  </a:moveTo>
                  <a:lnTo>
                    <a:pt x="0" y="441"/>
                  </a:lnTo>
                  <a:lnTo>
                    <a:pt x="7075" y="441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3" name="Google Shape;4883;p26"/>
            <p:cNvSpPr/>
            <p:nvPr/>
          </p:nvSpPr>
          <p:spPr>
            <a:xfrm>
              <a:off x="535937" y="2169148"/>
              <a:ext cx="125263" cy="15000"/>
            </a:xfrm>
            <a:custGeom>
              <a:rect b="b" l="l" r="r" t="t"/>
              <a:pathLst>
                <a:path extrusionOk="0" h="442" w="3691">
                  <a:moveTo>
                    <a:pt x="399" y="0"/>
                  </a:moveTo>
                  <a:lnTo>
                    <a:pt x="1" y="441"/>
                  </a:lnTo>
                  <a:lnTo>
                    <a:pt x="3292" y="441"/>
                  </a:lnTo>
                  <a:lnTo>
                    <a:pt x="3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84" name="Google Shape;4884;p26"/>
            <p:cNvGrpSpPr/>
            <p:nvPr/>
          </p:nvGrpSpPr>
          <p:grpSpPr>
            <a:xfrm>
              <a:off x="531295" y="1998649"/>
              <a:ext cx="299655" cy="140230"/>
              <a:chOff x="-1294235" y="2130167"/>
              <a:chExt cx="859843" cy="402383"/>
            </a:xfrm>
          </p:grpSpPr>
          <p:sp>
            <p:nvSpPr>
              <p:cNvPr id="4885" name="Google Shape;4885;p26"/>
              <p:cNvSpPr/>
              <p:nvPr/>
            </p:nvSpPr>
            <p:spPr>
              <a:xfrm>
                <a:off x="-678565" y="2155913"/>
                <a:ext cx="43569" cy="20853"/>
              </a:xfrm>
              <a:custGeom>
                <a:rect b="b" l="l" r="r" t="t"/>
                <a:pathLst>
                  <a:path extrusionOk="0" h="179" w="374">
                    <a:moveTo>
                      <a:pt x="0" y="0"/>
                    </a:moveTo>
                    <a:lnTo>
                      <a:pt x="0" y="178"/>
                    </a:lnTo>
                    <a:lnTo>
                      <a:pt x="374" y="178"/>
                    </a:ln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6" name="Google Shape;4886;p26"/>
              <p:cNvSpPr/>
              <p:nvPr/>
            </p:nvSpPr>
            <p:spPr>
              <a:xfrm>
                <a:off x="-568945" y="2146943"/>
                <a:ext cx="77236" cy="39726"/>
              </a:xfrm>
              <a:custGeom>
                <a:rect b="b" l="l" r="r" t="t"/>
                <a:pathLst>
                  <a:path extrusionOk="0" h="341" w="663">
                    <a:moveTo>
                      <a:pt x="663" y="1"/>
                    </a:moveTo>
                    <a:lnTo>
                      <a:pt x="1" y="35"/>
                    </a:lnTo>
                    <a:lnTo>
                      <a:pt x="9" y="340"/>
                    </a:lnTo>
                    <a:lnTo>
                      <a:pt x="663" y="315"/>
                    </a:lnTo>
                    <a:lnTo>
                      <a:pt x="66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7" name="Google Shape;4887;p26"/>
              <p:cNvSpPr/>
              <p:nvPr/>
            </p:nvSpPr>
            <p:spPr>
              <a:xfrm>
                <a:off x="-1294235" y="2185503"/>
                <a:ext cx="147366" cy="347046"/>
              </a:xfrm>
              <a:custGeom>
                <a:rect b="b" l="l" r="r" t="t"/>
                <a:pathLst>
                  <a:path extrusionOk="0" h="2979" w="1265">
                    <a:moveTo>
                      <a:pt x="111" y="1"/>
                    </a:moveTo>
                    <a:lnTo>
                      <a:pt x="0" y="2978"/>
                    </a:lnTo>
                    <a:lnTo>
                      <a:pt x="1264" y="2978"/>
                    </a:lnTo>
                    <a:lnTo>
                      <a:pt x="1154" y="85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8" name="Google Shape;4888;p26"/>
              <p:cNvSpPr/>
              <p:nvPr/>
            </p:nvSpPr>
            <p:spPr>
              <a:xfrm>
                <a:off x="-693360" y="2130167"/>
                <a:ext cx="98904" cy="402382"/>
              </a:xfrm>
              <a:custGeom>
                <a:rect b="b" l="l" r="r" t="t"/>
                <a:pathLst>
                  <a:path extrusionOk="0" h="3454" w="849">
                    <a:moveTo>
                      <a:pt x="0" y="1"/>
                    </a:moveTo>
                    <a:lnTo>
                      <a:pt x="26" y="3453"/>
                    </a:lnTo>
                    <a:lnTo>
                      <a:pt x="848" y="3453"/>
                    </a:lnTo>
                    <a:lnTo>
                      <a:pt x="67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9" name="Google Shape;4889;p26"/>
              <p:cNvSpPr/>
              <p:nvPr/>
            </p:nvSpPr>
            <p:spPr>
              <a:xfrm>
                <a:off x="-584671" y="2130167"/>
                <a:ext cx="150279" cy="402382"/>
              </a:xfrm>
              <a:custGeom>
                <a:rect b="b" l="l" r="r" t="t"/>
                <a:pathLst>
                  <a:path extrusionOk="0" h="3454" w="1290">
                    <a:moveTo>
                      <a:pt x="0" y="1"/>
                    </a:moveTo>
                    <a:lnTo>
                      <a:pt x="51" y="3453"/>
                    </a:lnTo>
                    <a:lnTo>
                      <a:pt x="1290" y="3453"/>
                    </a:lnTo>
                    <a:lnTo>
                      <a:pt x="10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0" name="Google Shape;4890;p26"/>
              <p:cNvSpPr/>
              <p:nvPr/>
            </p:nvSpPr>
            <p:spPr>
              <a:xfrm>
                <a:off x="-834667" y="2163835"/>
                <a:ext cx="131523" cy="368715"/>
              </a:xfrm>
              <a:custGeom>
                <a:rect b="b" l="l" r="r" t="t"/>
                <a:pathLst>
                  <a:path extrusionOk="0" h="3165" w="1129">
                    <a:moveTo>
                      <a:pt x="0" y="0"/>
                    </a:moveTo>
                    <a:lnTo>
                      <a:pt x="34" y="3164"/>
                    </a:lnTo>
                    <a:lnTo>
                      <a:pt x="1128" y="3164"/>
                    </a:lnTo>
                    <a:lnTo>
                      <a:pt x="1009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1" name="Google Shape;4891;p26"/>
              <p:cNvSpPr/>
              <p:nvPr/>
            </p:nvSpPr>
            <p:spPr>
              <a:xfrm>
                <a:off x="-915747" y="2158825"/>
                <a:ext cx="65354" cy="373724"/>
              </a:xfrm>
              <a:custGeom>
                <a:rect b="b" l="l" r="r" t="t"/>
                <a:pathLst>
                  <a:path extrusionOk="0" h="3208" w="561">
                    <a:moveTo>
                      <a:pt x="0" y="1"/>
                    </a:moveTo>
                    <a:lnTo>
                      <a:pt x="26" y="3207"/>
                    </a:lnTo>
                    <a:lnTo>
                      <a:pt x="560" y="3207"/>
                    </a:lnTo>
                    <a:lnTo>
                      <a:pt x="44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2" name="Google Shape;4892;p26"/>
              <p:cNvSpPr/>
              <p:nvPr/>
            </p:nvSpPr>
            <p:spPr>
              <a:xfrm>
                <a:off x="-1146987" y="2279400"/>
                <a:ext cx="123601" cy="253149"/>
              </a:xfrm>
              <a:custGeom>
                <a:rect b="b" l="l" r="r" t="t"/>
                <a:pathLst>
                  <a:path extrusionOk="0" h="2173" w="1061">
                    <a:moveTo>
                      <a:pt x="0" y="1"/>
                    </a:moveTo>
                    <a:lnTo>
                      <a:pt x="111" y="2172"/>
                    </a:lnTo>
                    <a:lnTo>
                      <a:pt x="1061" y="2172"/>
                    </a:lnTo>
                    <a:lnTo>
                      <a:pt x="101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3" name="Google Shape;4893;p26"/>
              <p:cNvSpPr/>
              <p:nvPr/>
            </p:nvSpPr>
            <p:spPr>
              <a:xfrm>
                <a:off x="-1007660" y="2188532"/>
                <a:ext cx="86090" cy="344017"/>
              </a:xfrm>
              <a:custGeom>
                <a:rect b="b" l="l" r="r" t="t"/>
                <a:pathLst>
                  <a:path extrusionOk="0" h="2953" w="739">
                    <a:moveTo>
                      <a:pt x="0" y="0"/>
                    </a:moveTo>
                    <a:lnTo>
                      <a:pt x="26" y="2952"/>
                    </a:lnTo>
                    <a:lnTo>
                      <a:pt x="739" y="2952"/>
                    </a:lnTo>
                    <a:lnTo>
                      <a:pt x="662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4" name="Google Shape;4894;p26"/>
              <p:cNvSpPr/>
              <p:nvPr/>
            </p:nvSpPr>
            <p:spPr>
              <a:xfrm>
                <a:off x="-671692" y="2496784"/>
                <a:ext cx="60461" cy="22834"/>
              </a:xfrm>
              <a:custGeom>
                <a:rect b="b" l="l" r="r" t="t"/>
                <a:pathLst>
                  <a:path extrusionOk="0" h="196" w="519">
                    <a:moveTo>
                      <a:pt x="1" y="1"/>
                    </a:moveTo>
                    <a:lnTo>
                      <a:pt x="1" y="196"/>
                    </a:lnTo>
                    <a:lnTo>
                      <a:pt x="518" y="196"/>
                    </a:lnTo>
                    <a:lnTo>
                      <a:pt x="5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5" name="Google Shape;4895;p26"/>
              <p:cNvSpPr/>
              <p:nvPr/>
            </p:nvSpPr>
            <p:spPr>
              <a:xfrm>
                <a:off x="-672624" y="2457291"/>
                <a:ext cx="60344" cy="23882"/>
              </a:xfrm>
              <a:custGeom>
                <a:rect b="b" l="l" r="r" t="t"/>
                <a:pathLst>
                  <a:path extrusionOk="0" h="205" w="518">
                    <a:moveTo>
                      <a:pt x="0" y="0"/>
                    </a:moveTo>
                    <a:lnTo>
                      <a:pt x="0" y="204"/>
                    </a:lnTo>
                    <a:lnTo>
                      <a:pt x="518" y="204"/>
                    </a:lnTo>
                    <a:lnTo>
                      <a:pt x="51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6" name="Google Shape;4896;p26"/>
              <p:cNvSpPr/>
              <p:nvPr/>
            </p:nvSpPr>
            <p:spPr>
              <a:xfrm>
                <a:off x="-801117" y="2484901"/>
                <a:ext cx="67334" cy="30755"/>
              </a:xfrm>
              <a:custGeom>
                <a:rect b="b" l="l" r="r" t="t"/>
                <a:pathLst>
                  <a:path extrusionOk="0" h="264" w="578">
                    <a:moveTo>
                      <a:pt x="0" y="1"/>
                    </a:moveTo>
                    <a:lnTo>
                      <a:pt x="9" y="264"/>
                    </a:lnTo>
                    <a:lnTo>
                      <a:pt x="577" y="264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7" name="Google Shape;4897;p26"/>
              <p:cNvSpPr/>
              <p:nvPr/>
            </p:nvSpPr>
            <p:spPr>
              <a:xfrm>
                <a:off x="-904913" y="2501793"/>
                <a:ext cx="40657" cy="17824"/>
              </a:xfrm>
              <a:custGeom>
                <a:rect b="b" l="l" r="r" t="t"/>
                <a:pathLst>
                  <a:path extrusionOk="0" h="153" w="349">
                    <a:moveTo>
                      <a:pt x="1" y="0"/>
                    </a:moveTo>
                    <a:lnTo>
                      <a:pt x="1" y="153"/>
                    </a:lnTo>
                    <a:lnTo>
                      <a:pt x="349" y="153"/>
                    </a:lnTo>
                    <a:lnTo>
                      <a:pt x="34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8" name="Google Shape;4898;p26"/>
              <p:cNvSpPr/>
              <p:nvPr/>
            </p:nvSpPr>
            <p:spPr>
              <a:xfrm>
                <a:off x="-991817" y="2475115"/>
                <a:ext cx="47530" cy="42522"/>
              </a:xfrm>
              <a:custGeom>
                <a:rect b="b" l="l" r="r" t="t"/>
                <a:pathLst>
                  <a:path extrusionOk="0" h="365" w="408">
                    <a:moveTo>
                      <a:pt x="0" y="0"/>
                    </a:moveTo>
                    <a:lnTo>
                      <a:pt x="9" y="365"/>
                    </a:lnTo>
                    <a:lnTo>
                      <a:pt x="407" y="365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9" name="Google Shape;4899;p26"/>
              <p:cNvSpPr/>
              <p:nvPr/>
            </p:nvSpPr>
            <p:spPr>
              <a:xfrm>
                <a:off x="-1256724" y="2204259"/>
                <a:ext cx="57432" cy="38677"/>
              </a:xfrm>
              <a:custGeom>
                <a:rect b="b" l="l" r="r" t="t"/>
                <a:pathLst>
                  <a:path extrusionOk="0" h="332" w="493">
                    <a:moveTo>
                      <a:pt x="1" y="1"/>
                    </a:moveTo>
                    <a:lnTo>
                      <a:pt x="1" y="306"/>
                    </a:lnTo>
                    <a:lnTo>
                      <a:pt x="493" y="332"/>
                    </a:lnTo>
                    <a:lnTo>
                      <a:pt x="484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0" name="Google Shape;4900;p26"/>
              <p:cNvSpPr/>
              <p:nvPr/>
            </p:nvSpPr>
            <p:spPr>
              <a:xfrm>
                <a:off x="-565916" y="2481989"/>
                <a:ext cx="111719" cy="38677"/>
              </a:xfrm>
              <a:custGeom>
                <a:rect b="b" l="l" r="r" t="t"/>
                <a:pathLst>
                  <a:path extrusionOk="0" h="332" w="959">
                    <a:moveTo>
                      <a:pt x="0" y="1"/>
                    </a:moveTo>
                    <a:lnTo>
                      <a:pt x="9" y="314"/>
                    </a:lnTo>
                    <a:lnTo>
                      <a:pt x="959" y="331"/>
                    </a:lnTo>
                    <a:lnTo>
                      <a:pt x="942" y="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1" name="Google Shape;4901;p26"/>
              <p:cNvSpPr/>
              <p:nvPr/>
            </p:nvSpPr>
            <p:spPr>
              <a:xfrm>
                <a:off x="-1126251" y="2494803"/>
                <a:ext cx="85158" cy="22834"/>
              </a:xfrm>
              <a:custGeom>
                <a:rect b="b" l="l" r="r" t="t"/>
                <a:pathLst>
                  <a:path extrusionOk="0" h="196" w="731">
                    <a:moveTo>
                      <a:pt x="1" y="1"/>
                    </a:moveTo>
                    <a:lnTo>
                      <a:pt x="9" y="196"/>
                    </a:lnTo>
                    <a:lnTo>
                      <a:pt x="730" y="196"/>
                    </a:lnTo>
                    <a:lnTo>
                      <a:pt x="7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02" name="Google Shape;4902;p26"/>
            <p:cNvGrpSpPr/>
            <p:nvPr/>
          </p:nvGrpSpPr>
          <p:grpSpPr>
            <a:xfrm>
              <a:off x="169304" y="1844958"/>
              <a:ext cx="294730" cy="120364"/>
              <a:chOff x="-2184318" y="2154918"/>
              <a:chExt cx="863804" cy="352872"/>
            </a:xfrm>
          </p:grpSpPr>
          <p:sp>
            <p:nvSpPr>
              <p:cNvPr id="4903" name="Google Shape;4903;p26"/>
              <p:cNvSpPr/>
              <p:nvPr/>
            </p:nvSpPr>
            <p:spPr>
              <a:xfrm>
                <a:off x="-2184318" y="2154918"/>
                <a:ext cx="150279" cy="352871"/>
              </a:xfrm>
              <a:custGeom>
                <a:rect b="b" l="l" r="r" t="t"/>
                <a:pathLst>
                  <a:path extrusionOk="0" h="3029" w="1290">
                    <a:moveTo>
                      <a:pt x="0" y="0"/>
                    </a:moveTo>
                    <a:lnTo>
                      <a:pt x="51" y="3028"/>
                    </a:lnTo>
                    <a:lnTo>
                      <a:pt x="1289" y="3028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4" name="Google Shape;4904;p26"/>
              <p:cNvSpPr/>
              <p:nvPr/>
            </p:nvSpPr>
            <p:spPr>
              <a:xfrm>
                <a:off x="-1419535" y="2154918"/>
                <a:ext cx="99021" cy="352871"/>
              </a:xfrm>
              <a:custGeom>
                <a:rect b="b" l="l" r="r" t="t"/>
                <a:pathLst>
                  <a:path extrusionOk="0" h="3029" w="850">
                    <a:moveTo>
                      <a:pt x="1" y="0"/>
                    </a:moveTo>
                    <a:lnTo>
                      <a:pt x="35" y="3028"/>
                    </a:lnTo>
                    <a:lnTo>
                      <a:pt x="849" y="3028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5" name="Google Shape;4905;p26"/>
              <p:cNvSpPr/>
              <p:nvPr/>
            </p:nvSpPr>
            <p:spPr>
              <a:xfrm>
                <a:off x="-2018314" y="2154918"/>
                <a:ext cx="131523" cy="352871"/>
              </a:xfrm>
              <a:custGeom>
                <a:rect b="b" l="l" r="r" t="t"/>
                <a:pathLst>
                  <a:path extrusionOk="0" h="3029" w="1129">
                    <a:moveTo>
                      <a:pt x="34" y="0"/>
                    </a:moveTo>
                    <a:lnTo>
                      <a:pt x="0" y="3028"/>
                    </a:lnTo>
                    <a:lnTo>
                      <a:pt x="1018" y="3028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6" name="Google Shape;4906;p26"/>
              <p:cNvSpPr/>
              <p:nvPr/>
            </p:nvSpPr>
            <p:spPr>
              <a:xfrm>
                <a:off x="-1662542" y="2252660"/>
                <a:ext cx="94943" cy="255130"/>
              </a:xfrm>
              <a:custGeom>
                <a:rect b="b" l="l" r="r" t="t"/>
                <a:pathLst>
                  <a:path extrusionOk="0" h="2190" w="815">
                    <a:moveTo>
                      <a:pt x="42" y="1"/>
                    </a:moveTo>
                    <a:lnTo>
                      <a:pt x="0" y="2189"/>
                    </a:lnTo>
                    <a:lnTo>
                      <a:pt x="814" y="2189"/>
                    </a:lnTo>
                    <a:lnTo>
                      <a:pt x="7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7" name="Google Shape;4907;p26"/>
              <p:cNvSpPr/>
              <p:nvPr/>
            </p:nvSpPr>
            <p:spPr>
              <a:xfrm>
                <a:off x="-1753523" y="2154918"/>
                <a:ext cx="77236" cy="352871"/>
              </a:xfrm>
              <a:custGeom>
                <a:rect b="b" l="l" r="r" t="t"/>
                <a:pathLst>
                  <a:path extrusionOk="0" h="3029" w="663">
                    <a:moveTo>
                      <a:pt x="1" y="0"/>
                    </a:moveTo>
                    <a:lnTo>
                      <a:pt x="68" y="3028"/>
                    </a:lnTo>
                    <a:lnTo>
                      <a:pt x="662" y="3028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8" name="Google Shape;4908;p26"/>
              <p:cNvSpPr/>
              <p:nvPr/>
            </p:nvSpPr>
            <p:spPr>
              <a:xfrm>
                <a:off x="-1886909" y="2189402"/>
                <a:ext cx="127562" cy="318388"/>
              </a:xfrm>
              <a:custGeom>
                <a:rect b="b" l="l" r="r" t="t"/>
                <a:pathLst>
                  <a:path extrusionOk="0" h="2733" w="1095">
                    <a:moveTo>
                      <a:pt x="94" y="1"/>
                    </a:moveTo>
                    <a:lnTo>
                      <a:pt x="0" y="2732"/>
                    </a:lnTo>
                    <a:lnTo>
                      <a:pt x="1095" y="2732"/>
                    </a:lnTo>
                    <a:lnTo>
                      <a:pt x="993" y="77"/>
                    </a:lnTo>
                    <a:lnTo>
                      <a:pt x="9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9" name="Google Shape;4909;p26"/>
              <p:cNvSpPr/>
              <p:nvPr/>
            </p:nvSpPr>
            <p:spPr>
              <a:xfrm>
                <a:off x="-1560842" y="2183577"/>
                <a:ext cx="131639" cy="324213"/>
              </a:xfrm>
              <a:custGeom>
                <a:rect b="b" l="l" r="r" t="t"/>
                <a:pathLst>
                  <a:path extrusionOk="0" h="2783" w="1130">
                    <a:moveTo>
                      <a:pt x="1" y="0"/>
                    </a:moveTo>
                    <a:lnTo>
                      <a:pt x="35" y="2782"/>
                    </a:lnTo>
                    <a:lnTo>
                      <a:pt x="1129" y="2782"/>
                    </a:lnTo>
                    <a:lnTo>
                      <a:pt x="1010" y="4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0" name="Google Shape;4910;p26"/>
              <p:cNvSpPr/>
              <p:nvPr/>
            </p:nvSpPr>
            <p:spPr>
              <a:xfrm>
                <a:off x="-2000607" y="2469111"/>
                <a:ext cx="78168" cy="23882"/>
              </a:xfrm>
              <a:custGeom>
                <a:rect b="b" l="l" r="r" t="t"/>
                <a:pathLst>
                  <a:path extrusionOk="0" h="205" w="671">
                    <a:moveTo>
                      <a:pt x="1" y="1"/>
                    </a:moveTo>
                    <a:lnTo>
                      <a:pt x="1" y="204"/>
                    </a:lnTo>
                    <a:lnTo>
                      <a:pt x="663" y="204"/>
                    </a:lnTo>
                    <a:lnTo>
                      <a:pt x="6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1" name="Google Shape;4911;p26"/>
              <p:cNvSpPr/>
              <p:nvPr/>
            </p:nvSpPr>
            <p:spPr>
              <a:xfrm>
                <a:off x="-1999558" y="2429619"/>
                <a:ext cx="78168" cy="23765"/>
              </a:xfrm>
              <a:custGeom>
                <a:rect b="b" l="l" r="r" t="t"/>
                <a:pathLst>
                  <a:path extrusionOk="0" h="204" w="671">
                    <a:moveTo>
                      <a:pt x="9" y="0"/>
                    </a:moveTo>
                    <a:lnTo>
                      <a:pt x="0" y="204"/>
                    </a:lnTo>
                    <a:lnTo>
                      <a:pt x="670" y="204"/>
                    </a:ln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2" name="Google Shape;4912;p26"/>
              <p:cNvSpPr/>
              <p:nvPr/>
            </p:nvSpPr>
            <p:spPr>
              <a:xfrm>
                <a:off x="-1862212" y="2459209"/>
                <a:ext cx="76188" cy="30755"/>
              </a:xfrm>
              <a:custGeom>
                <a:rect b="b" l="l" r="r" t="t"/>
                <a:pathLst>
                  <a:path extrusionOk="0" h="264" w="654">
                    <a:moveTo>
                      <a:pt x="9" y="1"/>
                    </a:moveTo>
                    <a:lnTo>
                      <a:pt x="0" y="264"/>
                    </a:lnTo>
                    <a:lnTo>
                      <a:pt x="645" y="264"/>
                    </a:lnTo>
                    <a:lnTo>
                      <a:pt x="6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3" name="Google Shape;4913;p26"/>
              <p:cNvSpPr/>
              <p:nvPr/>
            </p:nvSpPr>
            <p:spPr>
              <a:xfrm>
                <a:off x="-2006548" y="2169713"/>
                <a:ext cx="87138" cy="20853"/>
              </a:xfrm>
              <a:custGeom>
                <a:rect b="b" l="l" r="r" t="t"/>
                <a:pathLst>
                  <a:path extrusionOk="0" h="179" w="748">
                    <a:moveTo>
                      <a:pt x="1" y="0"/>
                    </a:moveTo>
                    <a:lnTo>
                      <a:pt x="1" y="178"/>
                    </a:lnTo>
                    <a:lnTo>
                      <a:pt x="747" y="178"/>
                    </a:lnTo>
                    <a:lnTo>
                      <a:pt x="74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4" name="Google Shape;4914;p26"/>
              <p:cNvSpPr/>
              <p:nvPr/>
            </p:nvSpPr>
            <p:spPr>
              <a:xfrm>
                <a:off x="-1644834" y="2473072"/>
                <a:ext cx="58480" cy="18873"/>
              </a:xfrm>
              <a:custGeom>
                <a:rect b="b" l="l" r="r" t="t"/>
                <a:pathLst>
                  <a:path extrusionOk="0" h="162" w="502">
                    <a:moveTo>
                      <a:pt x="9" y="1"/>
                    </a:moveTo>
                    <a:lnTo>
                      <a:pt x="1" y="162"/>
                    </a:lnTo>
                    <a:lnTo>
                      <a:pt x="493" y="162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5" name="Google Shape;4915;p26"/>
              <p:cNvSpPr/>
              <p:nvPr/>
            </p:nvSpPr>
            <p:spPr>
              <a:xfrm>
                <a:off x="-1732787" y="2452336"/>
                <a:ext cx="46598" cy="44619"/>
              </a:xfrm>
              <a:custGeom>
                <a:rect b="b" l="l" r="r" t="t"/>
                <a:pathLst>
                  <a:path extrusionOk="0" h="383" w="400">
                    <a:moveTo>
                      <a:pt x="399" y="0"/>
                    </a:moveTo>
                    <a:lnTo>
                      <a:pt x="1" y="17"/>
                    </a:lnTo>
                    <a:lnTo>
                      <a:pt x="1" y="382"/>
                    </a:lnTo>
                    <a:lnTo>
                      <a:pt x="399" y="365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6" name="Google Shape;4916;p26"/>
              <p:cNvSpPr/>
              <p:nvPr/>
            </p:nvSpPr>
            <p:spPr>
              <a:xfrm>
                <a:off x="-1533117" y="2202333"/>
                <a:ext cx="68266" cy="36697"/>
              </a:xfrm>
              <a:custGeom>
                <a:rect b="b" l="l" r="r" t="t"/>
                <a:pathLst>
                  <a:path extrusionOk="0" h="315" w="586">
                    <a:moveTo>
                      <a:pt x="9" y="0"/>
                    </a:moveTo>
                    <a:lnTo>
                      <a:pt x="0" y="314"/>
                    </a:lnTo>
                    <a:lnTo>
                      <a:pt x="586" y="314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7" name="Google Shape;4917;p26"/>
              <p:cNvSpPr/>
              <p:nvPr/>
            </p:nvSpPr>
            <p:spPr>
              <a:xfrm>
                <a:off x="-1412546" y="2173674"/>
                <a:ext cx="55452" cy="38677"/>
              </a:xfrm>
              <a:custGeom>
                <a:rect b="b" l="l" r="r" t="t"/>
                <a:pathLst>
                  <a:path extrusionOk="0" h="332" w="476">
                    <a:moveTo>
                      <a:pt x="9" y="0"/>
                    </a:moveTo>
                    <a:lnTo>
                      <a:pt x="0" y="306"/>
                    </a:lnTo>
                    <a:lnTo>
                      <a:pt x="467" y="331"/>
                    </a:lnTo>
                    <a:lnTo>
                      <a:pt x="47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8" name="Google Shape;4918;p26"/>
              <p:cNvSpPr/>
              <p:nvPr/>
            </p:nvSpPr>
            <p:spPr>
              <a:xfrm>
                <a:off x="-2153796" y="2449307"/>
                <a:ext cx="68383" cy="38677"/>
              </a:xfrm>
              <a:custGeom>
                <a:rect b="b" l="l" r="r" t="t"/>
                <a:pathLst>
                  <a:path extrusionOk="0" h="332" w="587">
                    <a:moveTo>
                      <a:pt x="586" y="1"/>
                    </a:moveTo>
                    <a:lnTo>
                      <a:pt x="9" y="26"/>
                    </a:lnTo>
                    <a:lnTo>
                      <a:pt x="1" y="332"/>
                    </a:lnTo>
                    <a:lnTo>
                      <a:pt x="578" y="306"/>
                    </a:lnTo>
                    <a:lnTo>
                      <a:pt x="5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9" name="Google Shape;4919;p26"/>
              <p:cNvSpPr/>
              <p:nvPr/>
            </p:nvSpPr>
            <p:spPr>
              <a:xfrm>
                <a:off x="-2172552" y="2174606"/>
                <a:ext cx="87138" cy="37745"/>
              </a:xfrm>
              <a:custGeom>
                <a:rect b="b" l="l" r="r" t="t"/>
                <a:pathLst>
                  <a:path extrusionOk="0" h="324" w="748">
                    <a:moveTo>
                      <a:pt x="747" y="1"/>
                    </a:moveTo>
                    <a:lnTo>
                      <a:pt x="9" y="18"/>
                    </a:lnTo>
                    <a:lnTo>
                      <a:pt x="1" y="323"/>
                    </a:lnTo>
                    <a:lnTo>
                      <a:pt x="739" y="315"/>
                    </a:lnTo>
                    <a:lnTo>
                      <a:pt x="74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0" name="Google Shape;4920;p26"/>
              <p:cNvSpPr/>
              <p:nvPr/>
            </p:nvSpPr>
            <p:spPr>
              <a:xfrm>
                <a:off x="-1542087" y="2466199"/>
                <a:ext cx="90051" cy="27726"/>
              </a:xfrm>
              <a:custGeom>
                <a:rect b="b" l="l" r="r" t="t"/>
                <a:pathLst>
                  <a:path extrusionOk="0" h="238" w="773">
                    <a:moveTo>
                      <a:pt x="1" y="0"/>
                    </a:moveTo>
                    <a:lnTo>
                      <a:pt x="18" y="238"/>
                    </a:lnTo>
                    <a:lnTo>
                      <a:pt x="773" y="238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1" name="Google Shape;4921;p26"/>
              <p:cNvSpPr/>
              <p:nvPr/>
            </p:nvSpPr>
            <p:spPr>
              <a:xfrm>
                <a:off x="-1407653" y="2425658"/>
                <a:ext cx="68266" cy="73277"/>
              </a:xfrm>
              <a:custGeom>
                <a:rect b="b" l="l" r="r" t="t"/>
                <a:pathLst>
                  <a:path extrusionOk="0" h="629" w="586">
                    <a:moveTo>
                      <a:pt x="1" y="0"/>
                    </a:moveTo>
                    <a:lnTo>
                      <a:pt x="9" y="628"/>
                    </a:lnTo>
                    <a:lnTo>
                      <a:pt x="586" y="628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2" name="Google Shape;4922;p26"/>
            <p:cNvGrpSpPr/>
            <p:nvPr/>
          </p:nvGrpSpPr>
          <p:grpSpPr>
            <a:xfrm>
              <a:off x="541809" y="1838240"/>
              <a:ext cx="220266" cy="126588"/>
              <a:chOff x="3220874" y="332628"/>
              <a:chExt cx="237278" cy="136395"/>
            </a:xfrm>
          </p:grpSpPr>
          <p:sp>
            <p:nvSpPr>
              <p:cNvPr id="4923" name="Google Shape;4923;p26"/>
              <p:cNvSpPr/>
              <p:nvPr/>
            </p:nvSpPr>
            <p:spPr>
              <a:xfrm>
                <a:off x="3408496" y="332628"/>
                <a:ext cx="35866" cy="136395"/>
              </a:xfrm>
              <a:custGeom>
                <a:rect b="b" l="l" r="r" t="t"/>
                <a:pathLst>
                  <a:path extrusionOk="0" h="3521" w="926">
                    <a:moveTo>
                      <a:pt x="1" y="0"/>
                    </a:moveTo>
                    <a:lnTo>
                      <a:pt x="43" y="3521"/>
                    </a:lnTo>
                    <a:lnTo>
                      <a:pt x="925" y="3521"/>
                    </a:lnTo>
                    <a:lnTo>
                      <a:pt x="9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4" name="Google Shape;4924;p26"/>
              <p:cNvSpPr/>
              <p:nvPr/>
            </p:nvSpPr>
            <p:spPr>
              <a:xfrm>
                <a:off x="3381228" y="346070"/>
                <a:ext cx="34201" cy="122953"/>
              </a:xfrm>
              <a:custGeom>
                <a:rect b="b" l="l" r="r" t="t"/>
                <a:pathLst>
                  <a:path extrusionOk="0" h="3174" w="883">
                    <a:moveTo>
                      <a:pt x="128" y="1"/>
                    </a:moveTo>
                    <a:lnTo>
                      <a:pt x="0" y="3174"/>
                    </a:lnTo>
                    <a:lnTo>
                      <a:pt x="883" y="3174"/>
                    </a:lnTo>
                    <a:lnTo>
                      <a:pt x="85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5" name="Google Shape;4925;p26"/>
              <p:cNvSpPr/>
              <p:nvPr/>
            </p:nvSpPr>
            <p:spPr>
              <a:xfrm>
                <a:off x="3303995" y="332628"/>
                <a:ext cx="76613" cy="136395"/>
              </a:xfrm>
              <a:custGeom>
                <a:rect b="b" l="l" r="r" t="t"/>
                <a:pathLst>
                  <a:path extrusionOk="0" h="3521" w="1978">
                    <a:moveTo>
                      <a:pt x="69" y="0"/>
                    </a:moveTo>
                    <a:lnTo>
                      <a:pt x="1" y="3521"/>
                    </a:lnTo>
                    <a:lnTo>
                      <a:pt x="1799" y="3521"/>
                    </a:lnTo>
                    <a:lnTo>
                      <a:pt x="19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6" name="Google Shape;4926;p26"/>
              <p:cNvSpPr/>
              <p:nvPr/>
            </p:nvSpPr>
            <p:spPr>
              <a:xfrm>
                <a:off x="3254068" y="343126"/>
                <a:ext cx="73321" cy="125897"/>
              </a:xfrm>
              <a:custGeom>
                <a:rect b="b" l="l" r="r" t="t"/>
                <a:pathLst>
                  <a:path extrusionOk="0" h="3250" w="1893">
                    <a:moveTo>
                      <a:pt x="85" y="1"/>
                    </a:moveTo>
                    <a:lnTo>
                      <a:pt x="1" y="3250"/>
                    </a:lnTo>
                    <a:lnTo>
                      <a:pt x="1892" y="3250"/>
                    </a:lnTo>
                    <a:lnTo>
                      <a:pt x="179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7" name="Google Shape;4927;p26"/>
              <p:cNvSpPr/>
              <p:nvPr/>
            </p:nvSpPr>
            <p:spPr>
              <a:xfrm>
                <a:off x="3438747" y="332628"/>
                <a:ext cx="19405" cy="136395"/>
              </a:xfrm>
              <a:custGeom>
                <a:rect b="b" l="l" r="r" t="t"/>
                <a:pathLst>
                  <a:path extrusionOk="0" h="3521" w="501">
                    <a:moveTo>
                      <a:pt x="102" y="0"/>
                    </a:moveTo>
                    <a:lnTo>
                      <a:pt x="0" y="3521"/>
                    </a:lnTo>
                    <a:lnTo>
                      <a:pt x="475" y="3521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8" name="Google Shape;4928;p26"/>
              <p:cNvSpPr/>
              <p:nvPr/>
            </p:nvSpPr>
            <p:spPr>
              <a:xfrm>
                <a:off x="3411130" y="346070"/>
                <a:ext cx="25331" cy="122953"/>
              </a:xfrm>
              <a:custGeom>
                <a:rect b="b" l="l" r="r" t="t"/>
                <a:pathLst>
                  <a:path extrusionOk="0" h="3174" w="654">
                    <a:moveTo>
                      <a:pt x="60" y="1"/>
                    </a:moveTo>
                    <a:lnTo>
                      <a:pt x="0" y="3174"/>
                    </a:lnTo>
                    <a:lnTo>
                      <a:pt x="628" y="3174"/>
                    </a:lnTo>
                    <a:lnTo>
                      <a:pt x="6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9" name="Google Shape;4929;p26"/>
              <p:cNvSpPr/>
              <p:nvPr/>
            </p:nvSpPr>
            <p:spPr>
              <a:xfrm>
                <a:off x="3359887" y="332628"/>
                <a:ext cx="40437" cy="136395"/>
              </a:xfrm>
              <a:custGeom>
                <a:rect b="b" l="l" r="r" t="t"/>
                <a:pathLst>
                  <a:path extrusionOk="0" h="3521" w="1044">
                    <a:moveTo>
                      <a:pt x="0" y="0"/>
                    </a:moveTo>
                    <a:lnTo>
                      <a:pt x="93" y="3521"/>
                    </a:lnTo>
                    <a:lnTo>
                      <a:pt x="1043" y="3521"/>
                    </a:lnTo>
                    <a:lnTo>
                      <a:pt x="101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0" name="Google Shape;4930;p26"/>
              <p:cNvSpPr/>
              <p:nvPr/>
            </p:nvSpPr>
            <p:spPr>
              <a:xfrm>
                <a:off x="3320457" y="343126"/>
                <a:ext cx="31877" cy="125897"/>
              </a:xfrm>
              <a:custGeom>
                <a:rect b="b" l="l" r="r" t="t"/>
                <a:pathLst>
                  <a:path extrusionOk="0" h="3250" w="823">
                    <a:moveTo>
                      <a:pt x="76" y="1"/>
                    </a:moveTo>
                    <a:lnTo>
                      <a:pt x="0" y="3250"/>
                    </a:lnTo>
                    <a:lnTo>
                      <a:pt x="823" y="3250"/>
                    </a:lnTo>
                    <a:lnTo>
                      <a:pt x="823" y="85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1" name="Google Shape;4931;p26"/>
              <p:cNvSpPr/>
              <p:nvPr/>
            </p:nvSpPr>
            <p:spPr>
              <a:xfrm>
                <a:off x="3220874" y="374347"/>
                <a:ext cx="71694" cy="94674"/>
              </a:xfrm>
              <a:custGeom>
                <a:rect b="b" l="l" r="r" t="t"/>
                <a:pathLst>
                  <a:path extrusionOk="0" h="2444" w="1851">
                    <a:moveTo>
                      <a:pt x="60" y="1"/>
                    </a:moveTo>
                    <a:lnTo>
                      <a:pt x="1" y="2444"/>
                    </a:lnTo>
                    <a:lnTo>
                      <a:pt x="1850" y="2444"/>
                    </a:lnTo>
                    <a:lnTo>
                      <a:pt x="181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2" name="Google Shape;4932;p26"/>
              <p:cNvSpPr/>
              <p:nvPr/>
            </p:nvSpPr>
            <p:spPr>
              <a:xfrm>
                <a:off x="3285597" y="374347"/>
                <a:ext cx="27306" cy="94674"/>
              </a:xfrm>
              <a:custGeom>
                <a:rect b="b" l="l" r="r" t="t"/>
                <a:pathLst>
                  <a:path extrusionOk="0" h="2444" w="705">
                    <a:moveTo>
                      <a:pt x="35" y="1"/>
                    </a:moveTo>
                    <a:lnTo>
                      <a:pt x="1" y="2444"/>
                    </a:lnTo>
                    <a:lnTo>
                      <a:pt x="705" y="2444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3" name="Google Shape;4933;p26"/>
              <p:cNvSpPr/>
              <p:nvPr/>
            </p:nvSpPr>
            <p:spPr>
              <a:xfrm>
                <a:off x="3414732" y="443027"/>
                <a:ext cx="18785" cy="8251"/>
              </a:xfrm>
              <a:custGeom>
                <a:rect b="b" l="l" r="r" t="t"/>
                <a:pathLst>
                  <a:path extrusionOk="0" h="213" w="485">
                    <a:moveTo>
                      <a:pt x="1" y="0"/>
                    </a:moveTo>
                    <a:lnTo>
                      <a:pt x="1" y="213"/>
                    </a:lnTo>
                    <a:lnTo>
                      <a:pt x="484" y="213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4" name="Google Shape;4934;p26"/>
              <p:cNvSpPr/>
              <p:nvPr/>
            </p:nvSpPr>
            <p:spPr>
              <a:xfrm>
                <a:off x="3365774" y="335572"/>
                <a:ext cx="29630" cy="14178"/>
              </a:xfrm>
              <a:custGeom>
                <a:rect b="b" l="l" r="r" t="t"/>
                <a:pathLst>
                  <a:path extrusionOk="0" h="366" w="765">
                    <a:moveTo>
                      <a:pt x="764" y="1"/>
                    </a:moveTo>
                    <a:lnTo>
                      <a:pt x="1" y="17"/>
                    </a:lnTo>
                    <a:lnTo>
                      <a:pt x="1" y="365"/>
                    </a:lnTo>
                    <a:lnTo>
                      <a:pt x="764" y="348"/>
                    </a:lnTo>
                    <a:lnTo>
                      <a:pt x="76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5" name="Google Shape;4935;p26"/>
              <p:cNvSpPr/>
              <p:nvPr/>
            </p:nvSpPr>
            <p:spPr>
              <a:xfrm>
                <a:off x="3369725" y="450270"/>
                <a:ext cx="25990" cy="14139"/>
              </a:xfrm>
              <a:custGeom>
                <a:rect b="b" l="l" r="r" t="t"/>
                <a:pathLst>
                  <a:path extrusionOk="0" h="365" w="671">
                    <a:moveTo>
                      <a:pt x="671" y="0"/>
                    </a:moveTo>
                    <a:lnTo>
                      <a:pt x="1" y="26"/>
                    </a:lnTo>
                    <a:lnTo>
                      <a:pt x="1" y="365"/>
                    </a:lnTo>
                    <a:lnTo>
                      <a:pt x="671" y="348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6" name="Google Shape;4936;p26"/>
              <p:cNvSpPr/>
              <p:nvPr/>
            </p:nvSpPr>
            <p:spPr>
              <a:xfrm>
                <a:off x="3420968" y="354321"/>
                <a:ext cx="7282" cy="11505"/>
              </a:xfrm>
              <a:custGeom>
                <a:rect b="b" l="l" r="r" t="t"/>
                <a:pathLst>
                  <a:path extrusionOk="0" h="297" w="188">
                    <a:moveTo>
                      <a:pt x="94" y="0"/>
                    </a:moveTo>
                    <a:cubicBezTo>
                      <a:pt x="43" y="0"/>
                      <a:pt x="1" y="59"/>
                      <a:pt x="1" y="144"/>
                    </a:cubicBezTo>
                    <a:cubicBezTo>
                      <a:pt x="1" y="229"/>
                      <a:pt x="43" y="297"/>
                      <a:pt x="94" y="297"/>
                    </a:cubicBezTo>
                    <a:cubicBezTo>
                      <a:pt x="145" y="297"/>
                      <a:pt x="188" y="229"/>
                      <a:pt x="188" y="144"/>
                    </a:cubicBezTo>
                    <a:cubicBezTo>
                      <a:pt x="188" y="59"/>
                      <a:pt x="145" y="0"/>
                      <a:pt x="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37" name="Google Shape;4937;p26"/>
            <p:cNvGrpSpPr/>
            <p:nvPr/>
          </p:nvGrpSpPr>
          <p:grpSpPr>
            <a:xfrm>
              <a:off x="217059" y="2006648"/>
              <a:ext cx="227776" cy="135040"/>
              <a:chOff x="217059" y="1148285"/>
              <a:chExt cx="227776" cy="135040"/>
            </a:xfrm>
          </p:grpSpPr>
          <p:sp>
            <p:nvSpPr>
              <p:cNvPr id="4938" name="Google Shape;4938;p26"/>
              <p:cNvSpPr/>
              <p:nvPr/>
            </p:nvSpPr>
            <p:spPr>
              <a:xfrm>
                <a:off x="409321" y="1148285"/>
                <a:ext cx="35514" cy="135039"/>
              </a:xfrm>
              <a:custGeom>
                <a:rect b="b" l="l" r="r" t="t"/>
                <a:pathLst>
                  <a:path extrusionOk="0" h="3521" w="926">
                    <a:moveTo>
                      <a:pt x="1" y="0"/>
                    </a:moveTo>
                    <a:lnTo>
                      <a:pt x="43" y="3521"/>
                    </a:lnTo>
                    <a:lnTo>
                      <a:pt x="925" y="3521"/>
                    </a:lnTo>
                    <a:lnTo>
                      <a:pt x="9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9" name="Google Shape;4939;p26"/>
              <p:cNvSpPr/>
              <p:nvPr/>
            </p:nvSpPr>
            <p:spPr>
              <a:xfrm>
                <a:off x="382014" y="1161594"/>
                <a:ext cx="34172" cy="121731"/>
              </a:xfrm>
              <a:custGeom>
                <a:rect b="b" l="l" r="r" t="t"/>
                <a:pathLst>
                  <a:path extrusionOk="0" h="3174" w="891">
                    <a:moveTo>
                      <a:pt x="136" y="1"/>
                    </a:moveTo>
                    <a:lnTo>
                      <a:pt x="0" y="3173"/>
                    </a:lnTo>
                    <a:lnTo>
                      <a:pt x="891" y="3173"/>
                    </a:lnTo>
                    <a:lnTo>
                      <a:pt x="86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0" name="Google Shape;4940;p26"/>
              <p:cNvSpPr/>
              <p:nvPr/>
            </p:nvSpPr>
            <p:spPr>
              <a:xfrm>
                <a:off x="288318" y="1148285"/>
                <a:ext cx="75823" cy="135039"/>
              </a:xfrm>
              <a:custGeom>
                <a:rect b="b" l="l" r="r" t="t"/>
                <a:pathLst>
                  <a:path extrusionOk="0" h="3521" w="1977">
                    <a:moveTo>
                      <a:pt x="68" y="0"/>
                    </a:moveTo>
                    <a:lnTo>
                      <a:pt x="0" y="3521"/>
                    </a:lnTo>
                    <a:lnTo>
                      <a:pt x="1798" y="3521"/>
                    </a:lnTo>
                    <a:lnTo>
                      <a:pt x="197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1" name="Google Shape;4941;p26"/>
              <p:cNvSpPr/>
              <p:nvPr/>
            </p:nvSpPr>
            <p:spPr>
              <a:xfrm>
                <a:off x="238537" y="1158679"/>
                <a:ext cx="72908" cy="124646"/>
              </a:xfrm>
              <a:custGeom>
                <a:rect b="b" l="l" r="r" t="t"/>
                <a:pathLst>
                  <a:path extrusionOk="0" h="3250" w="1901">
                    <a:moveTo>
                      <a:pt x="93" y="1"/>
                    </a:moveTo>
                    <a:lnTo>
                      <a:pt x="0" y="3250"/>
                    </a:lnTo>
                    <a:lnTo>
                      <a:pt x="1900" y="3250"/>
                    </a:lnTo>
                    <a:lnTo>
                      <a:pt x="180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2" name="Google Shape;4942;p26"/>
              <p:cNvSpPr/>
              <p:nvPr/>
            </p:nvSpPr>
            <p:spPr>
              <a:xfrm>
                <a:off x="343623" y="1148285"/>
                <a:ext cx="40040" cy="135039"/>
              </a:xfrm>
              <a:custGeom>
                <a:rect b="b" l="l" r="r" t="t"/>
                <a:pathLst>
                  <a:path extrusionOk="0" h="3521" w="1044">
                    <a:moveTo>
                      <a:pt x="0" y="0"/>
                    </a:moveTo>
                    <a:lnTo>
                      <a:pt x="94" y="3521"/>
                    </a:lnTo>
                    <a:lnTo>
                      <a:pt x="1044" y="3521"/>
                    </a:lnTo>
                    <a:lnTo>
                      <a:pt x="101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3" name="Google Shape;4943;p26"/>
              <p:cNvSpPr/>
              <p:nvPr/>
            </p:nvSpPr>
            <p:spPr>
              <a:xfrm>
                <a:off x="304235" y="1158679"/>
                <a:ext cx="31948" cy="124646"/>
              </a:xfrm>
              <a:custGeom>
                <a:rect b="b" l="l" r="r" t="t"/>
                <a:pathLst>
                  <a:path extrusionOk="0" h="3250" w="833">
                    <a:moveTo>
                      <a:pt x="86" y="1"/>
                    </a:moveTo>
                    <a:lnTo>
                      <a:pt x="1" y="3250"/>
                    </a:lnTo>
                    <a:lnTo>
                      <a:pt x="832" y="3250"/>
                    </a:lnTo>
                    <a:lnTo>
                      <a:pt x="832" y="85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4" name="Google Shape;4944;p26"/>
              <p:cNvSpPr/>
              <p:nvPr/>
            </p:nvSpPr>
            <p:spPr>
              <a:xfrm>
                <a:off x="217059" y="1189591"/>
                <a:ext cx="73867" cy="93734"/>
              </a:xfrm>
              <a:custGeom>
                <a:rect b="b" l="l" r="r" t="t"/>
                <a:pathLst>
                  <a:path extrusionOk="0" h="2444" w="1926">
                    <a:moveTo>
                      <a:pt x="51" y="1"/>
                    </a:moveTo>
                    <a:lnTo>
                      <a:pt x="0" y="2444"/>
                    </a:lnTo>
                    <a:lnTo>
                      <a:pt x="1926" y="2444"/>
                    </a:lnTo>
                    <a:lnTo>
                      <a:pt x="189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5" name="Google Shape;4945;p26"/>
              <p:cNvSpPr/>
              <p:nvPr/>
            </p:nvSpPr>
            <p:spPr>
              <a:xfrm>
                <a:off x="349453" y="1161592"/>
                <a:ext cx="28994" cy="14037"/>
              </a:xfrm>
              <a:custGeom>
                <a:rect b="b" l="l" r="r" t="t"/>
                <a:pathLst>
                  <a:path extrusionOk="0" h="366" w="756">
                    <a:moveTo>
                      <a:pt x="756" y="1"/>
                    </a:moveTo>
                    <a:lnTo>
                      <a:pt x="1" y="17"/>
                    </a:lnTo>
                    <a:lnTo>
                      <a:pt x="1" y="365"/>
                    </a:lnTo>
                    <a:lnTo>
                      <a:pt x="756" y="348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6" name="Google Shape;4946;p26"/>
              <p:cNvSpPr/>
              <p:nvPr/>
            </p:nvSpPr>
            <p:spPr>
              <a:xfrm>
                <a:off x="349465" y="1251430"/>
                <a:ext cx="25428" cy="13999"/>
              </a:xfrm>
              <a:custGeom>
                <a:rect b="b" l="l" r="r" t="t"/>
                <a:pathLst>
                  <a:path extrusionOk="0" h="365" w="663">
                    <a:moveTo>
                      <a:pt x="662" y="0"/>
                    </a:moveTo>
                    <a:lnTo>
                      <a:pt x="1" y="26"/>
                    </a:lnTo>
                    <a:lnTo>
                      <a:pt x="1" y="365"/>
                    </a:lnTo>
                    <a:lnTo>
                      <a:pt x="662" y="348"/>
                    </a:lnTo>
                    <a:lnTo>
                      <a:pt x="6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0" name="Shape 4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1" name="Google Shape;4951;p27"/>
          <p:cNvSpPr txBox="1"/>
          <p:nvPr>
            <p:ph idx="1" type="subTitle"/>
          </p:nvPr>
        </p:nvSpPr>
        <p:spPr>
          <a:xfrm>
            <a:off x="424593" y="3003858"/>
            <a:ext cx="2906596" cy="10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-US" sz="1800">
                <a:latin typeface="Cambria"/>
                <a:ea typeface="Cambria"/>
                <a:cs typeface="Cambria"/>
                <a:sym typeface="Cambria"/>
              </a:rPr>
              <a:t>Xin hãy cầm lấy và đọc</a:t>
            </a:r>
            <a:endParaRPr i="1"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52" name="Google Shape;4952;p27"/>
          <p:cNvSpPr txBox="1"/>
          <p:nvPr>
            <p:ph idx="3" type="subTitle"/>
          </p:nvPr>
        </p:nvSpPr>
        <p:spPr>
          <a:xfrm>
            <a:off x="424593" y="1848950"/>
            <a:ext cx="3277857" cy="10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i="1" lang="en-US" sz="1800">
                <a:latin typeface="Cambria"/>
                <a:ea typeface="Cambria"/>
                <a:cs typeface="Cambria"/>
                <a:sym typeface="Cambria"/>
              </a:rPr>
              <a:t>Sách là để “lần giở trước đèn”</a:t>
            </a:r>
            <a:endParaRPr i="1"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53" name="Google Shape;4953;p27"/>
          <p:cNvSpPr txBox="1"/>
          <p:nvPr>
            <p:ph idx="4"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3. Kết luận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954" name="Google Shape;4954;p27"/>
          <p:cNvGrpSpPr/>
          <p:nvPr/>
        </p:nvGrpSpPr>
        <p:grpSpPr>
          <a:xfrm flipH="1" rot="1321491">
            <a:off x="5157789" y="4254908"/>
            <a:ext cx="714934" cy="378491"/>
            <a:chOff x="-1074225" y="4512538"/>
            <a:chExt cx="714950" cy="378500"/>
          </a:xfrm>
        </p:grpSpPr>
        <p:sp>
          <p:nvSpPr>
            <p:cNvPr id="4955" name="Google Shape;4955;p27"/>
            <p:cNvSpPr/>
            <p:nvPr/>
          </p:nvSpPr>
          <p:spPr>
            <a:xfrm>
              <a:off x="-962825" y="4548088"/>
              <a:ext cx="188375" cy="120175"/>
            </a:xfrm>
            <a:custGeom>
              <a:rect b="b" l="l" r="r" t="t"/>
              <a:pathLst>
                <a:path extrusionOk="0" h="4807" w="7535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56" name="Google Shape;4956;p27"/>
            <p:cNvSpPr/>
            <p:nvPr/>
          </p:nvSpPr>
          <p:spPr>
            <a:xfrm>
              <a:off x="-1064100" y="4512538"/>
              <a:ext cx="642725" cy="266450"/>
            </a:xfrm>
            <a:custGeom>
              <a:rect b="b" l="l" r="r" t="t"/>
              <a:pathLst>
                <a:path extrusionOk="0" h="10658" w="25709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57" name="Google Shape;4957;p27"/>
            <p:cNvSpPr/>
            <p:nvPr/>
          </p:nvSpPr>
          <p:spPr>
            <a:xfrm>
              <a:off x="-1053975" y="4564288"/>
              <a:ext cx="81050" cy="60775"/>
            </a:xfrm>
            <a:custGeom>
              <a:rect b="b" l="l" r="r" t="t"/>
              <a:pathLst>
                <a:path extrusionOk="0" h="2431" w="3242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58" name="Google Shape;4958;p27"/>
            <p:cNvSpPr/>
            <p:nvPr/>
          </p:nvSpPr>
          <p:spPr>
            <a:xfrm>
              <a:off x="-997925" y="4570088"/>
              <a:ext cx="98575" cy="24600"/>
            </a:xfrm>
            <a:custGeom>
              <a:rect b="b" l="l" r="r" t="t"/>
              <a:pathLst>
                <a:path extrusionOk="0" h="984" w="3943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59" name="Google Shape;4959;p27"/>
            <p:cNvSpPr/>
            <p:nvPr/>
          </p:nvSpPr>
          <p:spPr>
            <a:xfrm>
              <a:off x="-837950" y="4525788"/>
              <a:ext cx="162050" cy="93200"/>
            </a:xfrm>
            <a:custGeom>
              <a:rect b="b" l="l" r="r" t="t"/>
              <a:pathLst>
                <a:path extrusionOk="0" h="3728" w="6482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60" name="Google Shape;4960;p27"/>
            <p:cNvSpPr/>
            <p:nvPr/>
          </p:nvSpPr>
          <p:spPr>
            <a:xfrm>
              <a:off x="-742750" y="4536413"/>
              <a:ext cx="151925" cy="23850"/>
            </a:xfrm>
            <a:custGeom>
              <a:rect b="b" l="l" r="r" t="t"/>
              <a:pathLst>
                <a:path extrusionOk="0" h="954" w="6077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61" name="Google Shape;4961;p27"/>
            <p:cNvSpPr/>
            <p:nvPr/>
          </p:nvSpPr>
          <p:spPr>
            <a:xfrm>
              <a:off x="-877100" y="4605913"/>
              <a:ext cx="40525" cy="25475"/>
            </a:xfrm>
            <a:custGeom>
              <a:rect b="b" l="l" r="r" t="t"/>
              <a:pathLst>
                <a:path extrusionOk="0" h="1019" w="1621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62" name="Google Shape;4962;p27"/>
            <p:cNvSpPr/>
            <p:nvPr/>
          </p:nvSpPr>
          <p:spPr>
            <a:xfrm>
              <a:off x="-1074225" y="4544038"/>
              <a:ext cx="714950" cy="347000"/>
            </a:xfrm>
            <a:custGeom>
              <a:rect b="b" l="l" r="r" t="t"/>
              <a:pathLst>
                <a:path extrusionOk="0" h="13880" w="28598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63" name="Google Shape;4963;p27"/>
            <p:cNvSpPr/>
            <p:nvPr/>
          </p:nvSpPr>
          <p:spPr>
            <a:xfrm>
              <a:off x="-815650" y="4565638"/>
              <a:ext cx="407775" cy="318650"/>
            </a:xfrm>
            <a:custGeom>
              <a:rect b="b" l="l" r="r" t="t"/>
              <a:pathLst>
                <a:path extrusionOk="0" h="12746" w="16311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64" name="Google Shape;4964;p27"/>
            <p:cNvSpPr/>
            <p:nvPr/>
          </p:nvSpPr>
          <p:spPr>
            <a:xfrm>
              <a:off x="-1074225" y="4627063"/>
              <a:ext cx="411150" cy="263975"/>
            </a:xfrm>
            <a:custGeom>
              <a:rect b="b" l="l" r="r" t="t"/>
              <a:pathLst>
                <a:path extrusionOk="0" h="10559" w="16446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65" name="Google Shape;4965;p27"/>
            <p:cNvSpPr/>
            <p:nvPr/>
          </p:nvSpPr>
          <p:spPr>
            <a:xfrm>
              <a:off x="-1049250" y="4639888"/>
              <a:ext cx="346350" cy="230900"/>
            </a:xfrm>
            <a:custGeom>
              <a:rect b="b" l="l" r="r" t="t"/>
              <a:pathLst>
                <a:path extrusionOk="0" h="9236" w="13854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966" name="Google Shape;4966;p27"/>
          <p:cNvGrpSpPr/>
          <p:nvPr/>
        </p:nvGrpSpPr>
        <p:grpSpPr>
          <a:xfrm>
            <a:off x="3581925" y="1225426"/>
            <a:ext cx="1618500" cy="3587146"/>
            <a:chOff x="3581925" y="1225426"/>
            <a:chExt cx="1618500" cy="3587146"/>
          </a:xfrm>
        </p:grpSpPr>
        <p:grpSp>
          <p:nvGrpSpPr>
            <p:cNvPr id="4967" name="Google Shape;4967;p27"/>
            <p:cNvGrpSpPr/>
            <p:nvPr/>
          </p:nvGrpSpPr>
          <p:grpSpPr>
            <a:xfrm>
              <a:off x="3833087" y="1225426"/>
              <a:ext cx="1367338" cy="3587146"/>
              <a:chOff x="2458218" y="139012"/>
              <a:chExt cx="607787" cy="1594429"/>
            </a:xfrm>
          </p:grpSpPr>
          <p:sp>
            <p:nvSpPr>
              <p:cNvPr id="4968" name="Google Shape;4968;p27"/>
              <p:cNvSpPr/>
              <p:nvPr/>
            </p:nvSpPr>
            <p:spPr>
              <a:xfrm>
                <a:off x="2519575" y="199763"/>
                <a:ext cx="481403" cy="1501070"/>
              </a:xfrm>
              <a:custGeom>
                <a:rect b="b" l="l" r="r" t="t"/>
                <a:pathLst>
                  <a:path extrusionOk="0" h="44986" w="14185">
                    <a:moveTo>
                      <a:pt x="0" y="0"/>
                    </a:moveTo>
                    <a:lnTo>
                      <a:pt x="0" y="44985"/>
                    </a:lnTo>
                    <a:lnTo>
                      <a:pt x="14184" y="44985"/>
                    </a:lnTo>
                    <a:lnTo>
                      <a:pt x="141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grpSp>
            <p:nvGrpSpPr>
              <p:cNvPr id="4969" name="Google Shape;4969;p27"/>
              <p:cNvGrpSpPr/>
              <p:nvPr/>
            </p:nvGrpSpPr>
            <p:grpSpPr>
              <a:xfrm>
                <a:off x="2783045" y="516049"/>
                <a:ext cx="175344" cy="96127"/>
                <a:chOff x="3262678" y="550088"/>
                <a:chExt cx="239509" cy="131303"/>
              </a:xfrm>
            </p:grpSpPr>
            <p:sp>
              <p:nvSpPr>
                <p:cNvPr id="4970" name="Google Shape;4970;p27"/>
                <p:cNvSpPr/>
                <p:nvPr/>
              </p:nvSpPr>
              <p:spPr>
                <a:xfrm>
                  <a:off x="3438826" y="571086"/>
                  <a:ext cx="45239" cy="110297"/>
                </a:xfrm>
                <a:custGeom>
                  <a:rect b="b" l="l" r="r" t="t"/>
                  <a:pathLst>
                    <a:path extrusionOk="0" h="3250" w="1333">
                      <a:moveTo>
                        <a:pt x="77" y="1"/>
                      </a:moveTo>
                      <a:lnTo>
                        <a:pt x="0" y="3250"/>
                      </a:lnTo>
                      <a:lnTo>
                        <a:pt x="1332" y="3250"/>
                      </a:lnTo>
                      <a:lnTo>
                        <a:pt x="1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grpSp>
              <p:nvGrpSpPr>
                <p:cNvPr id="4971" name="Google Shape;4971;p27"/>
                <p:cNvGrpSpPr/>
                <p:nvPr/>
              </p:nvGrpSpPr>
              <p:grpSpPr>
                <a:xfrm>
                  <a:off x="3440251" y="598168"/>
                  <a:ext cx="35464" cy="83215"/>
                  <a:chOff x="4010214" y="1172156"/>
                  <a:chExt cx="35464" cy="83215"/>
                </a:xfrm>
              </p:grpSpPr>
              <p:sp>
                <p:nvSpPr>
                  <p:cNvPr id="4972" name="Google Shape;4972;p27"/>
                  <p:cNvSpPr/>
                  <p:nvPr/>
                </p:nvSpPr>
                <p:spPr>
                  <a:xfrm>
                    <a:off x="4010214" y="1172156"/>
                    <a:ext cx="18462" cy="83215"/>
                  </a:xfrm>
                  <a:custGeom>
                    <a:rect b="b" l="l" r="r" t="t"/>
                    <a:pathLst>
                      <a:path extrusionOk="0" h="2452" w="544">
                        <a:moveTo>
                          <a:pt x="1" y="0"/>
                        </a:moveTo>
                        <a:lnTo>
                          <a:pt x="52" y="2452"/>
                        </a:lnTo>
                        <a:lnTo>
                          <a:pt x="544" y="2452"/>
                        </a:lnTo>
                        <a:lnTo>
                          <a:pt x="518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mbria"/>
                      <a:ea typeface="Cambria"/>
                      <a:cs typeface="Cambria"/>
                      <a:sym typeface="Cambria"/>
                    </a:endParaRPr>
                  </a:p>
                </p:txBody>
              </p:sp>
              <p:sp>
                <p:nvSpPr>
                  <p:cNvPr id="4973" name="Google Shape;4973;p27"/>
                  <p:cNvSpPr/>
                  <p:nvPr/>
                </p:nvSpPr>
                <p:spPr>
                  <a:xfrm>
                    <a:off x="4023483" y="1172156"/>
                    <a:ext cx="22195" cy="83215"/>
                  </a:xfrm>
                  <a:custGeom>
                    <a:rect b="b" l="l" r="r" t="t"/>
                    <a:pathLst>
                      <a:path extrusionOk="0" h="2452" w="654">
                        <a:moveTo>
                          <a:pt x="34" y="0"/>
                        </a:moveTo>
                        <a:lnTo>
                          <a:pt x="0" y="2452"/>
                        </a:lnTo>
                        <a:lnTo>
                          <a:pt x="585" y="2452"/>
                        </a:lnTo>
                        <a:lnTo>
                          <a:pt x="65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mbria"/>
                      <a:ea typeface="Cambria"/>
                      <a:cs typeface="Cambria"/>
                      <a:sym typeface="Cambria"/>
                    </a:endParaRPr>
                  </a:p>
                </p:txBody>
              </p:sp>
            </p:grpSp>
            <p:sp>
              <p:nvSpPr>
                <p:cNvPr id="4974" name="Google Shape;4974;p27"/>
                <p:cNvSpPr/>
                <p:nvPr/>
              </p:nvSpPr>
              <p:spPr>
                <a:xfrm>
                  <a:off x="3478838" y="571086"/>
                  <a:ext cx="23349" cy="110297"/>
                </a:xfrm>
                <a:custGeom>
                  <a:rect b="b" l="l" r="r" t="t"/>
                  <a:pathLst>
                    <a:path extrusionOk="0" h="3250" w="688">
                      <a:moveTo>
                        <a:pt x="68" y="1"/>
                      </a:moveTo>
                      <a:lnTo>
                        <a:pt x="1" y="3250"/>
                      </a:lnTo>
                      <a:lnTo>
                        <a:pt x="688" y="3250"/>
                      </a:lnTo>
                      <a:lnTo>
                        <a:pt x="688" y="86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975" name="Google Shape;4975;p27"/>
                <p:cNvSpPr/>
                <p:nvPr/>
              </p:nvSpPr>
              <p:spPr>
                <a:xfrm>
                  <a:off x="3431181" y="567398"/>
                  <a:ext cx="17580" cy="113148"/>
                </a:xfrm>
                <a:custGeom>
                  <a:rect b="b" l="l" r="r" t="t"/>
                  <a:pathLst>
                    <a:path extrusionOk="0" h="3334" w="518">
                      <a:moveTo>
                        <a:pt x="60" y="0"/>
                      </a:moveTo>
                      <a:lnTo>
                        <a:pt x="0" y="3334"/>
                      </a:lnTo>
                      <a:lnTo>
                        <a:pt x="501" y="3334"/>
                      </a:lnTo>
                      <a:lnTo>
                        <a:pt x="518" y="17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976" name="Google Shape;4976;p27"/>
                <p:cNvSpPr/>
                <p:nvPr/>
              </p:nvSpPr>
              <p:spPr>
                <a:xfrm>
                  <a:off x="3406585" y="674460"/>
                  <a:ext cx="7806" cy="4344"/>
                </a:xfrm>
                <a:custGeom>
                  <a:rect b="b" l="l" r="r" t="t"/>
                  <a:pathLst>
                    <a:path extrusionOk="0" h="128" w="230">
                      <a:moveTo>
                        <a:pt x="0" y="0"/>
                      </a:moveTo>
                      <a:lnTo>
                        <a:pt x="0" y="128"/>
                      </a:lnTo>
                      <a:lnTo>
                        <a:pt x="229" y="128"/>
                      </a:lnTo>
                      <a:lnTo>
                        <a:pt x="22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977" name="Google Shape;4977;p27"/>
                <p:cNvSpPr/>
                <p:nvPr/>
              </p:nvSpPr>
              <p:spPr>
                <a:xfrm>
                  <a:off x="3375488" y="550088"/>
                  <a:ext cx="46942" cy="131303"/>
                </a:xfrm>
                <a:custGeom>
                  <a:rect b="b" l="l" r="r" t="t"/>
                  <a:pathLst>
                    <a:path extrusionOk="0" h="3606" w="1383">
                      <a:moveTo>
                        <a:pt x="0" y="1"/>
                      </a:moveTo>
                      <a:lnTo>
                        <a:pt x="51" y="3606"/>
                      </a:lnTo>
                      <a:lnTo>
                        <a:pt x="1315" y="3606"/>
                      </a:lnTo>
                      <a:lnTo>
                        <a:pt x="138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978" name="Google Shape;4978;p27"/>
                <p:cNvSpPr/>
                <p:nvPr/>
              </p:nvSpPr>
              <p:spPr>
                <a:xfrm>
                  <a:off x="3418391" y="550088"/>
                  <a:ext cx="13272" cy="131303"/>
                </a:xfrm>
                <a:custGeom>
                  <a:rect b="b" l="l" r="r" t="t"/>
                  <a:pathLst>
                    <a:path extrusionOk="0" h="3606" w="391">
                      <a:moveTo>
                        <a:pt x="77" y="1"/>
                      </a:moveTo>
                      <a:lnTo>
                        <a:pt x="0" y="3606"/>
                      </a:lnTo>
                      <a:lnTo>
                        <a:pt x="373" y="3606"/>
                      </a:lnTo>
                      <a:lnTo>
                        <a:pt x="39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979" name="Google Shape;4979;p27"/>
                <p:cNvSpPr/>
                <p:nvPr/>
              </p:nvSpPr>
              <p:spPr>
                <a:xfrm>
                  <a:off x="3345837" y="562194"/>
                  <a:ext cx="50974" cy="119189"/>
                </a:xfrm>
                <a:custGeom>
                  <a:rect b="b" l="l" r="r" t="t"/>
                  <a:pathLst>
                    <a:path extrusionOk="0" h="3512" w="1502">
                      <a:moveTo>
                        <a:pt x="0" y="0"/>
                      </a:moveTo>
                      <a:lnTo>
                        <a:pt x="43" y="3512"/>
                      </a:lnTo>
                      <a:lnTo>
                        <a:pt x="1502" y="3512"/>
                      </a:lnTo>
                      <a:lnTo>
                        <a:pt x="134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980" name="Google Shape;4980;p27"/>
                <p:cNvSpPr/>
                <p:nvPr/>
              </p:nvSpPr>
              <p:spPr>
                <a:xfrm>
                  <a:off x="3388157" y="562194"/>
                  <a:ext cx="26811" cy="119189"/>
                </a:xfrm>
                <a:custGeom>
                  <a:rect b="b" l="l" r="r" t="t"/>
                  <a:pathLst>
                    <a:path extrusionOk="0" h="3512" w="790">
                      <a:moveTo>
                        <a:pt x="85" y="0"/>
                      </a:moveTo>
                      <a:lnTo>
                        <a:pt x="0" y="3512"/>
                      </a:lnTo>
                      <a:lnTo>
                        <a:pt x="764" y="3512"/>
                      </a:lnTo>
                      <a:lnTo>
                        <a:pt x="789" y="85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981" name="Google Shape;4981;p27"/>
                <p:cNvSpPr/>
                <p:nvPr/>
              </p:nvSpPr>
              <p:spPr>
                <a:xfrm>
                  <a:off x="3395081" y="659188"/>
                  <a:ext cx="17308" cy="4649"/>
                </a:xfrm>
                <a:custGeom>
                  <a:rect b="b" l="l" r="r" t="t"/>
                  <a:pathLst>
                    <a:path extrusionOk="0" h="137" w="510">
                      <a:moveTo>
                        <a:pt x="0" y="1"/>
                      </a:moveTo>
                      <a:lnTo>
                        <a:pt x="0" y="137"/>
                      </a:lnTo>
                      <a:lnTo>
                        <a:pt x="509" y="137"/>
                      </a:lnTo>
                      <a:lnTo>
                        <a:pt x="50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982" name="Google Shape;4982;p27"/>
                <p:cNvSpPr/>
                <p:nvPr/>
              </p:nvSpPr>
              <p:spPr>
                <a:xfrm>
                  <a:off x="3400239" y="567930"/>
                  <a:ext cx="12150" cy="4649"/>
                </a:xfrm>
                <a:custGeom>
                  <a:rect b="b" l="l" r="r" t="t"/>
                  <a:pathLst>
                    <a:path extrusionOk="0" h="137" w="358">
                      <a:moveTo>
                        <a:pt x="1" y="1"/>
                      </a:moveTo>
                      <a:lnTo>
                        <a:pt x="1" y="136"/>
                      </a:lnTo>
                      <a:lnTo>
                        <a:pt x="357" y="136"/>
                      </a:lnTo>
                      <a:lnTo>
                        <a:pt x="35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983" name="Google Shape;4983;p27"/>
                <p:cNvSpPr/>
                <p:nvPr/>
              </p:nvSpPr>
              <p:spPr>
                <a:xfrm>
                  <a:off x="3397931" y="578586"/>
                  <a:ext cx="14457" cy="4649"/>
                </a:xfrm>
                <a:custGeom>
                  <a:rect b="b" l="l" r="r" t="t"/>
                  <a:pathLst>
                    <a:path extrusionOk="0" h="137" w="426">
                      <a:moveTo>
                        <a:pt x="1" y="1"/>
                      </a:moveTo>
                      <a:lnTo>
                        <a:pt x="1" y="136"/>
                      </a:lnTo>
                      <a:lnTo>
                        <a:pt x="425" y="136"/>
                      </a:lnTo>
                      <a:lnTo>
                        <a:pt x="42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984" name="Google Shape;4984;p27"/>
                <p:cNvSpPr/>
                <p:nvPr/>
              </p:nvSpPr>
              <p:spPr>
                <a:xfrm>
                  <a:off x="3424131" y="666688"/>
                  <a:ext cx="3496" cy="4344"/>
                </a:xfrm>
                <a:custGeom>
                  <a:rect b="b" l="l" r="r" t="t"/>
                  <a:pathLst>
                    <a:path extrusionOk="0" h="128" w="103">
                      <a:moveTo>
                        <a:pt x="1" y="0"/>
                      </a:moveTo>
                      <a:lnTo>
                        <a:pt x="1" y="128"/>
                      </a:lnTo>
                      <a:lnTo>
                        <a:pt x="103" y="128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985" name="Google Shape;4985;p27"/>
                <p:cNvSpPr/>
                <p:nvPr/>
              </p:nvSpPr>
              <p:spPr>
                <a:xfrm>
                  <a:off x="3322794" y="561889"/>
                  <a:ext cx="40929" cy="119494"/>
                </a:xfrm>
                <a:custGeom>
                  <a:rect b="b" l="l" r="r" t="t"/>
                  <a:pathLst>
                    <a:path extrusionOk="0" h="3521" w="1206">
                      <a:moveTo>
                        <a:pt x="1" y="1"/>
                      </a:moveTo>
                      <a:lnTo>
                        <a:pt x="52" y="3521"/>
                      </a:lnTo>
                      <a:lnTo>
                        <a:pt x="1205" y="3521"/>
                      </a:lnTo>
                      <a:lnTo>
                        <a:pt x="117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986" name="Google Shape;4986;p27"/>
                <p:cNvSpPr/>
                <p:nvPr/>
              </p:nvSpPr>
              <p:spPr>
                <a:xfrm>
                  <a:off x="3357342" y="561889"/>
                  <a:ext cx="22195" cy="119494"/>
                </a:xfrm>
                <a:custGeom>
                  <a:rect b="b" l="l" r="r" t="t"/>
                  <a:pathLst>
                    <a:path extrusionOk="0" h="3521" w="654">
                      <a:moveTo>
                        <a:pt x="137" y="1"/>
                      </a:moveTo>
                      <a:lnTo>
                        <a:pt x="1" y="3521"/>
                      </a:lnTo>
                      <a:lnTo>
                        <a:pt x="629" y="3521"/>
                      </a:lnTo>
                      <a:lnTo>
                        <a:pt x="65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987" name="Google Shape;4987;p27"/>
                <p:cNvSpPr/>
                <p:nvPr/>
              </p:nvSpPr>
              <p:spPr>
                <a:xfrm>
                  <a:off x="3395081" y="671880"/>
                  <a:ext cx="17308" cy="6346"/>
                </a:xfrm>
                <a:custGeom>
                  <a:rect b="b" l="l" r="r" t="t"/>
                  <a:pathLst>
                    <a:path extrusionOk="0" h="187" w="510">
                      <a:moveTo>
                        <a:pt x="0" y="0"/>
                      </a:moveTo>
                      <a:lnTo>
                        <a:pt x="0" y="187"/>
                      </a:lnTo>
                      <a:lnTo>
                        <a:pt x="509" y="187"/>
                      </a:lnTo>
                      <a:lnTo>
                        <a:pt x="50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988" name="Google Shape;4988;p27"/>
                <p:cNvSpPr/>
                <p:nvPr/>
              </p:nvSpPr>
              <p:spPr>
                <a:xfrm>
                  <a:off x="3262678" y="598137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grpSp>
            <p:nvGrpSpPr>
              <p:cNvPr id="4989" name="Google Shape;4989;p27"/>
              <p:cNvGrpSpPr/>
              <p:nvPr/>
            </p:nvGrpSpPr>
            <p:grpSpPr>
              <a:xfrm>
                <a:off x="2545762" y="320428"/>
                <a:ext cx="237278" cy="136395"/>
                <a:chOff x="3220874" y="332628"/>
                <a:chExt cx="237278" cy="136395"/>
              </a:xfrm>
            </p:grpSpPr>
            <p:sp>
              <p:nvSpPr>
                <p:cNvPr id="4990" name="Google Shape;4990;p27"/>
                <p:cNvSpPr/>
                <p:nvPr/>
              </p:nvSpPr>
              <p:spPr>
                <a:xfrm>
                  <a:off x="3408496" y="332628"/>
                  <a:ext cx="35866" cy="136395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991" name="Google Shape;4991;p27"/>
                <p:cNvSpPr/>
                <p:nvPr/>
              </p:nvSpPr>
              <p:spPr>
                <a:xfrm>
                  <a:off x="3381228" y="346070"/>
                  <a:ext cx="34201" cy="122953"/>
                </a:xfrm>
                <a:custGeom>
                  <a:rect b="b" l="l" r="r" t="t"/>
                  <a:pathLst>
                    <a:path extrusionOk="0" h="3174" w="883">
                      <a:moveTo>
                        <a:pt x="128" y="1"/>
                      </a:moveTo>
                      <a:lnTo>
                        <a:pt x="0" y="3174"/>
                      </a:lnTo>
                      <a:lnTo>
                        <a:pt x="883" y="3174"/>
                      </a:lnTo>
                      <a:lnTo>
                        <a:pt x="85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992" name="Google Shape;4992;p27"/>
                <p:cNvSpPr/>
                <p:nvPr/>
              </p:nvSpPr>
              <p:spPr>
                <a:xfrm>
                  <a:off x="3303995" y="332628"/>
                  <a:ext cx="76613" cy="136395"/>
                </a:xfrm>
                <a:custGeom>
                  <a:rect b="b" l="l" r="r" t="t"/>
                  <a:pathLst>
                    <a:path extrusionOk="0" h="3521" w="1978">
                      <a:moveTo>
                        <a:pt x="69" y="0"/>
                      </a:moveTo>
                      <a:lnTo>
                        <a:pt x="1" y="3521"/>
                      </a:lnTo>
                      <a:lnTo>
                        <a:pt x="1799" y="3521"/>
                      </a:lnTo>
                      <a:lnTo>
                        <a:pt x="197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993" name="Google Shape;4993;p27"/>
                <p:cNvSpPr/>
                <p:nvPr/>
              </p:nvSpPr>
              <p:spPr>
                <a:xfrm>
                  <a:off x="3254068" y="343126"/>
                  <a:ext cx="73321" cy="125897"/>
                </a:xfrm>
                <a:custGeom>
                  <a:rect b="b" l="l" r="r" t="t"/>
                  <a:pathLst>
                    <a:path extrusionOk="0" h="3250" w="1893">
                      <a:moveTo>
                        <a:pt x="85" y="1"/>
                      </a:moveTo>
                      <a:lnTo>
                        <a:pt x="1" y="3250"/>
                      </a:lnTo>
                      <a:lnTo>
                        <a:pt x="1892" y="3250"/>
                      </a:lnTo>
                      <a:lnTo>
                        <a:pt x="179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994" name="Google Shape;4994;p27"/>
                <p:cNvSpPr/>
                <p:nvPr/>
              </p:nvSpPr>
              <p:spPr>
                <a:xfrm>
                  <a:off x="3438747" y="332628"/>
                  <a:ext cx="19405" cy="136395"/>
                </a:xfrm>
                <a:custGeom>
                  <a:rect b="b" l="l" r="r" t="t"/>
                  <a:pathLst>
                    <a:path extrusionOk="0" h="3521" w="501">
                      <a:moveTo>
                        <a:pt x="102" y="0"/>
                      </a:moveTo>
                      <a:lnTo>
                        <a:pt x="0" y="3521"/>
                      </a:lnTo>
                      <a:lnTo>
                        <a:pt x="475" y="3521"/>
                      </a:lnTo>
                      <a:lnTo>
                        <a:pt x="5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995" name="Google Shape;4995;p27"/>
                <p:cNvSpPr/>
                <p:nvPr/>
              </p:nvSpPr>
              <p:spPr>
                <a:xfrm>
                  <a:off x="3411130" y="346070"/>
                  <a:ext cx="25331" cy="122953"/>
                </a:xfrm>
                <a:custGeom>
                  <a:rect b="b" l="l" r="r" t="t"/>
                  <a:pathLst>
                    <a:path extrusionOk="0" h="3174" w="654">
                      <a:moveTo>
                        <a:pt x="60" y="1"/>
                      </a:moveTo>
                      <a:lnTo>
                        <a:pt x="0" y="3174"/>
                      </a:lnTo>
                      <a:lnTo>
                        <a:pt x="628" y="3174"/>
                      </a:lnTo>
                      <a:lnTo>
                        <a:pt x="65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996" name="Google Shape;4996;p27"/>
                <p:cNvSpPr/>
                <p:nvPr/>
              </p:nvSpPr>
              <p:spPr>
                <a:xfrm>
                  <a:off x="3359887" y="332628"/>
                  <a:ext cx="40437" cy="136395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3" y="3521"/>
                      </a:lnTo>
                      <a:lnTo>
                        <a:pt x="1043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997" name="Google Shape;4997;p27"/>
                <p:cNvSpPr/>
                <p:nvPr/>
              </p:nvSpPr>
              <p:spPr>
                <a:xfrm>
                  <a:off x="3320457" y="343126"/>
                  <a:ext cx="31877" cy="125897"/>
                </a:xfrm>
                <a:custGeom>
                  <a:rect b="b" l="l" r="r" t="t"/>
                  <a:pathLst>
                    <a:path extrusionOk="0" h="3250" w="823">
                      <a:moveTo>
                        <a:pt x="76" y="1"/>
                      </a:moveTo>
                      <a:lnTo>
                        <a:pt x="0" y="3250"/>
                      </a:lnTo>
                      <a:lnTo>
                        <a:pt x="823" y="3250"/>
                      </a:lnTo>
                      <a:lnTo>
                        <a:pt x="823" y="85"/>
                      </a:lnTo>
                      <a:lnTo>
                        <a:pt x="7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998" name="Google Shape;4998;p27"/>
                <p:cNvSpPr/>
                <p:nvPr/>
              </p:nvSpPr>
              <p:spPr>
                <a:xfrm>
                  <a:off x="3220874" y="374347"/>
                  <a:ext cx="71694" cy="94674"/>
                </a:xfrm>
                <a:custGeom>
                  <a:rect b="b" l="l" r="r" t="t"/>
                  <a:pathLst>
                    <a:path extrusionOk="0" h="2444" w="1851">
                      <a:moveTo>
                        <a:pt x="60" y="1"/>
                      </a:moveTo>
                      <a:lnTo>
                        <a:pt x="1" y="2444"/>
                      </a:lnTo>
                      <a:lnTo>
                        <a:pt x="1850" y="2444"/>
                      </a:lnTo>
                      <a:lnTo>
                        <a:pt x="181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999" name="Google Shape;4999;p27"/>
                <p:cNvSpPr/>
                <p:nvPr/>
              </p:nvSpPr>
              <p:spPr>
                <a:xfrm>
                  <a:off x="3285597" y="374347"/>
                  <a:ext cx="27306" cy="94674"/>
                </a:xfrm>
                <a:custGeom>
                  <a:rect b="b" l="l" r="r" t="t"/>
                  <a:pathLst>
                    <a:path extrusionOk="0" h="2444" w="705">
                      <a:moveTo>
                        <a:pt x="35" y="1"/>
                      </a:moveTo>
                      <a:lnTo>
                        <a:pt x="1" y="2444"/>
                      </a:lnTo>
                      <a:lnTo>
                        <a:pt x="705" y="2444"/>
                      </a:lnTo>
                      <a:lnTo>
                        <a:pt x="70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00" name="Google Shape;5000;p27"/>
                <p:cNvSpPr/>
                <p:nvPr/>
              </p:nvSpPr>
              <p:spPr>
                <a:xfrm>
                  <a:off x="3414732" y="443027"/>
                  <a:ext cx="18785" cy="8251"/>
                </a:xfrm>
                <a:custGeom>
                  <a:rect b="b" l="l" r="r" t="t"/>
                  <a:pathLst>
                    <a:path extrusionOk="0" h="213" w="485">
                      <a:moveTo>
                        <a:pt x="1" y="0"/>
                      </a:moveTo>
                      <a:lnTo>
                        <a:pt x="1" y="213"/>
                      </a:lnTo>
                      <a:lnTo>
                        <a:pt x="484" y="213"/>
                      </a:lnTo>
                      <a:lnTo>
                        <a:pt x="48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01" name="Google Shape;5001;p27"/>
                <p:cNvSpPr/>
                <p:nvPr/>
              </p:nvSpPr>
              <p:spPr>
                <a:xfrm>
                  <a:off x="3365774" y="335572"/>
                  <a:ext cx="29630" cy="14178"/>
                </a:xfrm>
                <a:custGeom>
                  <a:rect b="b" l="l" r="r" t="t"/>
                  <a:pathLst>
                    <a:path extrusionOk="0" h="366" w="765">
                      <a:moveTo>
                        <a:pt x="764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64" y="348"/>
                      </a:lnTo>
                      <a:lnTo>
                        <a:pt x="76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02" name="Google Shape;5002;p27"/>
                <p:cNvSpPr/>
                <p:nvPr/>
              </p:nvSpPr>
              <p:spPr>
                <a:xfrm>
                  <a:off x="3369725" y="450270"/>
                  <a:ext cx="25990" cy="14139"/>
                </a:xfrm>
                <a:custGeom>
                  <a:rect b="b" l="l" r="r" t="t"/>
                  <a:pathLst>
                    <a:path extrusionOk="0" h="365" w="671">
                      <a:moveTo>
                        <a:pt x="671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71" y="348"/>
                      </a:lnTo>
                      <a:lnTo>
                        <a:pt x="67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03" name="Google Shape;5003;p27"/>
                <p:cNvSpPr/>
                <p:nvPr/>
              </p:nvSpPr>
              <p:spPr>
                <a:xfrm>
                  <a:off x="3420968" y="354321"/>
                  <a:ext cx="7282" cy="11505"/>
                </a:xfrm>
                <a:custGeom>
                  <a:rect b="b" l="l" r="r" t="t"/>
                  <a:pathLst>
                    <a:path extrusionOk="0" h="297" w="188">
                      <a:moveTo>
                        <a:pt x="94" y="0"/>
                      </a:moveTo>
                      <a:cubicBezTo>
                        <a:pt x="43" y="0"/>
                        <a:pt x="1" y="59"/>
                        <a:pt x="1" y="144"/>
                      </a:cubicBezTo>
                      <a:cubicBezTo>
                        <a:pt x="1" y="229"/>
                        <a:pt x="43" y="297"/>
                        <a:pt x="94" y="297"/>
                      </a:cubicBezTo>
                      <a:cubicBezTo>
                        <a:pt x="145" y="297"/>
                        <a:pt x="188" y="229"/>
                        <a:pt x="188" y="144"/>
                      </a:cubicBezTo>
                      <a:cubicBezTo>
                        <a:pt x="188" y="59"/>
                        <a:pt x="145" y="0"/>
                        <a:pt x="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grpSp>
            <p:nvGrpSpPr>
              <p:cNvPr id="5004" name="Google Shape;5004;p27"/>
              <p:cNvGrpSpPr/>
              <p:nvPr/>
            </p:nvGrpSpPr>
            <p:grpSpPr>
              <a:xfrm>
                <a:off x="2783043" y="334496"/>
                <a:ext cx="201555" cy="121802"/>
                <a:chOff x="3410268" y="831871"/>
                <a:chExt cx="201555" cy="121802"/>
              </a:xfrm>
            </p:grpSpPr>
            <p:sp>
              <p:nvSpPr>
                <p:cNvPr id="5005" name="Google Shape;5005;p27"/>
                <p:cNvSpPr/>
                <p:nvPr/>
              </p:nvSpPr>
              <p:spPr>
                <a:xfrm>
                  <a:off x="3580397" y="831871"/>
                  <a:ext cx="31426" cy="119494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06" name="Google Shape;5006;p27"/>
                <p:cNvSpPr/>
                <p:nvPr/>
              </p:nvSpPr>
              <p:spPr>
                <a:xfrm>
                  <a:off x="3556233" y="845955"/>
                  <a:ext cx="30238" cy="107718"/>
                </a:xfrm>
                <a:custGeom>
                  <a:rect b="b" l="l" r="r" t="t"/>
                  <a:pathLst>
                    <a:path extrusionOk="0" h="3174" w="891">
                      <a:moveTo>
                        <a:pt x="136" y="1"/>
                      </a:moveTo>
                      <a:lnTo>
                        <a:pt x="0" y="3173"/>
                      </a:lnTo>
                      <a:lnTo>
                        <a:pt x="891" y="3173"/>
                      </a:lnTo>
                      <a:lnTo>
                        <a:pt x="86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07" name="Google Shape;5007;p27"/>
                <p:cNvSpPr/>
                <p:nvPr/>
              </p:nvSpPr>
              <p:spPr>
                <a:xfrm>
                  <a:off x="3473324" y="831871"/>
                  <a:ext cx="67094" cy="119494"/>
                </a:xfrm>
                <a:custGeom>
                  <a:rect b="b" l="l" r="r" t="t"/>
                  <a:pathLst>
                    <a:path extrusionOk="0" h="3521" w="1977">
                      <a:moveTo>
                        <a:pt x="68" y="0"/>
                      </a:moveTo>
                      <a:lnTo>
                        <a:pt x="0" y="3521"/>
                      </a:lnTo>
                      <a:lnTo>
                        <a:pt x="1798" y="3521"/>
                      </a:lnTo>
                      <a:lnTo>
                        <a:pt x="1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08" name="Google Shape;5008;p27"/>
                <p:cNvSpPr/>
                <p:nvPr/>
              </p:nvSpPr>
              <p:spPr>
                <a:xfrm>
                  <a:off x="3429273" y="841068"/>
                  <a:ext cx="64515" cy="110297"/>
                </a:xfrm>
                <a:custGeom>
                  <a:rect b="b" l="l" r="r" t="t"/>
                  <a:pathLst>
                    <a:path extrusionOk="0" h="3250" w="1901">
                      <a:moveTo>
                        <a:pt x="93" y="1"/>
                      </a:moveTo>
                      <a:lnTo>
                        <a:pt x="0" y="3250"/>
                      </a:lnTo>
                      <a:lnTo>
                        <a:pt x="1900" y="3250"/>
                      </a:lnTo>
                      <a:lnTo>
                        <a:pt x="180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09" name="Google Shape;5009;p27"/>
                <p:cNvSpPr/>
                <p:nvPr/>
              </p:nvSpPr>
              <p:spPr>
                <a:xfrm>
                  <a:off x="3522262" y="831871"/>
                  <a:ext cx="35431" cy="119494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4" y="3521"/>
                      </a:lnTo>
                      <a:lnTo>
                        <a:pt x="1044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10" name="Google Shape;5010;p27"/>
                <p:cNvSpPr/>
                <p:nvPr/>
              </p:nvSpPr>
              <p:spPr>
                <a:xfrm>
                  <a:off x="3487408" y="841068"/>
                  <a:ext cx="28270" cy="110297"/>
                </a:xfrm>
                <a:custGeom>
                  <a:rect b="b" l="l" r="r" t="t"/>
                  <a:pathLst>
                    <a:path extrusionOk="0" h="3250" w="833">
                      <a:moveTo>
                        <a:pt x="86" y="1"/>
                      </a:moveTo>
                      <a:lnTo>
                        <a:pt x="1" y="3250"/>
                      </a:lnTo>
                      <a:lnTo>
                        <a:pt x="832" y="3250"/>
                      </a:lnTo>
                      <a:lnTo>
                        <a:pt x="832" y="85"/>
                      </a:lnTo>
                      <a:lnTo>
                        <a:pt x="86" y="1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11" name="Google Shape;5011;p27"/>
                <p:cNvSpPr/>
                <p:nvPr/>
              </p:nvSpPr>
              <p:spPr>
                <a:xfrm>
                  <a:off x="3410268" y="868421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12" name="Google Shape;5012;p27"/>
                <p:cNvSpPr/>
                <p:nvPr/>
              </p:nvSpPr>
              <p:spPr>
                <a:xfrm>
                  <a:off x="3527421" y="834450"/>
                  <a:ext cx="25657" cy="12421"/>
                </a:xfrm>
                <a:custGeom>
                  <a:rect b="b" l="l" r="r" t="t"/>
                  <a:pathLst>
                    <a:path extrusionOk="0" h="366" w="756">
                      <a:moveTo>
                        <a:pt x="756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56" y="348"/>
                      </a:lnTo>
                      <a:lnTo>
                        <a:pt x="75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13" name="Google Shape;5013;p27"/>
                <p:cNvSpPr/>
                <p:nvPr/>
              </p:nvSpPr>
              <p:spPr>
                <a:xfrm>
                  <a:off x="3530882" y="934939"/>
                  <a:ext cx="22501" cy="12387"/>
                </a:xfrm>
                <a:custGeom>
                  <a:rect b="b" l="l" r="r" t="t"/>
                  <a:pathLst>
                    <a:path extrusionOk="0" h="365" w="663">
                      <a:moveTo>
                        <a:pt x="662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62" y="348"/>
                      </a:ln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grpSp>
            <p:nvGrpSpPr>
              <p:cNvPr id="5014" name="Google Shape;5014;p27"/>
              <p:cNvGrpSpPr/>
              <p:nvPr/>
            </p:nvGrpSpPr>
            <p:grpSpPr>
              <a:xfrm>
                <a:off x="2544653" y="484563"/>
                <a:ext cx="239509" cy="131303"/>
                <a:chOff x="3262678" y="550088"/>
                <a:chExt cx="239509" cy="131303"/>
              </a:xfrm>
            </p:grpSpPr>
            <p:sp>
              <p:nvSpPr>
                <p:cNvPr id="5015" name="Google Shape;5015;p27"/>
                <p:cNvSpPr/>
                <p:nvPr/>
              </p:nvSpPr>
              <p:spPr>
                <a:xfrm>
                  <a:off x="3438826" y="571086"/>
                  <a:ext cx="45239" cy="110297"/>
                </a:xfrm>
                <a:custGeom>
                  <a:rect b="b" l="l" r="r" t="t"/>
                  <a:pathLst>
                    <a:path extrusionOk="0" h="3250" w="1333">
                      <a:moveTo>
                        <a:pt x="77" y="1"/>
                      </a:moveTo>
                      <a:lnTo>
                        <a:pt x="0" y="3250"/>
                      </a:lnTo>
                      <a:lnTo>
                        <a:pt x="1332" y="3250"/>
                      </a:lnTo>
                      <a:lnTo>
                        <a:pt x="1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grpSp>
              <p:nvGrpSpPr>
                <p:cNvPr id="5016" name="Google Shape;5016;p27"/>
                <p:cNvGrpSpPr/>
                <p:nvPr/>
              </p:nvGrpSpPr>
              <p:grpSpPr>
                <a:xfrm>
                  <a:off x="3440251" y="598168"/>
                  <a:ext cx="35464" cy="83215"/>
                  <a:chOff x="4010214" y="1172156"/>
                  <a:chExt cx="35464" cy="83215"/>
                </a:xfrm>
              </p:grpSpPr>
              <p:sp>
                <p:nvSpPr>
                  <p:cNvPr id="5017" name="Google Shape;5017;p27"/>
                  <p:cNvSpPr/>
                  <p:nvPr/>
                </p:nvSpPr>
                <p:spPr>
                  <a:xfrm>
                    <a:off x="4010214" y="1172156"/>
                    <a:ext cx="18462" cy="83215"/>
                  </a:xfrm>
                  <a:custGeom>
                    <a:rect b="b" l="l" r="r" t="t"/>
                    <a:pathLst>
                      <a:path extrusionOk="0" h="2452" w="544">
                        <a:moveTo>
                          <a:pt x="1" y="0"/>
                        </a:moveTo>
                        <a:lnTo>
                          <a:pt x="52" y="2452"/>
                        </a:lnTo>
                        <a:lnTo>
                          <a:pt x="544" y="2452"/>
                        </a:lnTo>
                        <a:lnTo>
                          <a:pt x="518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mbria"/>
                      <a:ea typeface="Cambria"/>
                      <a:cs typeface="Cambria"/>
                      <a:sym typeface="Cambria"/>
                    </a:endParaRPr>
                  </a:p>
                </p:txBody>
              </p:sp>
              <p:sp>
                <p:nvSpPr>
                  <p:cNvPr id="5018" name="Google Shape;5018;p27"/>
                  <p:cNvSpPr/>
                  <p:nvPr/>
                </p:nvSpPr>
                <p:spPr>
                  <a:xfrm>
                    <a:off x="4023483" y="1172156"/>
                    <a:ext cx="22195" cy="83215"/>
                  </a:xfrm>
                  <a:custGeom>
                    <a:rect b="b" l="l" r="r" t="t"/>
                    <a:pathLst>
                      <a:path extrusionOk="0" h="2452" w="654">
                        <a:moveTo>
                          <a:pt x="34" y="0"/>
                        </a:moveTo>
                        <a:lnTo>
                          <a:pt x="0" y="2452"/>
                        </a:lnTo>
                        <a:lnTo>
                          <a:pt x="585" y="2452"/>
                        </a:lnTo>
                        <a:lnTo>
                          <a:pt x="65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mbria"/>
                      <a:ea typeface="Cambria"/>
                      <a:cs typeface="Cambria"/>
                      <a:sym typeface="Cambria"/>
                    </a:endParaRPr>
                  </a:p>
                </p:txBody>
              </p:sp>
            </p:grpSp>
            <p:sp>
              <p:nvSpPr>
                <p:cNvPr id="5019" name="Google Shape;5019;p27"/>
                <p:cNvSpPr/>
                <p:nvPr/>
              </p:nvSpPr>
              <p:spPr>
                <a:xfrm>
                  <a:off x="3478838" y="571086"/>
                  <a:ext cx="23349" cy="110297"/>
                </a:xfrm>
                <a:custGeom>
                  <a:rect b="b" l="l" r="r" t="t"/>
                  <a:pathLst>
                    <a:path extrusionOk="0" h="3250" w="688">
                      <a:moveTo>
                        <a:pt x="68" y="1"/>
                      </a:moveTo>
                      <a:lnTo>
                        <a:pt x="1" y="3250"/>
                      </a:lnTo>
                      <a:lnTo>
                        <a:pt x="688" y="3250"/>
                      </a:lnTo>
                      <a:lnTo>
                        <a:pt x="688" y="86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20" name="Google Shape;5020;p27"/>
                <p:cNvSpPr/>
                <p:nvPr/>
              </p:nvSpPr>
              <p:spPr>
                <a:xfrm>
                  <a:off x="3431181" y="567398"/>
                  <a:ext cx="17580" cy="113148"/>
                </a:xfrm>
                <a:custGeom>
                  <a:rect b="b" l="l" r="r" t="t"/>
                  <a:pathLst>
                    <a:path extrusionOk="0" h="3334" w="518">
                      <a:moveTo>
                        <a:pt x="60" y="0"/>
                      </a:moveTo>
                      <a:lnTo>
                        <a:pt x="0" y="3334"/>
                      </a:lnTo>
                      <a:lnTo>
                        <a:pt x="501" y="3334"/>
                      </a:lnTo>
                      <a:lnTo>
                        <a:pt x="518" y="17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21" name="Google Shape;5021;p27"/>
                <p:cNvSpPr/>
                <p:nvPr/>
              </p:nvSpPr>
              <p:spPr>
                <a:xfrm>
                  <a:off x="3406585" y="674460"/>
                  <a:ext cx="7806" cy="4344"/>
                </a:xfrm>
                <a:custGeom>
                  <a:rect b="b" l="l" r="r" t="t"/>
                  <a:pathLst>
                    <a:path extrusionOk="0" h="128" w="230">
                      <a:moveTo>
                        <a:pt x="0" y="0"/>
                      </a:moveTo>
                      <a:lnTo>
                        <a:pt x="0" y="128"/>
                      </a:lnTo>
                      <a:lnTo>
                        <a:pt x="229" y="128"/>
                      </a:lnTo>
                      <a:lnTo>
                        <a:pt x="22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22" name="Google Shape;5022;p27"/>
                <p:cNvSpPr/>
                <p:nvPr/>
              </p:nvSpPr>
              <p:spPr>
                <a:xfrm>
                  <a:off x="3375488" y="550088"/>
                  <a:ext cx="46942" cy="131303"/>
                </a:xfrm>
                <a:custGeom>
                  <a:rect b="b" l="l" r="r" t="t"/>
                  <a:pathLst>
                    <a:path extrusionOk="0" h="3606" w="1383">
                      <a:moveTo>
                        <a:pt x="0" y="1"/>
                      </a:moveTo>
                      <a:lnTo>
                        <a:pt x="51" y="3606"/>
                      </a:lnTo>
                      <a:lnTo>
                        <a:pt x="1315" y="3606"/>
                      </a:lnTo>
                      <a:lnTo>
                        <a:pt x="138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23" name="Google Shape;5023;p27"/>
                <p:cNvSpPr/>
                <p:nvPr/>
              </p:nvSpPr>
              <p:spPr>
                <a:xfrm>
                  <a:off x="3418391" y="550088"/>
                  <a:ext cx="13272" cy="131303"/>
                </a:xfrm>
                <a:custGeom>
                  <a:rect b="b" l="l" r="r" t="t"/>
                  <a:pathLst>
                    <a:path extrusionOk="0" h="3606" w="391">
                      <a:moveTo>
                        <a:pt x="77" y="1"/>
                      </a:moveTo>
                      <a:lnTo>
                        <a:pt x="0" y="3606"/>
                      </a:lnTo>
                      <a:lnTo>
                        <a:pt x="373" y="3606"/>
                      </a:lnTo>
                      <a:lnTo>
                        <a:pt x="39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24" name="Google Shape;5024;p27"/>
                <p:cNvSpPr/>
                <p:nvPr/>
              </p:nvSpPr>
              <p:spPr>
                <a:xfrm>
                  <a:off x="3345837" y="562194"/>
                  <a:ext cx="50974" cy="119189"/>
                </a:xfrm>
                <a:custGeom>
                  <a:rect b="b" l="l" r="r" t="t"/>
                  <a:pathLst>
                    <a:path extrusionOk="0" h="3512" w="1502">
                      <a:moveTo>
                        <a:pt x="0" y="0"/>
                      </a:moveTo>
                      <a:lnTo>
                        <a:pt x="43" y="3512"/>
                      </a:lnTo>
                      <a:lnTo>
                        <a:pt x="1502" y="3512"/>
                      </a:lnTo>
                      <a:lnTo>
                        <a:pt x="134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25" name="Google Shape;5025;p27"/>
                <p:cNvSpPr/>
                <p:nvPr/>
              </p:nvSpPr>
              <p:spPr>
                <a:xfrm>
                  <a:off x="3388157" y="562194"/>
                  <a:ext cx="26811" cy="119189"/>
                </a:xfrm>
                <a:custGeom>
                  <a:rect b="b" l="l" r="r" t="t"/>
                  <a:pathLst>
                    <a:path extrusionOk="0" h="3512" w="790">
                      <a:moveTo>
                        <a:pt x="85" y="0"/>
                      </a:moveTo>
                      <a:lnTo>
                        <a:pt x="0" y="3512"/>
                      </a:lnTo>
                      <a:lnTo>
                        <a:pt x="764" y="3512"/>
                      </a:lnTo>
                      <a:lnTo>
                        <a:pt x="789" y="85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26" name="Google Shape;5026;p27"/>
                <p:cNvSpPr/>
                <p:nvPr/>
              </p:nvSpPr>
              <p:spPr>
                <a:xfrm>
                  <a:off x="3395081" y="659188"/>
                  <a:ext cx="17308" cy="4649"/>
                </a:xfrm>
                <a:custGeom>
                  <a:rect b="b" l="l" r="r" t="t"/>
                  <a:pathLst>
                    <a:path extrusionOk="0" h="137" w="510">
                      <a:moveTo>
                        <a:pt x="0" y="1"/>
                      </a:moveTo>
                      <a:lnTo>
                        <a:pt x="0" y="137"/>
                      </a:lnTo>
                      <a:lnTo>
                        <a:pt x="509" y="137"/>
                      </a:lnTo>
                      <a:lnTo>
                        <a:pt x="50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27" name="Google Shape;5027;p27"/>
                <p:cNvSpPr/>
                <p:nvPr/>
              </p:nvSpPr>
              <p:spPr>
                <a:xfrm>
                  <a:off x="3400239" y="567930"/>
                  <a:ext cx="12150" cy="4649"/>
                </a:xfrm>
                <a:custGeom>
                  <a:rect b="b" l="l" r="r" t="t"/>
                  <a:pathLst>
                    <a:path extrusionOk="0" h="137" w="358">
                      <a:moveTo>
                        <a:pt x="1" y="1"/>
                      </a:moveTo>
                      <a:lnTo>
                        <a:pt x="1" y="136"/>
                      </a:lnTo>
                      <a:lnTo>
                        <a:pt x="357" y="136"/>
                      </a:lnTo>
                      <a:lnTo>
                        <a:pt x="35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28" name="Google Shape;5028;p27"/>
                <p:cNvSpPr/>
                <p:nvPr/>
              </p:nvSpPr>
              <p:spPr>
                <a:xfrm>
                  <a:off x="3397931" y="578586"/>
                  <a:ext cx="14457" cy="4649"/>
                </a:xfrm>
                <a:custGeom>
                  <a:rect b="b" l="l" r="r" t="t"/>
                  <a:pathLst>
                    <a:path extrusionOk="0" h="137" w="426">
                      <a:moveTo>
                        <a:pt x="1" y="1"/>
                      </a:moveTo>
                      <a:lnTo>
                        <a:pt x="1" y="136"/>
                      </a:lnTo>
                      <a:lnTo>
                        <a:pt x="425" y="136"/>
                      </a:lnTo>
                      <a:lnTo>
                        <a:pt x="42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29" name="Google Shape;5029;p27"/>
                <p:cNvSpPr/>
                <p:nvPr/>
              </p:nvSpPr>
              <p:spPr>
                <a:xfrm>
                  <a:off x="3424131" y="666688"/>
                  <a:ext cx="3496" cy="4344"/>
                </a:xfrm>
                <a:custGeom>
                  <a:rect b="b" l="l" r="r" t="t"/>
                  <a:pathLst>
                    <a:path extrusionOk="0" h="128" w="103">
                      <a:moveTo>
                        <a:pt x="1" y="0"/>
                      </a:moveTo>
                      <a:lnTo>
                        <a:pt x="1" y="128"/>
                      </a:lnTo>
                      <a:lnTo>
                        <a:pt x="103" y="128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30" name="Google Shape;5030;p27"/>
                <p:cNvSpPr/>
                <p:nvPr/>
              </p:nvSpPr>
              <p:spPr>
                <a:xfrm>
                  <a:off x="3322794" y="561889"/>
                  <a:ext cx="40929" cy="119494"/>
                </a:xfrm>
                <a:custGeom>
                  <a:rect b="b" l="l" r="r" t="t"/>
                  <a:pathLst>
                    <a:path extrusionOk="0" h="3521" w="1206">
                      <a:moveTo>
                        <a:pt x="1" y="1"/>
                      </a:moveTo>
                      <a:lnTo>
                        <a:pt x="52" y="3521"/>
                      </a:lnTo>
                      <a:lnTo>
                        <a:pt x="1205" y="3521"/>
                      </a:lnTo>
                      <a:lnTo>
                        <a:pt x="117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31" name="Google Shape;5031;p27"/>
                <p:cNvSpPr/>
                <p:nvPr/>
              </p:nvSpPr>
              <p:spPr>
                <a:xfrm>
                  <a:off x="3357342" y="561889"/>
                  <a:ext cx="22195" cy="119494"/>
                </a:xfrm>
                <a:custGeom>
                  <a:rect b="b" l="l" r="r" t="t"/>
                  <a:pathLst>
                    <a:path extrusionOk="0" h="3521" w="654">
                      <a:moveTo>
                        <a:pt x="137" y="1"/>
                      </a:moveTo>
                      <a:lnTo>
                        <a:pt x="1" y="3521"/>
                      </a:lnTo>
                      <a:lnTo>
                        <a:pt x="629" y="3521"/>
                      </a:lnTo>
                      <a:lnTo>
                        <a:pt x="65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32" name="Google Shape;5032;p27"/>
                <p:cNvSpPr/>
                <p:nvPr/>
              </p:nvSpPr>
              <p:spPr>
                <a:xfrm>
                  <a:off x="3395081" y="671880"/>
                  <a:ext cx="17308" cy="6346"/>
                </a:xfrm>
                <a:custGeom>
                  <a:rect b="b" l="l" r="r" t="t"/>
                  <a:pathLst>
                    <a:path extrusionOk="0" h="187" w="510">
                      <a:moveTo>
                        <a:pt x="0" y="0"/>
                      </a:moveTo>
                      <a:lnTo>
                        <a:pt x="0" y="187"/>
                      </a:lnTo>
                      <a:lnTo>
                        <a:pt x="509" y="187"/>
                      </a:lnTo>
                      <a:lnTo>
                        <a:pt x="50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33" name="Google Shape;5033;p27"/>
                <p:cNvSpPr/>
                <p:nvPr/>
              </p:nvSpPr>
              <p:spPr>
                <a:xfrm>
                  <a:off x="3262678" y="598137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grpSp>
            <p:nvGrpSpPr>
              <p:cNvPr id="5034" name="Google Shape;5034;p27"/>
              <p:cNvGrpSpPr/>
              <p:nvPr/>
            </p:nvGrpSpPr>
            <p:grpSpPr>
              <a:xfrm flipH="1">
                <a:off x="2758254" y="643619"/>
                <a:ext cx="239509" cy="131303"/>
                <a:chOff x="3262678" y="550088"/>
                <a:chExt cx="239509" cy="131303"/>
              </a:xfrm>
            </p:grpSpPr>
            <p:sp>
              <p:nvSpPr>
                <p:cNvPr id="5035" name="Google Shape;5035;p27"/>
                <p:cNvSpPr/>
                <p:nvPr/>
              </p:nvSpPr>
              <p:spPr>
                <a:xfrm>
                  <a:off x="3438826" y="571086"/>
                  <a:ext cx="45239" cy="110297"/>
                </a:xfrm>
                <a:custGeom>
                  <a:rect b="b" l="l" r="r" t="t"/>
                  <a:pathLst>
                    <a:path extrusionOk="0" h="3250" w="1333">
                      <a:moveTo>
                        <a:pt x="77" y="1"/>
                      </a:moveTo>
                      <a:lnTo>
                        <a:pt x="0" y="3250"/>
                      </a:lnTo>
                      <a:lnTo>
                        <a:pt x="1332" y="3250"/>
                      </a:lnTo>
                      <a:lnTo>
                        <a:pt x="1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grpSp>
              <p:nvGrpSpPr>
                <p:cNvPr id="5036" name="Google Shape;5036;p27"/>
                <p:cNvGrpSpPr/>
                <p:nvPr/>
              </p:nvGrpSpPr>
              <p:grpSpPr>
                <a:xfrm>
                  <a:off x="3440251" y="598168"/>
                  <a:ext cx="35464" cy="83215"/>
                  <a:chOff x="4010214" y="1172156"/>
                  <a:chExt cx="35464" cy="83215"/>
                </a:xfrm>
              </p:grpSpPr>
              <p:sp>
                <p:nvSpPr>
                  <p:cNvPr id="5037" name="Google Shape;5037;p27"/>
                  <p:cNvSpPr/>
                  <p:nvPr/>
                </p:nvSpPr>
                <p:spPr>
                  <a:xfrm>
                    <a:off x="4010214" y="1172156"/>
                    <a:ext cx="18462" cy="83215"/>
                  </a:xfrm>
                  <a:custGeom>
                    <a:rect b="b" l="l" r="r" t="t"/>
                    <a:pathLst>
                      <a:path extrusionOk="0" h="2452" w="544">
                        <a:moveTo>
                          <a:pt x="1" y="0"/>
                        </a:moveTo>
                        <a:lnTo>
                          <a:pt x="52" y="2452"/>
                        </a:lnTo>
                        <a:lnTo>
                          <a:pt x="544" y="2452"/>
                        </a:lnTo>
                        <a:lnTo>
                          <a:pt x="518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mbria"/>
                      <a:ea typeface="Cambria"/>
                      <a:cs typeface="Cambria"/>
                      <a:sym typeface="Cambria"/>
                    </a:endParaRPr>
                  </a:p>
                </p:txBody>
              </p:sp>
              <p:sp>
                <p:nvSpPr>
                  <p:cNvPr id="5038" name="Google Shape;5038;p27"/>
                  <p:cNvSpPr/>
                  <p:nvPr/>
                </p:nvSpPr>
                <p:spPr>
                  <a:xfrm>
                    <a:off x="4023483" y="1172156"/>
                    <a:ext cx="22195" cy="83215"/>
                  </a:xfrm>
                  <a:custGeom>
                    <a:rect b="b" l="l" r="r" t="t"/>
                    <a:pathLst>
                      <a:path extrusionOk="0" h="2452" w="654">
                        <a:moveTo>
                          <a:pt x="34" y="0"/>
                        </a:moveTo>
                        <a:lnTo>
                          <a:pt x="0" y="2452"/>
                        </a:lnTo>
                        <a:lnTo>
                          <a:pt x="585" y="2452"/>
                        </a:lnTo>
                        <a:lnTo>
                          <a:pt x="65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mbria"/>
                      <a:ea typeface="Cambria"/>
                      <a:cs typeface="Cambria"/>
                      <a:sym typeface="Cambria"/>
                    </a:endParaRPr>
                  </a:p>
                </p:txBody>
              </p:sp>
            </p:grpSp>
            <p:sp>
              <p:nvSpPr>
                <p:cNvPr id="5039" name="Google Shape;5039;p27"/>
                <p:cNvSpPr/>
                <p:nvPr/>
              </p:nvSpPr>
              <p:spPr>
                <a:xfrm>
                  <a:off x="3478838" y="571086"/>
                  <a:ext cx="23349" cy="110297"/>
                </a:xfrm>
                <a:custGeom>
                  <a:rect b="b" l="l" r="r" t="t"/>
                  <a:pathLst>
                    <a:path extrusionOk="0" h="3250" w="688">
                      <a:moveTo>
                        <a:pt x="68" y="1"/>
                      </a:moveTo>
                      <a:lnTo>
                        <a:pt x="1" y="3250"/>
                      </a:lnTo>
                      <a:lnTo>
                        <a:pt x="688" y="3250"/>
                      </a:lnTo>
                      <a:lnTo>
                        <a:pt x="688" y="86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40" name="Google Shape;5040;p27"/>
                <p:cNvSpPr/>
                <p:nvPr/>
              </p:nvSpPr>
              <p:spPr>
                <a:xfrm>
                  <a:off x="3431181" y="567398"/>
                  <a:ext cx="17580" cy="113148"/>
                </a:xfrm>
                <a:custGeom>
                  <a:rect b="b" l="l" r="r" t="t"/>
                  <a:pathLst>
                    <a:path extrusionOk="0" h="3334" w="518">
                      <a:moveTo>
                        <a:pt x="60" y="0"/>
                      </a:moveTo>
                      <a:lnTo>
                        <a:pt x="0" y="3334"/>
                      </a:lnTo>
                      <a:lnTo>
                        <a:pt x="501" y="3334"/>
                      </a:lnTo>
                      <a:lnTo>
                        <a:pt x="518" y="17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41" name="Google Shape;5041;p27"/>
                <p:cNvSpPr/>
                <p:nvPr/>
              </p:nvSpPr>
              <p:spPr>
                <a:xfrm>
                  <a:off x="3406585" y="674460"/>
                  <a:ext cx="7806" cy="4344"/>
                </a:xfrm>
                <a:custGeom>
                  <a:rect b="b" l="l" r="r" t="t"/>
                  <a:pathLst>
                    <a:path extrusionOk="0" h="128" w="230">
                      <a:moveTo>
                        <a:pt x="0" y="0"/>
                      </a:moveTo>
                      <a:lnTo>
                        <a:pt x="0" y="128"/>
                      </a:lnTo>
                      <a:lnTo>
                        <a:pt x="229" y="128"/>
                      </a:lnTo>
                      <a:lnTo>
                        <a:pt x="22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42" name="Google Shape;5042;p27"/>
                <p:cNvSpPr/>
                <p:nvPr/>
              </p:nvSpPr>
              <p:spPr>
                <a:xfrm>
                  <a:off x="3375488" y="550088"/>
                  <a:ext cx="46942" cy="131303"/>
                </a:xfrm>
                <a:custGeom>
                  <a:rect b="b" l="l" r="r" t="t"/>
                  <a:pathLst>
                    <a:path extrusionOk="0" h="3606" w="1383">
                      <a:moveTo>
                        <a:pt x="0" y="1"/>
                      </a:moveTo>
                      <a:lnTo>
                        <a:pt x="51" y="3606"/>
                      </a:lnTo>
                      <a:lnTo>
                        <a:pt x="1315" y="3606"/>
                      </a:lnTo>
                      <a:lnTo>
                        <a:pt x="138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43" name="Google Shape;5043;p27"/>
                <p:cNvSpPr/>
                <p:nvPr/>
              </p:nvSpPr>
              <p:spPr>
                <a:xfrm>
                  <a:off x="3418391" y="550088"/>
                  <a:ext cx="13272" cy="131303"/>
                </a:xfrm>
                <a:custGeom>
                  <a:rect b="b" l="l" r="r" t="t"/>
                  <a:pathLst>
                    <a:path extrusionOk="0" h="3606" w="391">
                      <a:moveTo>
                        <a:pt x="77" y="1"/>
                      </a:moveTo>
                      <a:lnTo>
                        <a:pt x="0" y="3606"/>
                      </a:lnTo>
                      <a:lnTo>
                        <a:pt x="373" y="3606"/>
                      </a:lnTo>
                      <a:lnTo>
                        <a:pt x="39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44" name="Google Shape;5044;p27"/>
                <p:cNvSpPr/>
                <p:nvPr/>
              </p:nvSpPr>
              <p:spPr>
                <a:xfrm>
                  <a:off x="3345837" y="562194"/>
                  <a:ext cx="50974" cy="119189"/>
                </a:xfrm>
                <a:custGeom>
                  <a:rect b="b" l="l" r="r" t="t"/>
                  <a:pathLst>
                    <a:path extrusionOk="0" h="3512" w="1502">
                      <a:moveTo>
                        <a:pt x="0" y="0"/>
                      </a:moveTo>
                      <a:lnTo>
                        <a:pt x="43" y="3512"/>
                      </a:lnTo>
                      <a:lnTo>
                        <a:pt x="1502" y="3512"/>
                      </a:lnTo>
                      <a:lnTo>
                        <a:pt x="134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45" name="Google Shape;5045;p27"/>
                <p:cNvSpPr/>
                <p:nvPr/>
              </p:nvSpPr>
              <p:spPr>
                <a:xfrm>
                  <a:off x="3388157" y="562194"/>
                  <a:ext cx="26811" cy="119189"/>
                </a:xfrm>
                <a:custGeom>
                  <a:rect b="b" l="l" r="r" t="t"/>
                  <a:pathLst>
                    <a:path extrusionOk="0" h="3512" w="790">
                      <a:moveTo>
                        <a:pt x="85" y="0"/>
                      </a:moveTo>
                      <a:lnTo>
                        <a:pt x="0" y="3512"/>
                      </a:lnTo>
                      <a:lnTo>
                        <a:pt x="764" y="3512"/>
                      </a:lnTo>
                      <a:lnTo>
                        <a:pt x="789" y="85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46" name="Google Shape;5046;p27"/>
                <p:cNvSpPr/>
                <p:nvPr/>
              </p:nvSpPr>
              <p:spPr>
                <a:xfrm>
                  <a:off x="3395081" y="659188"/>
                  <a:ext cx="17308" cy="4649"/>
                </a:xfrm>
                <a:custGeom>
                  <a:rect b="b" l="l" r="r" t="t"/>
                  <a:pathLst>
                    <a:path extrusionOk="0" h="137" w="510">
                      <a:moveTo>
                        <a:pt x="0" y="1"/>
                      </a:moveTo>
                      <a:lnTo>
                        <a:pt x="0" y="137"/>
                      </a:lnTo>
                      <a:lnTo>
                        <a:pt x="509" y="137"/>
                      </a:lnTo>
                      <a:lnTo>
                        <a:pt x="50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47" name="Google Shape;5047;p27"/>
                <p:cNvSpPr/>
                <p:nvPr/>
              </p:nvSpPr>
              <p:spPr>
                <a:xfrm>
                  <a:off x="3400239" y="567930"/>
                  <a:ext cx="12150" cy="4649"/>
                </a:xfrm>
                <a:custGeom>
                  <a:rect b="b" l="l" r="r" t="t"/>
                  <a:pathLst>
                    <a:path extrusionOk="0" h="137" w="358">
                      <a:moveTo>
                        <a:pt x="1" y="1"/>
                      </a:moveTo>
                      <a:lnTo>
                        <a:pt x="1" y="136"/>
                      </a:lnTo>
                      <a:lnTo>
                        <a:pt x="357" y="136"/>
                      </a:lnTo>
                      <a:lnTo>
                        <a:pt x="35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48" name="Google Shape;5048;p27"/>
                <p:cNvSpPr/>
                <p:nvPr/>
              </p:nvSpPr>
              <p:spPr>
                <a:xfrm>
                  <a:off x="3397931" y="578586"/>
                  <a:ext cx="14457" cy="4649"/>
                </a:xfrm>
                <a:custGeom>
                  <a:rect b="b" l="l" r="r" t="t"/>
                  <a:pathLst>
                    <a:path extrusionOk="0" h="137" w="426">
                      <a:moveTo>
                        <a:pt x="1" y="1"/>
                      </a:moveTo>
                      <a:lnTo>
                        <a:pt x="1" y="136"/>
                      </a:lnTo>
                      <a:lnTo>
                        <a:pt x="425" y="136"/>
                      </a:lnTo>
                      <a:lnTo>
                        <a:pt x="42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49" name="Google Shape;5049;p27"/>
                <p:cNvSpPr/>
                <p:nvPr/>
              </p:nvSpPr>
              <p:spPr>
                <a:xfrm>
                  <a:off x="3424131" y="666688"/>
                  <a:ext cx="3496" cy="4344"/>
                </a:xfrm>
                <a:custGeom>
                  <a:rect b="b" l="l" r="r" t="t"/>
                  <a:pathLst>
                    <a:path extrusionOk="0" h="128" w="103">
                      <a:moveTo>
                        <a:pt x="1" y="0"/>
                      </a:moveTo>
                      <a:lnTo>
                        <a:pt x="1" y="128"/>
                      </a:lnTo>
                      <a:lnTo>
                        <a:pt x="103" y="128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50" name="Google Shape;5050;p27"/>
                <p:cNvSpPr/>
                <p:nvPr/>
              </p:nvSpPr>
              <p:spPr>
                <a:xfrm>
                  <a:off x="3322794" y="561889"/>
                  <a:ext cx="40929" cy="119494"/>
                </a:xfrm>
                <a:custGeom>
                  <a:rect b="b" l="l" r="r" t="t"/>
                  <a:pathLst>
                    <a:path extrusionOk="0" h="3521" w="1206">
                      <a:moveTo>
                        <a:pt x="1" y="1"/>
                      </a:moveTo>
                      <a:lnTo>
                        <a:pt x="52" y="3521"/>
                      </a:lnTo>
                      <a:lnTo>
                        <a:pt x="1205" y="3521"/>
                      </a:lnTo>
                      <a:lnTo>
                        <a:pt x="117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51" name="Google Shape;5051;p27"/>
                <p:cNvSpPr/>
                <p:nvPr/>
              </p:nvSpPr>
              <p:spPr>
                <a:xfrm>
                  <a:off x="3357342" y="561889"/>
                  <a:ext cx="22195" cy="119494"/>
                </a:xfrm>
                <a:custGeom>
                  <a:rect b="b" l="l" r="r" t="t"/>
                  <a:pathLst>
                    <a:path extrusionOk="0" h="3521" w="654">
                      <a:moveTo>
                        <a:pt x="137" y="1"/>
                      </a:moveTo>
                      <a:lnTo>
                        <a:pt x="1" y="3521"/>
                      </a:lnTo>
                      <a:lnTo>
                        <a:pt x="629" y="3521"/>
                      </a:lnTo>
                      <a:lnTo>
                        <a:pt x="65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52" name="Google Shape;5052;p27"/>
                <p:cNvSpPr/>
                <p:nvPr/>
              </p:nvSpPr>
              <p:spPr>
                <a:xfrm>
                  <a:off x="3395081" y="671880"/>
                  <a:ext cx="17308" cy="6346"/>
                </a:xfrm>
                <a:custGeom>
                  <a:rect b="b" l="l" r="r" t="t"/>
                  <a:pathLst>
                    <a:path extrusionOk="0" h="187" w="510">
                      <a:moveTo>
                        <a:pt x="0" y="0"/>
                      </a:moveTo>
                      <a:lnTo>
                        <a:pt x="0" y="187"/>
                      </a:lnTo>
                      <a:lnTo>
                        <a:pt x="509" y="187"/>
                      </a:lnTo>
                      <a:lnTo>
                        <a:pt x="50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53" name="Google Shape;5053;p27"/>
                <p:cNvSpPr/>
                <p:nvPr/>
              </p:nvSpPr>
              <p:spPr>
                <a:xfrm>
                  <a:off x="3262678" y="598137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grpSp>
            <p:nvGrpSpPr>
              <p:cNvPr id="5054" name="Google Shape;5054;p27"/>
              <p:cNvGrpSpPr/>
              <p:nvPr/>
            </p:nvGrpSpPr>
            <p:grpSpPr>
              <a:xfrm>
                <a:off x="2570106" y="648377"/>
                <a:ext cx="201555" cy="121802"/>
                <a:chOff x="3410268" y="831871"/>
                <a:chExt cx="201555" cy="121802"/>
              </a:xfrm>
            </p:grpSpPr>
            <p:sp>
              <p:nvSpPr>
                <p:cNvPr id="5055" name="Google Shape;5055;p27"/>
                <p:cNvSpPr/>
                <p:nvPr/>
              </p:nvSpPr>
              <p:spPr>
                <a:xfrm>
                  <a:off x="3580397" y="831871"/>
                  <a:ext cx="31426" cy="119494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56" name="Google Shape;5056;p27"/>
                <p:cNvSpPr/>
                <p:nvPr/>
              </p:nvSpPr>
              <p:spPr>
                <a:xfrm>
                  <a:off x="3556233" y="845955"/>
                  <a:ext cx="30238" cy="107718"/>
                </a:xfrm>
                <a:custGeom>
                  <a:rect b="b" l="l" r="r" t="t"/>
                  <a:pathLst>
                    <a:path extrusionOk="0" h="3174" w="891">
                      <a:moveTo>
                        <a:pt x="136" y="1"/>
                      </a:moveTo>
                      <a:lnTo>
                        <a:pt x="0" y="3173"/>
                      </a:lnTo>
                      <a:lnTo>
                        <a:pt x="891" y="3173"/>
                      </a:lnTo>
                      <a:lnTo>
                        <a:pt x="86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57" name="Google Shape;5057;p27"/>
                <p:cNvSpPr/>
                <p:nvPr/>
              </p:nvSpPr>
              <p:spPr>
                <a:xfrm>
                  <a:off x="3473324" y="831871"/>
                  <a:ext cx="67094" cy="119494"/>
                </a:xfrm>
                <a:custGeom>
                  <a:rect b="b" l="l" r="r" t="t"/>
                  <a:pathLst>
                    <a:path extrusionOk="0" h="3521" w="1977">
                      <a:moveTo>
                        <a:pt x="68" y="0"/>
                      </a:moveTo>
                      <a:lnTo>
                        <a:pt x="0" y="3521"/>
                      </a:lnTo>
                      <a:lnTo>
                        <a:pt x="1798" y="3521"/>
                      </a:lnTo>
                      <a:lnTo>
                        <a:pt x="1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58" name="Google Shape;5058;p27"/>
                <p:cNvSpPr/>
                <p:nvPr/>
              </p:nvSpPr>
              <p:spPr>
                <a:xfrm>
                  <a:off x="3429273" y="841068"/>
                  <a:ext cx="64515" cy="110297"/>
                </a:xfrm>
                <a:custGeom>
                  <a:rect b="b" l="l" r="r" t="t"/>
                  <a:pathLst>
                    <a:path extrusionOk="0" h="3250" w="1901">
                      <a:moveTo>
                        <a:pt x="93" y="1"/>
                      </a:moveTo>
                      <a:lnTo>
                        <a:pt x="0" y="3250"/>
                      </a:lnTo>
                      <a:lnTo>
                        <a:pt x="1900" y="3250"/>
                      </a:lnTo>
                      <a:lnTo>
                        <a:pt x="180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59" name="Google Shape;5059;p27"/>
                <p:cNvSpPr/>
                <p:nvPr/>
              </p:nvSpPr>
              <p:spPr>
                <a:xfrm>
                  <a:off x="3522262" y="831871"/>
                  <a:ext cx="35431" cy="119494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4" y="3521"/>
                      </a:lnTo>
                      <a:lnTo>
                        <a:pt x="1044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60" name="Google Shape;5060;p27"/>
                <p:cNvSpPr/>
                <p:nvPr/>
              </p:nvSpPr>
              <p:spPr>
                <a:xfrm>
                  <a:off x="3487408" y="841068"/>
                  <a:ext cx="28270" cy="110297"/>
                </a:xfrm>
                <a:custGeom>
                  <a:rect b="b" l="l" r="r" t="t"/>
                  <a:pathLst>
                    <a:path extrusionOk="0" h="3250" w="833">
                      <a:moveTo>
                        <a:pt x="86" y="1"/>
                      </a:moveTo>
                      <a:lnTo>
                        <a:pt x="1" y="3250"/>
                      </a:lnTo>
                      <a:lnTo>
                        <a:pt x="832" y="3250"/>
                      </a:lnTo>
                      <a:lnTo>
                        <a:pt x="832" y="85"/>
                      </a:lnTo>
                      <a:lnTo>
                        <a:pt x="86" y="1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61" name="Google Shape;5061;p27"/>
                <p:cNvSpPr/>
                <p:nvPr/>
              </p:nvSpPr>
              <p:spPr>
                <a:xfrm>
                  <a:off x="3410268" y="868421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62" name="Google Shape;5062;p27"/>
                <p:cNvSpPr/>
                <p:nvPr/>
              </p:nvSpPr>
              <p:spPr>
                <a:xfrm>
                  <a:off x="3527421" y="834450"/>
                  <a:ext cx="25657" cy="12421"/>
                </a:xfrm>
                <a:custGeom>
                  <a:rect b="b" l="l" r="r" t="t"/>
                  <a:pathLst>
                    <a:path extrusionOk="0" h="366" w="756">
                      <a:moveTo>
                        <a:pt x="756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56" y="348"/>
                      </a:lnTo>
                      <a:lnTo>
                        <a:pt x="75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63" name="Google Shape;5063;p27"/>
                <p:cNvSpPr/>
                <p:nvPr/>
              </p:nvSpPr>
              <p:spPr>
                <a:xfrm>
                  <a:off x="3530882" y="934939"/>
                  <a:ext cx="22501" cy="12387"/>
                </a:xfrm>
                <a:custGeom>
                  <a:rect b="b" l="l" r="r" t="t"/>
                  <a:pathLst>
                    <a:path extrusionOk="0" h="365" w="663">
                      <a:moveTo>
                        <a:pt x="662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62" y="348"/>
                      </a:ln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grpSp>
            <p:nvGrpSpPr>
              <p:cNvPr id="5064" name="Google Shape;5064;p27"/>
              <p:cNvGrpSpPr/>
              <p:nvPr/>
            </p:nvGrpSpPr>
            <p:grpSpPr>
              <a:xfrm flipH="1">
                <a:off x="2783043" y="1108371"/>
                <a:ext cx="201555" cy="121802"/>
                <a:chOff x="3410268" y="831871"/>
                <a:chExt cx="201555" cy="121802"/>
              </a:xfrm>
            </p:grpSpPr>
            <p:sp>
              <p:nvSpPr>
                <p:cNvPr id="5065" name="Google Shape;5065;p27"/>
                <p:cNvSpPr/>
                <p:nvPr/>
              </p:nvSpPr>
              <p:spPr>
                <a:xfrm>
                  <a:off x="3580397" y="831871"/>
                  <a:ext cx="31426" cy="119494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66" name="Google Shape;5066;p27"/>
                <p:cNvSpPr/>
                <p:nvPr/>
              </p:nvSpPr>
              <p:spPr>
                <a:xfrm>
                  <a:off x="3556233" y="845955"/>
                  <a:ext cx="30238" cy="107718"/>
                </a:xfrm>
                <a:custGeom>
                  <a:rect b="b" l="l" r="r" t="t"/>
                  <a:pathLst>
                    <a:path extrusionOk="0" h="3174" w="891">
                      <a:moveTo>
                        <a:pt x="136" y="1"/>
                      </a:moveTo>
                      <a:lnTo>
                        <a:pt x="0" y="3173"/>
                      </a:lnTo>
                      <a:lnTo>
                        <a:pt x="891" y="3173"/>
                      </a:lnTo>
                      <a:lnTo>
                        <a:pt x="86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67" name="Google Shape;5067;p27"/>
                <p:cNvSpPr/>
                <p:nvPr/>
              </p:nvSpPr>
              <p:spPr>
                <a:xfrm>
                  <a:off x="3473324" y="831871"/>
                  <a:ext cx="67094" cy="119494"/>
                </a:xfrm>
                <a:custGeom>
                  <a:rect b="b" l="l" r="r" t="t"/>
                  <a:pathLst>
                    <a:path extrusionOk="0" h="3521" w="1977">
                      <a:moveTo>
                        <a:pt x="68" y="0"/>
                      </a:moveTo>
                      <a:lnTo>
                        <a:pt x="0" y="3521"/>
                      </a:lnTo>
                      <a:lnTo>
                        <a:pt x="1798" y="3521"/>
                      </a:lnTo>
                      <a:lnTo>
                        <a:pt x="1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68" name="Google Shape;5068;p27"/>
                <p:cNvSpPr/>
                <p:nvPr/>
              </p:nvSpPr>
              <p:spPr>
                <a:xfrm>
                  <a:off x="3429273" y="841068"/>
                  <a:ext cx="64515" cy="110297"/>
                </a:xfrm>
                <a:custGeom>
                  <a:rect b="b" l="l" r="r" t="t"/>
                  <a:pathLst>
                    <a:path extrusionOk="0" h="3250" w="1901">
                      <a:moveTo>
                        <a:pt x="93" y="1"/>
                      </a:moveTo>
                      <a:lnTo>
                        <a:pt x="0" y="3250"/>
                      </a:lnTo>
                      <a:lnTo>
                        <a:pt x="1900" y="3250"/>
                      </a:lnTo>
                      <a:lnTo>
                        <a:pt x="180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69" name="Google Shape;5069;p27"/>
                <p:cNvSpPr/>
                <p:nvPr/>
              </p:nvSpPr>
              <p:spPr>
                <a:xfrm>
                  <a:off x="3522262" y="831871"/>
                  <a:ext cx="35431" cy="119494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4" y="3521"/>
                      </a:lnTo>
                      <a:lnTo>
                        <a:pt x="1044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70" name="Google Shape;5070;p27"/>
                <p:cNvSpPr/>
                <p:nvPr/>
              </p:nvSpPr>
              <p:spPr>
                <a:xfrm>
                  <a:off x="3487408" y="841068"/>
                  <a:ext cx="28270" cy="110297"/>
                </a:xfrm>
                <a:custGeom>
                  <a:rect b="b" l="l" r="r" t="t"/>
                  <a:pathLst>
                    <a:path extrusionOk="0" h="3250" w="833">
                      <a:moveTo>
                        <a:pt x="86" y="1"/>
                      </a:moveTo>
                      <a:lnTo>
                        <a:pt x="1" y="3250"/>
                      </a:lnTo>
                      <a:lnTo>
                        <a:pt x="832" y="3250"/>
                      </a:lnTo>
                      <a:lnTo>
                        <a:pt x="832" y="85"/>
                      </a:lnTo>
                      <a:lnTo>
                        <a:pt x="86" y="1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71" name="Google Shape;5071;p27"/>
                <p:cNvSpPr/>
                <p:nvPr/>
              </p:nvSpPr>
              <p:spPr>
                <a:xfrm>
                  <a:off x="3410268" y="868421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72" name="Google Shape;5072;p27"/>
                <p:cNvSpPr/>
                <p:nvPr/>
              </p:nvSpPr>
              <p:spPr>
                <a:xfrm>
                  <a:off x="3527421" y="834450"/>
                  <a:ext cx="25657" cy="12421"/>
                </a:xfrm>
                <a:custGeom>
                  <a:rect b="b" l="l" r="r" t="t"/>
                  <a:pathLst>
                    <a:path extrusionOk="0" h="366" w="756">
                      <a:moveTo>
                        <a:pt x="756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56" y="348"/>
                      </a:lnTo>
                      <a:lnTo>
                        <a:pt x="75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73" name="Google Shape;5073;p27"/>
                <p:cNvSpPr/>
                <p:nvPr/>
              </p:nvSpPr>
              <p:spPr>
                <a:xfrm>
                  <a:off x="3530882" y="934939"/>
                  <a:ext cx="22501" cy="12387"/>
                </a:xfrm>
                <a:custGeom>
                  <a:rect b="b" l="l" r="r" t="t"/>
                  <a:pathLst>
                    <a:path extrusionOk="0" h="365" w="663">
                      <a:moveTo>
                        <a:pt x="662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62" y="348"/>
                      </a:ln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grpSp>
            <p:nvGrpSpPr>
              <p:cNvPr id="5074" name="Google Shape;5074;p27"/>
              <p:cNvGrpSpPr/>
              <p:nvPr/>
            </p:nvGrpSpPr>
            <p:grpSpPr>
              <a:xfrm>
                <a:off x="2764078" y="941213"/>
                <a:ext cx="239509" cy="131303"/>
                <a:chOff x="3262678" y="550088"/>
                <a:chExt cx="239509" cy="131303"/>
              </a:xfrm>
            </p:grpSpPr>
            <p:sp>
              <p:nvSpPr>
                <p:cNvPr id="5075" name="Google Shape;5075;p27"/>
                <p:cNvSpPr/>
                <p:nvPr/>
              </p:nvSpPr>
              <p:spPr>
                <a:xfrm>
                  <a:off x="3438826" y="571086"/>
                  <a:ext cx="45239" cy="110297"/>
                </a:xfrm>
                <a:custGeom>
                  <a:rect b="b" l="l" r="r" t="t"/>
                  <a:pathLst>
                    <a:path extrusionOk="0" h="3250" w="1333">
                      <a:moveTo>
                        <a:pt x="77" y="1"/>
                      </a:moveTo>
                      <a:lnTo>
                        <a:pt x="0" y="3250"/>
                      </a:lnTo>
                      <a:lnTo>
                        <a:pt x="1332" y="3250"/>
                      </a:lnTo>
                      <a:lnTo>
                        <a:pt x="1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grpSp>
              <p:nvGrpSpPr>
                <p:cNvPr id="5076" name="Google Shape;5076;p27"/>
                <p:cNvGrpSpPr/>
                <p:nvPr/>
              </p:nvGrpSpPr>
              <p:grpSpPr>
                <a:xfrm>
                  <a:off x="3440251" y="598168"/>
                  <a:ext cx="35464" cy="83215"/>
                  <a:chOff x="4010214" y="1172156"/>
                  <a:chExt cx="35464" cy="83215"/>
                </a:xfrm>
              </p:grpSpPr>
              <p:sp>
                <p:nvSpPr>
                  <p:cNvPr id="5077" name="Google Shape;5077;p27"/>
                  <p:cNvSpPr/>
                  <p:nvPr/>
                </p:nvSpPr>
                <p:spPr>
                  <a:xfrm>
                    <a:off x="4010214" y="1172156"/>
                    <a:ext cx="18462" cy="83215"/>
                  </a:xfrm>
                  <a:custGeom>
                    <a:rect b="b" l="l" r="r" t="t"/>
                    <a:pathLst>
                      <a:path extrusionOk="0" h="2452" w="544">
                        <a:moveTo>
                          <a:pt x="1" y="0"/>
                        </a:moveTo>
                        <a:lnTo>
                          <a:pt x="52" y="2452"/>
                        </a:lnTo>
                        <a:lnTo>
                          <a:pt x="544" y="2452"/>
                        </a:lnTo>
                        <a:lnTo>
                          <a:pt x="518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mbria"/>
                      <a:ea typeface="Cambria"/>
                      <a:cs typeface="Cambria"/>
                      <a:sym typeface="Cambria"/>
                    </a:endParaRPr>
                  </a:p>
                </p:txBody>
              </p:sp>
              <p:sp>
                <p:nvSpPr>
                  <p:cNvPr id="5078" name="Google Shape;5078;p27"/>
                  <p:cNvSpPr/>
                  <p:nvPr/>
                </p:nvSpPr>
                <p:spPr>
                  <a:xfrm>
                    <a:off x="4023483" y="1172156"/>
                    <a:ext cx="22195" cy="83215"/>
                  </a:xfrm>
                  <a:custGeom>
                    <a:rect b="b" l="l" r="r" t="t"/>
                    <a:pathLst>
                      <a:path extrusionOk="0" h="2452" w="654">
                        <a:moveTo>
                          <a:pt x="34" y="0"/>
                        </a:moveTo>
                        <a:lnTo>
                          <a:pt x="0" y="2452"/>
                        </a:lnTo>
                        <a:lnTo>
                          <a:pt x="585" y="2452"/>
                        </a:lnTo>
                        <a:lnTo>
                          <a:pt x="65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mbria"/>
                      <a:ea typeface="Cambria"/>
                      <a:cs typeface="Cambria"/>
                      <a:sym typeface="Cambria"/>
                    </a:endParaRPr>
                  </a:p>
                </p:txBody>
              </p:sp>
            </p:grpSp>
            <p:sp>
              <p:nvSpPr>
                <p:cNvPr id="5079" name="Google Shape;5079;p27"/>
                <p:cNvSpPr/>
                <p:nvPr/>
              </p:nvSpPr>
              <p:spPr>
                <a:xfrm>
                  <a:off x="3478838" y="571086"/>
                  <a:ext cx="23349" cy="110297"/>
                </a:xfrm>
                <a:custGeom>
                  <a:rect b="b" l="l" r="r" t="t"/>
                  <a:pathLst>
                    <a:path extrusionOk="0" h="3250" w="688">
                      <a:moveTo>
                        <a:pt x="68" y="1"/>
                      </a:moveTo>
                      <a:lnTo>
                        <a:pt x="1" y="3250"/>
                      </a:lnTo>
                      <a:lnTo>
                        <a:pt x="688" y="3250"/>
                      </a:lnTo>
                      <a:lnTo>
                        <a:pt x="688" y="86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80" name="Google Shape;5080;p27"/>
                <p:cNvSpPr/>
                <p:nvPr/>
              </p:nvSpPr>
              <p:spPr>
                <a:xfrm>
                  <a:off x="3431181" y="567398"/>
                  <a:ext cx="17580" cy="113148"/>
                </a:xfrm>
                <a:custGeom>
                  <a:rect b="b" l="l" r="r" t="t"/>
                  <a:pathLst>
                    <a:path extrusionOk="0" h="3334" w="518">
                      <a:moveTo>
                        <a:pt x="60" y="0"/>
                      </a:moveTo>
                      <a:lnTo>
                        <a:pt x="0" y="3334"/>
                      </a:lnTo>
                      <a:lnTo>
                        <a:pt x="501" y="3334"/>
                      </a:lnTo>
                      <a:lnTo>
                        <a:pt x="518" y="17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81" name="Google Shape;5081;p27"/>
                <p:cNvSpPr/>
                <p:nvPr/>
              </p:nvSpPr>
              <p:spPr>
                <a:xfrm>
                  <a:off x="3406585" y="674460"/>
                  <a:ext cx="7806" cy="4344"/>
                </a:xfrm>
                <a:custGeom>
                  <a:rect b="b" l="l" r="r" t="t"/>
                  <a:pathLst>
                    <a:path extrusionOk="0" h="128" w="230">
                      <a:moveTo>
                        <a:pt x="0" y="0"/>
                      </a:moveTo>
                      <a:lnTo>
                        <a:pt x="0" y="128"/>
                      </a:lnTo>
                      <a:lnTo>
                        <a:pt x="229" y="128"/>
                      </a:lnTo>
                      <a:lnTo>
                        <a:pt x="22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82" name="Google Shape;5082;p27"/>
                <p:cNvSpPr/>
                <p:nvPr/>
              </p:nvSpPr>
              <p:spPr>
                <a:xfrm>
                  <a:off x="3375488" y="550088"/>
                  <a:ext cx="46942" cy="131303"/>
                </a:xfrm>
                <a:custGeom>
                  <a:rect b="b" l="l" r="r" t="t"/>
                  <a:pathLst>
                    <a:path extrusionOk="0" h="3606" w="1383">
                      <a:moveTo>
                        <a:pt x="0" y="1"/>
                      </a:moveTo>
                      <a:lnTo>
                        <a:pt x="51" y="3606"/>
                      </a:lnTo>
                      <a:lnTo>
                        <a:pt x="1315" y="3606"/>
                      </a:lnTo>
                      <a:lnTo>
                        <a:pt x="138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83" name="Google Shape;5083;p27"/>
                <p:cNvSpPr/>
                <p:nvPr/>
              </p:nvSpPr>
              <p:spPr>
                <a:xfrm>
                  <a:off x="3418391" y="550088"/>
                  <a:ext cx="13272" cy="131303"/>
                </a:xfrm>
                <a:custGeom>
                  <a:rect b="b" l="l" r="r" t="t"/>
                  <a:pathLst>
                    <a:path extrusionOk="0" h="3606" w="391">
                      <a:moveTo>
                        <a:pt x="77" y="1"/>
                      </a:moveTo>
                      <a:lnTo>
                        <a:pt x="0" y="3606"/>
                      </a:lnTo>
                      <a:lnTo>
                        <a:pt x="373" y="3606"/>
                      </a:lnTo>
                      <a:lnTo>
                        <a:pt x="39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84" name="Google Shape;5084;p27"/>
                <p:cNvSpPr/>
                <p:nvPr/>
              </p:nvSpPr>
              <p:spPr>
                <a:xfrm>
                  <a:off x="3345837" y="562194"/>
                  <a:ext cx="50974" cy="119189"/>
                </a:xfrm>
                <a:custGeom>
                  <a:rect b="b" l="l" r="r" t="t"/>
                  <a:pathLst>
                    <a:path extrusionOk="0" h="3512" w="1502">
                      <a:moveTo>
                        <a:pt x="0" y="0"/>
                      </a:moveTo>
                      <a:lnTo>
                        <a:pt x="43" y="3512"/>
                      </a:lnTo>
                      <a:lnTo>
                        <a:pt x="1502" y="3512"/>
                      </a:lnTo>
                      <a:lnTo>
                        <a:pt x="134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85" name="Google Shape;5085;p27"/>
                <p:cNvSpPr/>
                <p:nvPr/>
              </p:nvSpPr>
              <p:spPr>
                <a:xfrm>
                  <a:off x="3388157" y="562194"/>
                  <a:ext cx="26811" cy="119189"/>
                </a:xfrm>
                <a:custGeom>
                  <a:rect b="b" l="l" r="r" t="t"/>
                  <a:pathLst>
                    <a:path extrusionOk="0" h="3512" w="790">
                      <a:moveTo>
                        <a:pt x="85" y="0"/>
                      </a:moveTo>
                      <a:lnTo>
                        <a:pt x="0" y="3512"/>
                      </a:lnTo>
                      <a:lnTo>
                        <a:pt x="764" y="3512"/>
                      </a:lnTo>
                      <a:lnTo>
                        <a:pt x="789" y="85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86" name="Google Shape;5086;p27"/>
                <p:cNvSpPr/>
                <p:nvPr/>
              </p:nvSpPr>
              <p:spPr>
                <a:xfrm>
                  <a:off x="3395081" y="659188"/>
                  <a:ext cx="17308" cy="4649"/>
                </a:xfrm>
                <a:custGeom>
                  <a:rect b="b" l="l" r="r" t="t"/>
                  <a:pathLst>
                    <a:path extrusionOk="0" h="137" w="510">
                      <a:moveTo>
                        <a:pt x="0" y="1"/>
                      </a:moveTo>
                      <a:lnTo>
                        <a:pt x="0" y="137"/>
                      </a:lnTo>
                      <a:lnTo>
                        <a:pt x="509" y="137"/>
                      </a:lnTo>
                      <a:lnTo>
                        <a:pt x="50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87" name="Google Shape;5087;p27"/>
                <p:cNvSpPr/>
                <p:nvPr/>
              </p:nvSpPr>
              <p:spPr>
                <a:xfrm>
                  <a:off x="3400239" y="567930"/>
                  <a:ext cx="12150" cy="4649"/>
                </a:xfrm>
                <a:custGeom>
                  <a:rect b="b" l="l" r="r" t="t"/>
                  <a:pathLst>
                    <a:path extrusionOk="0" h="137" w="358">
                      <a:moveTo>
                        <a:pt x="1" y="1"/>
                      </a:moveTo>
                      <a:lnTo>
                        <a:pt x="1" y="136"/>
                      </a:lnTo>
                      <a:lnTo>
                        <a:pt x="357" y="136"/>
                      </a:lnTo>
                      <a:lnTo>
                        <a:pt x="35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88" name="Google Shape;5088;p27"/>
                <p:cNvSpPr/>
                <p:nvPr/>
              </p:nvSpPr>
              <p:spPr>
                <a:xfrm>
                  <a:off x="3397931" y="578586"/>
                  <a:ext cx="14457" cy="4649"/>
                </a:xfrm>
                <a:custGeom>
                  <a:rect b="b" l="l" r="r" t="t"/>
                  <a:pathLst>
                    <a:path extrusionOk="0" h="137" w="426">
                      <a:moveTo>
                        <a:pt x="1" y="1"/>
                      </a:moveTo>
                      <a:lnTo>
                        <a:pt x="1" y="136"/>
                      </a:lnTo>
                      <a:lnTo>
                        <a:pt x="425" y="136"/>
                      </a:lnTo>
                      <a:lnTo>
                        <a:pt x="42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89" name="Google Shape;5089;p27"/>
                <p:cNvSpPr/>
                <p:nvPr/>
              </p:nvSpPr>
              <p:spPr>
                <a:xfrm>
                  <a:off x="3424131" y="666688"/>
                  <a:ext cx="3496" cy="4344"/>
                </a:xfrm>
                <a:custGeom>
                  <a:rect b="b" l="l" r="r" t="t"/>
                  <a:pathLst>
                    <a:path extrusionOk="0" h="128" w="103">
                      <a:moveTo>
                        <a:pt x="1" y="0"/>
                      </a:moveTo>
                      <a:lnTo>
                        <a:pt x="1" y="128"/>
                      </a:lnTo>
                      <a:lnTo>
                        <a:pt x="103" y="128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90" name="Google Shape;5090;p27"/>
                <p:cNvSpPr/>
                <p:nvPr/>
              </p:nvSpPr>
              <p:spPr>
                <a:xfrm>
                  <a:off x="3322794" y="561889"/>
                  <a:ext cx="40929" cy="119494"/>
                </a:xfrm>
                <a:custGeom>
                  <a:rect b="b" l="l" r="r" t="t"/>
                  <a:pathLst>
                    <a:path extrusionOk="0" h="3521" w="1206">
                      <a:moveTo>
                        <a:pt x="1" y="1"/>
                      </a:moveTo>
                      <a:lnTo>
                        <a:pt x="52" y="3521"/>
                      </a:lnTo>
                      <a:lnTo>
                        <a:pt x="1205" y="3521"/>
                      </a:lnTo>
                      <a:lnTo>
                        <a:pt x="117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91" name="Google Shape;5091;p27"/>
                <p:cNvSpPr/>
                <p:nvPr/>
              </p:nvSpPr>
              <p:spPr>
                <a:xfrm>
                  <a:off x="3357342" y="561889"/>
                  <a:ext cx="22195" cy="119494"/>
                </a:xfrm>
                <a:custGeom>
                  <a:rect b="b" l="l" r="r" t="t"/>
                  <a:pathLst>
                    <a:path extrusionOk="0" h="3521" w="654">
                      <a:moveTo>
                        <a:pt x="137" y="1"/>
                      </a:moveTo>
                      <a:lnTo>
                        <a:pt x="1" y="3521"/>
                      </a:lnTo>
                      <a:lnTo>
                        <a:pt x="629" y="3521"/>
                      </a:lnTo>
                      <a:lnTo>
                        <a:pt x="65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92" name="Google Shape;5092;p27"/>
                <p:cNvSpPr/>
                <p:nvPr/>
              </p:nvSpPr>
              <p:spPr>
                <a:xfrm>
                  <a:off x="3395081" y="671880"/>
                  <a:ext cx="17308" cy="6346"/>
                </a:xfrm>
                <a:custGeom>
                  <a:rect b="b" l="l" r="r" t="t"/>
                  <a:pathLst>
                    <a:path extrusionOk="0" h="187" w="510">
                      <a:moveTo>
                        <a:pt x="0" y="0"/>
                      </a:moveTo>
                      <a:lnTo>
                        <a:pt x="0" y="187"/>
                      </a:lnTo>
                      <a:lnTo>
                        <a:pt x="509" y="187"/>
                      </a:lnTo>
                      <a:lnTo>
                        <a:pt x="50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93" name="Google Shape;5093;p27"/>
                <p:cNvSpPr/>
                <p:nvPr/>
              </p:nvSpPr>
              <p:spPr>
                <a:xfrm>
                  <a:off x="3262678" y="598137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grpSp>
            <p:nvGrpSpPr>
              <p:cNvPr id="5094" name="Google Shape;5094;p27"/>
              <p:cNvGrpSpPr/>
              <p:nvPr/>
            </p:nvGrpSpPr>
            <p:grpSpPr>
              <a:xfrm>
                <a:off x="2558028" y="941232"/>
                <a:ext cx="239509" cy="131303"/>
                <a:chOff x="3262678" y="550088"/>
                <a:chExt cx="239509" cy="131303"/>
              </a:xfrm>
            </p:grpSpPr>
            <p:sp>
              <p:nvSpPr>
                <p:cNvPr id="5095" name="Google Shape;5095;p27"/>
                <p:cNvSpPr/>
                <p:nvPr/>
              </p:nvSpPr>
              <p:spPr>
                <a:xfrm>
                  <a:off x="3438826" y="571086"/>
                  <a:ext cx="45239" cy="110297"/>
                </a:xfrm>
                <a:custGeom>
                  <a:rect b="b" l="l" r="r" t="t"/>
                  <a:pathLst>
                    <a:path extrusionOk="0" h="3250" w="1333">
                      <a:moveTo>
                        <a:pt x="77" y="1"/>
                      </a:moveTo>
                      <a:lnTo>
                        <a:pt x="0" y="3250"/>
                      </a:lnTo>
                      <a:lnTo>
                        <a:pt x="1332" y="3250"/>
                      </a:lnTo>
                      <a:lnTo>
                        <a:pt x="125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grpSp>
              <p:nvGrpSpPr>
                <p:cNvPr id="5096" name="Google Shape;5096;p27"/>
                <p:cNvGrpSpPr/>
                <p:nvPr/>
              </p:nvGrpSpPr>
              <p:grpSpPr>
                <a:xfrm>
                  <a:off x="3440251" y="598168"/>
                  <a:ext cx="35464" cy="83215"/>
                  <a:chOff x="4010214" y="1172156"/>
                  <a:chExt cx="35464" cy="83215"/>
                </a:xfrm>
              </p:grpSpPr>
              <p:sp>
                <p:nvSpPr>
                  <p:cNvPr id="5097" name="Google Shape;5097;p27"/>
                  <p:cNvSpPr/>
                  <p:nvPr/>
                </p:nvSpPr>
                <p:spPr>
                  <a:xfrm>
                    <a:off x="4010214" y="1172156"/>
                    <a:ext cx="18462" cy="83215"/>
                  </a:xfrm>
                  <a:custGeom>
                    <a:rect b="b" l="l" r="r" t="t"/>
                    <a:pathLst>
                      <a:path extrusionOk="0" h="2452" w="544">
                        <a:moveTo>
                          <a:pt x="1" y="0"/>
                        </a:moveTo>
                        <a:lnTo>
                          <a:pt x="52" y="2452"/>
                        </a:lnTo>
                        <a:lnTo>
                          <a:pt x="544" y="2452"/>
                        </a:lnTo>
                        <a:lnTo>
                          <a:pt x="518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mbria"/>
                      <a:ea typeface="Cambria"/>
                      <a:cs typeface="Cambria"/>
                      <a:sym typeface="Cambria"/>
                    </a:endParaRPr>
                  </a:p>
                </p:txBody>
              </p:sp>
              <p:sp>
                <p:nvSpPr>
                  <p:cNvPr id="5098" name="Google Shape;5098;p27"/>
                  <p:cNvSpPr/>
                  <p:nvPr/>
                </p:nvSpPr>
                <p:spPr>
                  <a:xfrm>
                    <a:off x="4023483" y="1172156"/>
                    <a:ext cx="22195" cy="83215"/>
                  </a:xfrm>
                  <a:custGeom>
                    <a:rect b="b" l="l" r="r" t="t"/>
                    <a:pathLst>
                      <a:path extrusionOk="0" h="2452" w="654">
                        <a:moveTo>
                          <a:pt x="34" y="0"/>
                        </a:moveTo>
                        <a:lnTo>
                          <a:pt x="0" y="2452"/>
                        </a:lnTo>
                        <a:lnTo>
                          <a:pt x="585" y="2452"/>
                        </a:lnTo>
                        <a:lnTo>
                          <a:pt x="65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mbria"/>
                      <a:ea typeface="Cambria"/>
                      <a:cs typeface="Cambria"/>
                      <a:sym typeface="Cambria"/>
                    </a:endParaRPr>
                  </a:p>
                </p:txBody>
              </p:sp>
            </p:grpSp>
            <p:sp>
              <p:nvSpPr>
                <p:cNvPr id="5099" name="Google Shape;5099;p27"/>
                <p:cNvSpPr/>
                <p:nvPr/>
              </p:nvSpPr>
              <p:spPr>
                <a:xfrm>
                  <a:off x="3478838" y="571086"/>
                  <a:ext cx="23349" cy="110297"/>
                </a:xfrm>
                <a:custGeom>
                  <a:rect b="b" l="l" r="r" t="t"/>
                  <a:pathLst>
                    <a:path extrusionOk="0" h="3250" w="688">
                      <a:moveTo>
                        <a:pt x="68" y="1"/>
                      </a:moveTo>
                      <a:lnTo>
                        <a:pt x="1" y="3250"/>
                      </a:lnTo>
                      <a:lnTo>
                        <a:pt x="688" y="3250"/>
                      </a:lnTo>
                      <a:lnTo>
                        <a:pt x="688" y="86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00" name="Google Shape;5100;p27"/>
                <p:cNvSpPr/>
                <p:nvPr/>
              </p:nvSpPr>
              <p:spPr>
                <a:xfrm>
                  <a:off x="3431181" y="567398"/>
                  <a:ext cx="17580" cy="113148"/>
                </a:xfrm>
                <a:custGeom>
                  <a:rect b="b" l="l" r="r" t="t"/>
                  <a:pathLst>
                    <a:path extrusionOk="0" h="3334" w="518">
                      <a:moveTo>
                        <a:pt x="60" y="0"/>
                      </a:moveTo>
                      <a:lnTo>
                        <a:pt x="0" y="3334"/>
                      </a:lnTo>
                      <a:lnTo>
                        <a:pt x="501" y="3334"/>
                      </a:lnTo>
                      <a:lnTo>
                        <a:pt x="518" y="17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01" name="Google Shape;5101;p27"/>
                <p:cNvSpPr/>
                <p:nvPr/>
              </p:nvSpPr>
              <p:spPr>
                <a:xfrm>
                  <a:off x="3406585" y="674460"/>
                  <a:ext cx="7806" cy="4344"/>
                </a:xfrm>
                <a:custGeom>
                  <a:rect b="b" l="l" r="r" t="t"/>
                  <a:pathLst>
                    <a:path extrusionOk="0" h="128" w="230">
                      <a:moveTo>
                        <a:pt x="0" y="0"/>
                      </a:moveTo>
                      <a:lnTo>
                        <a:pt x="0" y="128"/>
                      </a:lnTo>
                      <a:lnTo>
                        <a:pt x="229" y="128"/>
                      </a:lnTo>
                      <a:lnTo>
                        <a:pt x="22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02" name="Google Shape;5102;p27"/>
                <p:cNvSpPr/>
                <p:nvPr/>
              </p:nvSpPr>
              <p:spPr>
                <a:xfrm>
                  <a:off x="3375488" y="550088"/>
                  <a:ext cx="46942" cy="131303"/>
                </a:xfrm>
                <a:custGeom>
                  <a:rect b="b" l="l" r="r" t="t"/>
                  <a:pathLst>
                    <a:path extrusionOk="0" h="3606" w="1383">
                      <a:moveTo>
                        <a:pt x="0" y="1"/>
                      </a:moveTo>
                      <a:lnTo>
                        <a:pt x="51" y="3606"/>
                      </a:lnTo>
                      <a:lnTo>
                        <a:pt x="1315" y="3606"/>
                      </a:lnTo>
                      <a:lnTo>
                        <a:pt x="138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03" name="Google Shape;5103;p27"/>
                <p:cNvSpPr/>
                <p:nvPr/>
              </p:nvSpPr>
              <p:spPr>
                <a:xfrm>
                  <a:off x="3418391" y="550088"/>
                  <a:ext cx="13272" cy="131303"/>
                </a:xfrm>
                <a:custGeom>
                  <a:rect b="b" l="l" r="r" t="t"/>
                  <a:pathLst>
                    <a:path extrusionOk="0" h="3606" w="391">
                      <a:moveTo>
                        <a:pt x="77" y="1"/>
                      </a:moveTo>
                      <a:lnTo>
                        <a:pt x="0" y="3606"/>
                      </a:lnTo>
                      <a:lnTo>
                        <a:pt x="373" y="3606"/>
                      </a:lnTo>
                      <a:lnTo>
                        <a:pt x="39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04" name="Google Shape;5104;p27"/>
                <p:cNvSpPr/>
                <p:nvPr/>
              </p:nvSpPr>
              <p:spPr>
                <a:xfrm>
                  <a:off x="3345837" y="562194"/>
                  <a:ext cx="50974" cy="119189"/>
                </a:xfrm>
                <a:custGeom>
                  <a:rect b="b" l="l" r="r" t="t"/>
                  <a:pathLst>
                    <a:path extrusionOk="0" h="3512" w="1502">
                      <a:moveTo>
                        <a:pt x="0" y="0"/>
                      </a:moveTo>
                      <a:lnTo>
                        <a:pt x="43" y="3512"/>
                      </a:lnTo>
                      <a:lnTo>
                        <a:pt x="1502" y="3512"/>
                      </a:lnTo>
                      <a:lnTo>
                        <a:pt x="134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05" name="Google Shape;5105;p27"/>
                <p:cNvSpPr/>
                <p:nvPr/>
              </p:nvSpPr>
              <p:spPr>
                <a:xfrm>
                  <a:off x="3388157" y="562194"/>
                  <a:ext cx="26811" cy="119189"/>
                </a:xfrm>
                <a:custGeom>
                  <a:rect b="b" l="l" r="r" t="t"/>
                  <a:pathLst>
                    <a:path extrusionOk="0" h="3512" w="790">
                      <a:moveTo>
                        <a:pt x="85" y="0"/>
                      </a:moveTo>
                      <a:lnTo>
                        <a:pt x="0" y="3512"/>
                      </a:lnTo>
                      <a:lnTo>
                        <a:pt x="764" y="3512"/>
                      </a:lnTo>
                      <a:lnTo>
                        <a:pt x="789" y="85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06" name="Google Shape;5106;p27"/>
                <p:cNvSpPr/>
                <p:nvPr/>
              </p:nvSpPr>
              <p:spPr>
                <a:xfrm>
                  <a:off x="3395081" y="659188"/>
                  <a:ext cx="17308" cy="4649"/>
                </a:xfrm>
                <a:custGeom>
                  <a:rect b="b" l="l" r="r" t="t"/>
                  <a:pathLst>
                    <a:path extrusionOk="0" h="137" w="510">
                      <a:moveTo>
                        <a:pt x="0" y="1"/>
                      </a:moveTo>
                      <a:lnTo>
                        <a:pt x="0" y="137"/>
                      </a:lnTo>
                      <a:lnTo>
                        <a:pt x="509" y="137"/>
                      </a:lnTo>
                      <a:lnTo>
                        <a:pt x="50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07" name="Google Shape;5107;p27"/>
                <p:cNvSpPr/>
                <p:nvPr/>
              </p:nvSpPr>
              <p:spPr>
                <a:xfrm>
                  <a:off x="3400239" y="567930"/>
                  <a:ext cx="12150" cy="4649"/>
                </a:xfrm>
                <a:custGeom>
                  <a:rect b="b" l="l" r="r" t="t"/>
                  <a:pathLst>
                    <a:path extrusionOk="0" h="137" w="358">
                      <a:moveTo>
                        <a:pt x="1" y="1"/>
                      </a:moveTo>
                      <a:lnTo>
                        <a:pt x="1" y="136"/>
                      </a:lnTo>
                      <a:lnTo>
                        <a:pt x="357" y="136"/>
                      </a:lnTo>
                      <a:lnTo>
                        <a:pt x="35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08" name="Google Shape;5108;p27"/>
                <p:cNvSpPr/>
                <p:nvPr/>
              </p:nvSpPr>
              <p:spPr>
                <a:xfrm>
                  <a:off x="3397931" y="578586"/>
                  <a:ext cx="14457" cy="4649"/>
                </a:xfrm>
                <a:custGeom>
                  <a:rect b="b" l="l" r="r" t="t"/>
                  <a:pathLst>
                    <a:path extrusionOk="0" h="137" w="426">
                      <a:moveTo>
                        <a:pt x="1" y="1"/>
                      </a:moveTo>
                      <a:lnTo>
                        <a:pt x="1" y="136"/>
                      </a:lnTo>
                      <a:lnTo>
                        <a:pt x="425" y="136"/>
                      </a:lnTo>
                      <a:lnTo>
                        <a:pt x="42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09" name="Google Shape;5109;p27"/>
                <p:cNvSpPr/>
                <p:nvPr/>
              </p:nvSpPr>
              <p:spPr>
                <a:xfrm>
                  <a:off x="3424131" y="666688"/>
                  <a:ext cx="3496" cy="4344"/>
                </a:xfrm>
                <a:custGeom>
                  <a:rect b="b" l="l" r="r" t="t"/>
                  <a:pathLst>
                    <a:path extrusionOk="0" h="128" w="103">
                      <a:moveTo>
                        <a:pt x="1" y="0"/>
                      </a:moveTo>
                      <a:lnTo>
                        <a:pt x="1" y="128"/>
                      </a:lnTo>
                      <a:lnTo>
                        <a:pt x="103" y="128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10" name="Google Shape;5110;p27"/>
                <p:cNvSpPr/>
                <p:nvPr/>
              </p:nvSpPr>
              <p:spPr>
                <a:xfrm>
                  <a:off x="3322794" y="561889"/>
                  <a:ext cx="40929" cy="119494"/>
                </a:xfrm>
                <a:custGeom>
                  <a:rect b="b" l="l" r="r" t="t"/>
                  <a:pathLst>
                    <a:path extrusionOk="0" h="3521" w="1206">
                      <a:moveTo>
                        <a:pt x="1" y="1"/>
                      </a:moveTo>
                      <a:lnTo>
                        <a:pt x="52" y="3521"/>
                      </a:lnTo>
                      <a:lnTo>
                        <a:pt x="1205" y="3521"/>
                      </a:lnTo>
                      <a:lnTo>
                        <a:pt x="117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11" name="Google Shape;5111;p27"/>
                <p:cNvSpPr/>
                <p:nvPr/>
              </p:nvSpPr>
              <p:spPr>
                <a:xfrm>
                  <a:off x="3357342" y="561889"/>
                  <a:ext cx="22195" cy="119494"/>
                </a:xfrm>
                <a:custGeom>
                  <a:rect b="b" l="l" r="r" t="t"/>
                  <a:pathLst>
                    <a:path extrusionOk="0" h="3521" w="654">
                      <a:moveTo>
                        <a:pt x="137" y="1"/>
                      </a:moveTo>
                      <a:lnTo>
                        <a:pt x="1" y="3521"/>
                      </a:lnTo>
                      <a:lnTo>
                        <a:pt x="629" y="3521"/>
                      </a:lnTo>
                      <a:lnTo>
                        <a:pt x="65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12" name="Google Shape;5112;p27"/>
                <p:cNvSpPr/>
                <p:nvPr/>
              </p:nvSpPr>
              <p:spPr>
                <a:xfrm>
                  <a:off x="3395081" y="671880"/>
                  <a:ext cx="17308" cy="6346"/>
                </a:xfrm>
                <a:custGeom>
                  <a:rect b="b" l="l" r="r" t="t"/>
                  <a:pathLst>
                    <a:path extrusionOk="0" h="187" w="510">
                      <a:moveTo>
                        <a:pt x="0" y="0"/>
                      </a:moveTo>
                      <a:lnTo>
                        <a:pt x="0" y="187"/>
                      </a:lnTo>
                      <a:lnTo>
                        <a:pt x="509" y="187"/>
                      </a:lnTo>
                      <a:lnTo>
                        <a:pt x="50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13" name="Google Shape;5113;p27"/>
                <p:cNvSpPr/>
                <p:nvPr/>
              </p:nvSpPr>
              <p:spPr>
                <a:xfrm>
                  <a:off x="3262678" y="598137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grpSp>
            <p:nvGrpSpPr>
              <p:cNvPr id="5114" name="Google Shape;5114;p27"/>
              <p:cNvGrpSpPr/>
              <p:nvPr/>
            </p:nvGrpSpPr>
            <p:grpSpPr>
              <a:xfrm>
                <a:off x="2545762" y="1097628"/>
                <a:ext cx="237278" cy="136395"/>
                <a:chOff x="3220874" y="332628"/>
                <a:chExt cx="237278" cy="136395"/>
              </a:xfrm>
            </p:grpSpPr>
            <p:sp>
              <p:nvSpPr>
                <p:cNvPr id="5115" name="Google Shape;5115;p27"/>
                <p:cNvSpPr/>
                <p:nvPr/>
              </p:nvSpPr>
              <p:spPr>
                <a:xfrm>
                  <a:off x="3408496" y="332628"/>
                  <a:ext cx="35866" cy="136395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16" name="Google Shape;5116;p27"/>
                <p:cNvSpPr/>
                <p:nvPr/>
              </p:nvSpPr>
              <p:spPr>
                <a:xfrm>
                  <a:off x="3381228" y="346070"/>
                  <a:ext cx="34201" cy="122953"/>
                </a:xfrm>
                <a:custGeom>
                  <a:rect b="b" l="l" r="r" t="t"/>
                  <a:pathLst>
                    <a:path extrusionOk="0" h="3174" w="883">
                      <a:moveTo>
                        <a:pt x="128" y="1"/>
                      </a:moveTo>
                      <a:lnTo>
                        <a:pt x="0" y="3174"/>
                      </a:lnTo>
                      <a:lnTo>
                        <a:pt x="883" y="3174"/>
                      </a:lnTo>
                      <a:lnTo>
                        <a:pt x="85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17" name="Google Shape;5117;p27"/>
                <p:cNvSpPr/>
                <p:nvPr/>
              </p:nvSpPr>
              <p:spPr>
                <a:xfrm>
                  <a:off x="3303995" y="332628"/>
                  <a:ext cx="76613" cy="136395"/>
                </a:xfrm>
                <a:custGeom>
                  <a:rect b="b" l="l" r="r" t="t"/>
                  <a:pathLst>
                    <a:path extrusionOk="0" h="3521" w="1978">
                      <a:moveTo>
                        <a:pt x="69" y="0"/>
                      </a:moveTo>
                      <a:lnTo>
                        <a:pt x="1" y="3521"/>
                      </a:lnTo>
                      <a:lnTo>
                        <a:pt x="1799" y="3521"/>
                      </a:lnTo>
                      <a:lnTo>
                        <a:pt x="197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18" name="Google Shape;5118;p27"/>
                <p:cNvSpPr/>
                <p:nvPr/>
              </p:nvSpPr>
              <p:spPr>
                <a:xfrm>
                  <a:off x="3254068" y="343126"/>
                  <a:ext cx="73321" cy="125897"/>
                </a:xfrm>
                <a:custGeom>
                  <a:rect b="b" l="l" r="r" t="t"/>
                  <a:pathLst>
                    <a:path extrusionOk="0" h="3250" w="1893">
                      <a:moveTo>
                        <a:pt x="85" y="1"/>
                      </a:moveTo>
                      <a:lnTo>
                        <a:pt x="1" y="3250"/>
                      </a:lnTo>
                      <a:lnTo>
                        <a:pt x="1892" y="3250"/>
                      </a:lnTo>
                      <a:lnTo>
                        <a:pt x="179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19" name="Google Shape;5119;p27"/>
                <p:cNvSpPr/>
                <p:nvPr/>
              </p:nvSpPr>
              <p:spPr>
                <a:xfrm>
                  <a:off x="3438747" y="332628"/>
                  <a:ext cx="19405" cy="136395"/>
                </a:xfrm>
                <a:custGeom>
                  <a:rect b="b" l="l" r="r" t="t"/>
                  <a:pathLst>
                    <a:path extrusionOk="0" h="3521" w="501">
                      <a:moveTo>
                        <a:pt x="102" y="0"/>
                      </a:moveTo>
                      <a:lnTo>
                        <a:pt x="0" y="3521"/>
                      </a:lnTo>
                      <a:lnTo>
                        <a:pt x="475" y="3521"/>
                      </a:lnTo>
                      <a:lnTo>
                        <a:pt x="5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20" name="Google Shape;5120;p27"/>
                <p:cNvSpPr/>
                <p:nvPr/>
              </p:nvSpPr>
              <p:spPr>
                <a:xfrm>
                  <a:off x="3411130" y="346070"/>
                  <a:ext cx="25331" cy="122953"/>
                </a:xfrm>
                <a:custGeom>
                  <a:rect b="b" l="l" r="r" t="t"/>
                  <a:pathLst>
                    <a:path extrusionOk="0" h="3174" w="654">
                      <a:moveTo>
                        <a:pt x="60" y="1"/>
                      </a:moveTo>
                      <a:lnTo>
                        <a:pt x="0" y="3174"/>
                      </a:lnTo>
                      <a:lnTo>
                        <a:pt x="628" y="3174"/>
                      </a:lnTo>
                      <a:lnTo>
                        <a:pt x="65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21" name="Google Shape;5121;p27"/>
                <p:cNvSpPr/>
                <p:nvPr/>
              </p:nvSpPr>
              <p:spPr>
                <a:xfrm>
                  <a:off x="3359887" y="332628"/>
                  <a:ext cx="40437" cy="136395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3" y="3521"/>
                      </a:lnTo>
                      <a:lnTo>
                        <a:pt x="1043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22" name="Google Shape;5122;p27"/>
                <p:cNvSpPr/>
                <p:nvPr/>
              </p:nvSpPr>
              <p:spPr>
                <a:xfrm>
                  <a:off x="3320457" y="343126"/>
                  <a:ext cx="31877" cy="125897"/>
                </a:xfrm>
                <a:custGeom>
                  <a:rect b="b" l="l" r="r" t="t"/>
                  <a:pathLst>
                    <a:path extrusionOk="0" h="3250" w="823">
                      <a:moveTo>
                        <a:pt x="76" y="1"/>
                      </a:moveTo>
                      <a:lnTo>
                        <a:pt x="0" y="3250"/>
                      </a:lnTo>
                      <a:lnTo>
                        <a:pt x="823" y="3250"/>
                      </a:lnTo>
                      <a:lnTo>
                        <a:pt x="823" y="85"/>
                      </a:lnTo>
                      <a:lnTo>
                        <a:pt x="7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23" name="Google Shape;5123;p27"/>
                <p:cNvSpPr/>
                <p:nvPr/>
              </p:nvSpPr>
              <p:spPr>
                <a:xfrm>
                  <a:off x="3220874" y="374347"/>
                  <a:ext cx="71694" cy="94674"/>
                </a:xfrm>
                <a:custGeom>
                  <a:rect b="b" l="l" r="r" t="t"/>
                  <a:pathLst>
                    <a:path extrusionOk="0" h="2444" w="1851">
                      <a:moveTo>
                        <a:pt x="60" y="1"/>
                      </a:moveTo>
                      <a:lnTo>
                        <a:pt x="1" y="2444"/>
                      </a:lnTo>
                      <a:lnTo>
                        <a:pt x="1850" y="2444"/>
                      </a:lnTo>
                      <a:lnTo>
                        <a:pt x="181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24" name="Google Shape;5124;p27"/>
                <p:cNvSpPr/>
                <p:nvPr/>
              </p:nvSpPr>
              <p:spPr>
                <a:xfrm>
                  <a:off x="3285597" y="374347"/>
                  <a:ext cx="27306" cy="94674"/>
                </a:xfrm>
                <a:custGeom>
                  <a:rect b="b" l="l" r="r" t="t"/>
                  <a:pathLst>
                    <a:path extrusionOk="0" h="2444" w="705">
                      <a:moveTo>
                        <a:pt x="35" y="1"/>
                      </a:moveTo>
                      <a:lnTo>
                        <a:pt x="1" y="2444"/>
                      </a:lnTo>
                      <a:lnTo>
                        <a:pt x="705" y="2444"/>
                      </a:lnTo>
                      <a:lnTo>
                        <a:pt x="70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25" name="Google Shape;5125;p27"/>
                <p:cNvSpPr/>
                <p:nvPr/>
              </p:nvSpPr>
              <p:spPr>
                <a:xfrm>
                  <a:off x="3414732" y="443027"/>
                  <a:ext cx="18785" cy="8251"/>
                </a:xfrm>
                <a:custGeom>
                  <a:rect b="b" l="l" r="r" t="t"/>
                  <a:pathLst>
                    <a:path extrusionOk="0" h="213" w="485">
                      <a:moveTo>
                        <a:pt x="1" y="0"/>
                      </a:moveTo>
                      <a:lnTo>
                        <a:pt x="1" y="213"/>
                      </a:lnTo>
                      <a:lnTo>
                        <a:pt x="484" y="213"/>
                      </a:lnTo>
                      <a:lnTo>
                        <a:pt x="48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26" name="Google Shape;5126;p27"/>
                <p:cNvSpPr/>
                <p:nvPr/>
              </p:nvSpPr>
              <p:spPr>
                <a:xfrm>
                  <a:off x="3365774" y="335572"/>
                  <a:ext cx="29630" cy="14178"/>
                </a:xfrm>
                <a:custGeom>
                  <a:rect b="b" l="l" r="r" t="t"/>
                  <a:pathLst>
                    <a:path extrusionOk="0" h="366" w="765">
                      <a:moveTo>
                        <a:pt x="764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64" y="348"/>
                      </a:lnTo>
                      <a:lnTo>
                        <a:pt x="76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27" name="Google Shape;5127;p27"/>
                <p:cNvSpPr/>
                <p:nvPr/>
              </p:nvSpPr>
              <p:spPr>
                <a:xfrm>
                  <a:off x="3369725" y="450270"/>
                  <a:ext cx="25990" cy="14139"/>
                </a:xfrm>
                <a:custGeom>
                  <a:rect b="b" l="l" r="r" t="t"/>
                  <a:pathLst>
                    <a:path extrusionOk="0" h="365" w="671">
                      <a:moveTo>
                        <a:pt x="671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71" y="348"/>
                      </a:lnTo>
                      <a:lnTo>
                        <a:pt x="67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28" name="Google Shape;5128;p27"/>
                <p:cNvSpPr/>
                <p:nvPr/>
              </p:nvSpPr>
              <p:spPr>
                <a:xfrm>
                  <a:off x="3420968" y="354321"/>
                  <a:ext cx="7282" cy="11505"/>
                </a:xfrm>
                <a:custGeom>
                  <a:rect b="b" l="l" r="r" t="t"/>
                  <a:pathLst>
                    <a:path extrusionOk="0" h="297" w="188">
                      <a:moveTo>
                        <a:pt x="94" y="0"/>
                      </a:moveTo>
                      <a:cubicBezTo>
                        <a:pt x="43" y="0"/>
                        <a:pt x="1" y="59"/>
                        <a:pt x="1" y="144"/>
                      </a:cubicBezTo>
                      <a:cubicBezTo>
                        <a:pt x="1" y="229"/>
                        <a:pt x="43" y="297"/>
                        <a:pt x="94" y="297"/>
                      </a:cubicBezTo>
                      <a:cubicBezTo>
                        <a:pt x="145" y="297"/>
                        <a:pt x="188" y="229"/>
                        <a:pt x="188" y="144"/>
                      </a:cubicBezTo>
                      <a:cubicBezTo>
                        <a:pt x="188" y="59"/>
                        <a:pt x="145" y="0"/>
                        <a:pt x="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grpSp>
            <p:nvGrpSpPr>
              <p:cNvPr id="5129" name="Google Shape;5129;p27"/>
              <p:cNvGrpSpPr/>
              <p:nvPr/>
            </p:nvGrpSpPr>
            <p:grpSpPr>
              <a:xfrm>
                <a:off x="2545762" y="789416"/>
                <a:ext cx="237278" cy="136395"/>
                <a:chOff x="3220874" y="332628"/>
                <a:chExt cx="237278" cy="136395"/>
              </a:xfrm>
            </p:grpSpPr>
            <p:sp>
              <p:nvSpPr>
                <p:cNvPr id="5130" name="Google Shape;5130;p27"/>
                <p:cNvSpPr/>
                <p:nvPr/>
              </p:nvSpPr>
              <p:spPr>
                <a:xfrm>
                  <a:off x="3408496" y="332628"/>
                  <a:ext cx="35866" cy="136395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31" name="Google Shape;5131;p27"/>
                <p:cNvSpPr/>
                <p:nvPr/>
              </p:nvSpPr>
              <p:spPr>
                <a:xfrm>
                  <a:off x="3381228" y="346070"/>
                  <a:ext cx="34201" cy="122953"/>
                </a:xfrm>
                <a:custGeom>
                  <a:rect b="b" l="l" r="r" t="t"/>
                  <a:pathLst>
                    <a:path extrusionOk="0" h="3174" w="883">
                      <a:moveTo>
                        <a:pt x="128" y="1"/>
                      </a:moveTo>
                      <a:lnTo>
                        <a:pt x="0" y="3174"/>
                      </a:lnTo>
                      <a:lnTo>
                        <a:pt x="883" y="3174"/>
                      </a:lnTo>
                      <a:lnTo>
                        <a:pt x="85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32" name="Google Shape;5132;p27"/>
                <p:cNvSpPr/>
                <p:nvPr/>
              </p:nvSpPr>
              <p:spPr>
                <a:xfrm>
                  <a:off x="3303995" y="332628"/>
                  <a:ext cx="76613" cy="136395"/>
                </a:xfrm>
                <a:custGeom>
                  <a:rect b="b" l="l" r="r" t="t"/>
                  <a:pathLst>
                    <a:path extrusionOk="0" h="3521" w="1978">
                      <a:moveTo>
                        <a:pt x="69" y="0"/>
                      </a:moveTo>
                      <a:lnTo>
                        <a:pt x="1" y="3521"/>
                      </a:lnTo>
                      <a:lnTo>
                        <a:pt x="1799" y="3521"/>
                      </a:lnTo>
                      <a:lnTo>
                        <a:pt x="197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33" name="Google Shape;5133;p27"/>
                <p:cNvSpPr/>
                <p:nvPr/>
              </p:nvSpPr>
              <p:spPr>
                <a:xfrm>
                  <a:off x="3254068" y="343126"/>
                  <a:ext cx="73321" cy="125897"/>
                </a:xfrm>
                <a:custGeom>
                  <a:rect b="b" l="l" r="r" t="t"/>
                  <a:pathLst>
                    <a:path extrusionOk="0" h="3250" w="1893">
                      <a:moveTo>
                        <a:pt x="85" y="1"/>
                      </a:moveTo>
                      <a:lnTo>
                        <a:pt x="1" y="3250"/>
                      </a:lnTo>
                      <a:lnTo>
                        <a:pt x="1892" y="3250"/>
                      </a:lnTo>
                      <a:lnTo>
                        <a:pt x="1799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34" name="Google Shape;5134;p27"/>
                <p:cNvSpPr/>
                <p:nvPr/>
              </p:nvSpPr>
              <p:spPr>
                <a:xfrm>
                  <a:off x="3438747" y="332628"/>
                  <a:ext cx="19405" cy="136395"/>
                </a:xfrm>
                <a:custGeom>
                  <a:rect b="b" l="l" r="r" t="t"/>
                  <a:pathLst>
                    <a:path extrusionOk="0" h="3521" w="501">
                      <a:moveTo>
                        <a:pt x="102" y="0"/>
                      </a:moveTo>
                      <a:lnTo>
                        <a:pt x="0" y="3521"/>
                      </a:lnTo>
                      <a:lnTo>
                        <a:pt x="475" y="3521"/>
                      </a:lnTo>
                      <a:lnTo>
                        <a:pt x="5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35" name="Google Shape;5135;p27"/>
                <p:cNvSpPr/>
                <p:nvPr/>
              </p:nvSpPr>
              <p:spPr>
                <a:xfrm>
                  <a:off x="3411130" y="346070"/>
                  <a:ext cx="25331" cy="122953"/>
                </a:xfrm>
                <a:custGeom>
                  <a:rect b="b" l="l" r="r" t="t"/>
                  <a:pathLst>
                    <a:path extrusionOk="0" h="3174" w="654">
                      <a:moveTo>
                        <a:pt x="60" y="1"/>
                      </a:moveTo>
                      <a:lnTo>
                        <a:pt x="0" y="3174"/>
                      </a:lnTo>
                      <a:lnTo>
                        <a:pt x="628" y="3174"/>
                      </a:lnTo>
                      <a:lnTo>
                        <a:pt x="65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36" name="Google Shape;5136;p27"/>
                <p:cNvSpPr/>
                <p:nvPr/>
              </p:nvSpPr>
              <p:spPr>
                <a:xfrm>
                  <a:off x="3359887" y="332628"/>
                  <a:ext cx="40437" cy="136395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3" y="3521"/>
                      </a:lnTo>
                      <a:lnTo>
                        <a:pt x="1043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37" name="Google Shape;5137;p27"/>
                <p:cNvSpPr/>
                <p:nvPr/>
              </p:nvSpPr>
              <p:spPr>
                <a:xfrm>
                  <a:off x="3320457" y="343126"/>
                  <a:ext cx="31877" cy="125897"/>
                </a:xfrm>
                <a:custGeom>
                  <a:rect b="b" l="l" r="r" t="t"/>
                  <a:pathLst>
                    <a:path extrusionOk="0" h="3250" w="823">
                      <a:moveTo>
                        <a:pt x="76" y="1"/>
                      </a:moveTo>
                      <a:lnTo>
                        <a:pt x="0" y="3250"/>
                      </a:lnTo>
                      <a:lnTo>
                        <a:pt x="823" y="3250"/>
                      </a:lnTo>
                      <a:lnTo>
                        <a:pt x="823" y="85"/>
                      </a:lnTo>
                      <a:lnTo>
                        <a:pt x="7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38" name="Google Shape;5138;p27"/>
                <p:cNvSpPr/>
                <p:nvPr/>
              </p:nvSpPr>
              <p:spPr>
                <a:xfrm>
                  <a:off x="3220874" y="374347"/>
                  <a:ext cx="71694" cy="94674"/>
                </a:xfrm>
                <a:custGeom>
                  <a:rect b="b" l="l" r="r" t="t"/>
                  <a:pathLst>
                    <a:path extrusionOk="0" h="2444" w="1851">
                      <a:moveTo>
                        <a:pt x="60" y="1"/>
                      </a:moveTo>
                      <a:lnTo>
                        <a:pt x="1" y="2444"/>
                      </a:lnTo>
                      <a:lnTo>
                        <a:pt x="1850" y="2444"/>
                      </a:lnTo>
                      <a:lnTo>
                        <a:pt x="181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39" name="Google Shape;5139;p27"/>
                <p:cNvSpPr/>
                <p:nvPr/>
              </p:nvSpPr>
              <p:spPr>
                <a:xfrm>
                  <a:off x="3285597" y="374347"/>
                  <a:ext cx="27306" cy="94674"/>
                </a:xfrm>
                <a:custGeom>
                  <a:rect b="b" l="l" r="r" t="t"/>
                  <a:pathLst>
                    <a:path extrusionOk="0" h="2444" w="705">
                      <a:moveTo>
                        <a:pt x="35" y="1"/>
                      </a:moveTo>
                      <a:lnTo>
                        <a:pt x="1" y="2444"/>
                      </a:lnTo>
                      <a:lnTo>
                        <a:pt x="705" y="2444"/>
                      </a:lnTo>
                      <a:lnTo>
                        <a:pt x="70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40" name="Google Shape;5140;p27"/>
                <p:cNvSpPr/>
                <p:nvPr/>
              </p:nvSpPr>
              <p:spPr>
                <a:xfrm>
                  <a:off x="3414732" y="443027"/>
                  <a:ext cx="18785" cy="8251"/>
                </a:xfrm>
                <a:custGeom>
                  <a:rect b="b" l="l" r="r" t="t"/>
                  <a:pathLst>
                    <a:path extrusionOk="0" h="213" w="485">
                      <a:moveTo>
                        <a:pt x="1" y="0"/>
                      </a:moveTo>
                      <a:lnTo>
                        <a:pt x="1" y="213"/>
                      </a:lnTo>
                      <a:lnTo>
                        <a:pt x="484" y="213"/>
                      </a:lnTo>
                      <a:lnTo>
                        <a:pt x="48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41" name="Google Shape;5141;p27"/>
                <p:cNvSpPr/>
                <p:nvPr/>
              </p:nvSpPr>
              <p:spPr>
                <a:xfrm>
                  <a:off x="3365774" y="335572"/>
                  <a:ext cx="29630" cy="14178"/>
                </a:xfrm>
                <a:custGeom>
                  <a:rect b="b" l="l" r="r" t="t"/>
                  <a:pathLst>
                    <a:path extrusionOk="0" h="366" w="765">
                      <a:moveTo>
                        <a:pt x="764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64" y="348"/>
                      </a:lnTo>
                      <a:lnTo>
                        <a:pt x="76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42" name="Google Shape;5142;p27"/>
                <p:cNvSpPr/>
                <p:nvPr/>
              </p:nvSpPr>
              <p:spPr>
                <a:xfrm>
                  <a:off x="3369725" y="450270"/>
                  <a:ext cx="25990" cy="14139"/>
                </a:xfrm>
                <a:custGeom>
                  <a:rect b="b" l="l" r="r" t="t"/>
                  <a:pathLst>
                    <a:path extrusionOk="0" h="365" w="671">
                      <a:moveTo>
                        <a:pt x="671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71" y="348"/>
                      </a:lnTo>
                      <a:lnTo>
                        <a:pt x="67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43" name="Google Shape;5143;p27"/>
                <p:cNvSpPr/>
                <p:nvPr/>
              </p:nvSpPr>
              <p:spPr>
                <a:xfrm>
                  <a:off x="3420968" y="354321"/>
                  <a:ext cx="7282" cy="11505"/>
                </a:xfrm>
                <a:custGeom>
                  <a:rect b="b" l="l" r="r" t="t"/>
                  <a:pathLst>
                    <a:path extrusionOk="0" h="297" w="188">
                      <a:moveTo>
                        <a:pt x="94" y="0"/>
                      </a:moveTo>
                      <a:cubicBezTo>
                        <a:pt x="43" y="0"/>
                        <a:pt x="1" y="59"/>
                        <a:pt x="1" y="144"/>
                      </a:cubicBezTo>
                      <a:cubicBezTo>
                        <a:pt x="1" y="229"/>
                        <a:pt x="43" y="297"/>
                        <a:pt x="94" y="297"/>
                      </a:cubicBezTo>
                      <a:cubicBezTo>
                        <a:pt x="145" y="297"/>
                        <a:pt x="188" y="229"/>
                        <a:pt x="188" y="144"/>
                      </a:cubicBezTo>
                      <a:cubicBezTo>
                        <a:pt x="188" y="59"/>
                        <a:pt x="145" y="0"/>
                        <a:pt x="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grpSp>
            <p:nvGrpSpPr>
              <p:cNvPr id="5144" name="Google Shape;5144;p27"/>
              <p:cNvGrpSpPr/>
              <p:nvPr/>
            </p:nvGrpSpPr>
            <p:grpSpPr>
              <a:xfrm>
                <a:off x="2789618" y="1441933"/>
                <a:ext cx="201555" cy="121802"/>
                <a:chOff x="3410268" y="831871"/>
                <a:chExt cx="201555" cy="121802"/>
              </a:xfrm>
            </p:grpSpPr>
            <p:sp>
              <p:nvSpPr>
                <p:cNvPr id="5145" name="Google Shape;5145;p27"/>
                <p:cNvSpPr/>
                <p:nvPr/>
              </p:nvSpPr>
              <p:spPr>
                <a:xfrm>
                  <a:off x="3580397" y="831871"/>
                  <a:ext cx="31426" cy="119494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46" name="Google Shape;5146;p27"/>
                <p:cNvSpPr/>
                <p:nvPr/>
              </p:nvSpPr>
              <p:spPr>
                <a:xfrm>
                  <a:off x="3556233" y="845955"/>
                  <a:ext cx="30238" cy="107718"/>
                </a:xfrm>
                <a:custGeom>
                  <a:rect b="b" l="l" r="r" t="t"/>
                  <a:pathLst>
                    <a:path extrusionOk="0" h="3174" w="891">
                      <a:moveTo>
                        <a:pt x="136" y="1"/>
                      </a:moveTo>
                      <a:lnTo>
                        <a:pt x="0" y="3173"/>
                      </a:lnTo>
                      <a:lnTo>
                        <a:pt x="891" y="3173"/>
                      </a:lnTo>
                      <a:lnTo>
                        <a:pt x="86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47" name="Google Shape;5147;p27"/>
                <p:cNvSpPr/>
                <p:nvPr/>
              </p:nvSpPr>
              <p:spPr>
                <a:xfrm>
                  <a:off x="3473324" y="831871"/>
                  <a:ext cx="67094" cy="119494"/>
                </a:xfrm>
                <a:custGeom>
                  <a:rect b="b" l="l" r="r" t="t"/>
                  <a:pathLst>
                    <a:path extrusionOk="0" h="3521" w="1977">
                      <a:moveTo>
                        <a:pt x="68" y="0"/>
                      </a:moveTo>
                      <a:lnTo>
                        <a:pt x="0" y="3521"/>
                      </a:lnTo>
                      <a:lnTo>
                        <a:pt x="1798" y="3521"/>
                      </a:lnTo>
                      <a:lnTo>
                        <a:pt x="1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48" name="Google Shape;5148;p27"/>
                <p:cNvSpPr/>
                <p:nvPr/>
              </p:nvSpPr>
              <p:spPr>
                <a:xfrm>
                  <a:off x="3429273" y="841068"/>
                  <a:ext cx="64515" cy="110297"/>
                </a:xfrm>
                <a:custGeom>
                  <a:rect b="b" l="l" r="r" t="t"/>
                  <a:pathLst>
                    <a:path extrusionOk="0" h="3250" w="1901">
                      <a:moveTo>
                        <a:pt x="93" y="1"/>
                      </a:moveTo>
                      <a:lnTo>
                        <a:pt x="0" y="3250"/>
                      </a:lnTo>
                      <a:lnTo>
                        <a:pt x="1900" y="3250"/>
                      </a:lnTo>
                      <a:lnTo>
                        <a:pt x="180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49" name="Google Shape;5149;p27"/>
                <p:cNvSpPr/>
                <p:nvPr/>
              </p:nvSpPr>
              <p:spPr>
                <a:xfrm>
                  <a:off x="3522262" y="831871"/>
                  <a:ext cx="35431" cy="119494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4" y="3521"/>
                      </a:lnTo>
                      <a:lnTo>
                        <a:pt x="1044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50" name="Google Shape;5150;p27"/>
                <p:cNvSpPr/>
                <p:nvPr/>
              </p:nvSpPr>
              <p:spPr>
                <a:xfrm>
                  <a:off x="3487408" y="841068"/>
                  <a:ext cx="28270" cy="110297"/>
                </a:xfrm>
                <a:custGeom>
                  <a:rect b="b" l="l" r="r" t="t"/>
                  <a:pathLst>
                    <a:path extrusionOk="0" h="3250" w="833">
                      <a:moveTo>
                        <a:pt x="86" y="1"/>
                      </a:moveTo>
                      <a:lnTo>
                        <a:pt x="1" y="3250"/>
                      </a:lnTo>
                      <a:lnTo>
                        <a:pt x="832" y="3250"/>
                      </a:lnTo>
                      <a:lnTo>
                        <a:pt x="832" y="85"/>
                      </a:lnTo>
                      <a:lnTo>
                        <a:pt x="86" y="1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51" name="Google Shape;5151;p27"/>
                <p:cNvSpPr/>
                <p:nvPr/>
              </p:nvSpPr>
              <p:spPr>
                <a:xfrm>
                  <a:off x="3410268" y="868421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52" name="Google Shape;5152;p27"/>
                <p:cNvSpPr/>
                <p:nvPr/>
              </p:nvSpPr>
              <p:spPr>
                <a:xfrm>
                  <a:off x="3527421" y="834450"/>
                  <a:ext cx="25657" cy="12421"/>
                </a:xfrm>
                <a:custGeom>
                  <a:rect b="b" l="l" r="r" t="t"/>
                  <a:pathLst>
                    <a:path extrusionOk="0" h="366" w="756">
                      <a:moveTo>
                        <a:pt x="756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56" y="348"/>
                      </a:lnTo>
                      <a:lnTo>
                        <a:pt x="75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53" name="Google Shape;5153;p27"/>
                <p:cNvSpPr/>
                <p:nvPr/>
              </p:nvSpPr>
              <p:spPr>
                <a:xfrm>
                  <a:off x="3530882" y="934939"/>
                  <a:ext cx="22501" cy="12387"/>
                </a:xfrm>
                <a:custGeom>
                  <a:rect b="b" l="l" r="r" t="t"/>
                  <a:pathLst>
                    <a:path extrusionOk="0" h="365" w="663">
                      <a:moveTo>
                        <a:pt x="662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62" y="348"/>
                      </a:ln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grpSp>
            <p:nvGrpSpPr>
              <p:cNvPr id="5154" name="Google Shape;5154;p27"/>
              <p:cNvGrpSpPr/>
              <p:nvPr/>
            </p:nvGrpSpPr>
            <p:grpSpPr>
              <a:xfrm>
                <a:off x="2545762" y="1429316"/>
                <a:ext cx="237278" cy="136395"/>
                <a:chOff x="3220874" y="332628"/>
                <a:chExt cx="237278" cy="136395"/>
              </a:xfrm>
            </p:grpSpPr>
            <p:sp>
              <p:nvSpPr>
                <p:cNvPr id="5155" name="Google Shape;5155;p27"/>
                <p:cNvSpPr/>
                <p:nvPr/>
              </p:nvSpPr>
              <p:spPr>
                <a:xfrm>
                  <a:off x="3408496" y="332628"/>
                  <a:ext cx="35866" cy="136395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56" name="Google Shape;5156;p27"/>
                <p:cNvSpPr/>
                <p:nvPr/>
              </p:nvSpPr>
              <p:spPr>
                <a:xfrm>
                  <a:off x="3381228" y="346070"/>
                  <a:ext cx="34201" cy="122953"/>
                </a:xfrm>
                <a:custGeom>
                  <a:rect b="b" l="l" r="r" t="t"/>
                  <a:pathLst>
                    <a:path extrusionOk="0" h="3174" w="883">
                      <a:moveTo>
                        <a:pt x="128" y="1"/>
                      </a:moveTo>
                      <a:lnTo>
                        <a:pt x="0" y="3174"/>
                      </a:lnTo>
                      <a:lnTo>
                        <a:pt x="883" y="3174"/>
                      </a:lnTo>
                      <a:lnTo>
                        <a:pt x="85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57" name="Google Shape;5157;p27"/>
                <p:cNvSpPr/>
                <p:nvPr/>
              </p:nvSpPr>
              <p:spPr>
                <a:xfrm>
                  <a:off x="3303995" y="332628"/>
                  <a:ext cx="76613" cy="136395"/>
                </a:xfrm>
                <a:custGeom>
                  <a:rect b="b" l="l" r="r" t="t"/>
                  <a:pathLst>
                    <a:path extrusionOk="0" h="3521" w="1978">
                      <a:moveTo>
                        <a:pt x="69" y="0"/>
                      </a:moveTo>
                      <a:lnTo>
                        <a:pt x="1" y="3521"/>
                      </a:lnTo>
                      <a:lnTo>
                        <a:pt x="1799" y="3521"/>
                      </a:lnTo>
                      <a:lnTo>
                        <a:pt x="197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58" name="Google Shape;5158;p27"/>
                <p:cNvSpPr/>
                <p:nvPr/>
              </p:nvSpPr>
              <p:spPr>
                <a:xfrm>
                  <a:off x="3254068" y="343126"/>
                  <a:ext cx="73321" cy="125897"/>
                </a:xfrm>
                <a:custGeom>
                  <a:rect b="b" l="l" r="r" t="t"/>
                  <a:pathLst>
                    <a:path extrusionOk="0" h="3250" w="1893">
                      <a:moveTo>
                        <a:pt x="85" y="1"/>
                      </a:moveTo>
                      <a:lnTo>
                        <a:pt x="1" y="3250"/>
                      </a:lnTo>
                      <a:lnTo>
                        <a:pt x="1892" y="3250"/>
                      </a:lnTo>
                      <a:lnTo>
                        <a:pt x="179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59" name="Google Shape;5159;p27"/>
                <p:cNvSpPr/>
                <p:nvPr/>
              </p:nvSpPr>
              <p:spPr>
                <a:xfrm>
                  <a:off x="3438747" y="332628"/>
                  <a:ext cx="19405" cy="136395"/>
                </a:xfrm>
                <a:custGeom>
                  <a:rect b="b" l="l" r="r" t="t"/>
                  <a:pathLst>
                    <a:path extrusionOk="0" h="3521" w="501">
                      <a:moveTo>
                        <a:pt x="102" y="0"/>
                      </a:moveTo>
                      <a:lnTo>
                        <a:pt x="0" y="3521"/>
                      </a:lnTo>
                      <a:lnTo>
                        <a:pt x="475" y="3521"/>
                      </a:lnTo>
                      <a:lnTo>
                        <a:pt x="5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60" name="Google Shape;5160;p27"/>
                <p:cNvSpPr/>
                <p:nvPr/>
              </p:nvSpPr>
              <p:spPr>
                <a:xfrm>
                  <a:off x="3411130" y="346070"/>
                  <a:ext cx="25331" cy="122953"/>
                </a:xfrm>
                <a:custGeom>
                  <a:rect b="b" l="l" r="r" t="t"/>
                  <a:pathLst>
                    <a:path extrusionOk="0" h="3174" w="654">
                      <a:moveTo>
                        <a:pt x="60" y="1"/>
                      </a:moveTo>
                      <a:lnTo>
                        <a:pt x="0" y="3174"/>
                      </a:lnTo>
                      <a:lnTo>
                        <a:pt x="628" y="3174"/>
                      </a:lnTo>
                      <a:lnTo>
                        <a:pt x="65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61" name="Google Shape;5161;p27"/>
                <p:cNvSpPr/>
                <p:nvPr/>
              </p:nvSpPr>
              <p:spPr>
                <a:xfrm>
                  <a:off x="3359887" y="332628"/>
                  <a:ext cx="40437" cy="136395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3" y="3521"/>
                      </a:lnTo>
                      <a:lnTo>
                        <a:pt x="1043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62" name="Google Shape;5162;p27"/>
                <p:cNvSpPr/>
                <p:nvPr/>
              </p:nvSpPr>
              <p:spPr>
                <a:xfrm>
                  <a:off x="3320457" y="343126"/>
                  <a:ext cx="31877" cy="125897"/>
                </a:xfrm>
                <a:custGeom>
                  <a:rect b="b" l="l" r="r" t="t"/>
                  <a:pathLst>
                    <a:path extrusionOk="0" h="3250" w="823">
                      <a:moveTo>
                        <a:pt x="76" y="1"/>
                      </a:moveTo>
                      <a:lnTo>
                        <a:pt x="0" y="3250"/>
                      </a:lnTo>
                      <a:lnTo>
                        <a:pt x="823" y="3250"/>
                      </a:lnTo>
                      <a:lnTo>
                        <a:pt x="823" y="85"/>
                      </a:lnTo>
                      <a:lnTo>
                        <a:pt x="7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63" name="Google Shape;5163;p27"/>
                <p:cNvSpPr/>
                <p:nvPr/>
              </p:nvSpPr>
              <p:spPr>
                <a:xfrm>
                  <a:off x="3220874" y="374347"/>
                  <a:ext cx="71694" cy="94674"/>
                </a:xfrm>
                <a:custGeom>
                  <a:rect b="b" l="l" r="r" t="t"/>
                  <a:pathLst>
                    <a:path extrusionOk="0" h="2444" w="1851">
                      <a:moveTo>
                        <a:pt x="60" y="1"/>
                      </a:moveTo>
                      <a:lnTo>
                        <a:pt x="1" y="2444"/>
                      </a:lnTo>
                      <a:lnTo>
                        <a:pt x="1850" y="2444"/>
                      </a:lnTo>
                      <a:lnTo>
                        <a:pt x="181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64" name="Google Shape;5164;p27"/>
                <p:cNvSpPr/>
                <p:nvPr/>
              </p:nvSpPr>
              <p:spPr>
                <a:xfrm>
                  <a:off x="3285597" y="374347"/>
                  <a:ext cx="27306" cy="94674"/>
                </a:xfrm>
                <a:custGeom>
                  <a:rect b="b" l="l" r="r" t="t"/>
                  <a:pathLst>
                    <a:path extrusionOk="0" h="2444" w="705">
                      <a:moveTo>
                        <a:pt x="35" y="1"/>
                      </a:moveTo>
                      <a:lnTo>
                        <a:pt x="1" y="2444"/>
                      </a:lnTo>
                      <a:lnTo>
                        <a:pt x="705" y="2444"/>
                      </a:lnTo>
                      <a:lnTo>
                        <a:pt x="70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65" name="Google Shape;5165;p27"/>
                <p:cNvSpPr/>
                <p:nvPr/>
              </p:nvSpPr>
              <p:spPr>
                <a:xfrm>
                  <a:off x="3414732" y="443027"/>
                  <a:ext cx="18785" cy="8251"/>
                </a:xfrm>
                <a:custGeom>
                  <a:rect b="b" l="l" r="r" t="t"/>
                  <a:pathLst>
                    <a:path extrusionOk="0" h="213" w="485">
                      <a:moveTo>
                        <a:pt x="1" y="0"/>
                      </a:moveTo>
                      <a:lnTo>
                        <a:pt x="1" y="213"/>
                      </a:lnTo>
                      <a:lnTo>
                        <a:pt x="484" y="213"/>
                      </a:lnTo>
                      <a:lnTo>
                        <a:pt x="48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66" name="Google Shape;5166;p27"/>
                <p:cNvSpPr/>
                <p:nvPr/>
              </p:nvSpPr>
              <p:spPr>
                <a:xfrm>
                  <a:off x="3365774" y="335572"/>
                  <a:ext cx="29630" cy="14178"/>
                </a:xfrm>
                <a:custGeom>
                  <a:rect b="b" l="l" r="r" t="t"/>
                  <a:pathLst>
                    <a:path extrusionOk="0" h="366" w="765">
                      <a:moveTo>
                        <a:pt x="764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64" y="348"/>
                      </a:lnTo>
                      <a:lnTo>
                        <a:pt x="76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67" name="Google Shape;5167;p27"/>
                <p:cNvSpPr/>
                <p:nvPr/>
              </p:nvSpPr>
              <p:spPr>
                <a:xfrm>
                  <a:off x="3369725" y="450270"/>
                  <a:ext cx="25990" cy="14139"/>
                </a:xfrm>
                <a:custGeom>
                  <a:rect b="b" l="l" r="r" t="t"/>
                  <a:pathLst>
                    <a:path extrusionOk="0" h="365" w="671">
                      <a:moveTo>
                        <a:pt x="671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71" y="348"/>
                      </a:lnTo>
                      <a:lnTo>
                        <a:pt x="67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68" name="Google Shape;5168;p27"/>
                <p:cNvSpPr/>
                <p:nvPr/>
              </p:nvSpPr>
              <p:spPr>
                <a:xfrm>
                  <a:off x="3420968" y="354321"/>
                  <a:ext cx="7282" cy="11505"/>
                </a:xfrm>
                <a:custGeom>
                  <a:rect b="b" l="l" r="r" t="t"/>
                  <a:pathLst>
                    <a:path extrusionOk="0" h="297" w="188">
                      <a:moveTo>
                        <a:pt x="94" y="0"/>
                      </a:moveTo>
                      <a:cubicBezTo>
                        <a:pt x="43" y="0"/>
                        <a:pt x="1" y="59"/>
                        <a:pt x="1" y="144"/>
                      </a:cubicBezTo>
                      <a:cubicBezTo>
                        <a:pt x="1" y="229"/>
                        <a:pt x="43" y="297"/>
                        <a:pt x="94" y="297"/>
                      </a:cubicBezTo>
                      <a:cubicBezTo>
                        <a:pt x="145" y="297"/>
                        <a:pt x="188" y="229"/>
                        <a:pt x="188" y="144"/>
                      </a:cubicBezTo>
                      <a:cubicBezTo>
                        <a:pt x="188" y="59"/>
                        <a:pt x="145" y="0"/>
                        <a:pt x="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grpSp>
            <p:nvGrpSpPr>
              <p:cNvPr id="5169" name="Google Shape;5169;p27"/>
              <p:cNvGrpSpPr/>
              <p:nvPr/>
            </p:nvGrpSpPr>
            <p:grpSpPr>
              <a:xfrm>
                <a:off x="2570106" y="1275164"/>
                <a:ext cx="201555" cy="121802"/>
                <a:chOff x="3410268" y="831871"/>
                <a:chExt cx="201555" cy="121802"/>
              </a:xfrm>
            </p:grpSpPr>
            <p:sp>
              <p:nvSpPr>
                <p:cNvPr id="5170" name="Google Shape;5170;p27"/>
                <p:cNvSpPr/>
                <p:nvPr/>
              </p:nvSpPr>
              <p:spPr>
                <a:xfrm>
                  <a:off x="3580397" y="831871"/>
                  <a:ext cx="31426" cy="119494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71" name="Google Shape;5171;p27"/>
                <p:cNvSpPr/>
                <p:nvPr/>
              </p:nvSpPr>
              <p:spPr>
                <a:xfrm>
                  <a:off x="3556233" y="845955"/>
                  <a:ext cx="30238" cy="107718"/>
                </a:xfrm>
                <a:custGeom>
                  <a:rect b="b" l="l" r="r" t="t"/>
                  <a:pathLst>
                    <a:path extrusionOk="0" h="3174" w="891">
                      <a:moveTo>
                        <a:pt x="136" y="1"/>
                      </a:moveTo>
                      <a:lnTo>
                        <a:pt x="0" y="3173"/>
                      </a:lnTo>
                      <a:lnTo>
                        <a:pt x="891" y="3173"/>
                      </a:lnTo>
                      <a:lnTo>
                        <a:pt x="86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72" name="Google Shape;5172;p27"/>
                <p:cNvSpPr/>
                <p:nvPr/>
              </p:nvSpPr>
              <p:spPr>
                <a:xfrm>
                  <a:off x="3473324" y="831871"/>
                  <a:ext cx="67094" cy="119494"/>
                </a:xfrm>
                <a:custGeom>
                  <a:rect b="b" l="l" r="r" t="t"/>
                  <a:pathLst>
                    <a:path extrusionOk="0" h="3521" w="1977">
                      <a:moveTo>
                        <a:pt x="68" y="0"/>
                      </a:moveTo>
                      <a:lnTo>
                        <a:pt x="0" y="3521"/>
                      </a:lnTo>
                      <a:lnTo>
                        <a:pt x="1798" y="3521"/>
                      </a:lnTo>
                      <a:lnTo>
                        <a:pt x="1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73" name="Google Shape;5173;p27"/>
                <p:cNvSpPr/>
                <p:nvPr/>
              </p:nvSpPr>
              <p:spPr>
                <a:xfrm>
                  <a:off x="3429273" y="841068"/>
                  <a:ext cx="64515" cy="110297"/>
                </a:xfrm>
                <a:custGeom>
                  <a:rect b="b" l="l" r="r" t="t"/>
                  <a:pathLst>
                    <a:path extrusionOk="0" h="3250" w="1901">
                      <a:moveTo>
                        <a:pt x="93" y="1"/>
                      </a:moveTo>
                      <a:lnTo>
                        <a:pt x="0" y="3250"/>
                      </a:lnTo>
                      <a:lnTo>
                        <a:pt x="1900" y="3250"/>
                      </a:lnTo>
                      <a:lnTo>
                        <a:pt x="180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74" name="Google Shape;5174;p27"/>
                <p:cNvSpPr/>
                <p:nvPr/>
              </p:nvSpPr>
              <p:spPr>
                <a:xfrm>
                  <a:off x="3522262" y="831871"/>
                  <a:ext cx="35431" cy="119494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4" y="3521"/>
                      </a:lnTo>
                      <a:lnTo>
                        <a:pt x="1044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75" name="Google Shape;5175;p27"/>
                <p:cNvSpPr/>
                <p:nvPr/>
              </p:nvSpPr>
              <p:spPr>
                <a:xfrm>
                  <a:off x="3487408" y="841068"/>
                  <a:ext cx="28270" cy="110297"/>
                </a:xfrm>
                <a:custGeom>
                  <a:rect b="b" l="l" r="r" t="t"/>
                  <a:pathLst>
                    <a:path extrusionOk="0" h="3250" w="833">
                      <a:moveTo>
                        <a:pt x="86" y="1"/>
                      </a:moveTo>
                      <a:lnTo>
                        <a:pt x="1" y="3250"/>
                      </a:lnTo>
                      <a:lnTo>
                        <a:pt x="832" y="3250"/>
                      </a:lnTo>
                      <a:lnTo>
                        <a:pt x="832" y="85"/>
                      </a:lnTo>
                      <a:lnTo>
                        <a:pt x="86" y="1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76" name="Google Shape;5176;p27"/>
                <p:cNvSpPr/>
                <p:nvPr/>
              </p:nvSpPr>
              <p:spPr>
                <a:xfrm>
                  <a:off x="3410268" y="868421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77" name="Google Shape;5177;p27"/>
                <p:cNvSpPr/>
                <p:nvPr/>
              </p:nvSpPr>
              <p:spPr>
                <a:xfrm>
                  <a:off x="3527421" y="834450"/>
                  <a:ext cx="25657" cy="12421"/>
                </a:xfrm>
                <a:custGeom>
                  <a:rect b="b" l="l" r="r" t="t"/>
                  <a:pathLst>
                    <a:path extrusionOk="0" h="366" w="756">
                      <a:moveTo>
                        <a:pt x="756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56" y="348"/>
                      </a:lnTo>
                      <a:lnTo>
                        <a:pt x="75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78" name="Google Shape;5178;p27"/>
                <p:cNvSpPr/>
                <p:nvPr/>
              </p:nvSpPr>
              <p:spPr>
                <a:xfrm>
                  <a:off x="3530882" y="934939"/>
                  <a:ext cx="22501" cy="12387"/>
                </a:xfrm>
                <a:custGeom>
                  <a:rect b="b" l="l" r="r" t="t"/>
                  <a:pathLst>
                    <a:path extrusionOk="0" h="365" w="663">
                      <a:moveTo>
                        <a:pt x="662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62" y="348"/>
                      </a:ln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grpSp>
            <p:nvGrpSpPr>
              <p:cNvPr id="5179" name="Google Shape;5179;p27"/>
              <p:cNvGrpSpPr/>
              <p:nvPr/>
            </p:nvGrpSpPr>
            <p:grpSpPr>
              <a:xfrm flipH="1">
                <a:off x="2769943" y="1275158"/>
                <a:ext cx="201555" cy="121802"/>
                <a:chOff x="3410268" y="831871"/>
                <a:chExt cx="201555" cy="121802"/>
              </a:xfrm>
            </p:grpSpPr>
            <p:sp>
              <p:nvSpPr>
                <p:cNvPr id="5180" name="Google Shape;5180;p27"/>
                <p:cNvSpPr/>
                <p:nvPr/>
              </p:nvSpPr>
              <p:spPr>
                <a:xfrm>
                  <a:off x="3580397" y="831871"/>
                  <a:ext cx="31426" cy="119494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81" name="Google Shape;5181;p27"/>
                <p:cNvSpPr/>
                <p:nvPr/>
              </p:nvSpPr>
              <p:spPr>
                <a:xfrm>
                  <a:off x="3556233" y="845955"/>
                  <a:ext cx="30238" cy="107718"/>
                </a:xfrm>
                <a:custGeom>
                  <a:rect b="b" l="l" r="r" t="t"/>
                  <a:pathLst>
                    <a:path extrusionOk="0" h="3174" w="891">
                      <a:moveTo>
                        <a:pt x="136" y="1"/>
                      </a:moveTo>
                      <a:lnTo>
                        <a:pt x="0" y="3173"/>
                      </a:lnTo>
                      <a:lnTo>
                        <a:pt x="891" y="3173"/>
                      </a:lnTo>
                      <a:lnTo>
                        <a:pt x="86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82" name="Google Shape;5182;p27"/>
                <p:cNvSpPr/>
                <p:nvPr/>
              </p:nvSpPr>
              <p:spPr>
                <a:xfrm>
                  <a:off x="3473324" y="831871"/>
                  <a:ext cx="67094" cy="119494"/>
                </a:xfrm>
                <a:custGeom>
                  <a:rect b="b" l="l" r="r" t="t"/>
                  <a:pathLst>
                    <a:path extrusionOk="0" h="3521" w="1977">
                      <a:moveTo>
                        <a:pt x="68" y="0"/>
                      </a:moveTo>
                      <a:lnTo>
                        <a:pt x="0" y="3521"/>
                      </a:lnTo>
                      <a:lnTo>
                        <a:pt x="1798" y="3521"/>
                      </a:lnTo>
                      <a:lnTo>
                        <a:pt x="1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83" name="Google Shape;5183;p27"/>
                <p:cNvSpPr/>
                <p:nvPr/>
              </p:nvSpPr>
              <p:spPr>
                <a:xfrm>
                  <a:off x="3429273" y="841068"/>
                  <a:ext cx="64515" cy="110297"/>
                </a:xfrm>
                <a:custGeom>
                  <a:rect b="b" l="l" r="r" t="t"/>
                  <a:pathLst>
                    <a:path extrusionOk="0" h="3250" w="1901">
                      <a:moveTo>
                        <a:pt x="93" y="1"/>
                      </a:moveTo>
                      <a:lnTo>
                        <a:pt x="0" y="3250"/>
                      </a:lnTo>
                      <a:lnTo>
                        <a:pt x="1900" y="3250"/>
                      </a:lnTo>
                      <a:lnTo>
                        <a:pt x="180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84" name="Google Shape;5184;p27"/>
                <p:cNvSpPr/>
                <p:nvPr/>
              </p:nvSpPr>
              <p:spPr>
                <a:xfrm>
                  <a:off x="3522262" y="831871"/>
                  <a:ext cx="35431" cy="119494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4" y="3521"/>
                      </a:lnTo>
                      <a:lnTo>
                        <a:pt x="1044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85" name="Google Shape;5185;p27"/>
                <p:cNvSpPr/>
                <p:nvPr/>
              </p:nvSpPr>
              <p:spPr>
                <a:xfrm>
                  <a:off x="3487408" y="841068"/>
                  <a:ext cx="28270" cy="110297"/>
                </a:xfrm>
                <a:custGeom>
                  <a:rect b="b" l="l" r="r" t="t"/>
                  <a:pathLst>
                    <a:path extrusionOk="0" h="3250" w="833">
                      <a:moveTo>
                        <a:pt x="86" y="1"/>
                      </a:moveTo>
                      <a:lnTo>
                        <a:pt x="1" y="3250"/>
                      </a:lnTo>
                      <a:lnTo>
                        <a:pt x="832" y="3250"/>
                      </a:lnTo>
                      <a:lnTo>
                        <a:pt x="832" y="85"/>
                      </a:lnTo>
                      <a:lnTo>
                        <a:pt x="86" y="1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86" name="Google Shape;5186;p27"/>
                <p:cNvSpPr/>
                <p:nvPr/>
              </p:nvSpPr>
              <p:spPr>
                <a:xfrm>
                  <a:off x="3410268" y="868421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87" name="Google Shape;5187;p27"/>
                <p:cNvSpPr/>
                <p:nvPr/>
              </p:nvSpPr>
              <p:spPr>
                <a:xfrm>
                  <a:off x="3527421" y="834450"/>
                  <a:ext cx="25657" cy="12421"/>
                </a:xfrm>
                <a:custGeom>
                  <a:rect b="b" l="l" r="r" t="t"/>
                  <a:pathLst>
                    <a:path extrusionOk="0" h="366" w="756">
                      <a:moveTo>
                        <a:pt x="756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56" y="348"/>
                      </a:lnTo>
                      <a:lnTo>
                        <a:pt x="75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88" name="Google Shape;5188;p27"/>
                <p:cNvSpPr/>
                <p:nvPr/>
              </p:nvSpPr>
              <p:spPr>
                <a:xfrm>
                  <a:off x="3530882" y="934939"/>
                  <a:ext cx="22501" cy="12387"/>
                </a:xfrm>
                <a:custGeom>
                  <a:rect b="b" l="l" r="r" t="t"/>
                  <a:pathLst>
                    <a:path extrusionOk="0" h="365" w="663">
                      <a:moveTo>
                        <a:pt x="662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62" y="348"/>
                      </a:ln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grpSp>
            <p:nvGrpSpPr>
              <p:cNvPr id="5189" name="Google Shape;5189;p27"/>
              <p:cNvGrpSpPr/>
              <p:nvPr/>
            </p:nvGrpSpPr>
            <p:grpSpPr>
              <a:xfrm flipH="1">
                <a:off x="2789618" y="803108"/>
                <a:ext cx="201555" cy="121802"/>
                <a:chOff x="3410268" y="831871"/>
                <a:chExt cx="201555" cy="121802"/>
              </a:xfrm>
            </p:grpSpPr>
            <p:sp>
              <p:nvSpPr>
                <p:cNvPr id="5190" name="Google Shape;5190;p27"/>
                <p:cNvSpPr/>
                <p:nvPr/>
              </p:nvSpPr>
              <p:spPr>
                <a:xfrm>
                  <a:off x="3580397" y="831871"/>
                  <a:ext cx="31426" cy="119494"/>
                </a:xfrm>
                <a:custGeom>
                  <a:rect b="b" l="l" r="r" t="t"/>
                  <a:pathLst>
                    <a:path extrusionOk="0" h="3521" w="926">
                      <a:moveTo>
                        <a:pt x="1" y="0"/>
                      </a:moveTo>
                      <a:lnTo>
                        <a:pt x="43" y="3521"/>
                      </a:lnTo>
                      <a:lnTo>
                        <a:pt x="925" y="3521"/>
                      </a:lnTo>
                      <a:lnTo>
                        <a:pt x="90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91" name="Google Shape;5191;p27"/>
                <p:cNvSpPr/>
                <p:nvPr/>
              </p:nvSpPr>
              <p:spPr>
                <a:xfrm>
                  <a:off x="3556233" y="845955"/>
                  <a:ext cx="30238" cy="107718"/>
                </a:xfrm>
                <a:custGeom>
                  <a:rect b="b" l="l" r="r" t="t"/>
                  <a:pathLst>
                    <a:path extrusionOk="0" h="3174" w="891">
                      <a:moveTo>
                        <a:pt x="136" y="1"/>
                      </a:moveTo>
                      <a:lnTo>
                        <a:pt x="0" y="3173"/>
                      </a:lnTo>
                      <a:lnTo>
                        <a:pt x="891" y="3173"/>
                      </a:lnTo>
                      <a:lnTo>
                        <a:pt x="86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92" name="Google Shape;5192;p27"/>
                <p:cNvSpPr/>
                <p:nvPr/>
              </p:nvSpPr>
              <p:spPr>
                <a:xfrm>
                  <a:off x="3473324" y="831871"/>
                  <a:ext cx="67094" cy="119494"/>
                </a:xfrm>
                <a:custGeom>
                  <a:rect b="b" l="l" r="r" t="t"/>
                  <a:pathLst>
                    <a:path extrusionOk="0" h="3521" w="1977">
                      <a:moveTo>
                        <a:pt x="68" y="0"/>
                      </a:moveTo>
                      <a:lnTo>
                        <a:pt x="0" y="3521"/>
                      </a:lnTo>
                      <a:lnTo>
                        <a:pt x="1798" y="3521"/>
                      </a:lnTo>
                      <a:lnTo>
                        <a:pt x="1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93" name="Google Shape;5193;p27"/>
                <p:cNvSpPr/>
                <p:nvPr/>
              </p:nvSpPr>
              <p:spPr>
                <a:xfrm>
                  <a:off x="3429273" y="841068"/>
                  <a:ext cx="64515" cy="110297"/>
                </a:xfrm>
                <a:custGeom>
                  <a:rect b="b" l="l" r="r" t="t"/>
                  <a:pathLst>
                    <a:path extrusionOk="0" h="3250" w="1901">
                      <a:moveTo>
                        <a:pt x="93" y="1"/>
                      </a:moveTo>
                      <a:lnTo>
                        <a:pt x="0" y="3250"/>
                      </a:lnTo>
                      <a:lnTo>
                        <a:pt x="1900" y="3250"/>
                      </a:lnTo>
                      <a:lnTo>
                        <a:pt x="180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94" name="Google Shape;5194;p27"/>
                <p:cNvSpPr/>
                <p:nvPr/>
              </p:nvSpPr>
              <p:spPr>
                <a:xfrm>
                  <a:off x="3522262" y="831871"/>
                  <a:ext cx="35431" cy="119494"/>
                </a:xfrm>
                <a:custGeom>
                  <a:rect b="b" l="l" r="r" t="t"/>
                  <a:pathLst>
                    <a:path extrusionOk="0" h="3521" w="1044">
                      <a:moveTo>
                        <a:pt x="0" y="0"/>
                      </a:moveTo>
                      <a:lnTo>
                        <a:pt x="94" y="3521"/>
                      </a:lnTo>
                      <a:lnTo>
                        <a:pt x="1044" y="3521"/>
                      </a:lnTo>
                      <a:lnTo>
                        <a:pt x="101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95" name="Google Shape;5195;p27"/>
                <p:cNvSpPr/>
                <p:nvPr/>
              </p:nvSpPr>
              <p:spPr>
                <a:xfrm>
                  <a:off x="3487408" y="841068"/>
                  <a:ext cx="28270" cy="110297"/>
                </a:xfrm>
                <a:custGeom>
                  <a:rect b="b" l="l" r="r" t="t"/>
                  <a:pathLst>
                    <a:path extrusionOk="0" h="3250" w="833">
                      <a:moveTo>
                        <a:pt x="86" y="1"/>
                      </a:moveTo>
                      <a:lnTo>
                        <a:pt x="1" y="3250"/>
                      </a:lnTo>
                      <a:lnTo>
                        <a:pt x="832" y="3250"/>
                      </a:lnTo>
                      <a:lnTo>
                        <a:pt x="832" y="85"/>
                      </a:lnTo>
                      <a:lnTo>
                        <a:pt x="86" y="1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96" name="Google Shape;5196;p27"/>
                <p:cNvSpPr/>
                <p:nvPr/>
              </p:nvSpPr>
              <p:spPr>
                <a:xfrm>
                  <a:off x="3410268" y="868421"/>
                  <a:ext cx="65364" cy="82943"/>
                </a:xfrm>
                <a:custGeom>
                  <a:rect b="b" l="l" r="r" t="t"/>
                  <a:pathLst>
                    <a:path extrusionOk="0" h="2444" w="1926">
                      <a:moveTo>
                        <a:pt x="51" y="1"/>
                      </a:moveTo>
                      <a:lnTo>
                        <a:pt x="0" y="2444"/>
                      </a:lnTo>
                      <a:lnTo>
                        <a:pt x="1926" y="2444"/>
                      </a:lnTo>
                      <a:lnTo>
                        <a:pt x="1892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97" name="Google Shape;5197;p27"/>
                <p:cNvSpPr/>
                <p:nvPr/>
              </p:nvSpPr>
              <p:spPr>
                <a:xfrm>
                  <a:off x="3527421" y="834450"/>
                  <a:ext cx="25657" cy="12421"/>
                </a:xfrm>
                <a:custGeom>
                  <a:rect b="b" l="l" r="r" t="t"/>
                  <a:pathLst>
                    <a:path extrusionOk="0" h="366" w="756">
                      <a:moveTo>
                        <a:pt x="756" y="1"/>
                      </a:moveTo>
                      <a:lnTo>
                        <a:pt x="1" y="17"/>
                      </a:lnTo>
                      <a:lnTo>
                        <a:pt x="1" y="365"/>
                      </a:lnTo>
                      <a:lnTo>
                        <a:pt x="756" y="348"/>
                      </a:lnTo>
                      <a:lnTo>
                        <a:pt x="75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98" name="Google Shape;5198;p27"/>
                <p:cNvSpPr/>
                <p:nvPr/>
              </p:nvSpPr>
              <p:spPr>
                <a:xfrm>
                  <a:off x="3530882" y="934939"/>
                  <a:ext cx="22501" cy="12387"/>
                </a:xfrm>
                <a:custGeom>
                  <a:rect b="b" l="l" r="r" t="t"/>
                  <a:pathLst>
                    <a:path extrusionOk="0" h="365" w="663">
                      <a:moveTo>
                        <a:pt x="662" y="0"/>
                      </a:moveTo>
                      <a:lnTo>
                        <a:pt x="1" y="26"/>
                      </a:lnTo>
                      <a:lnTo>
                        <a:pt x="1" y="365"/>
                      </a:lnTo>
                      <a:lnTo>
                        <a:pt x="662" y="348"/>
                      </a:ln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sp>
            <p:nvSpPr>
              <p:cNvPr id="5199" name="Google Shape;5199;p27"/>
              <p:cNvSpPr/>
              <p:nvPr/>
            </p:nvSpPr>
            <p:spPr>
              <a:xfrm>
                <a:off x="2721975" y="1561483"/>
                <a:ext cx="279000" cy="139381"/>
              </a:xfrm>
              <a:custGeom>
                <a:rect b="b" l="l" r="r" t="t"/>
                <a:pathLst>
                  <a:path extrusionOk="0" h="4107" w="8221">
                    <a:moveTo>
                      <a:pt x="0" y="1"/>
                    </a:moveTo>
                    <a:lnTo>
                      <a:pt x="0" y="4106"/>
                    </a:lnTo>
                    <a:lnTo>
                      <a:pt x="8220" y="4106"/>
                    </a:lnTo>
                    <a:lnTo>
                      <a:pt x="82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grpSp>
            <p:nvGrpSpPr>
              <p:cNvPr id="5200" name="Google Shape;5200;p27"/>
              <p:cNvGrpSpPr/>
              <p:nvPr/>
            </p:nvGrpSpPr>
            <p:grpSpPr>
              <a:xfrm>
                <a:off x="2464730" y="1678970"/>
                <a:ext cx="587594" cy="54471"/>
                <a:chOff x="4343749" y="2322263"/>
                <a:chExt cx="587594" cy="54471"/>
              </a:xfrm>
            </p:grpSpPr>
            <p:sp>
              <p:nvSpPr>
                <p:cNvPr id="5201" name="Google Shape;5201;p27"/>
                <p:cNvSpPr/>
                <p:nvPr/>
              </p:nvSpPr>
              <p:spPr>
                <a:xfrm>
                  <a:off x="4703317" y="2322263"/>
                  <a:ext cx="190321" cy="42083"/>
                </a:xfrm>
                <a:custGeom>
                  <a:rect b="b" l="l" r="r" t="t"/>
                  <a:pathLst>
                    <a:path extrusionOk="0" h="1240" w="5608">
                      <a:moveTo>
                        <a:pt x="0" y="1"/>
                      </a:moveTo>
                      <a:lnTo>
                        <a:pt x="0" y="1240"/>
                      </a:lnTo>
                      <a:lnTo>
                        <a:pt x="5608" y="1240"/>
                      </a:lnTo>
                      <a:lnTo>
                        <a:pt x="56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202" name="Google Shape;5202;p27"/>
                <p:cNvSpPr/>
                <p:nvPr/>
              </p:nvSpPr>
              <p:spPr>
                <a:xfrm>
                  <a:off x="4693814" y="2343305"/>
                  <a:ext cx="202437" cy="15849"/>
                </a:xfrm>
                <a:custGeom>
                  <a:rect b="b" l="l" r="r" t="t"/>
                  <a:pathLst>
                    <a:path extrusionOk="0" h="467" w="5965">
                      <a:moveTo>
                        <a:pt x="0" y="0"/>
                      </a:moveTo>
                      <a:lnTo>
                        <a:pt x="0" y="467"/>
                      </a:lnTo>
                      <a:lnTo>
                        <a:pt x="5964" y="467"/>
                      </a:lnTo>
                      <a:lnTo>
                        <a:pt x="596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203" name="Google Shape;5203;p27"/>
                <p:cNvSpPr/>
                <p:nvPr/>
              </p:nvSpPr>
              <p:spPr>
                <a:xfrm>
                  <a:off x="4594785" y="2322263"/>
                  <a:ext cx="94754" cy="31732"/>
                </a:xfrm>
                <a:custGeom>
                  <a:rect b="b" l="l" r="r" t="t"/>
                  <a:pathLst>
                    <a:path extrusionOk="0" h="935" w="2792">
                      <a:moveTo>
                        <a:pt x="0" y="1"/>
                      </a:moveTo>
                      <a:lnTo>
                        <a:pt x="0" y="934"/>
                      </a:lnTo>
                      <a:lnTo>
                        <a:pt x="2791" y="934"/>
                      </a:lnTo>
                      <a:lnTo>
                        <a:pt x="279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204" name="Google Shape;5204;p27"/>
                <p:cNvSpPr/>
                <p:nvPr/>
              </p:nvSpPr>
              <p:spPr>
                <a:xfrm>
                  <a:off x="4553619" y="2347886"/>
                  <a:ext cx="151735" cy="28847"/>
                </a:xfrm>
                <a:custGeom>
                  <a:rect b="b" l="l" r="r" t="t"/>
                  <a:pathLst>
                    <a:path extrusionOk="0" h="850" w="4471">
                      <a:moveTo>
                        <a:pt x="849" y="1"/>
                      </a:moveTo>
                      <a:cubicBezTo>
                        <a:pt x="373" y="1"/>
                        <a:pt x="0" y="374"/>
                        <a:pt x="0" y="849"/>
                      </a:cubicBezTo>
                      <a:lnTo>
                        <a:pt x="4471" y="849"/>
                      </a:lnTo>
                      <a:lnTo>
                        <a:pt x="447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205" name="Google Shape;5205;p27"/>
                <p:cNvSpPr/>
                <p:nvPr/>
              </p:nvSpPr>
              <p:spPr>
                <a:xfrm>
                  <a:off x="4677117" y="2347886"/>
                  <a:ext cx="254226" cy="28847"/>
                </a:xfrm>
                <a:custGeom>
                  <a:rect b="b" l="l" r="r" t="t"/>
                  <a:pathLst>
                    <a:path extrusionOk="0" h="850" w="7491">
                      <a:moveTo>
                        <a:pt x="849" y="1"/>
                      </a:moveTo>
                      <a:cubicBezTo>
                        <a:pt x="382" y="1"/>
                        <a:pt x="0" y="374"/>
                        <a:pt x="0" y="849"/>
                      </a:cubicBezTo>
                      <a:lnTo>
                        <a:pt x="7491" y="849"/>
                      </a:lnTo>
                      <a:cubicBezTo>
                        <a:pt x="7491" y="374"/>
                        <a:pt x="7109" y="1"/>
                        <a:pt x="66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206" name="Google Shape;5206;p27"/>
                <p:cNvSpPr/>
                <p:nvPr/>
              </p:nvSpPr>
              <p:spPr>
                <a:xfrm>
                  <a:off x="4885256" y="2358848"/>
                  <a:ext cx="36313" cy="17885"/>
                </a:xfrm>
                <a:custGeom>
                  <a:rect b="b" l="l" r="r" t="t"/>
                  <a:pathLst>
                    <a:path extrusionOk="0" h="527" w="1070">
                      <a:moveTo>
                        <a:pt x="535" y="0"/>
                      </a:moveTo>
                      <a:cubicBezTo>
                        <a:pt x="272" y="0"/>
                        <a:pt x="60" y="221"/>
                        <a:pt x="1" y="526"/>
                      </a:cubicBezTo>
                      <a:lnTo>
                        <a:pt x="1070" y="526"/>
                      </a:lnTo>
                      <a:cubicBezTo>
                        <a:pt x="1010" y="221"/>
                        <a:pt x="790" y="0"/>
                        <a:pt x="5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207" name="Google Shape;5207;p27"/>
                <p:cNvSpPr/>
                <p:nvPr/>
              </p:nvSpPr>
              <p:spPr>
                <a:xfrm>
                  <a:off x="4855594" y="2367774"/>
                  <a:ext cx="22501" cy="8960"/>
                </a:xfrm>
                <a:custGeom>
                  <a:rect b="b" l="l" r="r" t="t"/>
                  <a:pathLst>
                    <a:path extrusionOk="0" h="264" w="663">
                      <a:moveTo>
                        <a:pt x="332" y="0"/>
                      </a:moveTo>
                      <a:cubicBezTo>
                        <a:pt x="179" y="0"/>
                        <a:pt x="60" y="111"/>
                        <a:pt x="1" y="263"/>
                      </a:cubicBezTo>
                      <a:lnTo>
                        <a:pt x="663" y="263"/>
                      </a:lnTo>
                      <a:cubicBezTo>
                        <a:pt x="603" y="111"/>
                        <a:pt x="476" y="0"/>
                        <a:pt x="3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208" name="Google Shape;5208;p27"/>
                <p:cNvSpPr/>
                <p:nvPr/>
              </p:nvSpPr>
              <p:spPr>
                <a:xfrm>
                  <a:off x="4733827" y="2367774"/>
                  <a:ext cx="22501" cy="8960"/>
                </a:xfrm>
                <a:custGeom>
                  <a:rect b="b" l="l" r="r" t="t"/>
                  <a:pathLst>
                    <a:path extrusionOk="0" h="264" w="663">
                      <a:moveTo>
                        <a:pt x="331" y="0"/>
                      </a:moveTo>
                      <a:cubicBezTo>
                        <a:pt x="187" y="0"/>
                        <a:pt x="60" y="111"/>
                        <a:pt x="1" y="263"/>
                      </a:cubicBezTo>
                      <a:lnTo>
                        <a:pt x="662" y="263"/>
                      </a:lnTo>
                      <a:cubicBezTo>
                        <a:pt x="603" y="111"/>
                        <a:pt x="484" y="0"/>
                        <a:pt x="3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209" name="Google Shape;5209;p27"/>
                <p:cNvSpPr/>
                <p:nvPr/>
              </p:nvSpPr>
              <p:spPr>
                <a:xfrm>
                  <a:off x="4690081" y="2358848"/>
                  <a:ext cx="36313" cy="17885"/>
                </a:xfrm>
                <a:custGeom>
                  <a:rect b="b" l="l" r="r" t="t"/>
                  <a:pathLst>
                    <a:path extrusionOk="0" h="527" w="1070">
                      <a:moveTo>
                        <a:pt x="535" y="0"/>
                      </a:moveTo>
                      <a:cubicBezTo>
                        <a:pt x="272" y="0"/>
                        <a:pt x="51" y="221"/>
                        <a:pt x="0" y="526"/>
                      </a:cubicBezTo>
                      <a:lnTo>
                        <a:pt x="1069" y="526"/>
                      </a:lnTo>
                      <a:cubicBezTo>
                        <a:pt x="1010" y="221"/>
                        <a:pt x="789" y="0"/>
                        <a:pt x="5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210" name="Google Shape;5210;p27"/>
                <p:cNvSpPr/>
                <p:nvPr/>
              </p:nvSpPr>
              <p:spPr>
                <a:xfrm>
                  <a:off x="4493447" y="2322263"/>
                  <a:ext cx="190321" cy="42083"/>
                </a:xfrm>
                <a:custGeom>
                  <a:rect b="b" l="l" r="r" t="t"/>
                  <a:pathLst>
                    <a:path extrusionOk="0" h="1240" w="5608">
                      <a:moveTo>
                        <a:pt x="0" y="1"/>
                      </a:moveTo>
                      <a:lnTo>
                        <a:pt x="0" y="1240"/>
                      </a:lnTo>
                      <a:lnTo>
                        <a:pt x="5608" y="1240"/>
                      </a:lnTo>
                      <a:lnTo>
                        <a:pt x="56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211" name="Google Shape;5211;p27"/>
                <p:cNvSpPr/>
                <p:nvPr/>
              </p:nvSpPr>
              <p:spPr>
                <a:xfrm>
                  <a:off x="4483945" y="2343305"/>
                  <a:ext cx="202709" cy="15849"/>
                </a:xfrm>
                <a:custGeom>
                  <a:rect b="b" l="l" r="r" t="t"/>
                  <a:pathLst>
                    <a:path extrusionOk="0" h="467" w="5973">
                      <a:moveTo>
                        <a:pt x="0" y="0"/>
                      </a:moveTo>
                      <a:lnTo>
                        <a:pt x="0" y="467"/>
                      </a:lnTo>
                      <a:lnTo>
                        <a:pt x="5972" y="467"/>
                      </a:lnTo>
                      <a:lnTo>
                        <a:pt x="597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212" name="Google Shape;5212;p27"/>
                <p:cNvSpPr/>
                <p:nvPr/>
              </p:nvSpPr>
              <p:spPr>
                <a:xfrm>
                  <a:off x="4343749" y="2347886"/>
                  <a:ext cx="151735" cy="28847"/>
                </a:xfrm>
                <a:custGeom>
                  <a:rect b="b" l="l" r="r" t="t"/>
                  <a:pathLst>
                    <a:path extrusionOk="0" h="850" w="4471">
                      <a:moveTo>
                        <a:pt x="848" y="1"/>
                      </a:moveTo>
                      <a:cubicBezTo>
                        <a:pt x="382" y="1"/>
                        <a:pt x="0" y="374"/>
                        <a:pt x="0" y="849"/>
                      </a:cubicBezTo>
                      <a:lnTo>
                        <a:pt x="4471" y="849"/>
                      </a:lnTo>
                      <a:lnTo>
                        <a:pt x="447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213" name="Google Shape;5213;p27"/>
                <p:cNvSpPr/>
                <p:nvPr/>
              </p:nvSpPr>
              <p:spPr>
                <a:xfrm>
                  <a:off x="4467519" y="2347886"/>
                  <a:ext cx="253954" cy="28847"/>
                </a:xfrm>
                <a:custGeom>
                  <a:rect b="b" l="l" r="r" t="t"/>
                  <a:pathLst>
                    <a:path extrusionOk="0" h="850" w="7483">
                      <a:moveTo>
                        <a:pt x="849" y="1"/>
                      </a:moveTo>
                      <a:cubicBezTo>
                        <a:pt x="374" y="1"/>
                        <a:pt x="1" y="374"/>
                        <a:pt x="1" y="849"/>
                      </a:cubicBezTo>
                      <a:lnTo>
                        <a:pt x="7483" y="849"/>
                      </a:lnTo>
                      <a:cubicBezTo>
                        <a:pt x="7483" y="374"/>
                        <a:pt x="7110" y="1"/>
                        <a:pt x="66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214" name="Google Shape;5214;p27"/>
                <p:cNvSpPr/>
                <p:nvPr/>
              </p:nvSpPr>
              <p:spPr>
                <a:xfrm>
                  <a:off x="4675386" y="2358848"/>
                  <a:ext cx="36313" cy="17885"/>
                </a:xfrm>
                <a:custGeom>
                  <a:rect b="b" l="l" r="r" t="t"/>
                  <a:pathLst>
                    <a:path extrusionOk="0" h="527" w="1070">
                      <a:moveTo>
                        <a:pt x="535" y="0"/>
                      </a:moveTo>
                      <a:cubicBezTo>
                        <a:pt x="272" y="0"/>
                        <a:pt x="60" y="221"/>
                        <a:pt x="1" y="526"/>
                      </a:cubicBezTo>
                      <a:lnTo>
                        <a:pt x="1069" y="526"/>
                      </a:lnTo>
                      <a:cubicBezTo>
                        <a:pt x="1010" y="221"/>
                        <a:pt x="798" y="0"/>
                        <a:pt x="5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215" name="Google Shape;5215;p27"/>
                <p:cNvSpPr/>
                <p:nvPr/>
              </p:nvSpPr>
              <p:spPr>
                <a:xfrm>
                  <a:off x="4645725" y="2367774"/>
                  <a:ext cx="22501" cy="8960"/>
                </a:xfrm>
                <a:custGeom>
                  <a:rect b="b" l="l" r="r" t="t"/>
                  <a:pathLst>
                    <a:path extrusionOk="0" h="264" w="663">
                      <a:moveTo>
                        <a:pt x="332" y="0"/>
                      </a:moveTo>
                      <a:cubicBezTo>
                        <a:pt x="187" y="0"/>
                        <a:pt x="60" y="111"/>
                        <a:pt x="1" y="263"/>
                      </a:cubicBezTo>
                      <a:lnTo>
                        <a:pt x="662" y="263"/>
                      </a:lnTo>
                      <a:cubicBezTo>
                        <a:pt x="603" y="111"/>
                        <a:pt x="476" y="0"/>
                        <a:pt x="3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216" name="Google Shape;5216;p27"/>
                <p:cNvSpPr/>
                <p:nvPr/>
              </p:nvSpPr>
              <p:spPr>
                <a:xfrm>
                  <a:off x="4524229" y="2367774"/>
                  <a:ext cx="22501" cy="8960"/>
                </a:xfrm>
                <a:custGeom>
                  <a:rect b="b" l="l" r="r" t="t"/>
                  <a:pathLst>
                    <a:path extrusionOk="0" h="264" w="663">
                      <a:moveTo>
                        <a:pt x="323" y="0"/>
                      </a:moveTo>
                      <a:cubicBezTo>
                        <a:pt x="179" y="0"/>
                        <a:pt x="60" y="111"/>
                        <a:pt x="1" y="263"/>
                      </a:cubicBezTo>
                      <a:lnTo>
                        <a:pt x="663" y="263"/>
                      </a:lnTo>
                      <a:cubicBezTo>
                        <a:pt x="603" y="111"/>
                        <a:pt x="476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217" name="Google Shape;5217;p27"/>
                <p:cNvSpPr/>
                <p:nvPr/>
              </p:nvSpPr>
              <p:spPr>
                <a:xfrm>
                  <a:off x="4480212" y="2358848"/>
                  <a:ext cx="36279" cy="17885"/>
                </a:xfrm>
                <a:custGeom>
                  <a:rect b="b" l="l" r="r" t="t"/>
                  <a:pathLst>
                    <a:path extrusionOk="0" h="527" w="1069">
                      <a:moveTo>
                        <a:pt x="535" y="0"/>
                      </a:moveTo>
                      <a:cubicBezTo>
                        <a:pt x="272" y="0"/>
                        <a:pt x="59" y="221"/>
                        <a:pt x="0" y="526"/>
                      </a:cubicBezTo>
                      <a:lnTo>
                        <a:pt x="1069" y="526"/>
                      </a:lnTo>
                      <a:cubicBezTo>
                        <a:pt x="1010" y="221"/>
                        <a:pt x="789" y="0"/>
                        <a:pt x="5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sp>
            <p:nvSpPr>
              <p:cNvPr id="5218" name="Google Shape;5218;p27"/>
              <p:cNvSpPr/>
              <p:nvPr/>
            </p:nvSpPr>
            <p:spPr>
              <a:xfrm>
                <a:off x="2835971" y="1561483"/>
                <a:ext cx="153465" cy="118069"/>
              </a:xfrm>
              <a:custGeom>
                <a:rect b="b" l="l" r="r" t="t"/>
                <a:pathLst>
                  <a:path extrusionOk="0" h="3479" w="4522">
                    <a:moveTo>
                      <a:pt x="0" y="1"/>
                    </a:moveTo>
                    <a:lnTo>
                      <a:pt x="0" y="3479"/>
                    </a:lnTo>
                    <a:lnTo>
                      <a:pt x="4522" y="3479"/>
                    </a:lnTo>
                    <a:lnTo>
                      <a:pt x="452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19" name="Google Shape;5219;p27"/>
              <p:cNvSpPr/>
              <p:nvPr/>
            </p:nvSpPr>
            <p:spPr>
              <a:xfrm>
                <a:off x="3011292" y="199775"/>
                <a:ext cx="15883" cy="1526712"/>
              </a:xfrm>
              <a:custGeom>
                <a:rect b="b" l="l" r="r" t="t"/>
                <a:pathLst>
                  <a:path extrusionOk="0" h="44986" w="468">
                    <a:moveTo>
                      <a:pt x="0" y="0"/>
                    </a:moveTo>
                    <a:lnTo>
                      <a:pt x="0" y="44985"/>
                    </a:lnTo>
                    <a:lnTo>
                      <a:pt x="467" y="44985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20" name="Google Shape;5220;p27"/>
              <p:cNvSpPr/>
              <p:nvPr/>
            </p:nvSpPr>
            <p:spPr>
              <a:xfrm>
                <a:off x="2997751" y="199775"/>
                <a:ext cx="16460" cy="1526712"/>
              </a:xfrm>
              <a:custGeom>
                <a:rect b="b" l="l" r="r" t="t"/>
                <a:pathLst>
                  <a:path extrusionOk="0" h="44986" w="485">
                    <a:moveTo>
                      <a:pt x="1" y="0"/>
                    </a:moveTo>
                    <a:lnTo>
                      <a:pt x="1" y="44985"/>
                    </a:lnTo>
                    <a:lnTo>
                      <a:pt x="484" y="44985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21" name="Google Shape;5221;p27"/>
              <p:cNvSpPr/>
              <p:nvPr/>
            </p:nvSpPr>
            <p:spPr>
              <a:xfrm>
                <a:off x="2847476" y="1571563"/>
                <a:ext cx="130456" cy="101100"/>
              </a:xfrm>
              <a:custGeom>
                <a:rect b="b" l="l" r="r" t="t"/>
                <a:pathLst>
                  <a:path extrusionOk="0" h="2979" w="3844">
                    <a:moveTo>
                      <a:pt x="3742" y="102"/>
                    </a:moveTo>
                    <a:lnTo>
                      <a:pt x="3742" y="2876"/>
                    </a:lnTo>
                    <a:lnTo>
                      <a:pt x="102" y="2876"/>
                    </a:lnTo>
                    <a:lnTo>
                      <a:pt x="102" y="102"/>
                    </a:lnTo>
                    <a:close/>
                    <a:moveTo>
                      <a:pt x="1" y="1"/>
                    </a:moveTo>
                    <a:lnTo>
                      <a:pt x="1" y="2978"/>
                    </a:lnTo>
                    <a:lnTo>
                      <a:pt x="3843" y="2978"/>
                    </a:lnTo>
                    <a:lnTo>
                      <a:pt x="38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22" name="Google Shape;5222;p27"/>
              <p:cNvSpPr/>
              <p:nvPr/>
            </p:nvSpPr>
            <p:spPr>
              <a:xfrm>
                <a:off x="2729747" y="198316"/>
                <a:ext cx="271229" cy="101100"/>
              </a:xfrm>
              <a:custGeom>
                <a:rect b="b" l="l" r="r" t="t"/>
                <a:pathLst>
                  <a:path extrusionOk="0" h="2979" w="7992">
                    <a:moveTo>
                      <a:pt x="0" y="1"/>
                    </a:moveTo>
                    <a:lnTo>
                      <a:pt x="0" y="2978"/>
                    </a:lnTo>
                    <a:lnTo>
                      <a:pt x="7991" y="2978"/>
                    </a:lnTo>
                    <a:lnTo>
                      <a:pt x="7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23" name="Google Shape;5223;p27"/>
              <p:cNvSpPr/>
              <p:nvPr/>
            </p:nvSpPr>
            <p:spPr>
              <a:xfrm>
                <a:off x="2838279" y="214164"/>
                <a:ext cx="140501" cy="85251"/>
              </a:xfrm>
              <a:custGeom>
                <a:rect b="b" l="l" r="r" t="t"/>
                <a:pathLst>
                  <a:path extrusionOk="0" h="2512" w="4140">
                    <a:moveTo>
                      <a:pt x="0" y="0"/>
                    </a:moveTo>
                    <a:lnTo>
                      <a:pt x="0" y="2511"/>
                    </a:lnTo>
                    <a:lnTo>
                      <a:pt x="4140" y="2511"/>
                    </a:lnTo>
                    <a:lnTo>
                      <a:pt x="414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24" name="Google Shape;5224;p27"/>
              <p:cNvSpPr/>
              <p:nvPr/>
            </p:nvSpPr>
            <p:spPr>
              <a:xfrm>
                <a:off x="2816661" y="175306"/>
                <a:ext cx="15883" cy="54130"/>
              </a:xfrm>
              <a:custGeom>
                <a:rect b="b" l="l" r="r" t="t"/>
                <a:pathLst>
                  <a:path extrusionOk="0" h="1595" w="468">
                    <a:moveTo>
                      <a:pt x="1" y="0"/>
                    </a:moveTo>
                    <a:lnTo>
                      <a:pt x="1" y="1595"/>
                    </a:lnTo>
                    <a:lnTo>
                      <a:pt x="468" y="1595"/>
                    </a:lnTo>
                    <a:lnTo>
                      <a:pt x="4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25" name="Google Shape;5225;p27"/>
              <p:cNvSpPr/>
              <p:nvPr/>
            </p:nvSpPr>
            <p:spPr>
              <a:xfrm>
                <a:off x="2818969" y="169537"/>
                <a:ext cx="233252" cy="37467"/>
              </a:xfrm>
              <a:custGeom>
                <a:rect b="b" l="l" r="r" t="t"/>
                <a:pathLst>
                  <a:path extrusionOk="0" h="1104" w="6873">
                    <a:moveTo>
                      <a:pt x="1" y="0"/>
                    </a:moveTo>
                    <a:lnTo>
                      <a:pt x="1" y="1103"/>
                    </a:lnTo>
                    <a:lnTo>
                      <a:pt x="6278" y="1103"/>
                    </a:lnTo>
                    <a:cubicBezTo>
                      <a:pt x="6872" y="1103"/>
                      <a:pt x="6872" y="0"/>
                      <a:pt x="62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26" name="Google Shape;5226;p27"/>
              <p:cNvSpPr/>
              <p:nvPr/>
            </p:nvSpPr>
            <p:spPr>
              <a:xfrm>
                <a:off x="3019641" y="172998"/>
                <a:ext cx="16731" cy="30544"/>
              </a:xfrm>
              <a:custGeom>
                <a:rect b="b" l="l" r="r" t="t"/>
                <a:pathLst>
                  <a:path extrusionOk="0" h="900" w="493">
                    <a:moveTo>
                      <a:pt x="0" y="0"/>
                    </a:moveTo>
                    <a:cubicBezTo>
                      <a:pt x="280" y="153"/>
                      <a:pt x="280" y="738"/>
                      <a:pt x="0" y="899"/>
                    </a:cubicBezTo>
                    <a:cubicBezTo>
                      <a:pt x="492" y="899"/>
                      <a:pt x="492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27" name="Google Shape;5227;p27"/>
              <p:cNvSpPr/>
              <p:nvPr/>
            </p:nvSpPr>
            <p:spPr>
              <a:xfrm>
                <a:off x="2851209" y="172998"/>
                <a:ext cx="16731" cy="30544"/>
              </a:xfrm>
              <a:custGeom>
                <a:rect b="b" l="l" r="r" t="t"/>
                <a:pathLst>
                  <a:path extrusionOk="0" h="900" w="493">
                    <a:moveTo>
                      <a:pt x="1" y="0"/>
                    </a:moveTo>
                    <a:cubicBezTo>
                      <a:pt x="281" y="153"/>
                      <a:pt x="281" y="738"/>
                      <a:pt x="1" y="899"/>
                    </a:cubicBezTo>
                    <a:cubicBezTo>
                      <a:pt x="493" y="899"/>
                      <a:pt x="493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28" name="Google Shape;5228;p27"/>
              <p:cNvSpPr/>
              <p:nvPr/>
            </p:nvSpPr>
            <p:spPr>
              <a:xfrm>
                <a:off x="2686273" y="169537"/>
                <a:ext cx="154042" cy="37467"/>
              </a:xfrm>
              <a:custGeom>
                <a:rect b="b" l="l" r="r" t="t"/>
                <a:pathLst>
                  <a:path extrusionOk="0" h="1104" w="4539">
                    <a:moveTo>
                      <a:pt x="501" y="0"/>
                    </a:moveTo>
                    <a:cubicBezTo>
                      <a:pt x="0" y="0"/>
                      <a:pt x="0" y="1103"/>
                      <a:pt x="501" y="1103"/>
                    </a:cubicBezTo>
                    <a:lnTo>
                      <a:pt x="4038" y="1103"/>
                    </a:lnTo>
                    <a:cubicBezTo>
                      <a:pt x="4539" y="1103"/>
                      <a:pt x="4539" y="0"/>
                      <a:pt x="4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29" name="Google Shape;5229;p27"/>
              <p:cNvSpPr/>
              <p:nvPr/>
            </p:nvSpPr>
            <p:spPr>
              <a:xfrm>
                <a:off x="2809772" y="179888"/>
                <a:ext cx="17885" cy="19921"/>
              </a:xfrm>
              <a:custGeom>
                <a:rect b="b" l="l" r="r" t="t"/>
                <a:pathLst>
                  <a:path extrusionOk="0" h="587" w="527">
                    <a:moveTo>
                      <a:pt x="263" y="1"/>
                    </a:moveTo>
                    <a:cubicBezTo>
                      <a:pt x="119" y="1"/>
                      <a:pt x="0" y="128"/>
                      <a:pt x="0" y="298"/>
                    </a:cubicBezTo>
                    <a:cubicBezTo>
                      <a:pt x="0" y="459"/>
                      <a:pt x="119" y="586"/>
                      <a:pt x="263" y="586"/>
                    </a:cubicBezTo>
                    <a:cubicBezTo>
                      <a:pt x="408" y="586"/>
                      <a:pt x="526" y="459"/>
                      <a:pt x="526" y="298"/>
                    </a:cubicBezTo>
                    <a:cubicBezTo>
                      <a:pt x="526" y="128"/>
                      <a:pt x="408" y="1"/>
                      <a:pt x="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30" name="Google Shape;5230;p27"/>
              <p:cNvSpPr/>
              <p:nvPr/>
            </p:nvSpPr>
            <p:spPr>
              <a:xfrm>
                <a:off x="2816084" y="184503"/>
                <a:ext cx="9265" cy="10690"/>
              </a:xfrm>
              <a:custGeom>
                <a:rect b="b" l="l" r="r" t="t"/>
                <a:pathLst>
                  <a:path extrusionOk="0" h="315" w="273">
                    <a:moveTo>
                      <a:pt x="137" y="0"/>
                    </a:moveTo>
                    <a:cubicBezTo>
                      <a:pt x="60" y="0"/>
                      <a:pt x="1" y="68"/>
                      <a:pt x="1" y="162"/>
                    </a:cubicBezTo>
                    <a:cubicBezTo>
                      <a:pt x="1" y="246"/>
                      <a:pt x="60" y="314"/>
                      <a:pt x="137" y="314"/>
                    </a:cubicBezTo>
                    <a:cubicBezTo>
                      <a:pt x="213" y="314"/>
                      <a:pt x="272" y="246"/>
                      <a:pt x="272" y="162"/>
                    </a:cubicBezTo>
                    <a:cubicBezTo>
                      <a:pt x="272" y="68"/>
                      <a:pt x="213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31" name="Google Shape;5231;p27"/>
              <p:cNvSpPr/>
              <p:nvPr/>
            </p:nvSpPr>
            <p:spPr>
              <a:xfrm>
                <a:off x="2694893" y="179888"/>
                <a:ext cx="17614" cy="19921"/>
              </a:xfrm>
              <a:custGeom>
                <a:rect b="b" l="l" r="r" t="t"/>
                <a:pathLst>
                  <a:path extrusionOk="0" h="587" w="519">
                    <a:moveTo>
                      <a:pt x="264" y="1"/>
                    </a:moveTo>
                    <a:cubicBezTo>
                      <a:pt x="119" y="1"/>
                      <a:pt x="1" y="128"/>
                      <a:pt x="1" y="298"/>
                    </a:cubicBezTo>
                    <a:cubicBezTo>
                      <a:pt x="1" y="459"/>
                      <a:pt x="119" y="586"/>
                      <a:pt x="264" y="586"/>
                    </a:cubicBezTo>
                    <a:cubicBezTo>
                      <a:pt x="408" y="586"/>
                      <a:pt x="518" y="459"/>
                      <a:pt x="518" y="298"/>
                    </a:cubicBezTo>
                    <a:cubicBezTo>
                      <a:pt x="518" y="128"/>
                      <a:pt x="408" y="1"/>
                      <a:pt x="2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32" name="Google Shape;5232;p27"/>
              <p:cNvSpPr/>
              <p:nvPr/>
            </p:nvSpPr>
            <p:spPr>
              <a:xfrm>
                <a:off x="2700934" y="184503"/>
                <a:ext cx="9536" cy="10690"/>
              </a:xfrm>
              <a:custGeom>
                <a:rect b="b" l="l" r="r" t="t"/>
                <a:pathLst>
                  <a:path extrusionOk="0" h="315" w="281">
                    <a:moveTo>
                      <a:pt x="137" y="0"/>
                    </a:moveTo>
                    <a:cubicBezTo>
                      <a:pt x="69" y="0"/>
                      <a:pt x="1" y="68"/>
                      <a:pt x="1" y="162"/>
                    </a:cubicBezTo>
                    <a:cubicBezTo>
                      <a:pt x="1" y="246"/>
                      <a:pt x="69" y="314"/>
                      <a:pt x="137" y="314"/>
                    </a:cubicBezTo>
                    <a:cubicBezTo>
                      <a:pt x="213" y="314"/>
                      <a:pt x="281" y="246"/>
                      <a:pt x="281" y="162"/>
                    </a:cubicBezTo>
                    <a:cubicBezTo>
                      <a:pt x="281" y="68"/>
                      <a:pt x="213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33" name="Google Shape;5233;p27"/>
              <p:cNvSpPr/>
              <p:nvPr/>
            </p:nvSpPr>
            <p:spPr>
              <a:xfrm>
                <a:off x="2845474" y="221359"/>
                <a:ext cx="128419" cy="70285"/>
              </a:xfrm>
              <a:custGeom>
                <a:rect b="b" l="l" r="r" t="t"/>
                <a:pathLst>
                  <a:path extrusionOk="0" h="2071" w="3784">
                    <a:moveTo>
                      <a:pt x="3682" y="94"/>
                    </a:moveTo>
                    <a:lnTo>
                      <a:pt x="3682" y="1968"/>
                    </a:lnTo>
                    <a:lnTo>
                      <a:pt x="102" y="1968"/>
                    </a:lnTo>
                    <a:lnTo>
                      <a:pt x="102" y="94"/>
                    </a:lnTo>
                    <a:close/>
                    <a:moveTo>
                      <a:pt x="0" y="0"/>
                    </a:moveTo>
                    <a:lnTo>
                      <a:pt x="0" y="2070"/>
                    </a:lnTo>
                    <a:lnTo>
                      <a:pt x="3784" y="2070"/>
                    </a:lnTo>
                    <a:lnTo>
                      <a:pt x="37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34" name="Google Shape;5234;p27"/>
              <p:cNvSpPr/>
              <p:nvPr/>
            </p:nvSpPr>
            <p:spPr>
              <a:xfrm>
                <a:off x="2519844" y="928413"/>
                <a:ext cx="483406" cy="15883"/>
              </a:xfrm>
              <a:custGeom>
                <a:rect b="b" l="l" r="r" t="t"/>
                <a:pathLst>
                  <a:path extrusionOk="0" h="468" w="14244">
                    <a:moveTo>
                      <a:pt x="1" y="1"/>
                    </a:moveTo>
                    <a:lnTo>
                      <a:pt x="1" y="467"/>
                    </a:lnTo>
                    <a:lnTo>
                      <a:pt x="14244" y="467"/>
                    </a:lnTo>
                    <a:lnTo>
                      <a:pt x="142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35" name="Google Shape;5235;p27"/>
              <p:cNvSpPr/>
              <p:nvPr/>
            </p:nvSpPr>
            <p:spPr>
              <a:xfrm>
                <a:off x="2519844" y="1070645"/>
                <a:ext cx="483406" cy="15849"/>
              </a:xfrm>
              <a:custGeom>
                <a:rect b="b" l="l" r="r" t="t"/>
                <a:pathLst>
                  <a:path extrusionOk="0" h="467" w="14244">
                    <a:moveTo>
                      <a:pt x="1" y="0"/>
                    </a:moveTo>
                    <a:lnTo>
                      <a:pt x="1" y="467"/>
                    </a:lnTo>
                    <a:lnTo>
                      <a:pt x="14244" y="467"/>
                    </a:lnTo>
                    <a:lnTo>
                      <a:pt x="142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36" name="Google Shape;5236;p27"/>
              <p:cNvSpPr/>
              <p:nvPr/>
            </p:nvSpPr>
            <p:spPr>
              <a:xfrm>
                <a:off x="2519844" y="1226961"/>
                <a:ext cx="483406" cy="15849"/>
              </a:xfrm>
              <a:custGeom>
                <a:rect b="b" l="l" r="r" t="t"/>
                <a:pathLst>
                  <a:path extrusionOk="0" h="467" w="14244">
                    <a:moveTo>
                      <a:pt x="1" y="0"/>
                    </a:moveTo>
                    <a:lnTo>
                      <a:pt x="1" y="467"/>
                    </a:lnTo>
                    <a:lnTo>
                      <a:pt x="14244" y="467"/>
                    </a:lnTo>
                    <a:lnTo>
                      <a:pt x="142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37" name="Google Shape;5237;p27"/>
              <p:cNvSpPr/>
              <p:nvPr/>
            </p:nvSpPr>
            <p:spPr>
              <a:xfrm>
                <a:off x="2519844" y="1394239"/>
                <a:ext cx="483406" cy="15849"/>
              </a:xfrm>
              <a:custGeom>
                <a:rect b="b" l="l" r="r" t="t"/>
                <a:pathLst>
                  <a:path extrusionOk="0" h="467" w="14244">
                    <a:moveTo>
                      <a:pt x="1" y="0"/>
                    </a:moveTo>
                    <a:lnTo>
                      <a:pt x="1" y="467"/>
                    </a:lnTo>
                    <a:lnTo>
                      <a:pt x="14244" y="467"/>
                    </a:lnTo>
                    <a:lnTo>
                      <a:pt x="142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38" name="Google Shape;5238;p27"/>
              <p:cNvSpPr/>
              <p:nvPr/>
            </p:nvSpPr>
            <p:spPr>
              <a:xfrm>
                <a:off x="2519844" y="613473"/>
                <a:ext cx="483406" cy="15849"/>
              </a:xfrm>
              <a:custGeom>
                <a:rect b="b" l="l" r="r" t="t"/>
                <a:pathLst>
                  <a:path extrusionOk="0" h="467" w="14244">
                    <a:moveTo>
                      <a:pt x="1" y="0"/>
                    </a:moveTo>
                    <a:lnTo>
                      <a:pt x="1" y="467"/>
                    </a:lnTo>
                    <a:lnTo>
                      <a:pt x="14244" y="467"/>
                    </a:lnTo>
                    <a:lnTo>
                      <a:pt x="142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39" name="Google Shape;5239;p27"/>
              <p:cNvSpPr/>
              <p:nvPr/>
            </p:nvSpPr>
            <p:spPr>
              <a:xfrm>
                <a:off x="2519844" y="770943"/>
                <a:ext cx="480826" cy="15849"/>
              </a:xfrm>
              <a:custGeom>
                <a:rect b="b" l="l" r="r" t="t"/>
                <a:pathLst>
                  <a:path extrusionOk="0" h="467" w="14168">
                    <a:moveTo>
                      <a:pt x="1" y="0"/>
                    </a:moveTo>
                    <a:lnTo>
                      <a:pt x="1" y="467"/>
                    </a:lnTo>
                    <a:lnTo>
                      <a:pt x="14168" y="467"/>
                    </a:lnTo>
                    <a:lnTo>
                      <a:pt x="14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40" name="Google Shape;5240;p27"/>
              <p:cNvSpPr/>
              <p:nvPr/>
            </p:nvSpPr>
            <p:spPr>
              <a:xfrm>
                <a:off x="2519844" y="453118"/>
                <a:ext cx="481132" cy="15849"/>
              </a:xfrm>
              <a:custGeom>
                <a:rect b="b" l="l" r="r" t="t"/>
                <a:pathLst>
                  <a:path extrusionOk="0" h="467" w="14177">
                    <a:moveTo>
                      <a:pt x="1" y="0"/>
                    </a:moveTo>
                    <a:lnTo>
                      <a:pt x="1" y="467"/>
                    </a:lnTo>
                    <a:lnTo>
                      <a:pt x="14176" y="467"/>
                    </a:lnTo>
                    <a:lnTo>
                      <a:pt x="141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41" name="Google Shape;5241;p27"/>
              <p:cNvSpPr/>
              <p:nvPr/>
            </p:nvSpPr>
            <p:spPr>
              <a:xfrm>
                <a:off x="2512072" y="1561483"/>
                <a:ext cx="279000" cy="139381"/>
              </a:xfrm>
              <a:custGeom>
                <a:rect b="b" l="l" r="r" t="t"/>
                <a:pathLst>
                  <a:path extrusionOk="0" h="4107" w="8221">
                    <a:moveTo>
                      <a:pt x="1" y="1"/>
                    </a:moveTo>
                    <a:lnTo>
                      <a:pt x="1" y="4106"/>
                    </a:lnTo>
                    <a:lnTo>
                      <a:pt x="8221" y="4106"/>
                    </a:lnTo>
                    <a:lnTo>
                      <a:pt x="82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42" name="Google Shape;5242;p27"/>
              <p:cNvSpPr/>
              <p:nvPr/>
            </p:nvSpPr>
            <p:spPr>
              <a:xfrm>
                <a:off x="2507500" y="1665212"/>
                <a:ext cx="94747" cy="49275"/>
              </a:xfrm>
              <a:custGeom>
                <a:rect b="b" l="l" r="r" t="t"/>
                <a:pathLst>
                  <a:path extrusionOk="0" h="926" w="2792">
                    <a:moveTo>
                      <a:pt x="0" y="1"/>
                    </a:moveTo>
                    <a:lnTo>
                      <a:pt x="0" y="926"/>
                    </a:lnTo>
                    <a:lnTo>
                      <a:pt x="2791" y="926"/>
                    </a:lnTo>
                    <a:lnTo>
                      <a:pt x="27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43" name="Google Shape;5243;p27"/>
              <p:cNvSpPr/>
              <p:nvPr/>
            </p:nvSpPr>
            <p:spPr>
              <a:xfrm>
                <a:off x="2626102" y="1561483"/>
                <a:ext cx="153771" cy="118069"/>
              </a:xfrm>
              <a:custGeom>
                <a:rect b="b" l="l" r="r" t="t"/>
                <a:pathLst>
                  <a:path extrusionOk="0" h="3479" w="4531">
                    <a:moveTo>
                      <a:pt x="0" y="1"/>
                    </a:moveTo>
                    <a:lnTo>
                      <a:pt x="0" y="3479"/>
                    </a:lnTo>
                    <a:lnTo>
                      <a:pt x="4530" y="3479"/>
                    </a:lnTo>
                    <a:lnTo>
                      <a:pt x="45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44" name="Google Shape;5244;p27"/>
              <p:cNvSpPr/>
              <p:nvPr/>
            </p:nvSpPr>
            <p:spPr>
              <a:xfrm>
                <a:off x="2823584" y="199775"/>
                <a:ext cx="15883" cy="1526712"/>
              </a:xfrm>
              <a:custGeom>
                <a:rect b="b" l="l" r="r" t="t"/>
                <a:pathLst>
                  <a:path extrusionOk="0" h="44986" w="468">
                    <a:moveTo>
                      <a:pt x="1" y="0"/>
                    </a:moveTo>
                    <a:lnTo>
                      <a:pt x="1" y="44985"/>
                    </a:lnTo>
                    <a:lnTo>
                      <a:pt x="467" y="44985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45" name="Google Shape;5245;p27"/>
              <p:cNvSpPr/>
              <p:nvPr/>
            </p:nvSpPr>
            <p:spPr>
              <a:xfrm>
                <a:off x="2809772" y="199775"/>
                <a:ext cx="16426" cy="1526712"/>
              </a:xfrm>
              <a:custGeom>
                <a:rect b="b" l="l" r="r" t="t"/>
                <a:pathLst>
                  <a:path extrusionOk="0" h="44986" w="484">
                    <a:moveTo>
                      <a:pt x="0" y="0"/>
                    </a:moveTo>
                    <a:lnTo>
                      <a:pt x="0" y="44985"/>
                    </a:lnTo>
                    <a:lnTo>
                      <a:pt x="484" y="44985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46" name="Google Shape;5246;p27"/>
              <p:cNvSpPr/>
              <p:nvPr/>
            </p:nvSpPr>
            <p:spPr>
              <a:xfrm>
                <a:off x="2516110" y="199775"/>
                <a:ext cx="15883" cy="1379322"/>
              </a:xfrm>
              <a:custGeom>
                <a:rect b="b" l="l" r="r" t="t"/>
                <a:pathLst>
                  <a:path extrusionOk="0" h="40643" w="468">
                    <a:moveTo>
                      <a:pt x="1" y="0"/>
                    </a:moveTo>
                    <a:lnTo>
                      <a:pt x="1" y="40642"/>
                    </a:lnTo>
                    <a:lnTo>
                      <a:pt x="467" y="40142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47" name="Google Shape;5247;p27"/>
              <p:cNvSpPr/>
              <p:nvPr/>
            </p:nvSpPr>
            <p:spPr>
              <a:xfrm>
                <a:off x="2502569" y="199775"/>
                <a:ext cx="16460" cy="1526712"/>
              </a:xfrm>
              <a:custGeom>
                <a:rect b="b" l="l" r="r" t="t"/>
                <a:pathLst>
                  <a:path extrusionOk="0" h="44986" w="485">
                    <a:moveTo>
                      <a:pt x="1" y="0"/>
                    </a:moveTo>
                    <a:lnTo>
                      <a:pt x="1" y="44985"/>
                    </a:lnTo>
                    <a:lnTo>
                      <a:pt x="485" y="44985"/>
                    </a:lnTo>
                    <a:lnTo>
                      <a:pt x="4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48" name="Google Shape;5248;p27"/>
              <p:cNvSpPr/>
              <p:nvPr/>
            </p:nvSpPr>
            <p:spPr>
              <a:xfrm>
                <a:off x="2637912" y="1571563"/>
                <a:ext cx="130150" cy="101100"/>
              </a:xfrm>
              <a:custGeom>
                <a:rect b="b" l="l" r="r" t="t"/>
                <a:pathLst>
                  <a:path extrusionOk="0" h="2979" w="3835">
                    <a:moveTo>
                      <a:pt x="3741" y="102"/>
                    </a:moveTo>
                    <a:lnTo>
                      <a:pt x="3741" y="2876"/>
                    </a:lnTo>
                    <a:lnTo>
                      <a:pt x="93" y="2876"/>
                    </a:lnTo>
                    <a:lnTo>
                      <a:pt x="93" y="102"/>
                    </a:lnTo>
                    <a:close/>
                    <a:moveTo>
                      <a:pt x="0" y="1"/>
                    </a:moveTo>
                    <a:lnTo>
                      <a:pt x="0" y="2978"/>
                    </a:lnTo>
                    <a:lnTo>
                      <a:pt x="3834" y="2978"/>
                    </a:lnTo>
                    <a:lnTo>
                      <a:pt x="38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49" name="Google Shape;5249;p27"/>
              <p:cNvSpPr/>
              <p:nvPr/>
            </p:nvSpPr>
            <p:spPr>
              <a:xfrm>
                <a:off x="2519844" y="198316"/>
                <a:ext cx="271229" cy="101100"/>
              </a:xfrm>
              <a:custGeom>
                <a:rect b="b" l="l" r="r" t="t"/>
                <a:pathLst>
                  <a:path extrusionOk="0" h="2979" w="7992">
                    <a:moveTo>
                      <a:pt x="1" y="1"/>
                    </a:moveTo>
                    <a:lnTo>
                      <a:pt x="1" y="2978"/>
                    </a:lnTo>
                    <a:lnTo>
                      <a:pt x="7992" y="2978"/>
                    </a:lnTo>
                    <a:lnTo>
                      <a:pt x="799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50" name="Google Shape;5250;p27"/>
              <p:cNvSpPr/>
              <p:nvPr/>
            </p:nvSpPr>
            <p:spPr>
              <a:xfrm>
                <a:off x="2628410" y="214164"/>
                <a:ext cx="140501" cy="85251"/>
              </a:xfrm>
              <a:custGeom>
                <a:rect b="b" l="l" r="r" t="t"/>
                <a:pathLst>
                  <a:path extrusionOk="0" h="2512" w="4140">
                    <a:moveTo>
                      <a:pt x="0" y="0"/>
                    </a:moveTo>
                    <a:lnTo>
                      <a:pt x="0" y="2511"/>
                    </a:lnTo>
                    <a:lnTo>
                      <a:pt x="4140" y="2511"/>
                    </a:lnTo>
                    <a:lnTo>
                      <a:pt x="414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51" name="Google Shape;5251;p27"/>
              <p:cNvSpPr/>
              <p:nvPr/>
            </p:nvSpPr>
            <p:spPr>
              <a:xfrm>
                <a:off x="2793346" y="175306"/>
                <a:ext cx="15577" cy="54130"/>
              </a:xfrm>
              <a:custGeom>
                <a:rect b="b" l="l" r="r" t="t"/>
                <a:pathLst>
                  <a:path extrusionOk="0" h="1595" w="459">
                    <a:moveTo>
                      <a:pt x="1" y="0"/>
                    </a:moveTo>
                    <a:lnTo>
                      <a:pt x="1" y="1595"/>
                    </a:lnTo>
                    <a:lnTo>
                      <a:pt x="459" y="1595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52" name="Google Shape;5252;p27"/>
              <p:cNvSpPr/>
              <p:nvPr/>
            </p:nvSpPr>
            <p:spPr>
              <a:xfrm>
                <a:off x="2606791" y="175306"/>
                <a:ext cx="15883" cy="54130"/>
              </a:xfrm>
              <a:custGeom>
                <a:rect b="b" l="l" r="r" t="t"/>
                <a:pathLst>
                  <a:path extrusionOk="0" h="1595" w="468">
                    <a:moveTo>
                      <a:pt x="1" y="0"/>
                    </a:moveTo>
                    <a:lnTo>
                      <a:pt x="1" y="1595"/>
                    </a:lnTo>
                    <a:lnTo>
                      <a:pt x="467" y="1595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53" name="Google Shape;5253;p27"/>
              <p:cNvSpPr/>
              <p:nvPr/>
            </p:nvSpPr>
            <p:spPr>
              <a:xfrm>
                <a:off x="2609099" y="169537"/>
                <a:ext cx="233219" cy="37467"/>
              </a:xfrm>
              <a:custGeom>
                <a:rect b="b" l="l" r="r" t="t"/>
                <a:pathLst>
                  <a:path extrusionOk="0" h="1104" w="6872">
                    <a:moveTo>
                      <a:pt x="1" y="0"/>
                    </a:moveTo>
                    <a:lnTo>
                      <a:pt x="1" y="1103"/>
                    </a:lnTo>
                    <a:lnTo>
                      <a:pt x="6278" y="1103"/>
                    </a:lnTo>
                    <a:cubicBezTo>
                      <a:pt x="6872" y="1103"/>
                      <a:pt x="6872" y="0"/>
                      <a:pt x="62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54" name="Google Shape;5254;p27"/>
              <p:cNvSpPr/>
              <p:nvPr/>
            </p:nvSpPr>
            <p:spPr>
              <a:xfrm>
                <a:off x="2809772" y="172998"/>
                <a:ext cx="17003" cy="30544"/>
              </a:xfrm>
              <a:custGeom>
                <a:rect b="b" l="l" r="r" t="t"/>
                <a:pathLst>
                  <a:path extrusionOk="0" h="900" w="501">
                    <a:moveTo>
                      <a:pt x="0" y="0"/>
                    </a:moveTo>
                    <a:cubicBezTo>
                      <a:pt x="289" y="153"/>
                      <a:pt x="289" y="738"/>
                      <a:pt x="0" y="899"/>
                    </a:cubicBezTo>
                    <a:cubicBezTo>
                      <a:pt x="501" y="899"/>
                      <a:pt x="501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55" name="Google Shape;5255;p27"/>
              <p:cNvSpPr/>
              <p:nvPr/>
            </p:nvSpPr>
            <p:spPr>
              <a:xfrm>
                <a:off x="2641340" y="172998"/>
                <a:ext cx="16731" cy="30544"/>
              </a:xfrm>
              <a:custGeom>
                <a:rect b="b" l="l" r="r" t="t"/>
                <a:pathLst>
                  <a:path extrusionOk="0" h="900" w="493">
                    <a:moveTo>
                      <a:pt x="1" y="0"/>
                    </a:moveTo>
                    <a:cubicBezTo>
                      <a:pt x="281" y="153"/>
                      <a:pt x="281" y="738"/>
                      <a:pt x="1" y="899"/>
                    </a:cubicBezTo>
                    <a:cubicBezTo>
                      <a:pt x="493" y="899"/>
                      <a:pt x="493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56" name="Google Shape;5256;p27"/>
              <p:cNvSpPr/>
              <p:nvPr/>
            </p:nvSpPr>
            <p:spPr>
              <a:xfrm>
                <a:off x="2600174" y="179888"/>
                <a:ext cx="17614" cy="19921"/>
              </a:xfrm>
              <a:custGeom>
                <a:rect b="b" l="l" r="r" t="t"/>
                <a:pathLst>
                  <a:path extrusionOk="0" h="587" w="519">
                    <a:moveTo>
                      <a:pt x="255" y="1"/>
                    </a:moveTo>
                    <a:cubicBezTo>
                      <a:pt x="111" y="1"/>
                      <a:pt x="1" y="128"/>
                      <a:pt x="1" y="298"/>
                    </a:cubicBezTo>
                    <a:cubicBezTo>
                      <a:pt x="1" y="459"/>
                      <a:pt x="111" y="586"/>
                      <a:pt x="255" y="586"/>
                    </a:cubicBezTo>
                    <a:cubicBezTo>
                      <a:pt x="399" y="586"/>
                      <a:pt x="518" y="459"/>
                      <a:pt x="518" y="298"/>
                    </a:cubicBezTo>
                    <a:cubicBezTo>
                      <a:pt x="518" y="128"/>
                      <a:pt x="399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57" name="Google Shape;5257;p27"/>
              <p:cNvSpPr/>
              <p:nvPr/>
            </p:nvSpPr>
            <p:spPr>
              <a:xfrm>
                <a:off x="2635604" y="221359"/>
                <a:ext cx="128419" cy="70285"/>
              </a:xfrm>
              <a:custGeom>
                <a:rect b="b" l="l" r="r" t="t"/>
                <a:pathLst>
                  <a:path extrusionOk="0" h="2071" w="3784">
                    <a:moveTo>
                      <a:pt x="3682" y="94"/>
                    </a:moveTo>
                    <a:lnTo>
                      <a:pt x="3682" y="1968"/>
                    </a:lnTo>
                    <a:lnTo>
                      <a:pt x="102" y="1968"/>
                    </a:lnTo>
                    <a:lnTo>
                      <a:pt x="102" y="94"/>
                    </a:lnTo>
                    <a:close/>
                    <a:moveTo>
                      <a:pt x="0" y="0"/>
                    </a:moveTo>
                    <a:lnTo>
                      <a:pt x="0" y="2070"/>
                    </a:lnTo>
                    <a:lnTo>
                      <a:pt x="3784" y="2070"/>
                    </a:lnTo>
                    <a:lnTo>
                      <a:pt x="37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58" name="Google Shape;5258;p27"/>
              <p:cNvSpPr/>
              <p:nvPr/>
            </p:nvSpPr>
            <p:spPr>
              <a:xfrm>
                <a:off x="2607674" y="199775"/>
                <a:ext cx="15849" cy="1526712"/>
              </a:xfrm>
              <a:custGeom>
                <a:rect b="b" l="l" r="r" t="t"/>
                <a:pathLst>
                  <a:path extrusionOk="0" h="44986" w="467">
                    <a:moveTo>
                      <a:pt x="0" y="0"/>
                    </a:moveTo>
                    <a:lnTo>
                      <a:pt x="0" y="44985"/>
                    </a:lnTo>
                    <a:lnTo>
                      <a:pt x="467" y="44985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59" name="Google Shape;5259;p27"/>
              <p:cNvSpPr/>
              <p:nvPr/>
            </p:nvSpPr>
            <p:spPr>
              <a:xfrm>
                <a:off x="2594133" y="199775"/>
                <a:ext cx="16460" cy="1526712"/>
              </a:xfrm>
              <a:custGeom>
                <a:rect b="b" l="l" r="r" t="t"/>
                <a:pathLst>
                  <a:path extrusionOk="0" h="44986" w="485">
                    <a:moveTo>
                      <a:pt x="1" y="0"/>
                    </a:moveTo>
                    <a:lnTo>
                      <a:pt x="1" y="44985"/>
                    </a:lnTo>
                    <a:lnTo>
                      <a:pt x="484" y="44985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60" name="Google Shape;5260;p27"/>
              <p:cNvSpPr/>
              <p:nvPr/>
            </p:nvSpPr>
            <p:spPr>
              <a:xfrm>
                <a:off x="2795353" y="139012"/>
                <a:ext cx="270652" cy="38315"/>
              </a:xfrm>
              <a:custGeom>
                <a:rect b="b" l="l" r="r" t="t"/>
                <a:pathLst>
                  <a:path extrusionOk="0" h="1129" w="7975">
                    <a:moveTo>
                      <a:pt x="0" y="0"/>
                    </a:moveTo>
                    <a:lnTo>
                      <a:pt x="0" y="1129"/>
                    </a:lnTo>
                    <a:lnTo>
                      <a:pt x="7389" y="1129"/>
                    </a:lnTo>
                    <a:lnTo>
                      <a:pt x="7389" y="832"/>
                    </a:lnTo>
                    <a:lnTo>
                      <a:pt x="7974" y="212"/>
                    </a:lnTo>
                    <a:lnTo>
                      <a:pt x="79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61" name="Google Shape;5261;p27"/>
              <p:cNvSpPr/>
              <p:nvPr/>
            </p:nvSpPr>
            <p:spPr>
              <a:xfrm>
                <a:off x="2585755" y="139012"/>
                <a:ext cx="270652" cy="38315"/>
              </a:xfrm>
              <a:custGeom>
                <a:rect b="b" l="l" r="r" t="t"/>
                <a:pathLst>
                  <a:path extrusionOk="0" h="1129" w="7975">
                    <a:moveTo>
                      <a:pt x="0" y="0"/>
                    </a:moveTo>
                    <a:lnTo>
                      <a:pt x="0" y="1129"/>
                    </a:lnTo>
                    <a:lnTo>
                      <a:pt x="7389" y="1129"/>
                    </a:lnTo>
                    <a:lnTo>
                      <a:pt x="7389" y="832"/>
                    </a:lnTo>
                    <a:lnTo>
                      <a:pt x="7974" y="212"/>
                    </a:lnTo>
                    <a:lnTo>
                      <a:pt x="79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62" name="Google Shape;5262;p27"/>
              <p:cNvSpPr/>
              <p:nvPr/>
            </p:nvSpPr>
            <p:spPr>
              <a:xfrm>
                <a:off x="2472913" y="171252"/>
                <a:ext cx="154042" cy="37467"/>
              </a:xfrm>
              <a:custGeom>
                <a:rect b="b" l="l" r="r" t="t"/>
                <a:pathLst>
                  <a:path extrusionOk="0" h="1104" w="4539">
                    <a:moveTo>
                      <a:pt x="501" y="0"/>
                    </a:moveTo>
                    <a:cubicBezTo>
                      <a:pt x="0" y="0"/>
                      <a:pt x="0" y="1103"/>
                      <a:pt x="501" y="1103"/>
                    </a:cubicBezTo>
                    <a:lnTo>
                      <a:pt x="4038" y="1103"/>
                    </a:lnTo>
                    <a:cubicBezTo>
                      <a:pt x="4538" y="1103"/>
                      <a:pt x="4538" y="0"/>
                      <a:pt x="4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63" name="Google Shape;5263;p27"/>
              <p:cNvSpPr/>
              <p:nvPr/>
            </p:nvSpPr>
            <p:spPr>
              <a:xfrm>
                <a:off x="2458218" y="139012"/>
                <a:ext cx="183432" cy="38315"/>
              </a:xfrm>
              <a:custGeom>
                <a:rect b="b" l="l" r="r" t="t"/>
                <a:pathLst>
                  <a:path extrusionOk="0" h="1129" w="5405">
                    <a:moveTo>
                      <a:pt x="0" y="0"/>
                    </a:moveTo>
                    <a:lnTo>
                      <a:pt x="0" y="212"/>
                    </a:lnTo>
                    <a:lnTo>
                      <a:pt x="492" y="832"/>
                    </a:lnTo>
                    <a:lnTo>
                      <a:pt x="492" y="1129"/>
                    </a:lnTo>
                    <a:lnTo>
                      <a:pt x="4912" y="1129"/>
                    </a:lnTo>
                    <a:lnTo>
                      <a:pt x="4912" y="832"/>
                    </a:lnTo>
                    <a:lnTo>
                      <a:pt x="5404" y="212"/>
                    </a:lnTo>
                    <a:lnTo>
                      <a:pt x="54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5264" name="Google Shape;5264;p27"/>
            <p:cNvGrpSpPr/>
            <p:nvPr/>
          </p:nvGrpSpPr>
          <p:grpSpPr>
            <a:xfrm>
              <a:off x="3581925" y="1705375"/>
              <a:ext cx="714950" cy="378500"/>
              <a:chOff x="-1074225" y="4512538"/>
              <a:chExt cx="714950" cy="378500"/>
            </a:xfrm>
          </p:grpSpPr>
          <p:sp>
            <p:nvSpPr>
              <p:cNvPr id="5265" name="Google Shape;5265;p27"/>
              <p:cNvSpPr/>
              <p:nvPr/>
            </p:nvSpPr>
            <p:spPr>
              <a:xfrm>
                <a:off x="-962825" y="4548088"/>
                <a:ext cx="188375" cy="120175"/>
              </a:xfrm>
              <a:custGeom>
                <a:rect b="b" l="l" r="r" t="t"/>
                <a:pathLst>
                  <a:path extrusionOk="0" h="4807" w="7535">
                    <a:moveTo>
                      <a:pt x="2269" y="0"/>
                    </a:moveTo>
                    <a:lnTo>
                      <a:pt x="0" y="2619"/>
                    </a:lnTo>
                    <a:lnTo>
                      <a:pt x="7534" y="4807"/>
                    </a:lnTo>
                    <a:lnTo>
                      <a:pt x="2269" y="0"/>
                    </a:ln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66" name="Google Shape;5266;p27"/>
              <p:cNvSpPr/>
              <p:nvPr/>
            </p:nvSpPr>
            <p:spPr>
              <a:xfrm>
                <a:off x="-1064100" y="4512538"/>
                <a:ext cx="642725" cy="266450"/>
              </a:xfrm>
              <a:custGeom>
                <a:rect b="b" l="l" r="r" t="t"/>
                <a:pathLst>
                  <a:path extrusionOk="0" h="10658" w="25709">
                    <a:moveTo>
                      <a:pt x="15471" y="1"/>
                    </a:moveTo>
                    <a:cubicBezTo>
                      <a:pt x="14774" y="1"/>
                      <a:pt x="14066" y="74"/>
                      <a:pt x="13395" y="261"/>
                    </a:cubicBezTo>
                    <a:cubicBezTo>
                      <a:pt x="10532" y="1044"/>
                      <a:pt x="8696" y="3582"/>
                      <a:pt x="8696" y="3582"/>
                    </a:cubicBezTo>
                    <a:lnTo>
                      <a:pt x="8075" y="3636"/>
                    </a:lnTo>
                    <a:cubicBezTo>
                      <a:pt x="8075" y="3636"/>
                      <a:pt x="6914" y="1152"/>
                      <a:pt x="5375" y="1098"/>
                    </a:cubicBezTo>
                    <a:cubicBezTo>
                      <a:pt x="5293" y="1094"/>
                      <a:pt x="5208" y="1091"/>
                      <a:pt x="5120" y="1091"/>
                    </a:cubicBezTo>
                    <a:cubicBezTo>
                      <a:pt x="4135" y="1091"/>
                      <a:pt x="2728" y="1465"/>
                      <a:pt x="1" y="4365"/>
                    </a:cubicBezTo>
                    <a:lnTo>
                      <a:pt x="10640" y="10657"/>
                    </a:lnTo>
                    <a:lnTo>
                      <a:pt x="25708" y="9172"/>
                    </a:lnTo>
                    <a:lnTo>
                      <a:pt x="20388" y="963"/>
                    </a:lnTo>
                    <a:cubicBezTo>
                      <a:pt x="20388" y="963"/>
                      <a:pt x="18000" y="1"/>
                      <a:pt x="15471" y="1"/>
                    </a:cubicBez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67" name="Google Shape;5267;p27"/>
              <p:cNvSpPr/>
              <p:nvPr/>
            </p:nvSpPr>
            <p:spPr>
              <a:xfrm>
                <a:off x="-1053975" y="4564288"/>
                <a:ext cx="81050" cy="60775"/>
              </a:xfrm>
              <a:custGeom>
                <a:rect b="b" l="l" r="r" t="t"/>
                <a:pathLst>
                  <a:path extrusionOk="0" h="2431" w="3242">
                    <a:moveTo>
                      <a:pt x="3241" y="0"/>
                    </a:moveTo>
                    <a:lnTo>
                      <a:pt x="3241" y="0"/>
                    </a:lnTo>
                    <a:cubicBezTo>
                      <a:pt x="3241" y="0"/>
                      <a:pt x="1000" y="1026"/>
                      <a:pt x="1" y="2295"/>
                    </a:cubicBezTo>
                    <a:lnTo>
                      <a:pt x="649" y="2430"/>
                    </a:lnTo>
                    <a:cubicBezTo>
                      <a:pt x="973" y="1377"/>
                      <a:pt x="3241" y="0"/>
                      <a:pt x="3241" y="0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68" name="Google Shape;5268;p27"/>
              <p:cNvSpPr/>
              <p:nvPr/>
            </p:nvSpPr>
            <p:spPr>
              <a:xfrm>
                <a:off x="-997925" y="4570088"/>
                <a:ext cx="98575" cy="24600"/>
              </a:xfrm>
              <a:custGeom>
                <a:rect b="b" l="l" r="r" t="t"/>
                <a:pathLst>
                  <a:path extrusionOk="0" h="984" w="3943">
                    <a:moveTo>
                      <a:pt x="2190" y="1"/>
                    </a:moveTo>
                    <a:cubicBezTo>
                      <a:pt x="1509" y="1"/>
                      <a:pt x="734" y="287"/>
                      <a:pt x="0" y="983"/>
                    </a:cubicBezTo>
                    <a:cubicBezTo>
                      <a:pt x="748" y="458"/>
                      <a:pt x="1433" y="227"/>
                      <a:pt x="2069" y="227"/>
                    </a:cubicBezTo>
                    <a:cubicBezTo>
                      <a:pt x="2741" y="227"/>
                      <a:pt x="3360" y="485"/>
                      <a:pt x="3943" y="929"/>
                    </a:cubicBezTo>
                    <a:cubicBezTo>
                      <a:pt x="3613" y="370"/>
                      <a:pt x="2962" y="1"/>
                      <a:pt x="2190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69" name="Google Shape;5269;p27"/>
              <p:cNvSpPr/>
              <p:nvPr/>
            </p:nvSpPr>
            <p:spPr>
              <a:xfrm>
                <a:off x="-837950" y="4525788"/>
                <a:ext cx="162050" cy="93200"/>
              </a:xfrm>
              <a:custGeom>
                <a:rect b="b" l="l" r="r" t="t"/>
                <a:pathLst>
                  <a:path extrusionOk="0" h="3728" w="6482">
                    <a:moveTo>
                      <a:pt x="6482" y="1"/>
                    </a:moveTo>
                    <a:lnTo>
                      <a:pt x="6482" y="1"/>
                    </a:lnTo>
                    <a:cubicBezTo>
                      <a:pt x="6481" y="1"/>
                      <a:pt x="1702" y="190"/>
                      <a:pt x="1" y="3727"/>
                    </a:cubicBezTo>
                    <a:lnTo>
                      <a:pt x="541" y="3727"/>
                    </a:lnTo>
                    <a:cubicBezTo>
                      <a:pt x="1891" y="1405"/>
                      <a:pt x="3997" y="433"/>
                      <a:pt x="6482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70" name="Google Shape;5270;p27"/>
              <p:cNvSpPr/>
              <p:nvPr/>
            </p:nvSpPr>
            <p:spPr>
              <a:xfrm>
                <a:off x="-742750" y="4536413"/>
                <a:ext cx="151925" cy="23850"/>
              </a:xfrm>
              <a:custGeom>
                <a:rect b="b" l="l" r="r" t="t"/>
                <a:pathLst>
                  <a:path extrusionOk="0" h="954" w="6077">
                    <a:moveTo>
                      <a:pt x="3227" y="1"/>
                    </a:moveTo>
                    <a:cubicBezTo>
                      <a:pt x="2104" y="1"/>
                      <a:pt x="979" y="320"/>
                      <a:pt x="0" y="953"/>
                    </a:cubicBezTo>
                    <a:cubicBezTo>
                      <a:pt x="987" y="460"/>
                      <a:pt x="2035" y="224"/>
                      <a:pt x="3133" y="224"/>
                    </a:cubicBezTo>
                    <a:cubicBezTo>
                      <a:pt x="4080" y="224"/>
                      <a:pt x="5064" y="400"/>
                      <a:pt x="6076" y="737"/>
                    </a:cubicBezTo>
                    <a:cubicBezTo>
                      <a:pt x="5194" y="245"/>
                      <a:pt x="4211" y="1"/>
                      <a:pt x="3227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71" name="Google Shape;5271;p27"/>
              <p:cNvSpPr/>
              <p:nvPr/>
            </p:nvSpPr>
            <p:spPr>
              <a:xfrm>
                <a:off x="-877100" y="4605913"/>
                <a:ext cx="40525" cy="25475"/>
              </a:xfrm>
              <a:custGeom>
                <a:rect b="b" l="l" r="r" t="t"/>
                <a:pathLst>
                  <a:path extrusionOk="0" h="1019" w="1621">
                    <a:moveTo>
                      <a:pt x="906" y="0"/>
                    </a:moveTo>
                    <a:cubicBezTo>
                      <a:pt x="597" y="0"/>
                      <a:pt x="303" y="178"/>
                      <a:pt x="136" y="441"/>
                    </a:cubicBezTo>
                    <a:cubicBezTo>
                      <a:pt x="1" y="738"/>
                      <a:pt x="217" y="981"/>
                      <a:pt x="595" y="1009"/>
                    </a:cubicBezTo>
                    <a:cubicBezTo>
                      <a:pt x="639" y="1015"/>
                      <a:pt x="684" y="1019"/>
                      <a:pt x="728" y="1019"/>
                    </a:cubicBezTo>
                    <a:cubicBezTo>
                      <a:pt x="1033" y="1019"/>
                      <a:pt x="1324" y="859"/>
                      <a:pt x="1513" y="576"/>
                    </a:cubicBezTo>
                    <a:cubicBezTo>
                      <a:pt x="1621" y="306"/>
                      <a:pt x="1432" y="36"/>
                      <a:pt x="1027" y="9"/>
                    </a:cubicBezTo>
                    <a:cubicBezTo>
                      <a:pt x="987" y="3"/>
                      <a:pt x="946" y="0"/>
                      <a:pt x="906" y="0"/>
                    </a:cubicBezTo>
                    <a:close/>
                  </a:path>
                </a:pathLst>
              </a:custGeom>
              <a:solidFill>
                <a:srgbClr val="725D5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72" name="Google Shape;5272;p27"/>
              <p:cNvSpPr/>
              <p:nvPr/>
            </p:nvSpPr>
            <p:spPr>
              <a:xfrm>
                <a:off x="-1074225" y="4544038"/>
                <a:ext cx="714950" cy="347000"/>
              </a:xfrm>
              <a:custGeom>
                <a:rect b="b" l="l" r="r" t="t"/>
                <a:pathLst>
                  <a:path extrusionOk="0" h="13880" w="28598">
                    <a:moveTo>
                      <a:pt x="21604" y="0"/>
                    </a:moveTo>
                    <a:lnTo>
                      <a:pt x="9560" y="2781"/>
                    </a:lnTo>
                    <a:lnTo>
                      <a:pt x="8426" y="2916"/>
                    </a:lnTo>
                    <a:lnTo>
                      <a:pt x="136" y="2916"/>
                    </a:lnTo>
                    <a:lnTo>
                      <a:pt x="1" y="3321"/>
                    </a:lnTo>
                    <a:lnTo>
                      <a:pt x="8237" y="12746"/>
                    </a:lnTo>
                    <a:lnTo>
                      <a:pt x="16446" y="13880"/>
                    </a:lnTo>
                    <a:lnTo>
                      <a:pt x="20226" y="13880"/>
                    </a:lnTo>
                    <a:lnTo>
                      <a:pt x="28597" y="11558"/>
                    </a:lnTo>
                    <a:lnTo>
                      <a:pt x="2160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73" name="Google Shape;5273;p27"/>
              <p:cNvSpPr/>
              <p:nvPr/>
            </p:nvSpPr>
            <p:spPr>
              <a:xfrm>
                <a:off x="-836575" y="4548088"/>
                <a:ext cx="382800" cy="253850"/>
              </a:xfrm>
              <a:custGeom>
                <a:rect b="b" l="l" r="r" t="t"/>
                <a:pathLst>
                  <a:path extrusionOk="0" h="10154" w="15312">
                    <a:moveTo>
                      <a:pt x="12126" y="0"/>
                    </a:moveTo>
                    <a:lnTo>
                      <a:pt x="82" y="2781"/>
                    </a:lnTo>
                    <a:lnTo>
                      <a:pt x="1" y="2781"/>
                    </a:lnTo>
                    <a:cubicBezTo>
                      <a:pt x="838" y="4699"/>
                      <a:pt x="2107" y="6373"/>
                      <a:pt x="3727" y="7642"/>
                    </a:cubicBezTo>
                    <a:cubicBezTo>
                      <a:pt x="5795" y="9315"/>
                      <a:pt x="8089" y="10154"/>
                      <a:pt x="10091" y="10154"/>
                    </a:cubicBezTo>
                    <a:cubicBezTo>
                      <a:pt x="11934" y="10154"/>
                      <a:pt x="13530" y="9444"/>
                      <a:pt x="14475" y="8020"/>
                    </a:cubicBezTo>
                    <a:cubicBezTo>
                      <a:pt x="14988" y="7183"/>
                      <a:pt x="15285" y="6238"/>
                      <a:pt x="15312" y="5266"/>
                    </a:cubicBezTo>
                    <a:lnTo>
                      <a:pt x="121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74" name="Google Shape;5274;p27"/>
              <p:cNvSpPr/>
              <p:nvPr/>
            </p:nvSpPr>
            <p:spPr>
              <a:xfrm>
                <a:off x="-815650" y="4565638"/>
                <a:ext cx="407775" cy="318650"/>
              </a:xfrm>
              <a:custGeom>
                <a:rect b="b" l="l" r="r" t="t"/>
                <a:pathLst>
                  <a:path extrusionOk="0" h="12746" w="16311">
                    <a:moveTo>
                      <a:pt x="10774" y="270"/>
                    </a:moveTo>
                    <a:lnTo>
                      <a:pt x="15959" y="9802"/>
                    </a:lnTo>
                    <a:lnTo>
                      <a:pt x="7507" y="12476"/>
                    </a:lnTo>
                    <a:lnTo>
                      <a:pt x="405" y="2782"/>
                    </a:lnTo>
                    <a:lnTo>
                      <a:pt x="10774" y="270"/>
                    </a:lnTo>
                    <a:close/>
                    <a:moveTo>
                      <a:pt x="10855" y="0"/>
                    </a:moveTo>
                    <a:lnTo>
                      <a:pt x="162" y="2620"/>
                    </a:lnTo>
                    <a:lnTo>
                      <a:pt x="0" y="2647"/>
                    </a:lnTo>
                    <a:lnTo>
                      <a:pt x="7345" y="12665"/>
                    </a:lnTo>
                    <a:lnTo>
                      <a:pt x="7399" y="12746"/>
                    </a:lnTo>
                    <a:lnTo>
                      <a:pt x="16310" y="9964"/>
                    </a:lnTo>
                    <a:lnTo>
                      <a:pt x="10855" y="0"/>
                    </a:ln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75" name="Google Shape;5275;p27"/>
              <p:cNvSpPr/>
              <p:nvPr/>
            </p:nvSpPr>
            <p:spPr>
              <a:xfrm>
                <a:off x="-1074225" y="4627063"/>
                <a:ext cx="411150" cy="263975"/>
              </a:xfrm>
              <a:custGeom>
                <a:rect b="b" l="l" r="r" t="t"/>
                <a:pathLst>
                  <a:path extrusionOk="0" h="10559" w="16446">
                    <a:moveTo>
                      <a:pt x="1" y="0"/>
                    </a:moveTo>
                    <a:lnTo>
                      <a:pt x="8237" y="9425"/>
                    </a:lnTo>
                    <a:lnTo>
                      <a:pt x="16446" y="10559"/>
                    </a:lnTo>
                    <a:lnTo>
                      <a:pt x="16446" y="10559"/>
                    </a:lnTo>
                    <a:lnTo>
                      <a:pt x="8426" y="13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76" name="Google Shape;5276;p27"/>
              <p:cNvSpPr/>
              <p:nvPr/>
            </p:nvSpPr>
            <p:spPr>
              <a:xfrm>
                <a:off x="-1049250" y="4639888"/>
                <a:ext cx="346350" cy="230900"/>
              </a:xfrm>
              <a:custGeom>
                <a:rect b="b" l="l" r="r" t="t"/>
                <a:pathLst>
                  <a:path extrusionOk="0" h="9236" w="13854">
                    <a:moveTo>
                      <a:pt x="568" y="271"/>
                    </a:moveTo>
                    <a:lnTo>
                      <a:pt x="7049" y="649"/>
                    </a:lnTo>
                    <a:lnTo>
                      <a:pt x="13341" y="9020"/>
                    </a:lnTo>
                    <a:lnTo>
                      <a:pt x="13341" y="9020"/>
                    </a:lnTo>
                    <a:lnTo>
                      <a:pt x="7535" y="8237"/>
                    </a:lnTo>
                    <a:lnTo>
                      <a:pt x="568" y="271"/>
                    </a:lnTo>
                    <a:close/>
                    <a:moveTo>
                      <a:pt x="1" y="1"/>
                    </a:moveTo>
                    <a:lnTo>
                      <a:pt x="7292" y="8372"/>
                    </a:lnTo>
                    <a:lnTo>
                      <a:pt x="13854" y="9236"/>
                    </a:lnTo>
                    <a:lnTo>
                      <a:pt x="13854" y="9236"/>
                    </a:lnTo>
                    <a:lnTo>
                      <a:pt x="13827" y="9182"/>
                    </a:lnTo>
                    <a:lnTo>
                      <a:pt x="7211" y="406"/>
                    </a:lnTo>
                    <a:lnTo>
                      <a:pt x="7076" y="4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sp>
        <p:nvSpPr>
          <p:cNvPr id="5277" name="Google Shape;5277;p27"/>
          <p:cNvSpPr txBox="1"/>
          <p:nvPr/>
        </p:nvSpPr>
        <p:spPr>
          <a:xfrm>
            <a:off x="5228788" y="1912014"/>
            <a:ext cx="3261987" cy="18116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Nhắc lại để nhấn mạnh và khẳng định thông điệp về việc đọc sách với mọi người.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1" name="Shape 5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2" name="Google Shape;5282;p28"/>
          <p:cNvSpPr txBox="1"/>
          <p:nvPr>
            <p:ph type="title"/>
          </p:nvPr>
        </p:nvSpPr>
        <p:spPr>
          <a:xfrm>
            <a:off x="713225" y="3037772"/>
            <a:ext cx="43614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TỔNG KẾT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283" name="Google Shape;5283;p28"/>
          <p:cNvGrpSpPr/>
          <p:nvPr/>
        </p:nvGrpSpPr>
        <p:grpSpPr>
          <a:xfrm>
            <a:off x="5473156" y="1886487"/>
            <a:ext cx="2957621" cy="2611109"/>
            <a:chOff x="6423875" y="640263"/>
            <a:chExt cx="3460825" cy="3055000"/>
          </a:xfrm>
        </p:grpSpPr>
        <p:sp>
          <p:nvSpPr>
            <p:cNvPr id="5284" name="Google Shape;5284;p28"/>
            <p:cNvSpPr/>
            <p:nvPr/>
          </p:nvSpPr>
          <p:spPr>
            <a:xfrm>
              <a:off x="7811675" y="1343113"/>
              <a:ext cx="891300" cy="760250"/>
            </a:xfrm>
            <a:custGeom>
              <a:rect b="b" l="l" r="r" t="t"/>
              <a:pathLst>
                <a:path extrusionOk="0" h="30410" w="35652">
                  <a:moveTo>
                    <a:pt x="13034" y="0"/>
                  </a:moveTo>
                  <a:cubicBezTo>
                    <a:pt x="6864" y="0"/>
                    <a:pt x="1611" y="224"/>
                    <a:pt x="1151" y="914"/>
                  </a:cubicBezTo>
                  <a:cubicBezTo>
                    <a:pt x="0" y="2600"/>
                    <a:pt x="1205" y="27037"/>
                    <a:pt x="1205" y="27037"/>
                  </a:cubicBezTo>
                  <a:lnTo>
                    <a:pt x="34447" y="30410"/>
                  </a:lnTo>
                  <a:cubicBezTo>
                    <a:pt x="34447" y="30410"/>
                    <a:pt x="35652" y="1048"/>
                    <a:pt x="33832" y="673"/>
                  </a:cubicBezTo>
                  <a:cubicBezTo>
                    <a:pt x="32772" y="468"/>
                    <a:pt x="21946" y="0"/>
                    <a:pt x="13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5" name="Google Shape;5285;p28"/>
            <p:cNvSpPr/>
            <p:nvPr/>
          </p:nvSpPr>
          <p:spPr>
            <a:xfrm>
              <a:off x="7856500" y="1343113"/>
              <a:ext cx="891325" cy="760250"/>
            </a:xfrm>
            <a:custGeom>
              <a:rect b="b" l="l" r="r" t="t"/>
              <a:pathLst>
                <a:path extrusionOk="0" h="30410" w="35653">
                  <a:moveTo>
                    <a:pt x="13009" y="0"/>
                  </a:moveTo>
                  <a:cubicBezTo>
                    <a:pt x="6837" y="0"/>
                    <a:pt x="1584" y="224"/>
                    <a:pt x="1125" y="914"/>
                  </a:cubicBezTo>
                  <a:cubicBezTo>
                    <a:pt x="0" y="2600"/>
                    <a:pt x="1205" y="27037"/>
                    <a:pt x="1205" y="27037"/>
                  </a:cubicBezTo>
                  <a:lnTo>
                    <a:pt x="34448" y="30410"/>
                  </a:lnTo>
                  <a:cubicBezTo>
                    <a:pt x="34448" y="30410"/>
                    <a:pt x="35652" y="1048"/>
                    <a:pt x="33832" y="673"/>
                  </a:cubicBezTo>
                  <a:cubicBezTo>
                    <a:pt x="32757" y="468"/>
                    <a:pt x="21924" y="0"/>
                    <a:pt x="130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6" name="Google Shape;5286;p28"/>
            <p:cNvSpPr/>
            <p:nvPr/>
          </p:nvSpPr>
          <p:spPr>
            <a:xfrm>
              <a:off x="7899325" y="1393188"/>
              <a:ext cx="340625" cy="383650"/>
            </a:xfrm>
            <a:custGeom>
              <a:rect b="b" l="l" r="r" t="t"/>
              <a:pathLst>
                <a:path extrusionOk="0" h="15346" w="13625">
                  <a:moveTo>
                    <a:pt x="11741" y="1"/>
                  </a:moveTo>
                  <a:cubicBezTo>
                    <a:pt x="5885" y="1"/>
                    <a:pt x="1025" y="241"/>
                    <a:pt x="589" y="919"/>
                  </a:cubicBezTo>
                  <a:cubicBezTo>
                    <a:pt x="0" y="1775"/>
                    <a:pt x="54" y="8788"/>
                    <a:pt x="215" y="15345"/>
                  </a:cubicBezTo>
                  <a:cubicBezTo>
                    <a:pt x="4765" y="14168"/>
                    <a:pt x="9663" y="9564"/>
                    <a:pt x="12420" y="3381"/>
                  </a:cubicBezTo>
                  <a:cubicBezTo>
                    <a:pt x="12901" y="2284"/>
                    <a:pt x="13303" y="1160"/>
                    <a:pt x="13624" y="9"/>
                  </a:cubicBezTo>
                  <a:cubicBezTo>
                    <a:pt x="12988" y="3"/>
                    <a:pt x="12359" y="1"/>
                    <a:pt x="11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7" name="Google Shape;5287;p28"/>
            <p:cNvSpPr/>
            <p:nvPr/>
          </p:nvSpPr>
          <p:spPr>
            <a:xfrm>
              <a:off x="8225875" y="1374963"/>
              <a:ext cx="458375" cy="688925"/>
            </a:xfrm>
            <a:custGeom>
              <a:rect b="b" l="l" r="r" t="t"/>
              <a:pathLst>
                <a:path extrusionOk="0" h="27557" w="18335">
                  <a:moveTo>
                    <a:pt x="6072" y="0"/>
                  </a:moveTo>
                  <a:cubicBezTo>
                    <a:pt x="3094" y="0"/>
                    <a:pt x="621" y="109"/>
                    <a:pt x="241" y="229"/>
                  </a:cubicBezTo>
                  <a:cubicBezTo>
                    <a:pt x="161" y="256"/>
                    <a:pt x="80" y="523"/>
                    <a:pt x="0" y="978"/>
                  </a:cubicBezTo>
                  <a:cubicBezTo>
                    <a:pt x="842" y="890"/>
                    <a:pt x="2958" y="816"/>
                    <a:pt x="5430" y="816"/>
                  </a:cubicBezTo>
                  <a:cubicBezTo>
                    <a:pt x="10423" y="816"/>
                    <a:pt x="16870" y="1118"/>
                    <a:pt x="17210" y="2210"/>
                  </a:cubicBezTo>
                  <a:cubicBezTo>
                    <a:pt x="17665" y="3735"/>
                    <a:pt x="16166" y="23462"/>
                    <a:pt x="15845" y="27557"/>
                  </a:cubicBezTo>
                  <a:lnTo>
                    <a:pt x="16407" y="27476"/>
                  </a:lnTo>
                  <a:cubicBezTo>
                    <a:pt x="16407" y="27476"/>
                    <a:pt x="18335" y="3093"/>
                    <a:pt x="17826" y="1380"/>
                  </a:cubicBezTo>
                  <a:cubicBezTo>
                    <a:pt x="17491" y="307"/>
                    <a:pt x="11070" y="0"/>
                    <a:pt x="6072" y="0"/>
                  </a:cubicBezTo>
                  <a:close/>
                </a:path>
              </a:pathLst>
            </a:custGeom>
            <a:solidFill>
              <a:srgbClr val="C66A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8" name="Google Shape;5288;p28"/>
            <p:cNvSpPr/>
            <p:nvPr/>
          </p:nvSpPr>
          <p:spPr>
            <a:xfrm>
              <a:off x="7914725" y="1374563"/>
              <a:ext cx="734725" cy="678625"/>
            </a:xfrm>
            <a:custGeom>
              <a:rect b="b" l="l" r="r" t="t"/>
              <a:pathLst>
                <a:path extrusionOk="0" h="27145" w="29389">
                  <a:moveTo>
                    <a:pt x="11168" y="0"/>
                  </a:moveTo>
                  <a:cubicBezTo>
                    <a:pt x="5868" y="0"/>
                    <a:pt x="1358" y="224"/>
                    <a:pt x="964" y="914"/>
                  </a:cubicBezTo>
                  <a:cubicBezTo>
                    <a:pt x="0" y="2600"/>
                    <a:pt x="1044" y="27037"/>
                    <a:pt x="1044" y="27037"/>
                  </a:cubicBezTo>
                  <a:lnTo>
                    <a:pt x="1927" y="27144"/>
                  </a:lnTo>
                  <a:cubicBezTo>
                    <a:pt x="1740" y="23049"/>
                    <a:pt x="1017" y="3270"/>
                    <a:pt x="1874" y="1771"/>
                  </a:cubicBezTo>
                  <a:cubicBezTo>
                    <a:pt x="2272" y="1079"/>
                    <a:pt x="6820" y="855"/>
                    <a:pt x="12148" y="855"/>
                  </a:cubicBezTo>
                  <a:cubicBezTo>
                    <a:pt x="18984" y="855"/>
                    <a:pt x="27102" y="1224"/>
                    <a:pt x="29389" y="1449"/>
                  </a:cubicBezTo>
                  <a:cubicBezTo>
                    <a:pt x="29282" y="994"/>
                    <a:pt x="29175" y="727"/>
                    <a:pt x="29041" y="673"/>
                  </a:cubicBezTo>
                  <a:cubicBezTo>
                    <a:pt x="28123" y="468"/>
                    <a:pt x="18823" y="0"/>
                    <a:pt x="11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9" name="Google Shape;5289;p28"/>
            <p:cNvSpPr/>
            <p:nvPr/>
          </p:nvSpPr>
          <p:spPr>
            <a:xfrm>
              <a:off x="7780875" y="1291688"/>
              <a:ext cx="1057950" cy="790950"/>
            </a:xfrm>
            <a:custGeom>
              <a:rect b="b" l="l" r="r" t="t"/>
              <a:pathLst>
                <a:path extrusionOk="0" h="31638" w="42318">
                  <a:moveTo>
                    <a:pt x="21039" y="0"/>
                  </a:moveTo>
                  <a:cubicBezTo>
                    <a:pt x="19834" y="0"/>
                    <a:pt x="12447" y="1847"/>
                    <a:pt x="11644" y="2356"/>
                  </a:cubicBezTo>
                  <a:cubicBezTo>
                    <a:pt x="10841" y="2837"/>
                    <a:pt x="804" y="20074"/>
                    <a:pt x="1" y="29228"/>
                  </a:cubicBezTo>
                  <a:lnTo>
                    <a:pt x="33565" y="31637"/>
                  </a:lnTo>
                  <a:cubicBezTo>
                    <a:pt x="33565" y="31637"/>
                    <a:pt x="42317" y="27836"/>
                    <a:pt x="41996" y="25909"/>
                  </a:cubicBezTo>
                  <a:cubicBezTo>
                    <a:pt x="41675" y="23982"/>
                    <a:pt x="30193" y="2811"/>
                    <a:pt x="29390" y="2570"/>
                  </a:cubicBezTo>
                  <a:cubicBezTo>
                    <a:pt x="28587" y="2329"/>
                    <a:pt x="22243" y="0"/>
                    <a:pt x="210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0" name="Google Shape;5290;p28"/>
            <p:cNvSpPr/>
            <p:nvPr/>
          </p:nvSpPr>
          <p:spPr>
            <a:xfrm>
              <a:off x="8538350" y="1386038"/>
              <a:ext cx="292450" cy="562100"/>
            </a:xfrm>
            <a:custGeom>
              <a:rect b="b" l="l" r="r" t="t"/>
              <a:pathLst>
                <a:path extrusionOk="0" h="22484" w="11698">
                  <a:moveTo>
                    <a:pt x="1" y="0"/>
                  </a:moveTo>
                  <a:lnTo>
                    <a:pt x="1" y="0"/>
                  </a:lnTo>
                  <a:cubicBezTo>
                    <a:pt x="1044" y="10867"/>
                    <a:pt x="4042" y="21787"/>
                    <a:pt x="5354" y="22216"/>
                  </a:cubicBezTo>
                  <a:cubicBezTo>
                    <a:pt x="5954" y="22422"/>
                    <a:pt x="7660" y="22484"/>
                    <a:pt x="9437" y="22484"/>
                  </a:cubicBezTo>
                  <a:cubicBezTo>
                    <a:pt x="10195" y="22484"/>
                    <a:pt x="10966" y="22472"/>
                    <a:pt x="11670" y="22456"/>
                  </a:cubicBezTo>
                  <a:cubicBezTo>
                    <a:pt x="11697" y="22349"/>
                    <a:pt x="11697" y="22242"/>
                    <a:pt x="11697" y="22135"/>
                  </a:cubicBezTo>
                  <a:cubicBezTo>
                    <a:pt x="11403" y="20476"/>
                    <a:pt x="2891" y="460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1" name="Google Shape;5291;p28"/>
            <p:cNvSpPr/>
            <p:nvPr/>
          </p:nvSpPr>
          <p:spPr>
            <a:xfrm>
              <a:off x="7786250" y="1355238"/>
              <a:ext cx="281050" cy="628350"/>
            </a:xfrm>
            <a:custGeom>
              <a:rect b="b" l="l" r="r" t="t"/>
              <a:pathLst>
                <a:path extrusionOk="0" h="25134" w="11242">
                  <a:moveTo>
                    <a:pt x="11242" y="1"/>
                  </a:moveTo>
                  <a:lnTo>
                    <a:pt x="11242" y="1"/>
                  </a:lnTo>
                  <a:cubicBezTo>
                    <a:pt x="9716" y="1928"/>
                    <a:pt x="1526" y="16248"/>
                    <a:pt x="0" y="25134"/>
                  </a:cubicBezTo>
                  <a:cubicBezTo>
                    <a:pt x="2061" y="25134"/>
                    <a:pt x="6236" y="25053"/>
                    <a:pt x="7227" y="24625"/>
                  </a:cubicBezTo>
                  <a:cubicBezTo>
                    <a:pt x="8458" y="24117"/>
                    <a:pt x="10894" y="11697"/>
                    <a:pt x="11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2" name="Google Shape;5292;p28"/>
            <p:cNvSpPr/>
            <p:nvPr/>
          </p:nvSpPr>
          <p:spPr>
            <a:xfrm>
              <a:off x="8073300" y="1291688"/>
              <a:ext cx="495850" cy="561000"/>
            </a:xfrm>
            <a:custGeom>
              <a:rect b="b" l="l" r="r" t="t"/>
              <a:pathLst>
                <a:path extrusionOk="0" h="22440" w="19834">
                  <a:moveTo>
                    <a:pt x="9342" y="0"/>
                  </a:moveTo>
                  <a:cubicBezTo>
                    <a:pt x="8164" y="0"/>
                    <a:pt x="1018" y="1767"/>
                    <a:pt x="0" y="2302"/>
                  </a:cubicBezTo>
                  <a:cubicBezTo>
                    <a:pt x="1044" y="12848"/>
                    <a:pt x="1928" y="21279"/>
                    <a:pt x="3079" y="21975"/>
                  </a:cubicBezTo>
                  <a:cubicBezTo>
                    <a:pt x="3597" y="22299"/>
                    <a:pt x="6214" y="22440"/>
                    <a:pt x="9198" y="22440"/>
                  </a:cubicBezTo>
                  <a:cubicBezTo>
                    <a:pt x="13606" y="22440"/>
                    <a:pt x="18814" y="22132"/>
                    <a:pt x="19245" y="21654"/>
                  </a:cubicBezTo>
                  <a:cubicBezTo>
                    <a:pt x="19834" y="21011"/>
                    <a:pt x="18362" y="7923"/>
                    <a:pt x="17666" y="2570"/>
                  </a:cubicBezTo>
                  <a:cubicBezTo>
                    <a:pt x="16783" y="2275"/>
                    <a:pt x="10546" y="0"/>
                    <a:pt x="93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3" name="Google Shape;5293;p28"/>
            <p:cNvSpPr/>
            <p:nvPr/>
          </p:nvSpPr>
          <p:spPr>
            <a:xfrm>
              <a:off x="8170325" y="1862213"/>
              <a:ext cx="714125" cy="162875"/>
            </a:xfrm>
            <a:custGeom>
              <a:rect b="b" l="l" r="r" t="t"/>
              <a:pathLst>
                <a:path extrusionOk="0" h="6515" w="28565">
                  <a:moveTo>
                    <a:pt x="20281" y="1"/>
                  </a:moveTo>
                  <a:cubicBezTo>
                    <a:pt x="20150" y="1"/>
                    <a:pt x="20019" y="4"/>
                    <a:pt x="19887" y="10"/>
                  </a:cubicBezTo>
                  <a:cubicBezTo>
                    <a:pt x="15391" y="251"/>
                    <a:pt x="1633" y="3945"/>
                    <a:pt x="803" y="4346"/>
                  </a:cubicBezTo>
                  <a:cubicBezTo>
                    <a:pt x="0" y="4721"/>
                    <a:pt x="375" y="6300"/>
                    <a:pt x="375" y="6300"/>
                  </a:cubicBezTo>
                  <a:lnTo>
                    <a:pt x="26070" y="6514"/>
                  </a:lnTo>
                  <a:cubicBezTo>
                    <a:pt x="28565" y="3396"/>
                    <a:pt x="24627" y="1"/>
                    <a:pt x="20281" y="1"/>
                  </a:cubicBezTo>
                  <a:close/>
                </a:path>
              </a:pathLst>
            </a:custGeom>
            <a:solidFill>
              <a:srgbClr val="EA87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4" name="Google Shape;5294;p28"/>
            <p:cNvSpPr/>
            <p:nvPr/>
          </p:nvSpPr>
          <p:spPr>
            <a:xfrm>
              <a:off x="7780875" y="1870138"/>
              <a:ext cx="725375" cy="156950"/>
            </a:xfrm>
            <a:custGeom>
              <a:rect b="b" l="l" r="r" t="t"/>
              <a:pathLst>
                <a:path extrusionOk="0" h="6278" w="29015">
                  <a:moveTo>
                    <a:pt x="7665" y="1"/>
                  </a:moveTo>
                  <a:cubicBezTo>
                    <a:pt x="3255" y="1"/>
                    <a:pt x="104" y="2898"/>
                    <a:pt x="1" y="6117"/>
                  </a:cubicBezTo>
                  <a:lnTo>
                    <a:pt x="27944" y="6278"/>
                  </a:lnTo>
                  <a:cubicBezTo>
                    <a:pt x="27944" y="6278"/>
                    <a:pt x="29015" y="4511"/>
                    <a:pt x="28265" y="4083"/>
                  </a:cubicBezTo>
                  <a:cubicBezTo>
                    <a:pt x="27543" y="3655"/>
                    <a:pt x="12875" y="229"/>
                    <a:pt x="8191" y="14"/>
                  </a:cubicBezTo>
                  <a:cubicBezTo>
                    <a:pt x="8014" y="5"/>
                    <a:pt x="7839" y="1"/>
                    <a:pt x="7665" y="1"/>
                  </a:cubicBezTo>
                  <a:close/>
                </a:path>
              </a:pathLst>
            </a:custGeom>
            <a:solidFill>
              <a:srgbClr val="FFA7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5" name="Google Shape;5295;p28"/>
            <p:cNvSpPr/>
            <p:nvPr/>
          </p:nvSpPr>
          <p:spPr>
            <a:xfrm>
              <a:off x="8413900" y="1942563"/>
              <a:ext cx="188725" cy="69800"/>
            </a:xfrm>
            <a:custGeom>
              <a:rect b="b" l="l" r="r" t="t"/>
              <a:pathLst>
                <a:path extrusionOk="0" h="2792" w="7549">
                  <a:moveTo>
                    <a:pt x="3711" y="1"/>
                  </a:moveTo>
                  <a:cubicBezTo>
                    <a:pt x="2498" y="1"/>
                    <a:pt x="664" y="1053"/>
                    <a:pt x="0" y="2738"/>
                  </a:cubicBezTo>
                  <a:lnTo>
                    <a:pt x="7548" y="2792"/>
                  </a:lnTo>
                  <a:cubicBezTo>
                    <a:pt x="7548" y="2792"/>
                    <a:pt x="7280" y="1186"/>
                    <a:pt x="6852" y="838"/>
                  </a:cubicBezTo>
                  <a:cubicBezTo>
                    <a:pt x="5915" y="410"/>
                    <a:pt x="4925" y="115"/>
                    <a:pt x="3881" y="8"/>
                  </a:cubicBezTo>
                  <a:cubicBezTo>
                    <a:pt x="3826" y="3"/>
                    <a:pt x="3769" y="1"/>
                    <a:pt x="3711" y="1"/>
                  </a:cubicBezTo>
                  <a:close/>
                </a:path>
              </a:pathLst>
            </a:custGeom>
            <a:solidFill>
              <a:srgbClr val="FFA7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6" name="Google Shape;5296;p28"/>
            <p:cNvSpPr/>
            <p:nvPr/>
          </p:nvSpPr>
          <p:spPr>
            <a:xfrm>
              <a:off x="7758800" y="1858188"/>
              <a:ext cx="297125" cy="154850"/>
            </a:xfrm>
            <a:custGeom>
              <a:rect b="b" l="l" r="r" t="t"/>
              <a:pathLst>
                <a:path extrusionOk="0" h="6194" w="11885">
                  <a:moveTo>
                    <a:pt x="8584" y="0"/>
                  </a:moveTo>
                  <a:cubicBezTo>
                    <a:pt x="5532" y="0"/>
                    <a:pt x="1380" y="993"/>
                    <a:pt x="1" y="6033"/>
                  </a:cubicBezTo>
                  <a:lnTo>
                    <a:pt x="9074" y="6193"/>
                  </a:lnTo>
                  <a:cubicBezTo>
                    <a:pt x="9369" y="4454"/>
                    <a:pt x="10975" y="1991"/>
                    <a:pt x="11724" y="947"/>
                  </a:cubicBezTo>
                  <a:cubicBezTo>
                    <a:pt x="11885" y="680"/>
                    <a:pt x="11751" y="332"/>
                    <a:pt x="11456" y="278"/>
                  </a:cubicBezTo>
                  <a:cubicBezTo>
                    <a:pt x="10833" y="157"/>
                    <a:pt x="9795" y="0"/>
                    <a:pt x="8584" y="0"/>
                  </a:cubicBezTo>
                  <a:close/>
                </a:path>
              </a:pathLst>
            </a:custGeom>
            <a:solidFill>
              <a:srgbClr val="DDC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7" name="Google Shape;5297;p28"/>
            <p:cNvSpPr/>
            <p:nvPr/>
          </p:nvSpPr>
          <p:spPr>
            <a:xfrm>
              <a:off x="7819025" y="1858463"/>
              <a:ext cx="216150" cy="113900"/>
            </a:xfrm>
            <a:custGeom>
              <a:rect b="b" l="l" r="r" t="t"/>
              <a:pathLst>
                <a:path extrusionOk="0" h="4556" w="8646">
                  <a:moveTo>
                    <a:pt x="6156" y="1"/>
                  </a:moveTo>
                  <a:cubicBezTo>
                    <a:pt x="4212" y="1"/>
                    <a:pt x="1830" y="409"/>
                    <a:pt x="1" y="2007"/>
                  </a:cubicBezTo>
                  <a:cubicBezTo>
                    <a:pt x="81" y="2676"/>
                    <a:pt x="402" y="3292"/>
                    <a:pt x="911" y="3774"/>
                  </a:cubicBezTo>
                  <a:cubicBezTo>
                    <a:pt x="1488" y="4301"/>
                    <a:pt x="2248" y="4555"/>
                    <a:pt x="3074" y="4555"/>
                  </a:cubicBezTo>
                  <a:cubicBezTo>
                    <a:pt x="4469" y="4555"/>
                    <a:pt x="6054" y="3833"/>
                    <a:pt x="7281" y="2489"/>
                  </a:cubicBezTo>
                  <a:cubicBezTo>
                    <a:pt x="7870" y="1820"/>
                    <a:pt x="8351" y="1043"/>
                    <a:pt x="8646" y="214"/>
                  </a:cubicBezTo>
                  <a:cubicBezTo>
                    <a:pt x="8015" y="106"/>
                    <a:pt x="7142" y="1"/>
                    <a:pt x="6156" y="1"/>
                  </a:cubicBezTo>
                  <a:close/>
                </a:path>
              </a:pathLst>
            </a:custGeom>
            <a:solidFill>
              <a:srgbClr val="EFD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8" name="Google Shape;5298;p28"/>
            <p:cNvSpPr/>
            <p:nvPr/>
          </p:nvSpPr>
          <p:spPr>
            <a:xfrm>
              <a:off x="8569800" y="1851188"/>
              <a:ext cx="296450" cy="161850"/>
            </a:xfrm>
            <a:custGeom>
              <a:rect b="b" l="l" r="r" t="t"/>
              <a:pathLst>
                <a:path extrusionOk="0" h="6474" w="11858">
                  <a:moveTo>
                    <a:pt x="4405" y="1"/>
                  </a:moveTo>
                  <a:cubicBezTo>
                    <a:pt x="2712" y="1"/>
                    <a:pt x="1162" y="379"/>
                    <a:pt x="268" y="612"/>
                  </a:cubicBezTo>
                  <a:cubicBezTo>
                    <a:pt x="81" y="639"/>
                    <a:pt x="1" y="879"/>
                    <a:pt x="108" y="1040"/>
                  </a:cubicBezTo>
                  <a:cubicBezTo>
                    <a:pt x="777" y="1977"/>
                    <a:pt x="2570" y="4627"/>
                    <a:pt x="2865" y="6473"/>
                  </a:cubicBezTo>
                  <a:lnTo>
                    <a:pt x="11858" y="6313"/>
                  </a:lnTo>
                  <a:cubicBezTo>
                    <a:pt x="10784" y="1164"/>
                    <a:pt x="7375" y="1"/>
                    <a:pt x="4405" y="1"/>
                  </a:cubicBezTo>
                  <a:close/>
                </a:path>
              </a:pathLst>
            </a:custGeom>
            <a:solidFill>
              <a:srgbClr val="DDC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9" name="Google Shape;5299;p28"/>
            <p:cNvSpPr/>
            <p:nvPr/>
          </p:nvSpPr>
          <p:spPr>
            <a:xfrm>
              <a:off x="8612625" y="1851188"/>
              <a:ext cx="215500" cy="131825"/>
            </a:xfrm>
            <a:custGeom>
              <a:rect b="b" l="l" r="r" t="t"/>
              <a:pathLst>
                <a:path extrusionOk="0" h="5273" w="8620">
                  <a:moveTo>
                    <a:pt x="2640" y="1"/>
                  </a:moveTo>
                  <a:cubicBezTo>
                    <a:pt x="1680" y="1"/>
                    <a:pt x="768" y="120"/>
                    <a:pt x="1" y="264"/>
                  </a:cubicBezTo>
                  <a:cubicBezTo>
                    <a:pt x="54" y="1254"/>
                    <a:pt x="402" y="2191"/>
                    <a:pt x="937" y="2994"/>
                  </a:cubicBezTo>
                  <a:cubicBezTo>
                    <a:pt x="1944" y="4459"/>
                    <a:pt x="3497" y="5272"/>
                    <a:pt x="4991" y="5272"/>
                  </a:cubicBezTo>
                  <a:cubicBezTo>
                    <a:pt x="5762" y="5272"/>
                    <a:pt x="6518" y="5056"/>
                    <a:pt x="7174" y="4600"/>
                  </a:cubicBezTo>
                  <a:cubicBezTo>
                    <a:pt x="7843" y="4145"/>
                    <a:pt x="8351" y="3449"/>
                    <a:pt x="8619" y="2673"/>
                  </a:cubicBezTo>
                  <a:cubicBezTo>
                    <a:pt x="7043" y="565"/>
                    <a:pt x="4726" y="1"/>
                    <a:pt x="2640" y="1"/>
                  </a:cubicBezTo>
                  <a:close/>
                </a:path>
              </a:pathLst>
            </a:custGeom>
            <a:solidFill>
              <a:srgbClr val="EFD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0" name="Google Shape;5300;p28"/>
            <p:cNvSpPr/>
            <p:nvPr/>
          </p:nvSpPr>
          <p:spPr>
            <a:xfrm>
              <a:off x="8432625" y="1011988"/>
              <a:ext cx="75650" cy="111525"/>
            </a:xfrm>
            <a:custGeom>
              <a:rect b="b" l="l" r="r" t="t"/>
              <a:pathLst>
                <a:path extrusionOk="0" h="4461" w="3026">
                  <a:moveTo>
                    <a:pt x="2139" y="1"/>
                  </a:moveTo>
                  <a:cubicBezTo>
                    <a:pt x="1607" y="1"/>
                    <a:pt x="906" y="640"/>
                    <a:pt x="482" y="1686"/>
                  </a:cubicBezTo>
                  <a:cubicBezTo>
                    <a:pt x="1" y="2944"/>
                    <a:pt x="134" y="4176"/>
                    <a:pt x="750" y="4417"/>
                  </a:cubicBezTo>
                  <a:cubicBezTo>
                    <a:pt x="826" y="4446"/>
                    <a:pt x="904" y="4461"/>
                    <a:pt x="984" y="4461"/>
                  </a:cubicBezTo>
                  <a:cubicBezTo>
                    <a:pt x="1552" y="4461"/>
                    <a:pt x="2195" y="3742"/>
                    <a:pt x="2570" y="2757"/>
                  </a:cubicBezTo>
                  <a:cubicBezTo>
                    <a:pt x="3025" y="1633"/>
                    <a:pt x="2972" y="428"/>
                    <a:pt x="2436" y="81"/>
                  </a:cubicBezTo>
                  <a:cubicBezTo>
                    <a:pt x="2346" y="27"/>
                    <a:pt x="2246" y="1"/>
                    <a:pt x="2139" y="1"/>
                  </a:cubicBezTo>
                  <a:close/>
                </a:path>
              </a:pathLst>
            </a:custGeom>
            <a:solidFill>
              <a:srgbClr val="FFA7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1" name="Google Shape;5301;p28"/>
            <p:cNvSpPr/>
            <p:nvPr/>
          </p:nvSpPr>
          <p:spPr>
            <a:xfrm>
              <a:off x="7975600" y="1291688"/>
              <a:ext cx="503900" cy="217500"/>
            </a:xfrm>
            <a:custGeom>
              <a:rect b="b" l="l" r="r" t="t"/>
              <a:pathLst>
                <a:path extrusionOk="0" h="8700" w="20156">
                  <a:moveTo>
                    <a:pt x="13250" y="0"/>
                  </a:moveTo>
                  <a:cubicBezTo>
                    <a:pt x="12045" y="0"/>
                    <a:pt x="4658" y="1847"/>
                    <a:pt x="3855" y="2329"/>
                  </a:cubicBezTo>
                  <a:cubicBezTo>
                    <a:pt x="3561" y="2516"/>
                    <a:pt x="1928" y="5086"/>
                    <a:pt x="1" y="8699"/>
                  </a:cubicBezTo>
                  <a:cubicBezTo>
                    <a:pt x="3132" y="8431"/>
                    <a:pt x="6210" y="7816"/>
                    <a:pt x="9208" y="6933"/>
                  </a:cubicBezTo>
                  <a:cubicBezTo>
                    <a:pt x="13839" y="5541"/>
                    <a:pt x="17746" y="3774"/>
                    <a:pt x="20155" y="2061"/>
                  </a:cubicBezTo>
                  <a:cubicBezTo>
                    <a:pt x="17960" y="1312"/>
                    <a:pt x="14160" y="0"/>
                    <a:pt x="13250" y="0"/>
                  </a:cubicBezTo>
                  <a:close/>
                </a:path>
              </a:pathLst>
            </a:custGeom>
            <a:solidFill>
              <a:srgbClr val="FFFCF7">
                <a:alpha val="1921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2" name="Google Shape;5302;p28"/>
            <p:cNvSpPr/>
            <p:nvPr/>
          </p:nvSpPr>
          <p:spPr>
            <a:xfrm>
              <a:off x="7956200" y="640263"/>
              <a:ext cx="636375" cy="605275"/>
            </a:xfrm>
            <a:custGeom>
              <a:rect b="b" l="l" r="r" t="t"/>
              <a:pathLst>
                <a:path extrusionOk="0" h="24211" w="25455">
                  <a:moveTo>
                    <a:pt x="12539" y="1"/>
                  </a:moveTo>
                  <a:cubicBezTo>
                    <a:pt x="11824" y="1"/>
                    <a:pt x="10938" y="104"/>
                    <a:pt x="9850" y="389"/>
                  </a:cubicBezTo>
                  <a:cubicBezTo>
                    <a:pt x="5862" y="1406"/>
                    <a:pt x="215" y="11925"/>
                    <a:pt x="108" y="12621"/>
                  </a:cubicBezTo>
                  <a:cubicBezTo>
                    <a:pt x="0" y="13344"/>
                    <a:pt x="2436" y="17439"/>
                    <a:pt x="2436" y="17439"/>
                  </a:cubicBezTo>
                  <a:lnTo>
                    <a:pt x="4738" y="17465"/>
                  </a:lnTo>
                  <a:lnTo>
                    <a:pt x="3614" y="18750"/>
                  </a:lnTo>
                  <a:cubicBezTo>
                    <a:pt x="3614" y="18750"/>
                    <a:pt x="6050" y="20811"/>
                    <a:pt x="11081" y="23434"/>
                  </a:cubicBezTo>
                  <a:lnTo>
                    <a:pt x="16006" y="24210"/>
                  </a:lnTo>
                  <a:cubicBezTo>
                    <a:pt x="22296" y="22337"/>
                    <a:pt x="25455" y="13611"/>
                    <a:pt x="25455" y="13611"/>
                  </a:cubicBezTo>
                  <a:lnTo>
                    <a:pt x="23875" y="13129"/>
                  </a:lnTo>
                  <a:lnTo>
                    <a:pt x="25374" y="12166"/>
                  </a:lnTo>
                  <a:cubicBezTo>
                    <a:pt x="25401" y="9650"/>
                    <a:pt x="23929" y="2798"/>
                    <a:pt x="21199" y="1058"/>
                  </a:cubicBezTo>
                  <a:cubicBezTo>
                    <a:pt x="20151" y="397"/>
                    <a:pt x="19022" y="192"/>
                    <a:pt x="18025" y="192"/>
                  </a:cubicBezTo>
                  <a:cubicBezTo>
                    <a:pt x="16398" y="192"/>
                    <a:pt x="15123" y="737"/>
                    <a:pt x="15123" y="737"/>
                  </a:cubicBezTo>
                  <a:cubicBezTo>
                    <a:pt x="15123" y="737"/>
                    <a:pt x="14444" y="1"/>
                    <a:pt x="12539" y="1"/>
                  </a:cubicBezTo>
                  <a:close/>
                </a:path>
              </a:pathLst>
            </a:custGeom>
            <a:solidFill>
              <a:srgbClr val="9B3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3" name="Google Shape;5303;p28"/>
            <p:cNvSpPr/>
            <p:nvPr/>
          </p:nvSpPr>
          <p:spPr>
            <a:xfrm>
              <a:off x="7956200" y="684113"/>
              <a:ext cx="636375" cy="561425"/>
            </a:xfrm>
            <a:custGeom>
              <a:rect b="b" l="l" r="r" t="t"/>
              <a:pathLst>
                <a:path extrusionOk="0" h="22457" w="25455">
                  <a:moveTo>
                    <a:pt x="7575" y="0"/>
                  </a:moveTo>
                  <a:cubicBezTo>
                    <a:pt x="4015" y="3158"/>
                    <a:pt x="188" y="10305"/>
                    <a:pt x="108" y="10867"/>
                  </a:cubicBezTo>
                  <a:cubicBezTo>
                    <a:pt x="0" y="11590"/>
                    <a:pt x="2436" y="15685"/>
                    <a:pt x="2436" y="15685"/>
                  </a:cubicBezTo>
                  <a:lnTo>
                    <a:pt x="4738" y="15711"/>
                  </a:lnTo>
                  <a:lnTo>
                    <a:pt x="3614" y="16996"/>
                  </a:lnTo>
                  <a:cubicBezTo>
                    <a:pt x="3614" y="16996"/>
                    <a:pt x="6050" y="19057"/>
                    <a:pt x="11081" y="21680"/>
                  </a:cubicBezTo>
                  <a:lnTo>
                    <a:pt x="16006" y="22456"/>
                  </a:lnTo>
                  <a:cubicBezTo>
                    <a:pt x="22296" y="20583"/>
                    <a:pt x="25455" y="11857"/>
                    <a:pt x="25455" y="11857"/>
                  </a:cubicBezTo>
                  <a:lnTo>
                    <a:pt x="23902" y="11349"/>
                  </a:lnTo>
                  <a:lnTo>
                    <a:pt x="25374" y="10412"/>
                  </a:lnTo>
                  <a:lnTo>
                    <a:pt x="25374" y="10358"/>
                  </a:lnTo>
                  <a:cubicBezTo>
                    <a:pt x="23908" y="10878"/>
                    <a:pt x="22378" y="11139"/>
                    <a:pt x="20849" y="11139"/>
                  </a:cubicBezTo>
                  <a:cubicBezTo>
                    <a:pt x="19226" y="11139"/>
                    <a:pt x="17604" y="10844"/>
                    <a:pt x="16060" y="10251"/>
                  </a:cubicBezTo>
                  <a:cubicBezTo>
                    <a:pt x="11055" y="8431"/>
                    <a:pt x="7763" y="4229"/>
                    <a:pt x="7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4" name="Google Shape;5304;p28"/>
            <p:cNvSpPr/>
            <p:nvPr/>
          </p:nvSpPr>
          <p:spPr>
            <a:xfrm>
              <a:off x="8169650" y="1286338"/>
              <a:ext cx="260325" cy="408200"/>
            </a:xfrm>
            <a:custGeom>
              <a:rect b="b" l="l" r="r" t="t"/>
              <a:pathLst>
                <a:path extrusionOk="0" h="16328" w="10413">
                  <a:moveTo>
                    <a:pt x="5407" y="0"/>
                  </a:moveTo>
                  <a:cubicBezTo>
                    <a:pt x="4738" y="0"/>
                    <a:pt x="2276" y="776"/>
                    <a:pt x="1" y="1365"/>
                  </a:cubicBezTo>
                  <a:cubicBezTo>
                    <a:pt x="1955" y="8940"/>
                    <a:pt x="6960" y="16327"/>
                    <a:pt x="6960" y="16327"/>
                  </a:cubicBezTo>
                  <a:cubicBezTo>
                    <a:pt x="6960" y="16327"/>
                    <a:pt x="10011" y="8378"/>
                    <a:pt x="10413" y="1606"/>
                  </a:cubicBezTo>
                  <a:cubicBezTo>
                    <a:pt x="8405" y="937"/>
                    <a:pt x="6077" y="0"/>
                    <a:pt x="5407" y="0"/>
                  </a:cubicBezTo>
                  <a:close/>
                </a:path>
              </a:pathLst>
            </a:custGeom>
            <a:solidFill>
              <a:srgbClr val="DDC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5" name="Google Shape;5305;p28"/>
            <p:cNvSpPr/>
            <p:nvPr/>
          </p:nvSpPr>
          <p:spPr>
            <a:xfrm>
              <a:off x="8169650" y="1286988"/>
              <a:ext cx="260325" cy="174000"/>
            </a:xfrm>
            <a:custGeom>
              <a:rect b="b" l="l" r="r" t="t"/>
              <a:pathLst>
                <a:path extrusionOk="0" h="6960" w="10413">
                  <a:moveTo>
                    <a:pt x="5407" y="1"/>
                  </a:moveTo>
                  <a:cubicBezTo>
                    <a:pt x="4738" y="1"/>
                    <a:pt x="2276" y="750"/>
                    <a:pt x="1" y="1339"/>
                  </a:cubicBezTo>
                  <a:cubicBezTo>
                    <a:pt x="509" y="3240"/>
                    <a:pt x="1152" y="5140"/>
                    <a:pt x="1928" y="6960"/>
                  </a:cubicBezTo>
                  <a:cubicBezTo>
                    <a:pt x="4792" y="6103"/>
                    <a:pt x="7575" y="4979"/>
                    <a:pt x="10225" y="3587"/>
                  </a:cubicBezTo>
                  <a:cubicBezTo>
                    <a:pt x="10306" y="2918"/>
                    <a:pt x="10359" y="2249"/>
                    <a:pt x="10413" y="1580"/>
                  </a:cubicBezTo>
                  <a:cubicBezTo>
                    <a:pt x="8405" y="911"/>
                    <a:pt x="6077" y="1"/>
                    <a:pt x="5407" y="1"/>
                  </a:cubicBezTo>
                  <a:close/>
                </a:path>
              </a:pathLst>
            </a:custGeom>
            <a:solidFill>
              <a:srgbClr val="C6A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6" name="Google Shape;5306;p28"/>
            <p:cNvSpPr/>
            <p:nvPr/>
          </p:nvSpPr>
          <p:spPr>
            <a:xfrm>
              <a:off x="8197750" y="1052138"/>
              <a:ext cx="186725" cy="298900"/>
            </a:xfrm>
            <a:custGeom>
              <a:rect b="b" l="l" r="r" t="t"/>
              <a:pathLst>
                <a:path extrusionOk="0" h="11956" w="7469">
                  <a:moveTo>
                    <a:pt x="6505" y="0"/>
                  </a:moveTo>
                  <a:lnTo>
                    <a:pt x="804" y="482"/>
                  </a:lnTo>
                  <a:cubicBezTo>
                    <a:pt x="804" y="482"/>
                    <a:pt x="108" y="7923"/>
                    <a:pt x="1" y="10332"/>
                  </a:cubicBezTo>
                  <a:cubicBezTo>
                    <a:pt x="524" y="11685"/>
                    <a:pt x="1607" y="11956"/>
                    <a:pt x="2757" y="11956"/>
                  </a:cubicBezTo>
                  <a:cubicBezTo>
                    <a:pt x="3313" y="11956"/>
                    <a:pt x="3885" y="11892"/>
                    <a:pt x="4417" y="11857"/>
                  </a:cubicBezTo>
                  <a:cubicBezTo>
                    <a:pt x="6023" y="11723"/>
                    <a:pt x="7361" y="11911"/>
                    <a:pt x="7468" y="10385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rgbClr val="EA87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7" name="Google Shape;5307;p28"/>
            <p:cNvSpPr/>
            <p:nvPr/>
          </p:nvSpPr>
          <p:spPr>
            <a:xfrm>
              <a:off x="8162300" y="821288"/>
              <a:ext cx="306475" cy="479125"/>
            </a:xfrm>
            <a:custGeom>
              <a:rect b="b" l="l" r="r" t="t"/>
              <a:pathLst>
                <a:path extrusionOk="0" h="19165" w="12259">
                  <a:moveTo>
                    <a:pt x="7495" y="0"/>
                  </a:moveTo>
                  <a:cubicBezTo>
                    <a:pt x="5835" y="2007"/>
                    <a:pt x="2730" y="7494"/>
                    <a:pt x="0" y="9582"/>
                  </a:cubicBezTo>
                  <a:cubicBezTo>
                    <a:pt x="54" y="11857"/>
                    <a:pt x="81" y="15818"/>
                    <a:pt x="6906" y="19164"/>
                  </a:cubicBezTo>
                  <a:cubicBezTo>
                    <a:pt x="6906" y="19164"/>
                    <a:pt x="12259" y="15417"/>
                    <a:pt x="12152" y="8940"/>
                  </a:cubicBezTo>
                  <a:cubicBezTo>
                    <a:pt x="12098" y="4015"/>
                    <a:pt x="9743" y="2650"/>
                    <a:pt x="7495" y="0"/>
                  </a:cubicBezTo>
                  <a:close/>
                </a:path>
              </a:pathLst>
            </a:custGeom>
            <a:solidFill>
              <a:srgbClr val="FFA7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8" name="Google Shape;5308;p28"/>
            <p:cNvSpPr/>
            <p:nvPr/>
          </p:nvSpPr>
          <p:spPr>
            <a:xfrm>
              <a:off x="8101400" y="1024463"/>
              <a:ext cx="81000" cy="109075"/>
            </a:xfrm>
            <a:custGeom>
              <a:rect b="b" l="l" r="r" t="t"/>
              <a:pathLst>
                <a:path extrusionOk="0" h="4363" w="3240">
                  <a:moveTo>
                    <a:pt x="918" y="0"/>
                  </a:moveTo>
                  <a:cubicBezTo>
                    <a:pt x="879" y="0"/>
                    <a:pt x="841" y="4"/>
                    <a:pt x="804" y="10"/>
                  </a:cubicBezTo>
                  <a:cubicBezTo>
                    <a:pt x="188" y="144"/>
                    <a:pt x="1" y="1268"/>
                    <a:pt x="536" y="2526"/>
                  </a:cubicBezTo>
                  <a:cubicBezTo>
                    <a:pt x="982" y="3630"/>
                    <a:pt x="1758" y="4363"/>
                    <a:pt x="2358" y="4363"/>
                  </a:cubicBezTo>
                  <a:cubicBezTo>
                    <a:pt x="2441" y="4363"/>
                    <a:pt x="2522" y="4349"/>
                    <a:pt x="2597" y="4319"/>
                  </a:cubicBezTo>
                  <a:cubicBezTo>
                    <a:pt x="3213" y="4051"/>
                    <a:pt x="3239" y="2981"/>
                    <a:pt x="2784" y="1857"/>
                  </a:cubicBezTo>
                  <a:cubicBezTo>
                    <a:pt x="2331" y="798"/>
                    <a:pt x="1545" y="0"/>
                    <a:pt x="918" y="0"/>
                  </a:cubicBezTo>
                  <a:close/>
                </a:path>
              </a:pathLst>
            </a:custGeom>
            <a:solidFill>
              <a:srgbClr val="FFA7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9" name="Google Shape;5309;p28"/>
            <p:cNvSpPr/>
            <p:nvPr/>
          </p:nvSpPr>
          <p:spPr>
            <a:xfrm>
              <a:off x="8179700" y="1268263"/>
              <a:ext cx="222850" cy="133850"/>
            </a:xfrm>
            <a:custGeom>
              <a:rect b="b" l="l" r="r" t="t"/>
              <a:pathLst>
                <a:path extrusionOk="0" h="5354" w="8914">
                  <a:moveTo>
                    <a:pt x="803" y="0"/>
                  </a:moveTo>
                  <a:lnTo>
                    <a:pt x="0" y="1928"/>
                  </a:lnTo>
                  <a:cubicBezTo>
                    <a:pt x="0" y="1928"/>
                    <a:pt x="1071" y="4845"/>
                    <a:pt x="3881" y="5354"/>
                  </a:cubicBezTo>
                  <a:lnTo>
                    <a:pt x="5166" y="3507"/>
                  </a:lnTo>
                  <a:lnTo>
                    <a:pt x="6504" y="5059"/>
                  </a:lnTo>
                  <a:cubicBezTo>
                    <a:pt x="7655" y="4310"/>
                    <a:pt x="8512" y="3186"/>
                    <a:pt x="8913" y="1874"/>
                  </a:cubicBezTo>
                  <a:lnTo>
                    <a:pt x="8083" y="455"/>
                  </a:lnTo>
                  <a:cubicBezTo>
                    <a:pt x="6999" y="1721"/>
                    <a:pt x="5931" y="2286"/>
                    <a:pt x="4852" y="2286"/>
                  </a:cubicBezTo>
                  <a:cubicBezTo>
                    <a:pt x="3535" y="2286"/>
                    <a:pt x="2201" y="1443"/>
                    <a:pt x="803" y="0"/>
                  </a:cubicBezTo>
                  <a:close/>
                </a:path>
              </a:pathLst>
            </a:custGeom>
            <a:solidFill>
              <a:srgbClr val="DDC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0" name="Google Shape;5310;p28"/>
            <p:cNvSpPr/>
            <p:nvPr/>
          </p:nvSpPr>
          <p:spPr>
            <a:xfrm>
              <a:off x="8166975" y="1319113"/>
              <a:ext cx="265000" cy="382775"/>
            </a:xfrm>
            <a:custGeom>
              <a:rect b="b" l="l" r="r" t="t"/>
              <a:pathLst>
                <a:path extrusionOk="0" h="15311" w="10600">
                  <a:moveTo>
                    <a:pt x="295" y="1"/>
                  </a:moveTo>
                  <a:lnTo>
                    <a:pt x="1" y="81"/>
                  </a:lnTo>
                  <a:cubicBezTo>
                    <a:pt x="1955" y="7682"/>
                    <a:pt x="7067" y="15311"/>
                    <a:pt x="7067" y="15311"/>
                  </a:cubicBezTo>
                  <a:cubicBezTo>
                    <a:pt x="7067" y="15311"/>
                    <a:pt x="10198" y="7093"/>
                    <a:pt x="10600" y="322"/>
                  </a:cubicBezTo>
                  <a:lnTo>
                    <a:pt x="10252" y="215"/>
                  </a:lnTo>
                  <a:cubicBezTo>
                    <a:pt x="9610" y="6692"/>
                    <a:pt x="6986" y="14053"/>
                    <a:pt x="6986" y="14053"/>
                  </a:cubicBezTo>
                  <a:cubicBezTo>
                    <a:pt x="6986" y="14053"/>
                    <a:pt x="2436" y="7120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1" name="Google Shape;5311;p28"/>
            <p:cNvSpPr/>
            <p:nvPr/>
          </p:nvSpPr>
          <p:spPr>
            <a:xfrm>
              <a:off x="8117475" y="1051363"/>
              <a:ext cx="47525" cy="63825"/>
            </a:xfrm>
            <a:custGeom>
              <a:rect b="b" l="l" r="r" t="t"/>
              <a:pathLst>
                <a:path extrusionOk="0" h="2553" w="1901">
                  <a:moveTo>
                    <a:pt x="543" y="0"/>
                  </a:moveTo>
                  <a:cubicBezTo>
                    <a:pt x="522" y="0"/>
                    <a:pt x="502" y="2"/>
                    <a:pt x="482" y="4"/>
                  </a:cubicBezTo>
                  <a:cubicBezTo>
                    <a:pt x="107" y="85"/>
                    <a:pt x="0" y="727"/>
                    <a:pt x="294" y="1477"/>
                  </a:cubicBezTo>
                  <a:cubicBezTo>
                    <a:pt x="549" y="2125"/>
                    <a:pt x="1004" y="2553"/>
                    <a:pt x="1347" y="2553"/>
                  </a:cubicBezTo>
                  <a:cubicBezTo>
                    <a:pt x="1401" y="2553"/>
                    <a:pt x="1452" y="2542"/>
                    <a:pt x="1499" y="2520"/>
                  </a:cubicBezTo>
                  <a:cubicBezTo>
                    <a:pt x="1874" y="2387"/>
                    <a:pt x="1900" y="1744"/>
                    <a:pt x="1633" y="1075"/>
                  </a:cubicBezTo>
                  <a:cubicBezTo>
                    <a:pt x="1379" y="442"/>
                    <a:pt x="910" y="0"/>
                    <a:pt x="543" y="0"/>
                  </a:cubicBezTo>
                  <a:close/>
                </a:path>
              </a:pathLst>
            </a:custGeom>
            <a:solidFill>
              <a:srgbClr val="CC4F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2" name="Google Shape;5312;p28"/>
            <p:cNvSpPr/>
            <p:nvPr/>
          </p:nvSpPr>
          <p:spPr>
            <a:xfrm>
              <a:off x="8133525" y="1086738"/>
              <a:ext cx="33475" cy="35700"/>
            </a:xfrm>
            <a:custGeom>
              <a:rect b="b" l="l" r="r" t="t"/>
              <a:pathLst>
                <a:path extrusionOk="0" h="1428" w="1339">
                  <a:moveTo>
                    <a:pt x="505" y="1"/>
                  </a:moveTo>
                  <a:cubicBezTo>
                    <a:pt x="479" y="1"/>
                    <a:pt x="454" y="3"/>
                    <a:pt x="429" y="8"/>
                  </a:cubicBezTo>
                  <a:cubicBezTo>
                    <a:pt x="134" y="88"/>
                    <a:pt x="0" y="490"/>
                    <a:pt x="188" y="891"/>
                  </a:cubicBezTo>
                  <a:cubicBezTo>
                    <a:pt x="321" y="1223"/>
                    <a:pt x="600" y="1427"/>
                    <a:pt x="844" y="1427"/>
                  </a:cubicBezTo>
                  <a:cubicBezTo>
                    <a:pt x="895" y="1427"/>
                    <a:pt x="944" y="1418"/>
                    <a:pt x="991" y="1400"/>
                  </a:cubicBezTo>
                  <a:cubicBezTo>
                    <a:pt x="1258" y="1293"/>
                    <a:pt x="1339" y="918"/>
                    <a:pt x="1178" y="570"/>
                  </a:cubicBezTo>
                  <a:cubicBezTo>
                    <a:pt x="1057" y="230"/>
                    <a:pt x="759" y="1"/>
                    <a:pt x="505" y="1"/>
                  </a:cubicBezTo>
                  <a:close/>
                </a:path>
              </a:pathLst>
            </a:custGeom>
            <a:solidFill>
              <a:srgbClr val="FFA7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3" name="Google Shape;5313;p28"/>
            <p:cNvSpPr/>
            <p:nvPr/>
          </p:nvSpPr>
          <p:spPr>
            <a:xfrm>
              <a:off x="8298800" y="1405488"/>
              <a:ext cx="22775" cy="19375"/>
            </a:xfrm>
            <a:custGeom>
              <a:rect b="b" l="l" r="r" t="t"/>
              <a:pathLst>
                <a:path extrusionOk="0" h="775" w="911">
                  <a:moveTo>
                    <a:pt x="493" y="1"/>
                  </a:moveTo>
                  <a:cubicBezTo>
                    <a:pt x="388" y="1"/>
                    <a:pt x="284" y="42"/>
                    <a:pt x="215" y="132"/>
                  </a:cubicBezTo>
                  <a:cubicBezTo>
                    <a:pt x="0" y="400"/>
                    <a:pt x="161" y="775"/>
                    <a:pt x="509" y="775"/>
                  </a:cubicBezTo>
                  <a:cubicBezTo>
                    <a:pt x="723" y="748"/>
                    <a:pt x="911" y="560"/>
                    <a:pt x="884" y="320"/>
                  </a:cubicBezTo>
                  <a:cubicBezTo>
                    <a:pt x="850" y="118"/>
                    <a:pt x="669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4" name="Google Shape;5314;p28"/>
            <p:cNvSpPr/>
            <p:nvPr/>
          </p:nvSpPr>
          <p:spPr>
            <a:xfrm>
              <a:off x="8251300" y="1009938"/>
              <a:ext cx="42850" cy="62325"/>
            </a:xfrm>
            <a:custGeom>
              <a:rect b="b" l="l" r="r" t="t"/>
              <a:pathLst>
                <a:path extrusionOk="0" h="2493" w="1714">
                  <a:moveTo>
                    <a:pt x="864" y="1"/>
                  </a:moveTo>
                  <a:cubicBezTo>
                    <a:pt x="853" y="1"/>
                    <a:pt x="841" y="1"/>
                    <a:pt x="830" y="2"/>
                  </a:cubicBezTo>
                  <a:cubicBezTo>
                    <a:pt x="375" y="55"/>
                    <a:pt x="0" y="618"/>
                    <a:pt x="0" y="1287"/>
                  </a:cubicBezTo>
                  <a:cubicBezTo>
                    <a:pt x="0" y="1966"/>
                    <a:pt x="383" y="2492"/>
                    <a:pt x="849" y="2492"/>
                  </a:cubicBezTo>
                  <a:cubicBezTo>
                    <a:pt x="860" y="2492"/>
                    <a:pt x="872" y="2492"/>
                    <a:pt x="883" y="2491"/>
                  </a:cubicBezTo>
                  <a:cubicBezTo>
                    <a:pt x="1338" y="2438"/>
                    <a:pt x="1713" y="1876"/>
                    <a:pt x="1713" y="1206"/>
                  </a:cubicBezTo>
                  <a:cubicBezTo>
                    <a:pt x="1687" y="527"/>
                    <a:pt x="1329" y="1"/>
                    <a:pt x="864" y="1"/>
                  </a:cubicBezTo>
                  <a:close/>
                </a:path>
              </a:pathLst>
            </a:custGeom>
            <a:solidFill>
              <a:srgbClr val="5A49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5" name="Google Shape;5315;p28"/>
            <p:cNvSpPr/>
            <p:nvPr/>
          </p:nvSpPr>
          <p:spPr>
            <a:xfrm>
              <a:off x="8220500" y="953263"/>
              <a:ext cx="83675" cy="41200"/>
            </a:xfrm>
            <a:custGeom>
              <a:rect b="b" l="l" r="r" t="t"/>
              <a:pathLst>
                <a:path extrusionOk="0" h="1648" w="3347">
                  <a:moveTo>
                    <a:pt x="2825" y="0"/>
                  </a:moveTo>
                  <a:cubicBezTo>
                    <a:pt x="2776" y="0"/>
                    <a:pt x="2726" y="7"/>
                    <a:pt x="2677" y="21"/>
                  </a:cubicBezTo>
                  <a:lnTo>
                    <a:pt x="349" y="690"/>
                  </a:lnTo>
                  <a:cubicBezTo>
                    <a:pt x="135" y="743"/>
                    <a:pt x="1" y="904"/>
                    <a:pt x="54" y="1038"/>
                  </a:cubicBezTo>
                  <a:lnTo>
                    <a:pt x="242" y="1493"/>
                  </a:lnTo>
                  <a:cubicBezTo>
                    <a:pt x="262" y="1592"/>
                    <a:pt x="385" y="1647"/>
                    <a:pt x="523" y="1647"/>
                  </a:cubicBezTo>
                  <a:cubicBezTo>
                    <a:pt x="571" y="1647"/>
                    <a:pt x="622" y="1640"/>
                    <a:pt x="670" y="1627"/>
                  </a:cubicBezTo>
                  <a:lnTo>
                    <a:pt x="3025" y="957"/>
                  </a:lnTo>
                  <a:cubicBezTo>
                    <a:pt x="3213" y="904"/>
                    <a:pt x="3347" y="743"/>
                    <a:pt x="3293" y="609"/>
                  </a:cubicBezTo>
                  <a:lnTo>
                    <a:pt x="3132" y="154"/>
                  </a:lnTo>
                  <a:cubicBezTo>
                    <a:pt x="3093" y="55"/>
                    <a:pt x="2965" y="0"/>
                    <a:pt x="2825" y="0"/>
                  </a:cubicBezTo>
                  <a:close/>
                </a:path>
              </a:pathLst>
            </a:custGeom>
            <a:solidFill>
              <a:srgbClr val="9B3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6" name="Google Shape;5316;p28"/>
            <p:cNvSpPr/>
            <p:nvPr/>
          </p:nvSpPr>
          <p:spPr>
            <a:xfrm>
              <a:off x="8396500" y="1017913"/>
              <a:ext cx="39475" cy="61025"/>
            </a:xfrm>
            <a:custGeom>
              <a:rect b="b" l="l" r="r" t="t"/>
              <a:pathLst>
                <a:path extrusionOk="0" h="2441" w="1579">
                  <a:moveTo>
                    <a:pt x="912" y="0"/>
                  </a:moveTo>
                  <a:cubicBezTo>
                    <a:pt x="894" y="0"/>
                    <a:pt x="875" y="2"/>
                    <a:pt x="857" y="4"/>
                  </a:cubicBezTo>
                  <a:cubicBezTo>
                    <a:pt x="429" y="31"/>
                    <a:pt x="54" y="620"/>
                    <a:pt x="27" y="1289"/>
                  </a:cubicBezTo>
                  <a:cubicBezTo>
                    <a:pt x="1" y="1941"/>
                    <a:pt x="305" y="2441"/>
                    <a:pt x="718" y="2441"/>
                  </a:cubicBezTo>
                  <a:cubicBezTo>
                    <a:pt x="728" y="2441"/>
                    <a:pt x="739" y="2440"/>
                    <a:pt x="750" y="2440"/>
                  </a:cubicBezTo>
                  <a:cubicBezTo>
                    <a:pt x="1178" y="2386"/>
                    <a:pt x="1526" y="1824"/>
                    <a:pt x="1553" y="1155"/>
                  </a:cubicBezTo>
                  <a:cubicBezTo>
                    <a:pt x="1578" y="517"/>
                    <a:pt x="1287" y="0"/>
                    <a:pt x="912" y="0"/>
                  </a:cubicBezTo>
                  <a:close/>
                </a:path>
              </a:pathLst>
            </a:custGeom>
            <a:solidFill>
              <a:srgbClr val="5A49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7" name="Google Shape;5317;p28"/>
            <p:cNvSpPr/>
            <p:nvPr/>
          </p:nvSpPr>
          <p:spPr>
            <a:xfrm>
              <a:off x="8396500" y="959963"/>
              <a:ext cx="56225" cy="41200"/>
            </a:xfrm>
            <a:custGeom>
              <a:rect b="b" l="l" r="r" t="t"/>
              <a:pathLst>
                <a:path extrusionOk="0" h="1648" w="2249">
                  <a:moveTo>
                    <a:pt x="357" y="0"/>
                  </a:moveTo>
                  <a:cubicBezTo>
                    <a:pt x="286" y="0"/>
                    <a:pt x="231" y="36"/>
                    <a:pt x="214" y="101"/>
                  </a:cubicBezTo>
                  <a:lnTo>
                    <a:pt x="54" y="449"/>
                  </a:lnTo>
                  <a:cubicBezTo>
                    <a:pt x="0" y="556"/>
                    <a:pt x="81" y="689"/>
                    <a:pt x="214" y="743"/>
                  </a:cubicBezTo>
                  <a:lnTo>
                    <a:pt x="1767" y="1599"/>
                  </a:lnTo>
                  <a:cubicBezTo>
                    <a:pt x="1823" y="1633"/>
                    <a:pt x="1879" y="1648"/>
                    <a:pt x="1929" y="1648"/>
                  </a:cubicBezTo>
                  <a:cubicBezTo>
                    <a:pt x="1999" y="1648"/>
                    <a:pt x="2057" y="1619"/>
                    <a:pt x="2088" y="1573"/>
                  </a:cubicBezTo>
                  <a:lnTo>
                    <a:pt x="2222" y="1198"/>
                  </a:lnTo>
                  <a:cubicBezTo>
                    <a:pt x="2249" y="1064"/>
                    <a:pt x="2168" y="957"/>
                    <a:pt x="2061" y="904"/>
                  </a:cubicBezTo>
                  <a:lnTo>
                    <a:pt x="509" y="47"/>
                  </a:lnTo>
                  <a:cubicBezTo>
                    <a:pt x="456" y="15"/>
                    <a:pt x="403" y="0"/>
                    <a:pt x="357" y="0"/>
                  </a:cubicBezTo>
                  <a:close/>
                </a:path>
              </a:pathLst>
            </a:custGeom>
            <a:solidFill>
              <a:srgbClr val="9B3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8" name="Google Shape;5318;p28"/>
            <p:cNvSpPr/>
            <p:nvPr/>
          </p:nvSpPr>
          <p:spPr>
            <a:xfrm>
              <a:off x="8327575" y="1089613"/>
              <a:ext cx="44175" cy="50200"/>
            </a:xfrm>
            <a:custGeom>
              <a:rect b="b" l="l" r="r" t="t"/>
              <a:pathLst>
                <a:path extrusionOk="0" h="2008" w="1767">
                  <a:moveTo>
                    <a:pt x="937" y="0"/>
                  </a:moveTo>
                  <a:lnTo>
                    <a:pt x="937" y="0"/>
                  </a:lnTo>
                  <a:cubicBezTo>
                    <a:pt x="1258" y="669"/>
                    <a:pt x="1392" y="1231"/>
                    <a:pt x="1018" y="1579"/>
                  </a:cubicBezTo>
                  <a:cubicBezTo>
                    <a:pt x="772" y="1800"/>
                    <a:pt x="438" y="1931"/>
                    <a:pt x="95" y="1931"/>
                  </a:cubicBezTo>
                  <a:cubicBezTo>
                    <a:pt x="64" y="1931"/>
                    <a:pt x="32" y="1929"/>
                    <a:pt x="0" y="1927"/>
                  </a:cubicBezTo>
                  <a:lnTo>
                    <a:pt x="0" y="1954"/>
                  </a:lnTo>
                  <a:cubicBezTo>
                    <a:pt x="0" y="1954"/>
                    <a:pt x="255" y="2007"/>
                    <a:pt x="562" y="2007"/>
                  </a:cubicBezTo>
                  <a:cubicBezTo>
                    <a:pt x="870" y="2007"/>
                    <a:pt x="1232" y="1954"/>
                    <a:pt x="1446" y="1740"/>
                  </a:cubicBezTo>
                  <a:cubicBezTo>
                    <a:pt x="1767" y="1365"/>
                    <a:pt x="1473" y="776"/>
                    <a:pt x="937" y="0"/>
                  </a:cubicBezTo>
                  <a:close/>
                </a:path>
              </a:pathLst>
            </a:custGeom>
            <a:solidFill>
              <a:srgbClr val="D275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9" name="Google Shape;5319;p28"/>
            <p:cNvSpPr/>
            <p:nvPr/>
          </p:nvSpPr>
          <p:spPr>
            <a:xfrm>
              <a:off x="8285425" y="1162538"/>
              <a:ext cx="87000" cy="22225"/>
            </a:xfrm>
            <a:custGeom>
              <a:rect b="b" l="l" r="r" t="t"/>
              <a:pathLst>
                <a:path extrusionOk="0" h="889" w="3480">
                  <a:moveTo>
                    <a:pt x="188" y="0"/>
                  </a:moveTo>
                  <a:lnTo>
                    <a:pt x="0" y="455"/>
                  </a:lnTo>
                  <a:cubicBezTo>
                    <a:pt x="40" y="476"/>
                    <a:pt x="790" y="888"/>
                    <a:pt x="2057" y="888"/>
                  </a:cubicBezTo>
                  <a:cubicBezTo>
                    <a:pt x="2477" y="888"/>
                    <a:pt x="2954" y="843"/>
                    <a:pt x="3480" y="723"/>
                  </a:cubicBezTo>
                  <a:lnTo>
                    <a:pt x="3399" y="509"/>
                  </a:lnTo>
                  <a:cubicBezTo>
                    <a:pt x="3071" y="589"/>
                    <a:pt x="2738" y="629"/>
                    <a:pt x="2406" y="629"/>
                  </a:cubicBezTo>
                  <a:cubicBezTo>
                    <a:pt x="1630" y="629"/>
                    <a:pt x="863" y="413"/>
                    <a:pt x="188" y="0"/>
                  </a:cubicBezTo>
                  <a:close/>
                </a:path>
              </a:pathLst>
            </a:custGeom>
            <a:solidFill>
              <a:srgbClr val="D275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0" name="Google Shape;5320;p28"/>
            <p:cNvSpPr/>
            <p:nvPr/>
          </p:nvSpPr>
          <p:spPr>
            <a:xfrm>
              <a:off x="8316525" y="1200263"/>
              <a:ext cx="40525" cy="13925"/>
            </a:xfrm>
            <a:custGeom>
              <a:rect b="b" l="l" r="r" t="t"/>
              <a:pathLst>
                <a:path extrusionOk="0" h="557" w="1621">
                  <a:moveTo>
                    <a:pt x="1500" y="1"/>
                  </a:moveTo>
                  <a:cubicBezTo>
                    <a:pt x="1370" y="1"/>
                    <a:pt x="1123" y="146"/>
                    <a:pt x="790" y="204"/>
                  </a:cubicBezTo>
                  <a:cubicBezTo>
                    <a:pt x="705" y="215"/>
                    <a:pt x="621" y="218"/>
                    <a:pt x="543" y="218"/>
                  </a:cubicBezTo>
                  <a:cubicBezTo>
                    <a:pt x="425" y="218"/>
                    <a:pt x="318" y="211"/>
                    <a:pt x="232" y="211"/>
                  </a:cubicBezTo>
                  <a:cubicBezTo>
                    <a:pt x="88" y="211"/>
                    <a:pt x="1" y="231"/>
                    <a:pt x="14" y="338"/>
                  </a:cubicBezTo>
                  <a:cubicBezTo>
                    <a:pt x="54" y="477"/>
                    <a:pt x="268" y="557"/>
                    <a:pt x="551" y="557"/>
                  </a:cubicBezTo>
                  <a:cubicBezTo>
                    <a:pt x="650" y="557"/>
                    <a:pt x="759" y="547"/>
                    <a:pt x="871" y="526"/>
                  </a:cubicBezTo>
                  <a:cubicBezTo>
                    <a:pt x="1299" y="445"/>
                    <a:pt x="1620" y="258"/>
                    <a:pt x="1593" y="71"/>
                  </a:cubicBezTo>
                  <a:cubicBezTo>
                    <a:pt x="1579" y="20"/>
                    <a:pt x="1547" y="1"/>
                    <a:pt x="1500" y="1"/>
                  </a:cubicBezTo>
                  <a:close/>
                </a:path>
              </a:pathLst>
            </a:custGeom>
            <a:solidFill>
              <a:srgbClr val="D275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1" name="Google Shape;5321;p28"/>
            <p:cNvSpPr/>
            <p:nvPr/>
          </p:nvSpPr>
          <p:spPr>
            <a:xfrm>
              <a:off x="9185400" y="3254263"/>
              <a:ext cx="412900" cy="441000"/>
            </a:xfrm>
            <a:custGeom>
              <a:rect b="b" l="l" r="r" t="t"/>
              <a:pathLst>
                <a:path extrusionOk="0" h="17640" w="16516">
                  <a:moveTo>
                    <a:pt x="7174" y="1"/>
                  </a:moveTo>
                  <a:cubicBezTo>
                    <a:pt x="3106" y="1"/>
                    <a:pt x="1" y="13865"/>
                    <a:pt x="1" y="13865"/>
                  </a:cubicBezTo>
                  <a:cubicBezTo>
                    <a:pt x="1" y="13865"/>
                    <a:pt x="3052" y="14079"/>
                    <a:pt x="3052" y="17639"/>
                  </a:cubicBezTo>
                  <a:lnTo>
                    <a:pt x="15686" y="17639"/>
                  </a:lnTo>
                  <a:cubicBezTo>
                    <a:pt x="15686" y="17639"/>
                    <a:pt x="16515" y="13490"/>
                    <a:pt x="11858" y="13490"/>
                  </a:cubicBezTo>
                  <a:cubicBezTo>
                    <a:pt x="11858" y="13490"/>
                    <a:pt x="11778" y="11296"/>
                    <a:pt x="10225" y="11296"/>
                  </a:cubicBezTo>
                  <a:cubicBezTo>
                    <a:pt x="10225" y="11296"/>
                    <a:pt x="11216" y="1"/>
                    <a:pt x="7174" y="1"/>
                  </a:cubicBezTo>
                  <a:close/>
                </a:path>
              </a:pathLst>
            </a:custGeom>
            <a:solidFill>
              <a:srgbClr val="C95B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2" name="Google Shape;5322;p28"/>
            <p:cNvSpPr/>
            <p:nvPr/>
          </p:nvSpPr>
          <p:spPr>
            <a:xfrm>
              <a:off x="6722300" y="3254263"/>
              <a:ext cx="412900" cy="441000"/>
            </a:xfrm>
            <a:custGeom>
              <a:rect b="b" l="l" r="r" t="t"/>
              <a:pathLst>
                <a:path extrusionOk="0" h="17640" w="16516">
                  <a:moveTo>
                    <a:pt x="9342" y="1"/>
                  </a:moveTo>
                  <a:cubicBezTo>
                    <a:pt x="5300" y="1"/>
                    <a:pt x="6317" y="11296"/>
                    <a:pt x="6317" y="11296"/>
                  </a:cubicBezTo>
                  <a:cubicBezTo>
                    <a:pt x="4738" y="11296"/>
                    <a:pt x="4685" y="13490"/>
                    <a:pt x="4685" y="13490"/>
                  </a:cubicBezTo>
                  <a:cubicBezTo>
                    <a:pt x="1" y="13490"/>
                    <a:pt x="857" y="17639"/>
                    <a:pt x="857" y="17639"/>
                  </a:cubicBezTo>
                  <a:lnTo>
                    <a:pt x="13464" y="17639"/>
                  </a:lnTo>
                  <a:cubicBezTo>
                    <a:pt x="13464" y="14079"/>
                    <a:pt x="16515" y="13865"/>
                    <a:pt x="16515" y="13865"/>
                  </a:cubicBezTo>
                  <a:cubicBezTo>
                    <a:pt x="16515" y="13865"/>
                    <a:pt x="13410" y="1"/>
                    <a:pt x="9342" y="1"/>
                  </a:cubicBezTo>
                  <a:close/>
                </a:path>
              </a:pathLst>
            </a:custGeom>
            <a:solidFill>
              <a:srgbClr val="C95B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3" name="Google Shape;5323;p28"/>
            <p:cNvSpPr/>
            <p:nvPr/>
          </p:nvSpPr>
          <p:spPr>
            <a:xfrm>
              <a:off x="9420950" y="1835663"/>
              <a:ext cx="113100" cy="157975"/>
            </a:xfrm>
            <a:custGeom>
              <a:rect b="b" l="l" r="r" t="t"/>
              <a:pathLst>
                <a:path extrusionOk="0" h="6319" w="4524">
                  <a:moveTo>
                    <a:pt x="3314" y="1"/>
                  </a:moveTo>
                  <a:cubicBezTo>
                    <a:pt x="3298" y="1"/>
                    <a:pt x="3282" y="1"/>
                    <a:pt x="3266" y="2"/>
                  </a:cubicBezTo>
                  <a:lnTo>
                    <a:pt x="27" y="2"/>
                  </a:lnTo>
                  <a:lnTo>
                    <a:pt x="27" y="1367"/>
                  </a:lnTo>
                  <a:lnTo>
                    <a:pt x="2302" y="1260"/>
                  </a:lnTo>
                  <a:cubicBezTo>
                    <a:pt x="2319" y="1259"/>
                    <a:pt x="2335" y="1258"/>
                    <a:pt x="2351" y="1258"/>
                  </a:cubicBezTo>
                  <a:cubicBezTo>
                    <a:pt x="2786" y="1258"/>
                    <a:pt x="3159" y="1598"/>
                    <a:pt x="3159" y="2063"/>
                  </a:cubicBezTo>
                  <a:lnTo>
                    <a:pt x="3132" y="3990"/>
                  </a:lnTo>
                  <a:cubicBezTo>
                    <a:pt x="3079" y="4445"/>
                    <a:pt x="2731" y="4819"/>
                    <a:pt x="2249" y="4900"/>
                  </a:cubicBezTo>
                  <a:lnTo>
                    <a:pt x="0" y="4846"/>
                  </a:lnTo>
                  <a:lnTo>
                    <a:pt x="0" y="6318"/>
                  </a:lnTo>
                  <a:lnTo>
                    <a:pt x="3159" y="6104"/>
                  </a:lnTo>
                  <a:cubicBezTo>
                    <a:pt x="3855" y="5970"/>
                    <a:pt x="4363" y="5408"/>
                    <a:pt x="4417" y="4686"/>
                  </a:cubicBezTo>
                  <a:lnTo>
                    <a:pt x="4497" y="1233"/>
                  </a:lnTo>
                  <a:cubicBezTo>
                    <a:pt x="4523" y="553"/>
                    <a:pt x="3987" y="1"/>
                    <a:pt x="3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4" name="Google Shape;5324;p28"/>
            <p:cNvSpPr/>
            <p:nvPr/>
          </p:nvSpPr>
          <p:spPr>
            <a:xfrm>
              <a:off x="9232250" y="1787088"/>
              <a:ext cx="237575" cy="243175"/>
            </a:xfrm>
            <a:custGeom>
              <a:rect b="b" l="l" r="r" t="t"/>
              <a:pathLst>
                <a:path extrusionOk="0" h="9727" w="9503">
                  <a:moveTo>
                    <a:pt x="4431" y="0"/>
                  </a:moveTo>
                  <a:cubicBezTo>
                    <a:pt x="2621" y="0"/>
                    <a:pt x="857" y="134"/>
                    <a:pt x="482" y="392"/>
                  </a:cubicBezTo>
                  <a:cubicBezTo>
                    <a:pt x="1" y="687"/>
                    <a:pt x="241" y="8930"/>
                    <a:pt x="402" y="9278"/>
                  </a:cubicBezTo>
                  <a:cubicBezTo>
                    <a:pt x="573" y="9609"/>
                    <a:pt x="2292" y="9726"/>
                    <a:pt x="4134" y="9726"/>
                  </a:cubicBezTo>
                  <a:cubicBezTo>
                    <a:pt x="6324" y="9726"/>
                    <a:pt x="8688" y="9560"/>
                    <a:pt x="8833" y="9385"/>
                  </a:cubicBezTo>
                  <a:cubicBezTo>
                    <a:pt x="9128" y="9064"/>
                    <a:pt x="9502" y="1088"/>
                    <a:pt x="8753" y="473"/>
                  </a:cubicBezTo>
                  <a:cubicBezTo>
                    <a:pt x="8365" y="154"/>
                    <a:pt x="6372" y="0"/>
                    <a:pt x="4431" y="0"/>
                  </a:cubicBezTo>
                  <a:close/>
                </a:path>
              </a:pathLst>
            </a:custGeom>
            <a:solidFill>
              <a:srgbClr val="C12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5" name="Google Shape;5325;p28"/>
            <p:cNvSpPr/>
            <p:nvPr/>
          </p:nvSpPr>
          <p:spPr>
            <a:xfrm>
              <a:off x="9238950" y="1787438"/>
              <a:ext cx="200100" cy="192800"/>
            </a:xfrm>
            <a:custGeom>
              <a:rect b="b" l="l" r="r" t="t"/>
              <a:pathLst>
                <a:path extrusionOk="0" h="7712" w="8004">
                  <a:moveTo>
                    <a:pt x="4181" y="1"/>
                  </a:moveTo>
                  <a:cubicBezTo>
                    <a:pt x="2367" y="1"/>
                    <a:pt x="595" y="129"/>
                    <a:pt x="214" y="378"/>
                  </a:cubicBezTo>
                  <a:cubicBezTo>
                    <a:pt x="107" y="432"/>
                    <a:pt x="27" y="887"/>
                    <a:pt x="0" y="1529"/>
                  </a:cubicBezTo>
                  <a:cubicBezTo>
                    <a:pt x="375" y="5062"/>
                    <a:pt x="2008" y="7712"/>
                    <a:pt x="3962" y="7712"/>
                  </a:cubicBezTo>
                  <a:cubicBezTo>
                    <a:pt x="6130" y="7712"/>
                    <a:pt x="7923" y="4420"/>
                    <a:pt x="8003" y="271"/>
                  </a:cubicBezTo>
                  <a:cubicBezTo>
                    <a:pt x="7215" y="89"/>
                    <a:pt x="5684" y="1"/>
                    <a:pt x="4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6" name="Google Shape;5326;p28"/>
            <p:cNvSpPr/>
            <p:nvPr/>
          </p:nvSpPr>
          <p:spPr>
            <a:xfrm>
              <a:off x="9253000" y="1804238"/>
              <a:ext cx="32800" cy="103075"/>
            </a:xfrm>
            <a:custGeom>
              <a:rect b="b" l="l" r="r" t="t"/>
              <a:pathLst>
                <a:path extrusionOk="0" h="4123" w="1312">
                  <a:moveTo>
                    <a:pt x="589" y="1"/>
                  </a:moveTo>
                  <a:cubicBezTo>
                    <a:pt x="214" y="81"/>
                    <a:pt x="0" y="429"/>
                    <a:pt x="81" y="804"/>
                  </a:cubicBezTo>
                  <a:cubicBezTo>
                    <a:pt x="214" y="1981"/>
                    <a:pt x="643" y="3132"/>
                    <a:pt x="1312" y="4123"/>
                  </a:cubicBezTo>
                  <a:lnTo>
                    <a:pt x="1258" y="830"/>
                  </a:lnTo>
                  <a:cubicBezTo>
                    <a:pt x="1312" y="402"/>
                    <a:pt x="1017" y="54"/>
                    <a:pt x="5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7" name="Google Shape;5327;p28"/>
            <p:cNvSpPr/>
            <p:nvPr/>
          </p:nvSpPr>
          <p:spPr>
            <a:xfrm>
              <a:off x="9291125" y="1803538"/>
              <a:ext cx="33500" cy="28825"/>
            </a:xfrm>
            <a:custGeom>
              <a:rect b="b" l="l" r="r" t="t"/>
              <a:pathLst>
                <a:path extrusionOk="0" h="1153" w="1340">
                  <a:moveTo>
                    <a:pt x="766" y="0"/>
                  </a:moveTo>
                  <a:cubicBezTo>
                    <a:pt x="603" y="0"/>
                    <a:pt x="438" y="69"/>
                    <a:pt x="322" y="216"/>
                  </a:cubicBezTo>
                  <a:cubicBezTo>
                    <a:pt x="1" y="591"/>
                    <a:pt x="269" y="1153"/>
                    <a:pt x="750" y="1153"/>
                  </a:cubicBezTo>
                  <a:cubicBezTo>
                    <a:pt x="1098" y="1126"/>
                    <a:pt x="1339" y="805"/>
                    <a:pt x="1312" y="457"/>
                  </a:cubicBezTo>
                  <a:cubicBezTo>
                    <a:pt x="1264" y="164"/>
                    <a:pt x="1018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8" name="Google Shape;5328;p28"/>
            <p:cNvSpPr/>
            <p:nvPr/>
          </p:nvSpPr>
          <p:spPr>
            <a:xfrm>
              <a:off x="9248975" y="1110313"/>
              <a:ext cx="276375" cy="644425"/>
            </a:xfrm>
            <a:custGeom>
              <a:rect b="b" l="l" r="r" t="t"/>
              <a:pathLst>
                <a:path extrusionOk="0" h="25777" w="11055">
                  <a:moveTo>
                    <a:pt x="7890" y="1"/>
                  </a:moveTo>
                  <a:cubicBezTo>
                    <a:pt x="7865" y="1"/>
                    <a:pt x="7841" y="1"/>
                    <a:pt x="7816" y="2"/>
                  </a:cubicBezTo>
                  <a:cubicBezTo>
                    <a:pt x="8940" y="296"/>
                    <a:pt x="9208" y="1046"/>
                    <a:pt x="9208" y="2304"/>
                  </a:cubicBezTo>
                  <a:cubicBezTo>
                    <a:pt x="9208" y="3562"/>
                    <a:pt x="5461" y="4177"/>
                    <a:pt x="4899" y="7657"/>
                  </a:cubicBezTo>
                  <a:cubicBezTo>
                    <a:pt x="4337" y="11136"/>
                    <a:pt x="6210" y="12260"/>
                    <a:pt x="7281" y="13679"/>
                  </a:cubicBezTo>
                  <a:cubicBezTo>
                    <a:pt x="8378" y="15098"/>
                    <a:pt x="7120" y="20531"/>
                    <a:pt x="4899" y="20825"/>
                  </a:cubicBezTo>
                  <a:cubicBezTo>
                    <a:pt x="2383" y="21173"/>
                    <a:pt x="1" y="22164"/>
                    <a:pt x="3748" y="25643"/>
                  </a:cubicBezTo>
                  <a:lnTo>
                    <a:pt x="4176" y="25777"/>
                  </a:lnTo>
                  <a:cubicBezTo>
                    <a:pt x="5595" y="24920"/>
                    <a:pt x="3427" y="22672"/>
                    <a:pt x="5354" y="21387"/>
                  </a:cubicBezTo>
                  <a:cubicBezTo>
                    <a:pt x="6478" y="20665"/>
                    <a:pt x="8378" y="19086"/>
                    <a:pt x="8887" y="17212"/>
                  </a:cubicBezTo>
                  <a:cubicBezTo>
                    <a:pt x="9395" y="15338"/>
                    <a:pt x="9155" y="15338"/>
                    <a:pt x="8004" y="14295"/>
                  </a:cubicBezTo>
                  <a:cubicBezTo>
                    <a:pt x="6826" y="13277"/>
                    <a:pt x="6210" y="11109"/>
                    <a:pt x="6050" y="8005"/>
                  </a:cubicBezTo>
                  <a:cubicBezTo>
                    <a:pt x="5916" y="4900"/>
                    <a:pt x="8780" y="4846"/>
                    <a:pt x="9931" y="4150"/>
                  </a:cubicBezTo>
                  <a:cubicBezTo>
                    <a:pt x="11055" y="3428"/>
                    <a:pt x="10627" y="2250"/>
                    <a:pt x="9877" y="1099"/>
                  </a:cubicBezTo>
                  <a:cubicBezTo>
                    <a:pt x="9436" y="424"/>
                    <a:pt x="8692" y="1"/>
                    <a:pt x="7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9" name="Google Shape;5329;p28"/>
            <p:cNvSpPr/>
            <p:nvPr/>
          </p:nvSpPr>
          <p:spPr>
            <a:xfrm>
              <a:off x="8342300" y="1788813"/>
              <a:ext cx="432275" cy="196800"/>
            </a:xfrm>
            <a:custGeom>
              <a:rect b="b" l="l" r="r" t="t"/>
              <a:pathLst>
                <a:path extrusionOk="0" h="7872" w="17291">
                  <a:moveTo>
                    <a:pt x="8455" y="0"/>
                  </a:moveTo>
                  <a:cubicBezTo>
                    <a:pt x="7554" y="0"/>
                    <a:pt x="6614" y="136"/>
                    <a:pt x="5648" y="457"/>
                  </a:cubicBezTo>
                  <a:cubicBezTo>
                    <a:pt x="2436" y="1501"/>
                    <a:pt x="0" y="7871"/>
                    <a:pt x="0" y="7871"/>
                  </a:cubicBezTo>
                  <a:lnTo>
                    <a:pt x="15016" y="6265"/>
                  </a:lnTo>
                  <a:lnTo>
                    <a:pt x="17291" y="4258"/>
                  </a:lnTo>
                  <a:cubicBezTo>
                    <a:pt x="17291" y="4258"/>
                    <a:pt x="13496" y="0"/>
                    <a:pt x="8455" y="0"/>
                  </a:cubicBezTo>
                  <a:close/>
                </a:path>
              </a:pathLst>
            </a:custGeom>
            <a:solidFill>
              <a:srgbClr val="DDBE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0" name="Google Shape;5330;p28"/>
            <p:cNvSpPr/>
            <p:nvPr/>
          </p:nvSpPr>
          <p:spPr>
            <a:xfrm>
              <a:off x="7973600" y="1730213"/>
              <a:ext cx="380100" cy="240000"/>
            </a:xfrm>
            <a:custGeom>
              <a:rect b="b" l="l" r="r" t="t"/>
              <a:pathLst>
                <a:path extrusionOk="0" h="9600" w="15204">
                  <a:moveTo>
                    <a:pt x="5042" y="0"/>
                  </a:moveTo>
                  <a:cubicBezTo>
                    <a:pt x="2304" y="0"/>
                    <a:pt x="0" y="526"/>
                    <a:pt x="0" y="526"/>
                  </a:cubicBezTo>
                  <a:lnTo>
                    <a:pt x="1044" y="7164"/>
                  </a:lnTo>
                  <a:lnTo>
                    <a:pt x="15203" y="9599"/>
                  </a:lnTo>
                  <a:cubicBezTo>
                    <a:pt x="15177" y="7137"/>
                    <a:pt x="14347" y="4782"/>
                    <a:pt x="12848" y="2828"/>
                  </a:cubicBezTo>
                  <a:cubicBezTo>
                    <a:pt x="11150" y="559"/>
                    <a:pt x="7865" y="0"/>
                    <a:pt x="5042" y="0"/>
                  </a:cubicBezTo>
                  <a:close/>
                </a:path>
              </a:pathLst>
            </a:custGeom>
            <a:solidFill>
              <a:srgbClr val="CCA7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1" name="Google Shape;5331;p28"/>
            <p:cNvSpPr/>
            <p:nvPr/>
          </p:nvSpPr>
          <p:spPr>
            <a:xfrm>
              <a:off x="7910025" y="1791788"/>
              <a:ext cx="444350" cy="189800"/>
            </a:xfrm>
            <a:custGeom>
              <a:rect b="b" l="l" r="r" t="t"/>
              <a:pathLst>
                <a:path extrusionOk="0" h="7592" w="17774">
                  <a:moveTo>
                    <a:pt x="8993" y="1"/>
                  </a:moveTo>
                  <a:cubicBezTo>
                    <a:pt x="4623" y="1"/>
                    <a:pt x="1" y="2533"/>
                    <a:pt x="1" y="2533"/>
                  </a:cubicBezTo>
                  <a:lnTo>
                    <a:pt x="2865" y="6574"/>
                  </a:lnTo>
                  <a:lnTo>
                    <a:pt x="17773" y="7591"/>
                  </a:lnTo>
                  <a:cubicBezTo>
                    <a:pt x="17773" y="6253"/>
                    <a:pt x="16354" y="2292"/>
                    <a:pt x="12206" y="579"/>
                  </a:cubicBezTo>
                  <a:cubicBezTo>
                    <a:pt x="11205" y="166"/>
                    <a:pt x="10107" y="1"/>
                    <a:pt x="8993" y="1"/>
                  </a:cubicBezTo>
                  <a:close/>
                </a:path>
              </a:pathLst>
            </a:custGeom>
            <a:solidFill>
              <a:srgbClr val="DDBE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2" name="Google Shape;5332;p28"/>
            <p:cNvSpPr/>
            <p:nvPr/>
          </p:nvSpPr>
          <p:spPr>
            <a:xfrm>
              <a:off x="7897975" y="1837663"/>
              <a:ext cx="895350" cy="165325"/>
            </a:xfrm>
            <a:custGeom>
              <a:rect b="b" l="l" r="r" t="t"/>
              <a:pathLst>
                <a:path extrusionOk="0" h="6613" w="35814">
                  <a:moveTo>
                    <a:pt x="25973" y="1"/>
                  </a:moveTo>
                  <a:cubicBezTo>
                    <a:pt x="22288" y="1"/>
                    <a:pt x="19527" y="3498"/>
                    <a:pt x="18362" y="4927"/>
                  </a:cubicBezTo>
                  <a:cubicBezTo>
                    <a:pt x="18236" y="5078"/>
                    <a:pt x="18069" y="5152"/>
                    <a:pt x="17905" y="5152"/>
                  </a:cubicBezTo>
                  <a:cubicBezTo>
                    <a:pt x="17720" y="5152"/>
                    <a:pt x="17539" y="5058"/>
                    <a:pt x="17425" y="4873"/>
                  </a:cubicBezTo>
                  <a:cubicBezTo>
                    <a:pt x="16729" y="3776"/>
                    <a:pt x="15016" y="832"/>
                    <a:pt x="11831" y="751"/>
                  </a:cubicBezTo>
                  <a:cubicBezTo>
                    <a:pt x="11773" y="750"/>
                    <a:pt x="11715" y="749"/>
                    <a:pt x="11656" y="749"/>
                  </a:cubicBezTo>
                  <a:cubicBezTo>
                    <a:pt x="7196" y="749"/>
                    <a:pt x="1" y="4686"/>
                    <a:pt x="1" y="4686"/>
                  </a:cubicBezTo>
                  <a:lnTo>
                    <a:pt x="322" y="5837"/>
                  </a:lnTo>
                  <a:lnTo>
                    <a:pt x="17746" y="6613"/>
                  </a:lnTo>
                  <a:lnTo>
                    <a:pt x="35010" y="5917"/>
                  </a:lnTo>
                  <a:lnTo>
                    <a:pt x="35813" y="4151"/>
                  </a:lnTo>
                  <a:cubicBezTo>
                    <a:pt x="35813" y="4151"/>
                    <a:pt x="30942" y="109"/>
                    <a:pt x="26097" y="2"/>
                  </a:cubicBezTo>
                  <a:cubicBezTo>
                    <a:pt x="26056" y="1"/>
                    <a:pt x="26014" y="1"/>
                    <a:pt x="25973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3" name="Google Shape;5333;p28"/>
            <p:cNvSpPr/>
            <p:nvPr/>
          </p:nvSpPr>
          <p:spPr>
            <a:xfrm>
              <a:off x="8619325" y="1885213"/>
              <a:ext cx="164625" cy="95700"/>
            </a:xfrm>
            <a:custGeom>
              <a:rect b="b" l="l" r="r" t="t"/>
              <a:pathLst>
                <a:path extrusionOk="0" h="3828" w="6585">
                  <a:moveTo>
                    <a:pt x="0" y="0"/>
                  </a:moveTo>
                  <a:cubicBezTo>
                    <a:pt x="0" y="0"/>
                    <a:pt x="1981" y="215"/>
                    <a:pt x="6237" y="3828"/>
                  </a:cubicBezTo>
                  <a:lnTo>
                    <a:pt x="6585" y="3052"/>
                  </a:lnTo>
                  <a:cubicBezTo>
                    <a:pt x="2409" y="5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DBE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4" name="Google Shape;5334;p28"/>
            <p:cNvSpPr/>
            <p:nvPr/>
          </p:nvSpPr>
          <p:spPr>
            <a:xfrm>
              <a:off x="8392475" y="1906913"/>
              <a:ext cx="215500" cy="70650"/>
            </a:xfrm>
            <a:custGeom>
              <a:rect b="b" l="l" r="r" t="t"/>
              <a:pathLst>
                <a:path extrusionOk="0" h="2826" w="8620">
                  <a:moveTo>
                    <a:pt x="6419" y="1"/>
                  </a:moveTo>
                  <a:cubicBezTo>
                    <a:pt x="4470" y="1"/>
                    <a:pt x="1680" y="468"/>
                    <a:pt x="1" y="2826"/>
                  </a:cubicBezTo>
                  <a:cubicBezTo>
                    <a:pt x="2448" y="1133"/>
                    <a:pt x="5378" y="201"/>
                    <a:pt x="8369" y="201"/>
                  </a:cubicBezTo>
                  <a:cubicBezTo>
                    <a:pt x="8452" y="201"/>
                    <a:pt x="8536" y="201"/>
                    <a:pt x="8619" y="203"/>
                  </a:cubicBezTo>
                  <a:cubicBezTo>
                    <a:pt x="8619" y="203"/>
                    <a:pt x="7701" y="1"/>
                    <a:pt x="6419" y="1"/>
                  </a:cubicBezTo>
                  <a:close/>
                </a:path>
              </a:pathLst>
            </a:custGeom>
            <a:solidFill>
              <a:srgbClr val="DDBE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5" name="Google Shape;5335;p28"/>
            <p:cNvSpPr/>
            <p:nvPr/>
          </p:nvSpPr>
          <p:spPr>
            <a:xfrm>
              <a:off x="8503550" y="1946063"/>
              <a:ext cx="211475" cy="31500"/>
            </a:xfrm>
            <a:custGeom>
              <a:rect b="b" l="l" r="r" t="t"/>
              <a:pathLst>
                <a:path extrusionOk="0" h="1260" w="8459">
                  <a:moveTo>
                    <a:pt x="4569" y="1"/>
                  </a:moveTo>
                  <a:cubicBezTo>
                    <a:pt x="2910" y="1"/>
                    <a:pt x="1235" y="418"/>
                    <a:pt x="1" y="1260"/>
                  </a:cubicBezTo>
                  <a:cubicBezTo>
                    <a:pt x="1670" y="822"/>
                    <a:pt x="3387" y="601"/>
                    <a:pt x="5107" y="601"/>
                  </a:cubicBezTo>
                  <a:cubicBezTo>
                    <a:pt x="6228" y="601"/>
                    <a:pt x="7349" y="695"/>
                    <a:pt x="8459" y="885"/>
                  </a:cubicBezTo>
                  <a:cubicBezTo>
                    <a:pt x="7357" y="297"/>
                    <a:pt x="5969" y="1"/>
                    <a:pt x="4569" y="1"/>
                  </a:cubicBezTo>
                  <a:close/>
                </a:path>
              </a:pathLst>
            </a:custGeom>
            <a:solidFill>
              <a:srgbClr val="DDBE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6" name="Google Shape;5336;p28"/>
            <p:cNvSpPr/>
            <p:nvPr/>
          </p:nvSpPr>
          <p:spPr>
            <a:xfrm>
              <a:off x="8094700" y="1876413"/>
              <a:ext cx="228875" cy="105850"/>
            </a:xfrm>
            <a:custGeom>
              <a:rect b="b" l="l" r="r" t="t"/>
              <a:pathLst>
                <a:path extrusionOk="0" h="4234" w="9155">
                  <a:moveTo>
                    <a:pt x="3064" y="0"/>
                  </a:moveTo>
                  <a:cubicBezTo>
                    <a:pt x="2046" y="0"/>
                    <a:pt x="1014" y="230"/>
                    <a:pt x="1" y="593"/>
                  </a:cubicBezTo>
                  <a:cubicBezTo>
                    <a:pt x="757" y="543"/>
                    <a:pt x="1481" y="469"/>
                    <a:pt x="2211" y="469"/>
                  </a:cubicBezTo>
                  <a:cubicBezTo>
                    <a:pt x="4219" y="469"/>
                    <a:pt x="6269" y="1034"/>
                    <a:pt x="9155" y="4233"/>
                  </a:cubicBezTo>
                  <a:cubicBezTo>
                    <a:pt x="7414" y="1082"/>
                    <a:pt x="5273" y="0"/>
                    <a:pt x="3064" y="0"/>
                  </a:cubicBezTo>
                  <a:close/>
                </a:path>
              </a:pathLst>
            </a:custGeom>
            <a:solidFill>
              <a:srgbClr val="DDBE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7" name="Google Shape;5337;p28"/>
            <p:cNvSpPr/>
            <p:nvPr/>
          </p:nvSpPr>
          <p:spPr>
            <a:xfrm>
              <a:off x="8324225" y="1967513"/>
              <a:ext cx="59575" cy="51700"/>
            </a:xfrm>
            <a:custGeom>
              <a:rect b="b" l="l" r="r" t="t"/>
              <a:pathLst>
                <a:path extrusionOk="0" h="2068" w="2383">
                  <a:moveTo>
                    <a:pt x="1018" y="0"/>
                  </a:moveTo>
                  <a:cubicBezTo>
                    <a:pt x="456" y="0"/>
                    <a:pt x="1" y="455"/>
                    <a:pt x="1" y="1044"/>
                  </a:cubicBezTo>
                  <a:cubicBezTo>
                    <a:pt x="1" y="1660"/>
                    <a:pt x="503" y="2068"/>
                    <a:pt x="1027" y="2068"/>
                  </a:cubicBezTo>
                  <a:cubicBezTo>
                    <a:pt x="1277" y="2068"/>
                    <a:pt x="1533" y="1975"/>
                    <a:pt x="1740" y="1767"/>
                  </a:cubicBezTo>
                  <a:cubicBezTo>
                    <a:pt x="2383" y="1098"/>
                    <a:pt x="1928" y="0"/>
                    <a:pt x="1018" y="0"/>
                  </a:cubicBezTo>
                  <a:close/>
                </a:path>
              </a:pathLst>
            </a:custGeom>
            <a:solidFill>
              <a:srgbClr val="7C49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8" name="Google Shape;5338;p28"/>
            <p:cNvSpPr/>
            <p:nvPr/>
          </p:nvSpPr>
          <p:spPr>
            <a:xfrm>
              <a:off x="8330250" y="1974863"/>
              <a:ext cx="46875" cy="39875"/>
            </a:xfrm>
            <a:custGeom>
              <a:rect b="b" l="l" r="r" t="t"/>
              <a:pathLst>
                <a:path extrusionOk="0" h="1595" w="1875">
                  <a:moveTo>
                    <a:pt x="830" y="1"/>
                  </a:moveTo>
                  <a:cubicBezTo>
                    <a:pt x="375" y="1"/>
                    <a:pt x="0" y="376"/>
                    <a:pt x="27" y="804"/>
                  </a:cubicBezTo>
                  <a:cubicBezTo>
                    <a:pt x="27" y="1290"/>
                    <a:pt x="416" y="1595"/>
                    <a:pt x="816" y="1595"/>
                  </a:cubicBezTo>
                  <a:cubicBezTo>
                    <a:pt x="1011" y="1595"/>
                    <a:pt x="1208" y="1523"/>
                    <a:pt x="1366" y="1366"/>
                  </a:cubicBezTo>
                  <a:cubicBezTo>
                    <a:pt x="1874" y="857"/>
                    <a:pt x="1526" y="1"/>
                    <a:pt x="830" y="1"/>
                  </a:cubicBezTo>
                  <a:close/>
                </a:path>
              </a:pathLst>
            </a:custGeom>
            <a:solidFill>
              <a:srgbClr val="492B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9" name="Google Shape;5339;p28"/>
            <p:cNvSpPr/>
            <p:nvPr/>
          </p:nvSpPr>
          <p:spPr>
            <a:xfrm>
              <a:off x="7873200" y="1973463"/>
              <a:ext cx="962325" cy="46525"/>
            </a:xfrm>
            <a:custGeom>
              <a:rect b="b" l="l" r="r" t="t"/>
              <a:pathLst>
                <a:path extrusionOk="0" h="1861" w="38493">
                  <a:moveTo>
                    <a:pt x="1183" y="1"/>
                  </a:moveTo>
                  <a:cubicBezTo>
                    <a:pt x="0" y="1"/>
                    <a:pt x="0" y="1799"/>
                    <a:pt x="1183" y="1799"/>
                  </a:cubicBezTo>
                  <a:cubicBezTo>
                    <a:pt x="1208" y="1799"/>
                    <a:pt x="1234" y="1798"/>
                    <a:pt x="1260" y="1797"/>
                  </a:cubicBezTo>
                  <a:lnTo>
                    <a:pt x="18015" y="1797"/>
                  </a:lnTo>
                  <a:cubicBezTo>
                    <a:pt x="18063" y="1845"/>
                    <a:pt x="18128" y="1861"/>
                    <a:pt x="18207" y="1861"/>
                  </a:cubicBezTo>
                  <a:cubicBezTo>
                    <a:pt x="18303" y="1861"/>
                    <a:pt x="18418" y="1838"/>
                    <a:pt x="18550" y="1823"/>
                  </a:cubicBezTo>
                  <a:cubicBezTo>
                    <a:pt x="18697" y="1838"/>
                    <a:pt x="18819" y="1861"/>
                    <a:pt x="18913" y="1861"/>
                  </a:cubicBezTo>
                  <a:cubicBezTo>
                    <a:pt x="18991" y="1861"/>
                    <a:pt x="19049" y="1845"/>
                    <a:pt x="19085" y="1797"/>
                  </a:cubicBezTo>
                  <a:lnTo>
                    <a:pt x="37259" y="1797"/>
                  </a:lnTo>
                  <a:cubicBezTo>
                    <a:pt x="37285" y="1798"/>
                    <a:pt x="37309" y="1799"/>
                    <a:pt x="37334" y="1799"/>
                  </a:cubicBezTo>
                  <a:cubicBezTo>
                    <a:pt x="38492" y="1799"/>
                    <a:pt x="38492" y="1"/>
                    <a:pt x="37334" y="1"/>
                  </a:cubicBezTo>
                  <a:cubicBezTo>
                    <a:pt x="37309" y="1"/>
                    <a:pt x="37285" y="2"/>
                    <a:pt x="37259" y="3"/>
                  </a:cubicBezTo>
                  <a:lnTo>
                    <a:pt x="18978" y="672"/>
                  </a:lnTo>
                  <a:lnTo>
                    <a:pt x="1260" y="3"/>
                  </a:lnTo>
                  <a:cubicBezTo>
                    <a:pt x="1234" y="2"/>
                    <a:pt x="1208" y="1"/>
                    <a:pt x="1183" y="1"/>
                  </a:cubicBezTo>
                  <a:close/>
                </a:path>
              </a:pathLst>
            </a:custGeom>
            <a:solidFill>
              <a:srgbClr val="683A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0" name="Google Shape;5340;p28"/>
            <p:cNvSpPr/>
            <p:nvPr/>
          </p:nvSpPr>
          <p:spPr>
            <a:xfrm>
              <a:off x="8105425" y="1978213"/>
              <a:ext cx="571475" cy="41775"/>
            </a:xfrm>
            <a:custGeom>
              <a:rect b="b" l="l" r="r" t="t"/>
              <a:pathLst>
                <a:path extrusionOk="0" h="1671" w="22859">
                  <a:moveTo>
                    <a:pt x="22858" y="1"/>
                  </a:moveTo>
                  <a:lnTo>
                    <a:pt x="9689" y="482"/>
                  </a:lnTo>
                  <a:lnTo>
                    <a:pt x="0" y="134"/>
                  </a:lnTo>
                  <a:lnTo>
                    <a:pt x="0" y="134"/>
                  </a:lnTo>
                  <a:cubicBezTo>
                    <a:pt x="321" y="723"/>
                    <a:pt x="803" y="1232"/>
                    <a:pt x="1392" y="1607"/>
                  </a:cubicBezTo>
                  <a:lnTo>
                    <a:pt x="8753" y="1607"/>
                  </a:lnTo>
                  <a:cubicBezTo>
                    <a:pt x="8789" y="1655"/>
                    <a:pt x="8847" y="1671"/>
                    <a:pt x="8925" y="1671"/>
                  </a:cubicBezTo>
                  <a:cubicBezTo>
                    <a:pt x="9019" y="1671"/>
                    <a:pt x="9142" y="1648"/>
                    <a:pt x="9288" y="1633"/>
                  </a:cubicBezTo>
                  <a:cubicBezTo>
                    <a:pt x="9420" y="1648"/>
                    <a:pt x="9535" y="1671"/>
                    <a:pt x="9631" y="1671"/>
                  </a:cubicBezTo>
                  <a:cubicBezTo>
                    <a:pt x="9710" y="1671"/>
                    <a:pt x="9775" y="1655"/>
                    <a:pt x="9823" y="1607"/>
                  </a:cubicBezTo>
                  <a:lnTo>
                    <a:pt x="21413" y="1607"/>
                  </a:lnTo>
                  <a:cubicBezTo>
                    <a:pt x="22002" y="1205"/>
                    <a:pt x="22510" y="670"/>
                    <a:pt x="22858" y="1"/>
                  </a:cubicBezTo>
                  <a:close/>
                </a:path>
              </a:pathLst>
            </a:custGeom>
            <a:solidFill>
              <a:srgbClr val="7C49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41" name="Google Shape;5341;p28"/>
            <p:cNvGrpSpPr/>
            <p:nvPr/>
          </p:nvGrpSpPr>
          <p:grpSpPr>
            <a:xfrm>
              <a:off x="6674800" y="914963"/>
              <a:ext cx="825075" cy="1107450"/>
              <a:chOff x="6674800" y="914963"/>
              <a:chExt cx="825075" cy="1107450"/>
            </a:xfrm>
          </p:grpSpPr>
          <p:sp>
            <p:nvSpPr>
              <p:cNvPr id="5342" name="Google Shape;5342;p28"/>
              <p:cNvSpPr/>
              <p:nvPr/>
            </p:nvSpPr>
            <p:spPr>
              <a:xfrm>
                <a:off x="7071600" y="1363288"/>
                <a:ext cx="31475" cy="604925"/>
              </a:xfrm>
              <a:custGeom>
                <a:rect b="b" l="l" r="r" t="t"/>
                <a:pathLst>
                  <a:path extrusionOk="0" h="24197" w="1259">
                    <a:moveTo>
                      <a:pt x="0" y="0"/>
                    </a:moveTo>
                    <a:lnTo>
                      <a:pt x="0" y="24196"/>
                    </a:lnTo>
                    <a:lnTo>
                      <a:pt x="1258" y="24196"/>
                    </a:lnTo>
                    <a:lnTo>
                      <a:pt x="125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3" name="Google Shape;5343;p28"/>
              <p:cNvSpPr/>
              <p:nvPr/>
            </p:nvSpPr>
            <p:spPr>
              <a:xfrm>
                <a:off x="7071600" y="1363288"/>
                <a:ext cx="31475" cy="378750"/>
              </a:xfrm>
              <a:custGeom>
                <a:rect b="b" l="l" r="r" t="t"/>
                <a:pathLst>
                  <a:path extrusionOk="0" h="15150" w="1259">
                    <a:moveTo>
                      <a:pt x="0" y="0"/>
                    </a:moveTo>
                    <a:lnTo>
                      <a:pt x="0" y="14346"/>
                    </a:lnTo>
                    <a:cubicBezTo>
                      <a:pt x="321" y="14748"/>
                      <a:pt x="750" y="15042"/>
                      <a:pt x="1258" y="15149"/>
                    </a:cubicBezTo>
                    <a:lnTo>
                      <a:pt x="12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4" name="Google Shape;5344;p28"/>
              <p:cNvSpPr/>
              <p:nvPr/>
            </p:nvSpPr>
            <p:spPr>
              <a:xfrm>
                <a:off x="6849450" y="1922013"/>
                <a:ext cx="475100" cy="100400"/>
              </a:xfrm>
              <a:custGeom>
                <a:rect b="b" l="l" r="r" t="t"/>
                <a:pathLst>
                  <a:path extrusionOk="0" h="4016" w="19004">
                    <a:moveTo>
                      <a:pt x="9582" y="0"/>
                    </a:moveTo>
                    <a:lnTo>
                      <a:pt x="0" y="4015"/>
                    </a:lnTo>
                    <a:lnTo>
                      <a:pt x="19004" y="4015"/>
                    </a:lnTo>
                    <a:lnTo>
                      <a:pt x="958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5" name="Google Shape;5345;p28"/>
              <p:cNvSpPr/>
              <p:nvPr/>
            </p:nvSpPr>
            <p:spPr>
              <a:xfrm>
                <a:off x="6694200" y="932363"/>
                <a:ext cx="785600" cy="448350"/>
              </a:xfrm>
              <a:custGeom>
                <a:rect b="b" l="l" r="r" t="t"/>
                <a:pathLst>
                  <a:path extrusionOk="0" h="17934" w="31424">
                    <a:moveTo>
                      <a:pt x="3882" y="0"/>
                    </a:moveTo>
                    <a:lnTo>
                      <a:pt x="0" y="17933"/>
                    </a:lnTo>
                    <a:lnTo>
                      <a:pt x="31423" y="17933"/>
                    </a:lnTo>
                    <a:lnTo>
                      <a:pt x="27569" y="0"/>
                    </a:lnTo>
                    <a:close/>
                  </a:path>
                </a:pathLst>
              </a:custGeom>
              <a:solidFill>
                <a:srgbClr val="A314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6" name="Google Shape;5346;p28"/>
              <p:cNvSpPr/>
              <p:nvPr/>
            </p:nvSpPr>
            <p:spPr>
              <a:xfrm>
                <a:off x="6816650" y="961788"/>
                <a:ext cx="586200" cy="370850"/>
              </a:xfrm>
              <a:custGeom>
                <a:rect b="b" l="l" r="r" t="t"/>
                <a:pathLst>
                  <a:path extrusionOk="0" h="14834" w="23448">
                    <a:moveTo>
                      <a:pt x="54" y="1"/>
                    </a:moveTo>
                    <a:cubicBezTo>
                      <a:pt x="1" y="1071"/>
                      <a:pt x="81" y="2142"/>
                      <a:pt x="268" y="3186"/>
                    </a:cubicBezTo>
                    <a:cubicBezTo>
                      <a:pt x="1403" y="9841"/>
                      <a:pt x="6715" y="14833"/>
                      <a:pt x="12382" y="14833"/>
                    </a:cubicBezTo>
                    <a:cubicBezTo>
                      <a:pt x="12733" y="14833"/>
                      <a:pt x="13085" y="14814"/>
                      <a:pt x="13437" y="14775"/>
                    </a:cubicBezTo>
                    <a:cubicBezTo>
                      <a:pt x="19513" y="14106"/>
                      <a:pt x="23447" y="7790"/>
                      <a:pt x="22243" y="723"/>
                    </a:cubicBezTo>
                    <a:cubicBezTo>
                      <a:pt x="22216" y="483"/>
                      <a:pt x="22163" y="242"/>
                      <a:pt x="221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7" name="Google Shape;5347;p28"/>
              <p:cNvSpPr/>
              <p:nvPr/>
            </p:nvSpPr>
            <p:spPr>
              <a:xfrm>
                <a:off x="6774500" y="914963"/>
                <a:ext cx="625675" cy="28125"/>
              </a:xfrm>
              <a:custGeom>
                <a:rect b="b" l="l" r="r" t="t"/>
                <a:pathLst>
                  <a:path extrusionOk="0" h="1125" w="25027">
                    <a:moveTo>
                      <a:pt x="562" y="0"/>
                    </a:moveTo>
                    <a:cubicBezTo>
                      <a:pt x="241" y="0"/>
                      <a:pt x="0" y="268"/>
                      <a:pt x="0" y="589"/>
                    </a:cubicBezTo>
                    <a:cubicBezTo>
                      <a:pt x="0" y="883"/>
                      <a:pt x="241" y="1124"/>
                      <a:pt x="562" y="1124"/>
                    </a:cubicBezTo>
                    <a:lnTo>
                      <a:pt x="24464" y="1124"/>
                    </a:lnTo>
                    <a:cubicBezTo>
                      <a:pt x="24759" y="1124"/>
                      <a:pt x="24999" y="883"/>
                      <a:pt x="24999" y="589"/>
                    </a:cubicBezTo>
                    <a:cubicBezTo>
                      <a:pt x="25026" y="268"/>
                      <a:pt x="24785" y="0"/>
                      <a:pt x="24464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8" name="Google Shape;5348;p28"/>
              <p:cNvSpPr/>
              <p:nvPr/>
            </p:nvSpPr>
            <p:spPr>
              <a:xfrm>
                <a:off x="6681475" y="1384338"/>
                <a:ext cx="811025" cy="99925"/>
              </a:xfrm>
              <a:custGeom>
                <a:rect b="b" l="l" r="r" t="t"/>
                <a:pathLst>
                  <a:path extrusionOk="0" h="3997" w="32441">
                    <a:moveTo>
                      <a:pt x="22012" y="0"/>
                    </a:moveTo>
                    <a:cubicBezTo>
                      <a:pt x="21831" y="0"/>
                      <a:pt x="21650" y="76"/>
                      <a:pt x="21521" y="229"/>
                    </a:cubicBezTo>
                    <a:cubicBezTo>
                      <a:pt x="21413" y="95"/>
                      <a:pt x="21253" y="15"/>
                      <a:pt x="21092" y="15"/>
                    </a:cubicBezTo>
                    <a:lnTo>
                      <a:pt x="20851" y="15"/>
                    </a:lnTo>
                    <a:cubicBezTo>
                      <a:pt x="20691" y="15"/>
                      <a:pt x="20557" y="68"/>
                      <a:pt x="20477" y="175"/>
                    </a:cubicBezTo>
                    <a:cubicBezTo>
                      <a:pt x="20370" y="68"/>
                      <a:pt x="20209" y="15"/>
                      <a:pt x="20075" y="15"/>
                    </a:cubicBezTo>
                    <a:lnTo>
                      <a:pt x="19941" y="15"/>
                    </a:lnTo>
                    <a:cubicBezTo>
                      <a:pt x="19674" y="15"/>
                      <a:pt x="19460" y="175"/>
                      <a:pt x="19379" y="416"/>
                    </a:cubicBezTo>
                    <a:cubicBezTo>
                      <a:pt x="19272" y="175"/>
                      <a:pt x="19031" y="15"/>
                      <a:pt x="18764" y="15"/>
                    </a:cubicBezTo>
                    <a:cubicBezTo>
                      <a:pt x="18550" y="15"/>
                      <a:pt x="18335" y="148"/>
                      <a:pt x="18202" y="336"/>
                    </a:cubicBezTo>
                    <a:cubicBezTo>
                      <a:pt x="18121" y="148"/>
                      <a:pt x="17907" y="15"/>
                      <a:pt x="17693" y="15"/>
                    </a:cubicBezTo>
                    <a:lnTo>
                      <a:pt x="17559" y="15"/>
                    </a:lnTo>
                    <a:cubicBezTo>
                      <a:pt x="17399" y="15"/>
                      <a:pt x="17265" y="68"/>
                      <a:pt x="17158" y="175"/>
                    </a:cubicBezTo>
                    <a:cubicBezTo>
                      <a:pt x="17051" y="68"/>
                      <a:pt x="16917" y="15"/>
                      <a:pt x="16783" y="15"/>
                    </a:cubicBezTo>
                    <a:lnTo>
                      <a:pt x="16542" y="15"/>
                    </a:lnTo>
                    <a:cubicBezTo>
                      <a:pt x="16355" y="15"/>
                      <a:pt x="16194" y="95"/>
                      <a:pt x="16114" y="229"/>
                    </a:cubicBezTo>
                    <a:cubicBezTo>
                      <a:pt x="15980" y="95"/>
                      <a:pt x="15819" y="15"/>
                      <a:pt x="15632" y="15"/>
                    </a:cubicBezTo>
                    <a:cubicBezTo>
                      <a:pt x="15498" y="215"/>
                      <a:pt x="15284" y="316"/>
                      <a:pt x="15073" y="316"/>
                    </a:cubicBezTo>
                    <a:cubicBezTo>
                      <a:pt x="14863" y="316"/>
                      <a:pt x="14655" y="215"/>
                      <a:pt x="14535" y="15"/>
                    </a:cubicBezTo>
                    <a:cubicBezTo>
                      <a:pt x="14294" y="15"/>
                      <a:pt x="14080" y="148"/>
                      <a:pt x="13973" y="336"/>
                    </a:cubicBezTo>
                    <a:cubicBezTo>
                      <a:pt x="13866" y="148"/>
                      <a:pt x="13651" y="15"/>
                      <a:pt x="13437" y="15"/>
                    </a:cubicBezTo>
                    <a:lnTo>
                      <a:pt x="13303" y="15"/>
                    </a:lnTo>
                    <a:cubicBezTo>
                      <a:pt x="13170" y="15"/>
                      <a:pt x="13009" y="68"/>
                      <a:pt x="12902" y="175"/>
                    </a:cubicBezTo>
                    <a:cubicBezTo>
                      <a:pt x="12822" y="68"/>
                      <a:pt x="12688" y="15"/>
                      <a:pt x="12527" y="15"/>
                    </a:cubicBezTo>
                    <a:lnTo>
                      <a:pt x="12286" y="15"/>
                    </a:lnTo>
                    <a:cubicBezTo>
                      <a:pt x="12099" y="15"/>
                      <a:pt x="11912" y="122"/>
                      <a:pt x="11831" y="309"/>
                    </a:cubicBezTo>
                    <a:cubicBezTo>
                      <a:pt x="11698" y="122"/>
                      <a:pt x="11510" y="15"/>
                      <a:pt x="11296" y="15"/>
                    </a:cubicBezTo>
                    <a:cubicBezTo>
                      <a:pt x="11109" y="15"/>
                      <a:pt x="10921" y="95"/>
                      <a:pt x="10787" y="229"/>
                    </a:cubicBezTo>
                    <a:cubicBezTo>
                      <a:pt x="10707" y="95"/>
                      <a:pt x="10547" y="15"/>
                      <a:pt x="10359" y="15"/>
                    </a:cubicBezTo>
                    <a:lnTo>
                      <a:pt x="10118" y="15"/>
                    </a:lnTo>
                    <a:cubicBezTo>
                      <a:pt x="9985" y="15"/>
                      <a:pt x="9851" y="68"/>
                      <a:pt x="9744" y="175"/>
                    </a:cubicBezTo>
                    <a:cubicBezTo>
                      <a:pt x="9637" y="68"/>
                      <a:pt x="9503" y="15"/>
                      <a:pt x="9342" y="15"/>
                    </a:cubicBezTo>
                    <a:lnTo>
                      <a:pt x="9235" y="15"/>
                    </a:lnTo>
                    <a:cubicBezTo>
                      <a:pt x="8967" y="15"/>
                      <a:pt x="8753" y="175"/>
                      <a:pt x="8673" y="416"/>
                    </a:cubicBezTo>
                    <a:cubicBezTo>
                      <a:pt x="8560" y="148"/>
                      <a:pt x="8313" y="14"/>
                      <a:pt x="8065" y="14"/>
                    </a:cubicBezTo>
                    <a:cubicBezTo>
                      <a:pt x="7844" y="14"/>
                      <a:pt x="7622" y="121"/>
                      <a:pt x="7495" y="336"/>
                    </a:cubicBezTo>
                    <a:cubicBezTo>
                      <a:pt x="7415" y="148"/>
                      <a:pt x="7201" y="15"/>
                      <a:pt x="6987" y="15"/>
                    </a:cubicBezTo>
                    <a:lnTo>
                      <a:pt x="6853" y="15"/>
                    </a:lnTo>
                    <a:cubicBezTo>
                      <a:pt x="6692" y="15"/>
                      <a:pt x="6559" y="68"/>
                      <a:pt x="6451" y="175"/>
                    </a:cubicBezTo>
                    <a:cubicBezTo>
                      <a:pt x="6344" y="68"/>
                      <a:pt x="6211" y="15"/>
                      <a:pt x="6077" y="15"/>
                    </a:cubicBezTo>
                    <a:lnTo>
                      <a:pt x="5836" y="15"/>
                    </a:lnTo>
                    <a:cubicBezTo>
                      <a:pt x="5648" y="15"/>
                      <a:pt x="5488" y="95"/>
                      <a:pt x="5408" y="256"/>
                    </a:cubicBezTo>
                    <a:cubicBezTo>
                      <a:pt x="5271" y="94"/>
                      <a:pt x="5082" y="13"/>
                      <a:pt x="4898" y="13"/>
                    </a:cubicBezTo>
                    <a:cubicBezTo>
                      <a:pt x="4685" y="13"/>
                      <a:pt x="4478" y="121"/>
                      <a:pt x="4364" y="336"/>
                    </a:cubicBezTo>
                    <a:cubicBezTo>
                      <a:pt x="4257" y="148"/>
                      <a:pt x="4043" y="15"/>
                      <a:pt x="3828" y="15"/>
                    </a:cubicBezTo>
                    <a:cubicBezTo>
                      <a:pt x="3588" y="15"/>
                      <a:pt x="3373" y="148"/>
                      <a:pt x="3266" y="336"/>
                    </a:cubicBezTo>
                    <a:cubicBezTo>
                      <a:pt x="3159" y="148"/>
                      <a:pt x="2945" y="15"/>
                      <a:pt x="2731" y="15"/>
                    </a:cubicBezTo>
                    <a:lnTo>
                      <a:pt x="2597" y="15"/>
                    </a:lnTo>
                    <a:cubicBezTo>
                      <a:pt x="2463" y="15"/>
                      <a:pt x="2303" y="68"/>
                      <a:pt x="2196" y="175"/>
                    </a:cubicBezTo>
                    <a:cubicBezTo>
                      <a:pt x="2115" y="68"/>
                      <a:pt x="1955" y="15"/>
                      <a:pt x="1821" y="15"/>
                    </a:cubicBezTo>
                    <a:lnTo>
                      <a:pt x="1580" y="15"/>
                    </a:lnTo>
                    <a:cubicBezTo>
                      <a:pt x="1393" y="15"/>
                      <a:pt x="1259" y="95"/>
                      <a:pt x="1152" y="256"/>
                    </a:cubicBezTo>
                    <a:cubicBezTo>
                      <a:pt x="1018" y="95"/>
                      <a:pt x="857" y="15"/>
                      <a:pt x="670" y="15"/>
                    </a:cubicBezTo>
                    <a:cubicBezTo>
                      <a:pt x="295" y="15"/>
                      <a:pt x="1" y="309"/>
                      <a:pt x="1" y="684"/>
                    </a:cubicBezTo>
                    <a:lnTo>
                      <a:pt x="1" y="2798"/>
                    </a:lnTo>
                    <a:cubicBezTo>
                      <a:pt x="54" y="3160"/>
                      <a:pt x="349" y="3340"/>
                      <a:pt x="647" y="3340"/>
                    </a:cubicBezTo>
                    <a:cubicBezTo>
                      <a:pt x="944" y="3340"/>
                      <a:pt x="1246" y="3160"/>
                      <a:pt x="1312" y="2798"/>
                    </a:cubicBezTo>
                    <a:lnTo>
                      <a:pt x="1312" y="2209"/>
                    </a:lnTo>
                    <a:cubicBezTo>
                      <a:pt x="1393" y="2236"/>
                      <a:pt x="1473" y="2263"/>
                      <a:pt x="1553" y="2263"/>
                    </a:cubicBezTo>
                    <a:lnTo>
                      <a:pt x="1821" y="2263"/>
                    </a:lnTo>
                    <a:cubicBezTo>
                      <a:pt x="1875" y="2263"/>
                      <a:pt x="1928" y="2263"/>
                      <a:pt x="1982" y="2236"/>
                    </a:cubicBezTo>
                    <a:cubicBezTo>
                      <a:pt x="2008" y="2557"/>
                      <a:pt x="2276" y="2825"/>
                      <a:pt x="2597" y="2825"/>
                    </a:cubicBezTo>
                    <a:lnTo>
                      <a:pt x="2704" y="2825"/>
                    </a:lnTo>
                    <a:cubicBezTo>
                      <a:pt x="2892" y="2825"/>
                      <a:pt x="3025" y="2745"/>
                      <a:pt x="3159" y="2611"/>
                    </a:cubicBezTo>
                    <a:lnTo>
                      <a:pt x="3159" y="3414"/>
                    </a:lnTo>
                    <a:cubicBezTo>
                      <a:pt x="3079" y="3802"/>
                      <a:pt x="3440" y="3996"/>
                      <a:pt x="3805" y="3996"/>
                    </a:cubicBezTo>
                    <a:cubicBezTo>
                      <a:pt x="4170" y="3996"/>
                      <a:pt x="4538" y="3802"/>
                      <a:pt x="4471" y="3414"/>
                    </a:cubicBezTo>
                    <a:lnTo>
                      <a:pt x="4471" y="3280"/>
                    </a:lnTo>
                    <a:cubicBezTo>
                      <a:pt x="4578" y="3387"/>
                      <a:pt x="4738" y="3441"/>
                      <a:pt x="4899" y="3441"/>
                    </a:cubicBezTo>
                    <a:cubicBezTo>
                      <a:pt x="5274" y="3441"/>
                      <a:pt x="5568" y="3146"/>
                      <a:pt x="5568" y="2771"/>
                    </a:cubicBezTo>
                    <a:lnTo>
                      <a:pt x="5568" y="2183"/>
                    </a:lnTo>
                    <a:cubicBezTo>
                      <a:pt x="5648" y="2236"/>
                      <a:pt x="5729" y="2263"/>
                      <a:pt x="5836" y="2263"/>
                    </a:cubicBezTo>
                    <a:lnTo>
                      <a:pt x="6077" y="2263"/>
                    </a:lnTo>
                    <a:cubicBezTo>
                      <a:pt x="6130" y="2263"/>
                      <a:pt x="6211" y="2236"/>
                      <a:pt x="6264" y="2236"/>
                    </a:cubicBezTo>
                    <a:cubicBezTo>
                      <a:pt x="6264" y="2557"/>
                      <a:pt x="6532" y="2798"/>
                      <a:pt x="6853" y="2798"/>
                    </a:cubicBezTo>
                    <a:lnTo>
                      <a:pt x="6960" y="2798"/>
                    </a:lnTo>
                    <a:cubicBezTo>
                      <a:pt x="7147" y="2798"/>
                      <a:pt x="7308" y="2718"/>
                      <a:pt x="7415" y="2611"/>
                    </a:cubicBezTo>
                    <a:lnTo>
                      <a:pt x="7415" y="3414"/>
                    </a:lnTo>
                    <a:cubicBezTo>
                      <a:pt x="7335" y="3789"/>
                      <a:pt x="7696" y="3976"/>
                      <a:pt x="8061" y="3976"/>
                    </a:cubicBezTo>
                    <a:cubicBezTo>
                      <a:pt x="8425" y="3976"/>
                      <a:pt x="8793" y="3789"/>
                      <a:pt x="8727" y="3414"/>
                    </a:cubicBezTo>
                    <a:lnTo>
                      <a:pt x="8727" y="2504"/>
                    </a:lnTo>
                    <a:cubicBezTo>
                      <a:pt x="8834" y="2691"/>
                      <a:pt x="9021" y="2798"/>
                      <a:pt x="9208" y="2798"/>
                    </a:cubicBezTo>
                    <a:lnTo>
                      <a:pt x="9342" y="2798"/>
                    </a:lnTo>
                    <a:cubicBezTo>
                      <a:pt x="9663" y="2798"/>
                      <a:pt x="9931" y="2557"/>
                      <a:pt x="9931" y="2236"/>
                    </a:cubicBezTo>
                    <a:cubicBezTo>
                      <a:pt x="9985" y="2236"/>
                      <a:pt x="10065" y="2263"/>
                      <a:pt x="10118" y="2263"/>
                    </a:cubicBezTo>
                    <a:lnTo>
                      <a:pt x="10359" y="2263"/>
                    </a:lnTo>
                    <a:cubicBezTo>
                      <a:pt x="10466" y="2263"/>
                      <a:pt x="10547" y="2236"/>
                      <a:pt x="10627" y="2183"/>
                    </a:cubicBezTo>
                    <a:lnTo>
                      <a:pt x="10627" y="2771"/>
                    </a:lnTo>
                    <a:cubicBezTo>
                      <a:pt x="10694" y="3133"/>
                      <a:pt x="10988" y="3313"/>
                      <a:pt x="11283" y="3313"/>
                    </a:cubicBezTo>
                    <a:cubicBezTo>
                      <a:pt x="11577" y="3313"/>
                      <a:pt x="11872" y="3133"/>
                      <a:pt x="11938" y="2771"/>
                    </a:cubicBezTo>
                    <a:lnTo>
                      <a:pt x="11938" y="2129"/>
                    </a:lnTo>
                    <a:cubicBezTo>
                      <a:pt x="12045" y="2209"/>
                      <a:pt x="12153" y="2263"/>
                      <a:pt x="12286" y="2263"/>
                    </a:cubicBezTo>
                    <a:lnTo>
                      <a:pt x="12527" y="2263"/>
                    </a:lnTo>
                    <a:cubicBezTo>
                      <a:pt x="12581" y="2263"/>
                      <a:pt x="12634" y="2236"/>
                      <a:pt x="12715" y="2236"/>
                    </a:cubicBezTo>
                    <a:cubicBezTo>
                      <a:pt x="12715" y="2557"/>
                      <a:pt x="12982" y="2798"/>
                      <a:pt x="13303" y="2798"/>
                    </a:cubicBezTo>
                    <a:lnTo>
                      <a:pt x="13411" y="2798"/>
                    </a:lnTo>
                    <a:cubicBezTo>
                      <a:pt x="13598" y="2798"/>
                      <a:pt x="13732" y="2718"/>
                      <a:pt x="13866" y="2611"/>
                    </a:cubicBezTo>
                    <a:lnTo>
                      <a:pt x="13866" y="3414"/>
                    </a:lnTo>
                    <a:cubicBezTo>
                      <a:pt x="13785" y="3789"/>
                      <a:pt x="14147" y="3976"/>
                      <a:pt x="14511" y="3976"/>
                    </a:cubicBezTo>
                    <a:cubicBezTo>
                      <a:pt x="14876" y="3976"/>
                      <a:pt x="15244" y="3789"/>
                      <a:pt x="15177" y="3414"/>
                    </a:cubicBezTo>
                    <a:lnTo>
                      <a:pt x="15177" y="3253"/>
                    </a:lnTo>
                    <a:cubicBezTo>
                      <a:pt x="15284" y="3387"/>
                      <a:pt x="15445" y="3441"/>
                      <a:pt x="15605" y="3441"/>
                    </a:cubicBezTo>
                    <a:cubicBezTo>
                      <a:pt x="15980" y="3441"/>
                      <a:pt x="16274" y="3146"/>
                      <a:pt x="16274" y="2771"/>
                    </a:cubicBezTo>
                    <a:lnTo>
                      <a:pt x="16274" y="2183"/>
                    </a:lnTo>
                    <a:cubicBezTo>
                      <a:pt x="16355" y="2209"/>
                      <a:pt x="16435" y="2236"/>
                      <a:pt x="16542" y="2236"/>
                    </a:cubicBezTo>
                    <a:lnTo>
                      <a:pt x="16783" y="2236"/>
                    </a:lnTo>
                    <a:cubicBezTo>
                      <a:pt x="16837" y="2236"/>
                      <a:pt x="16917" y="2236"/>
                      <a:pt x="16970" y="2209"/>
                    </a:cubicBezTo>
                    <a:cubicBezTo>
                      <a:pt x="16970" y="2531"/>
                      <a:pt x="17238" y="2798"/>
                      <a:pt x="17559" y="2798"/>
                    </a:cubicBezTo>
                    <a:lnTo>
                      <a:pt x="17693" y="2798"/>
                    </a:lnTo>
                    <a:cubicBezTo>
                      <a:pt x="17854" y="2798"/>
                      <a:pt x="18014" y="2718"/>
                      <a:pt x="18121" y="2584"/>
                    </a:cubicBezTo>
                    <a:lnTo>
                      <a:pt x="18121" y="3387"/>
                    </a:lnTo>
                    <a:cubicBezTo>
                      <a:pt x="18054" y="3775"/>
                      <a:pt x="18416" y="3969"/>
                      <a:pt x="18777" y="3969"/>
                    </a:cubicBezTo>
                    <a:cubicBezTo>
                      <a:pt x="19138" y="3969"/>
                      <a:pt x="19500" y="3775"/>
                      <a:pt x="19433" y="3387"/>
                    </a:cubicBezTo>
                    <a:lnTo>
                      <a:pt x="19433" y="2504"/>
                    </a:lnTo>
                    <a:cubicBezTo>
                      <a:pt x="19540" y="2664"/>
                      <a:pt x="19727" y="2798"/>
                      <a:pt x="19941" y="2798"/>
                    </a:cubicBezTo>
                    <a:lnTo>
                      <a:pt x="20048" y="2798"/>
                    </a:lnTo>
                    <a:cubicBezTo>
                      <a:pt x="20370" y="2798"/>
                      <a:pt x="20637" y="2531"/>
                      <a:pt x="20637" y="2209"/>
                    </a:cubicBezTo>
                    <a:cubicBezTo>
                      <a:pt x="20718" y="2236"/>
                      <a:pt x="20771" y="2236"/>
                      <a:pt x="20825" y="2236"/>
                    </a:cubicBezTo>
                    <a:lnTo>
                      <a:pt x="21066" y="2236"/>
                    </a:lnTo>
                    <a:cubicBezTo>
                      <a:pt x="21173" y="2236"/>
                      <a:pt x="21253" y="2209"/>
                      <a:pt x="21333" y="2183"/>
                    </a:cubicBezTo>
                    <a:lnTo>
                      <a:pt x="21333" y="2771"/>
                    </a:lnTo>
                    <a:cubicBezTo>
                      <a:pt x="21400" y="3133"/>
                      <a:pt x="21701" y="3313"/>
                      <a:pt x="21999" y="3313"/>
                    </a:cubicBezTo>
                    <a:cubicBezTo>
                      <a:pt x="22297" y="3313"/>
                      <a:pt x="22591" y="3133"/>
                      <a:pt x="22645" y="2771"/>
                    </a:cubicBezTo>
                    <a:lnTo>
                      <a:pt x="22645" y="2584"/>
                    </a:lnTo>
                    <a:cubicBezTo>
                      <a:pt x="22752" y="2718"/>
                      <a:pt x="22939" y="2798"/>
                      <a:pt x="23100" y="2798"/>
                    </a:cubicBezTo>
                    <a:lnTo>
                      <a:pt x="23234" y="2798"/>
                    </a:lnTo>
                    <a:cubicBezTo>
                      <a:pt x="23394" y="2798"/>
                      <a:pt x="23555" y="2718"/>
                      <a:pt x="23662" y="2584"/>
                    </a:cubicBezTo>
                    <a:lnTo>
                      <a:pt x="23662" y="3387"/>
                    </a:lnTo>
                    <a:cubicBezTo>
                      <a:pt x="23595" y="3775"/>
                      <a:pt x="23963" y="3969"/>
                      <a:pt x="24328" y="3969"/>
                    </a:cubicBezTo>
                    <a:cubicBezTo>
                      <a:pt x="24692" y="3969"/>
                      <a:pt x="25054" y="3775"/>
                      <a:pt x="24973" y="3387"/>
                    </a:cubicBezTo>
                    <a:lnTo>
                      <a:pt x="24973" y="3253"/>
                    </a:lnTo>
                    <a:cubicBezTo>
                      <a:pt x="25107" y="3360"/>
                      <a:pt x="25241" y="3414"/>
                      <a:pt x="25402" y="3414"/>
                    </a:cubicBezTo>
                    <a:cubicBezTo>
                      <a:pt x="25776" y="3414"/>
                      <a:pt x="26071" y="3119"/>
                      <a:pt x="26071" y="2745"/>
                    </a:cubicBezTo>
                    <a:lnTo>
                      <a:pt x="26071" y="2156"/>
                    </a:lnTo>
                    <a:cubicBezTo>
                      <a:pt x="26151" y="2209"/>
                      <a:pt x="26258" y="2236"/>
                      <a:pt x="26338" y="2236"/>
                    </a:cubicBezTo>
                    <a:lnTo>
                      <a:pt x="26579" y="2236"/>
                    </a:lnTo>
                    <a:cubicBezTo>
                      <a:pt x="26660" y="2236"/>
                      <a:pt x="26713" y="2209"/>
                      <a:pt x="26767" y="2209"/>
                    </a:cubicBezTo>
                    <a:cubicBezTo>
                      <a:pt x="26767" y="2531"/>
                      <a:pt x="27034" y="2771"/>
                      <a:pt x="27355" y="2771"/>
                    </a:cubicBezTo>
                    <a:lnTo>
                      <a:pt x="27489" y="2771"/>
                    </a:lnTo>
                    <a:cubicBezTo>
                      <a:pt x="27650" y="2771"/>
                      <a:pt x="27810" y="2691"/>
                      <a:pt x="27918" y="2584"/>
                    </a:cubicBezTo>
                    <a:lnTo>
                      <a:pt x="27918" y="3387"/>
                    </a:lnTo>
                    <a:cubicBezTo>
                      <a:pt x="27851" y="3762"/>
                      <a:pt x="28219" y="3949"/>
                      <a:pt x="28583" y="3949"/>
                    </a:cubicBezTo>
                    <a:cubicBezTo>
                      <a:pt x="28948" y="3949"/>
                      <a:pt x="29309" y="3762"/>
                      <a:pt x="29229" y="3387"/>
                    </a:cubicBezTo>
                    <a:lnTo>
                      <a:pt x="29229" y="2477"/>
                    </a:lnTo>
                    <a:cubicBezTo>
                      <a:pt x="29336" y="2664"/>
                      <a:pt x="29523" y="2771"/>
                      <a:pt x="29738" y="2771"/>
                    </a:cubicBezTo>
                    <a:lnTo>
                      <a:pt x="29871" y="2771"/>
                    </a:lnTo>
                    <a:cubicBezTo>
                      <a:pt x="30193" y="2771"/>
                      <a:pt x="30433" y="2531"/>
                      <a:pt x="30460" y="2209"/>
                    </a:cubicBezTo>
                    <a:cubicBezTo>
                      <a:pt x="30514" y="2209"/>
                      <a:pt x="30567" y="2236"/>
                      <a:pt x="30621" y="2236"/>
                    </a:cubicBezTo>
                    <a:lnTo>
                      <a:pt x="30888" y="2236"/>
                    </a:lnTo>
                    <a:cubicBezTo>
                      <a:pt x="30969" y="2236"/>
                      <a:pt x="31049" y="2209"/>
                      <a:pt x="31129" y="2156"/>
                    </a:cubicBezTo>
                    <a:lnTo>
                      <a:pt x="31129" y="2745"/>
                    </a:lnTo>
                    <a:cubicBezTo>
                      <a:pt x="31210" y="3106"/>
                      <a:pt x="31504" y="3287"/>
                      <a:pt x="31795" y="3287"/>
                    </a:cubicBezTo>
                    <a:cubicBezTo>
                      <a:pt x="32086" y="3287"/>
                      <a:pt x="32374" y="3106"/>
                      <a:pt x="32441" y="2745"/>
                    </a:cubicBezTo>
                    <a:lnTo>
                      <a:pt x="32441" y="630"/>
                    </a:lnTo>
                    <a:cubicBezTo>
                      <a:pt x="32441" y="282"/>
                      <a:pt x="32146" y="15"/>
                      <a:pt x="31799" y="15"/>
                    </a:cubicBezTo>
                    <a:cubicBezTo>
                      <a:pt x="31611" y="15"/>
                      <a:pt x="31424" y="95"/>
                      <a:pt x="31290" y="256"/>
                    </a:cubicBezTo>
                    <a:cubicBezTo>
                      <a:pt x="31210" y="95"/>
                      <a:pt x="31049" y="15"/>
                      <a:pt x="30862" y="15"/>
                    </a:cubicBezTo>
                    <a:lnTo>
                      <a:pt x="30648" y="15"/>
                    </a:lnTo>
                    <a:cubicBezTo>
                      <a:pt x="30487" y="15"/>
                      <a:pt x="30353" y="68"/>
                      <a:pt x="30246" y="175"/>
                    </a:cubicBezTo>
                    <a:cubicBezTo>
                      <a:pt x="30139" y="68"/>
                      <a:pt x="30005" y="15"/>
                      <a:pt x="29871" y="15"/>
                    </a:cubicBezTo>
                    <a:lnTo>
                      <a:pt x="29738" y="15"/>
                    </a:lnTo>
                    <a:cubicBezTo>
                      <a:pt x="29497" y="15"/>
                      <a:pt x="29256" y="175"/>
                      <a:pt x="29175" y="416"/>
                    </a:cubicBezTo>
                    <a:cubicBezTo>
                      <a:pt x="29068" y="175"/>
                      <a:pt x="28828" y="15"/>
                      <a:pt x="28587" y="15"/>
                    </a:cubicBezTo>
                    <a:cubicBezTo>
                      <a:pt x="28346" y="15"/>
                      <a:pt x="28132" y="148"/>
                      <a:pt x="28025" y="363"/>
                    </a:cubicBezTo>
                    <a:cubicBezTo>
                      <a:pt x="27918" y="148"/>
                      <a:pt x="27703" y="15"/>
                      <a:pt x="27489" y="15"/>
                    </a:cubicBezTo>
                    <a:lnTo>
                      <a:pt x="27355" y="15"/>
                    </a:lnTo>
                    <a:cubicBezTo>
                      <a:pt x="27222" y="15"/>
                      <a:pt x="27088" y="68"/>
                      <a:pt x="26981" y="175"/>
                    </a:cubicBezTo>
                    <a:cubicBezTo>
                      <a:pt x="26874" y="68"/>
                      <a:pt x="26740" y="15"/>
                      <a:pt x="26606" y="15"/>
                    </a:cubicBezTo>
                    <a:lnTo>
                      <a:pt x="26338" y="15"/>
                    </a:lnTo>
                    <a:cubicBezTo>
                      <a:pt x="26178" y="15"/>
                      <a:pt x="26017" y="95"/>
                      <a:pt x="25910" y="256"/>
                    </a:cubicBezTo>
                    <a:cubicBezTo>
                      <a:pt x="25789" y="98"/>
                      <a:pt x="25612" y="22"/>
                      <a:pt x="25435" y="22"/>
                    </a:cubicBezTo>
                    <a:cubicBezTo>
                      <a:pt x="25223" y="22"/>
                      <a:pt x="25010" y="131"/>
                      <a:pt x="24893" y="336"/>
                    </a:cubicBezTo>
                    <a:cubicBezTo>
                      <a:pt x="24759" y="148"/>
                      <a:pt x="24545" y="15"/>
                      <a:pt x="24331" y="15"/>
                    </a:cubicBezTo>
                    <a:cubicBezTo>
                      <a:pt x="24090" y="15"/>
                      <a:pt x="23876" y="148"/>
                      <a:pt x="23769" y="363"/>
                    </a:cubicBezTo>
                    <a:cubicBezTo>
                      <a:pt x="23662" y="148"/>
                      <a:pt x="23474" y="15"/>
                      <a:pt x="23234" y="15"/>
                    </a:cubicBezTo>
                    <a:lnTo>
                      <a:pt x="23126" y="15"/>
                    </a:lnTo>
                    <a:cubicBezTo>
                      <a:pt x="22886" y="15"/>
                      <a:pt x="22671" y="148"/>
                      <a:pt x="22591" y="363"/>
                    </a:cubicBezTo>
                    <a:cubicBezTo>
                      <a:pt x="22471" y="123"/>
                      <a:pt x="22242" y="0"/>
                      <a:pt x="22012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9" name="Google Shape;5349;p28"/>
              <p:cNvSpPr/>
              <p:nvPr/>
            </p:nvSpPr>
            <p:spPr>
              <a:xfrm>
                <a:off x="6674800" y="1358588"/>
                <a:ext cx="825075" cy="36175"/>
              </a:xfrm>
              <a:custGeom>
                <a:rect b="b" l="l" r="r" t="t"/>
                <a:pathLst>
                  <a:path extrusionOk="0" h="1447" w="33003">
                    <a:moveTo>
                      <a:pt x="723" y="1"/>
                    </a:moveTo>
                    <a:cubicBezTo>
                      <a:pt x="321" y="1"/>
                      <a:pt x="0" y="322"/>
                      <a:pt x="0" y="723"/>
                    </a:cubicBezTo>
                    <a:cubicBezTo>
                      <a:pt x="0" y="1125"/>
                      <a:pt x="321" y="1446"/>
                      <a:pt x="723" y="1446"/>
                    </a:cubicBezTo>
                    <a:lnTo>
                      <a:pt x="32280" y="1446"/>
                    </a:lnTo>
                    <a:cubicBezTo>
                      <a:pt x="32681" y="1446"/>
                      <a:pt x="33002" y="1125"/>
                      <a:pt x="33002" y="723"/>
                    </a:cubicBezTo>
                    <a:cubicBezTo>
                      <a:pt x="33002" y="322"/>
                      <a:pt x="32681" y="1"/>
                      <a:pt x="32280" y="1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0" name="Google Shape;5350;p28"/>
              <p:cNvSpPr/>
              <p:nvPr/>
            </p:nvSpPr>
            <p:spPr>
              <a:xfrm>
                <a:off x="6739025" y="1358588"/>
                <a:ext cx="701300" cy="36175"/>
              </a:xfrm>
              <a:custGeom>
                <a:rect b="b" l="l" r="r" t="t"/>
                <a:pathLst>
                  <a:path extrusionOk="0" h="1447" w="28052">
                    <a:moveTo>
                      <a:pt x="643" y="1"/>
                    </a:moveTo>
                    <a:cubicBezTo>
                      <a:pt x="295" y="1"/>
                      <a:pt x="1" y="295"/>
                      <a:pt x="1" y="670"/>
                    </a:cubicBezTo>
                    <a:lnTo>
                      <a:pt x="1" y="777"/>
                    </a:lnTo>
                    <a:cubicBezTo>
                      <a:pt x="1" y="1152"/>
                      <a:pt x="295" y="1446"/>
                      <a:pt x="643" y="1446"/>
                    </a:cubicBezTo>
                    <a:lnTo>
                      <a:pt x="27382" y="1446"/>
                    </a:lnTo>
                    <a:cubicBezTo>
                      <a:pt x="27757" y="1446"/>
                      <a:pt x="28051" y="1152"/>
                      <a:pt x="28051" y="777"/>
                    </a:cubicBezTo>
                    <a:lnTo>
                      <a:pt x="28051" y="670"/>
                    </a:lnTo>
                    <a:cubicBezTo>
                      <a:pt x="28051" y="295"/>
                      <a:pt x="27757" y="1"/>
                      <a:pt x="27382" y="1"/>
                    </a:cubicBezTo>
                    <a:close/>
                  </a:path>
                </a:pathLst>
              </a:custGeom>
              <a:solidFill>
                <a:srgbClr val="EFA5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1" name="Google Shape;5351;p28"/>
              <p:cNvSpPr/>
              <p:nvPr/>
            </p:nvSpPr>
            <p:spPr>
              <a:xfrm>
                <a:off x="6797925" y="1022688"/>
                <a:ext cx="182025" cy="295775"/>
              </a:xfrm>
              <a:custGeom>
                <a:rect b="b" l="l" r="r" t="t"/>
                <a:pathLst>
                  <a:path extrusionOk="0" h="11831" w="7281">
                    <a:moveTo>
                      <a:pt x="188" y="0"/>
                    </a:moveTo>
                    <a:cubicBezTo>
                      <a:pt x="187" y="1"/>
                      <a:pt x="0" y="4819"/>
                      <a:pt x="1258" y="7896"/>
                    </a:cubicBezTo>
                    <a:cubicBezTo>
                      <a:pt x="2543" y="11055"/>
                      <a:pt x="7280" y="11831"/>
                      <a:pt x="7280" y="11831"/>
                    </a:cubicBezTo>
                    <a:cubicBezTo>
                      <a:pt x="7280" y="11831"/>
                      <a:pt x="1553" y="8887"/>
                      <a:pt x="188" y="0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2" name="Google Shape;5352;p28"/>
              <p:cNvSpPr/>
              <p:nvPr/>
            </p:nvSpPr>
            <p:spPr>
              <a:xfrm>
                <a:off x="7236200" y="1093613"/>
                <a:ext cx="166625" cy="251625"/>
              </a:xfrm>
              <a:custGeom>
                <a:rect b="b" l="l" r="r" t="t"/>
                <a:pathLst>
                  <a:path extrusionOk="0" h="10065" w="6665">
                    <a:moveTo>
                      <a:pt x="6424" y="1"/>
                    </a:moveTo>
                    <a:cubicBezTo>
                      <a:pt x="6424" y="2"/>
                      <a:pt x="6370" y="5568"/>
                      <a:pt x="1" y="10064"/>
                    </a:cubicBezTo>
                    <a:cubicBezTo>
                      <a:pt x="1" y="10064"/>
                      <a:pt x="2998" y="8833"/>
                      <a:pt x="4685" y="6505"/>
                    </a:cubicBezTo>
                    <a:cubicBezTo>
                      <a:pt x="6665" y="3748"/>
                      <a:pt x="6424" y="2"/>
                      <a:pt x="6424" y="1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3" name="Google Shape;5353;p28"/>
              <p:cNvSpPr/>
              <p:nvPr/>
            </p:nvSpPr>
            <p:spPr>
              <a:xfrm>
                <a:off x="7265650" y="947738"/>
                <a:ext cx="84325" cy="267025"/>
              </a:xfrm>
              <a:custGeom>
                <a:rect b="b" l="l" r="r" t="t"/>
                <a:pathLst>
                  <a:path extrusionOk="0" h="10681" w="3373">
                    <a:moveTo>
                      <a:pt x="3373" y="1"/>
                    </a:moveTo>
                    <a:lnTo>
                      <a:pt x="1740" y="188"/>
                    </a:lnTo>
                    <a:cubicBezTo>
                      <a:pt x="2677" y="7629"/>
                      <a:pt x="0" y="10680"/>
                      <a:pt x="0" y="10680"/>
                    </a:cubicBezTo>
                    <a:cubicBezTo>
                      <a:pt x="2061" y="8807"/>
                      <a:pt x="2918" y="6558"/>
                      <a:pt x="3373" y="1"/>
                    </a:cubicBezTo>
                    <a:close/>
                  </a:path>
                </a:pathLst>
              </a:custGeom>
              <a:solidFill>
                <a:srgbClr val="A314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4" name="Google Shape;5354;p28"/>
              <p:cNvSpPr/>
              <p:nvPr/>
            </p:nvSpPr>
            <p:spPr>
              <a:xfrm>
                <a:off x="6946475" y="947738"/>
                <a:ext cx="59575" cy="267025"/>
              </a:xfrm>
              <a:custGeom>
                <a:rect b="b" l="l" r="r" t="t"/>
                <a:pathLst>
                  <a:path extrusionOk="0" h="10681" w="2383">
                    <a:moveTo>
                      <a:pt x="0" y="1"/>
                    </a:moveTo>
                    <a:lnTo>
                      <a:pt x="0" y="1"/>
                    </a:lnTo>
                    <a:cubicBezTo>
                      <a:pt x="321" y="6558"/>
                      <a:pt x="937" y="8807"/>
                      <a:pt x="2382" y="10680"/>
                    </a:cubicBezTo>
                    <a:cubicBezTo>
                      <a:pt x="2382" y="10680"/>
                      <a:pt x="482" y="7629"/>
                      <a:pt x="1151" y="188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14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55" name="Google Shape;5355;p28"/>
            <p:cNvSpPr/>
            <p:nvPr/>
          </p:nvSpPr>
          <p:spPr>
            <a:xfrm>
              <a:off x="8006375" y="1917338"/>
              <a:ext cx="222200" cy="38150"/>
            </a:xfrm>
            <a:custGeom>
              <a:rect b="b" l="l" r="r" t="t"/>
              <a:pathLst>
                <a:path extrusionOk="0" h="1526" w="8888">
                  <a:moveTo>
                    <a:pt x="5053" y="1"/>
                  </a:moveTo>
                  <a:cubicBezTo>
                    <a:pt x="3681" y="1"/>
                    <a:pt x="2039" y="413"/>
                    <a:pt x="1" y="1526"/>
                  </a:cubicBezTo>
                  <a:cubicBezTo>
                    <a:pt x="1330" y="1003"/>
                    <a:pt x="2846" y="687"/>
                    <a:pt x="4660" y="687"/>
                  </a:cubicBezTo>
                  <a:cubicBezTo>
                    <a:pt x="5914" y="687"/>
                    <a:pt x="7311" y="838"/>
                    <a:pt x="8887" y="1178"/>
                  </a:cubicBezTo>
                  <a:cubicBezTo>
                    <a:pt x="7832" y="536"/>
                    <a:pt x="6617" y="1"/>
                    <a:pt x="5053" y="1"/>
                  </a:cubicBezTo>
                  <a:close/>
                </a:path>
              </a:pathLst>
            </a:custGeom>
            <a:solidFill>
              <a:srgbClr val="DDBE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6" name="Google Shape;5356;p28"/>
            <p:cNvSpPr/>
            <p:nvPr/>
          </p:nvSpPr>
          <p:spPr>
            <a:xfrm>
              <a:off x="6618575" y="2007663"/>
              <a:ext cx="3066700" cy="1590575"/>
            </a:xfrm>
            <a:custGeom>
              <a:rect b="b" l="l" r="r" t="t"/>
              <a:pathLst>
                <a:path extrusionOk="0" h="63623" w="122668">
                  <a:moveTo>
                    <a:pt x="1" y="0"/>
                  </a:moveTo>
                  <a:lnTo>
                    <a:pt x="1098" y="63622"/>
                  </a:lnTo>
                  <a:lnTo>
                    <a:pt x="121704" y="63595"/>
                  </a:lnTo>
                  <a:lnTo>
                    <a:pt x="122668" y="0"/>
                  </a:lnTo>
                  <a:close/>
                </a:path>
              </a:pathLst>
            </a:custGeom>
            <a:solidFill>
              <a:srgbClr val="D89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7" name="Google Shape;5357;p28"/>
            <p:cNvSpPr/>
            <p:nvPr/>
          </p:nvSpPr>
          <p:spPr>
            <a:xfrm>
              <a:off x="9534700" y="2006988"/>
              <a:ext cx="350000" cy="225525"/>
            </a:xfrm>
            <a:custGeom>
              <a:rect b="b" l="l" r="r" t="t"/>
              <a:pathLst>
                <a:path extrusionOk="0" h="9021" w="14000">
                  <a:moveTo>
                    <a:pt x="1" y="1"/>
                  </a:moveTo>
                  <a:lnTo>
                    <a:pt x="4123" y="9021"/>
                  </a:lnTo>
                  <a:cubicBezTo>
                    <a:pt x="8459" y="9021"/>
                    <a:pt x="7442" y="5327"/>
                    <a:pt x="7441" y="5327"/>
                  </a:cubicBezTo>
                  <a:lnTo>
                    <a:pt x="7441" y="5327"/>
                  </a:lnTo>
                  <a:cubicBezTo>
                    <a:pt x="7783" y="5368"/>
                    <a:pt x="8125" y="5388"/>
                    <a:pt x="8466" y="5388"/>
                  </a:cubicBezTo>
                  <a:cubicBezTo>
                    <a:pt x="9460" y="5388"/>
                    <a:pt x="10446" y="5218"/>
                    <a:pt x="11403" y="4899"/>
                  </a:cubicBezTo>
                  <a:cubicBezTo>
                    <a:pt x="13999" y="3882"/>
                    <a:pt x="13250" y="1"/>
                    <a:pt x="10466" y="1"/>
                  </a:cubicBezTo>
                  <a:close/>
                </a:path>
              </a:pathLst>
            </a:custGeom>
            <a:solidFill>
              <a:srgbClr val="D89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8" name="Google Shape;5358;p28"/>
            <p:cNvSpPr/>
            <p:nvPr/>
          </p:nvSpPr>
          <p:spPr>
            <a:xfrm>
              <a:off x="9631050" y="2007663"/>
              <a:ext cx="242275" cy="123675"/>
            </a:xfrm>
            <a:custGeom>
              <a:rect b="b" l="l" r="r" t="t"/>
              <a:pathLst>
                <a:path extrusionOk="0" h="4947" w="9691">
                  <a:moveTo>
                    <a:pt x="1" y="0"/>
                  </a:moveTo>
                  <a:cubicBezTo>
                    <a:pt x="301" y="2998"/>
                    <a:pt x="2830" y="4946"/>
                    <a:pt x="5495" y="4946"/>
                  </a:cubicBezTo>
                  <a:cubicBezTo>
                    <a:pt x="6638" y="4946"/>
                    <a:pt x="7806" y="4588"/>
                    <a:pt x="8834" y="3801"/>
                  </a:cubicBezTo>
                  <a:cubicBezTo>
                    <a:pt x="9690" y="2302"/>
                    <a:pt x="8753" y="0"/>
                    <a:pt x="66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9" name="Google Shape;5359;p28"/>
            <p:cNvSpPr/>
            <p:nvPr/>
          </p:nvSpPr>
          <p:spPr>
            <a:xfrm>
              <a:off x="6423875" y="2006988"/>
              <a:ext cx="349975" cy="225525"/>
            </a:xfrm>
            <a:custGeom>
              <a:rect b="b" l="l" r="r" t="t"/>
              <a:pathLst>
                <a:path extrusionOk="0" h="9021" w="13999">
                  <a:moveTo>
                    <a:pt x="3533" y="1"/>
                  </a:moveTo>
                  <a:cubicBezTo>
                    <a:pt x="750" y="1"/>
                    <a:pt x="0" y="3882"/>
                    <a:pt x="2596" y="4899"/>
                  </a:cubicBezTo>
                  <a:cubicBezTo>
                    <a:pt x="3533" y="5218"/>
                    <a:pt x="4529" y="5388"/>
                    <a:pt x="5529" y="5388"/>
                  </a:cubicBezTo>
                  <a:cubicBezTo>
                    <a:pt x="5872" y="5388"/>
                    <a:pt x="6216" y="5368"/>
                    <a:pt x="6558" y="5327"/>
                  </a:cubicBezTo>
                  <a:lnTo>
                    <a:pt x="6558" y="5327"/>
                  </a:lnTo>
                  <a:cubicBezTo>
                    <a:pt x="6558" y="5327"/>
                    <a:pt x="5541" y="9021"/>
                    <a:pt x="9877" y="9021"/>
                  </a:cubicBezTo>
                  <a:lnTo>
                    <a:pt x="13999" y="1"/>
                  </a:lnTo>
                  <a:close/>
                </a:path>
              </a:pathLst>
            </a:custGeom>
            <a:solidFill>
              <a:srgbClr val="D89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0" name="Google Shape;5360;p28"/>
            <p:cNvSpPr/>
            <p:nvPr/>
          </p:nvSpPr>
          <p:spPr>
            <a:xfrm>
              <a:off x="6618575" y="2007663"/>
              <a:ext cx="3066700" cy="68275"/>
            </a:xfrm>
            <a:custGeom>
              <a:rect b="b" l="l" r="r" t="t"/>
              <a:pathLst>
                <a:path extrusionOk="0" h="2731" w="122668">
                  <a:moveTo>
                    <a:pt x="1" y="0"/>
                  </a:moveTo>
                  <a:lnTo>
                    <a:pt x="55" y="2730"/>
                  </a:lnTo>
                  <a:lnTo>
                    <a:pt x="122641" y="2730"/>
                  </a:lnTo>
                  <a:lnTo>
                    <a:pt x="1226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1" name="Google Shape;5361;p28"/>
            <p:cNvSpPr/>
            <p:nvPr/>
          </p:nvSpPr>
          <p:spPr>
            <a:xfrm>
              <a:off x="6447950" y="3254263"/>
              <a:ext cx="534675" cy="441000"/>
            </a:xfrm>
            <a:custGeom>
              <a:rect b="b" l="l" r="r" t="t"/>
              <a:pathLst>
                <a:path extrusionOk="0" h="17640" w="21387">
                  <a:moveTo>
                    <a:pt x="12126" y="1"/>
                  </a:moveTo>
                  <a:cubicBezTo>
                    <a:pt x="6880" y="1"/>
                    <a:pt x="8164" y="11296"/>
                    <a:pt x="8164" y="11296"/>
                  </a:cubicBezTo>
                  <a:cubicBezTo>
                    <a:pt x="6157" y="11296"/>
                    <a:pt x="6050" y="13490"/>
                    <a:pt x="6050" y="13490"/>
                  </a:cubicBezTo>
                  <a:cubicBezTo>
                    <a:pt x="1" y="13490"/>
                    <a:pt x="1098" y="17639"/>
                    <a:pt x="1098" y="17639"/>
                  </a:cubicBezTo>
                  <a:lnTo>
                    <a:pt x="17425" y="17639"/>
                  </a:lnTo>
                  <a:cubicBezTo>
                    <a:pt x="17425" y="14079"/>
                    <a:pt x="21386" y="13865"/>
                    <a:pt x="21386" y="13865"/>
                  </a:cubicBezTo>
                  <a:cubicBezTo>
                    <a:pt x="21386" y="13865"/>
                    <a:pt x="17345" y="1"/>
                    <a:pt x="12126" y="1"/>
                  </a:cubicBezTo>
                  <a:close/>
                </a:path>
              </a:pathLst>
            </a:custGeom>
            <a:solidFill>
              <a:srgbClr val="D89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2" name="Google Shape;5362;p28"/>
            <p:cNvSpPr/>
            <p:nvPr/>
          </p:nvSpPr>
          <p:spPr>
            <a:xfrm>
              <a:off x="9325925" y="3254263"/>
              <a:ext cx="534675" cy="441000"/>
            </a:xfrm>
            <a:custGeom>
              <a:rect b="b" l="l" r="r" t="t"/>
              <a:pathLst>
                <a:path extrusionOk="0" h="17640" w="21387">
                  <a:moveTo>
                    <a:pt x="9262" y="1"/>
                  </a:moveTo>
                  <a:cubicBezTo>
                    <a:pt x="4042" y="1"/>
                    <a:pt x="1" y="13865"/>
                    <a:pt x="1" y="13865"/>
                  </a:cubicBezTo>
                  <a:cubicBezTo>
                    <a:pt x="1" y="13865"/>
                    <a:pt x="3962" y="14079"/>
                    <a:pt x="3962" y="17639"/>
                  </a:cubicBezTo>
                  <a:lnTo>
                    <a:pt x="20289" y="17639"/>
                  </a:lnTo>
                  <a:cubicBezTo>
                    <a:pt x="20289" y="17639"/>
                    <a:pt x="21387" y="13490"/>
                    <a:pt x="15337" y="13490"/>
                  </a:cubicBezTo>
                  <a:cubicBezTo>
                    <a:pt x="15337" y="13490"/>
                    <a:pt x="15230" y="11296"/>
                    <a:pt x="13223" y="11296"/>
                  </a:cubicBezTo>
                  <a:cubicBezTo>
                    <a:pt x="13223" y="11296"/>
                    <a:pt x="14508" y="1"/>
                    <a:pt x="9262" y="1"/>
                  </a:cubicBezTo>
                  <a:close/>
                </a:path>
              </a:pathLst>
            </a:custGeom>
            <a:solidFill>
              <a:srgbClr val="D89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3" name="Google Shape;5363;p28"/>
            <p:cNvSpPr/>
            <p:nvPr/>
          </p:nvSpPr>
          <p:spPr>
            <a:xfrm>
              <a:off x="6696200" y="2114713"/>
              <a:ext cx="2910125" cy="1436000"/>
            </a:xfrm>
            <a:custGeom>
              <a:rect b="b" l="l" r="r" t="t"/>
              <a:pathLst>
                <a:path extrusionOk="0" h="57440" w="116405">
                  <a:moveTo>
                    <a:pt x="1" y="1"/>
                  </a:moveTo>
                  <a:lnTo>
                    <a:pt x="1071" y="57440"/>
                  </a:lnTo>
                  <a:lnTo>
                    <a:pt x="115521" y="57440"/>
                  </a:lnTo>
                  <a:lnTo>
                    <a:pt x="116405" y="1"/>
                  </a:lnTo>
                  <a:close/>
                </a:path>
              </a:pathLst>
            </a:custGeom>
            <a:solidFill>
              <a:srgbClr val="8942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4" name="Google Shape;5364;p28"/>
            <p:cNvSpPr/>
            <p:nvPr/>
          </p:nvSpPr>
          <p:spPr>
            <a:xfrm>
              <a:off x="6696200" y="2114713"/>
              <a:ext cx="2910125" cy="1013775"/>
            </a:xfrm>
            <a:custGeom>
              <a:rect b="b" l="l" r="r" t="t"/>
              <a:pathLst>
                <a:path extrusionOk="0" h="40551" w="116405">
                  <a:moveTo>
                    <a:pt x="1" y="1"/>
                  </a:moveTo>
                  <a:lnTo>
                    <a:pt x="697" y="37178"/>
                  </a:lnTo>
                  <a:cubicBezTo>
                    <a:pt x="12420" y="23260"/>
                    <a:pt x="33217" y="11804"/>
                    <a:pt x="56931" y="11804"/>
                  </a:cubicBezTo>
                  <a:cubicBezTo>
                    <a:pt x="82492" y="11804"/>
                    <a:pt x="104681" y="24786"/>
                    <a:pt x="115762" y="40551"/>
                  </a:cubicBezTo>
                  <a:lnTo>
                    <a:pt x="116405" y="1"/>
                  </a:lnTo>
                  <a:close/>
                </a:path>
              </a:pathLst>
            </a:custGeom>
            <a:solidFill>
              <a:srgbClr val="7A3D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5" name="Google Shape;5365;p28"/>
            <p:cNvSpPr/>
            <p:nvPr/>
          </p:nvSpPr>
          <p:spPr>
            <a:xfrm>
              <a:off x="6721625" y="3501838"/>
              <a:ext cx="2863300" cy="48875"/>
            </a:xfrm>
            <a:custGeom>
              <a:rect b="b" l="l" r="r" t="t"/>
              <a:pathLst>
                <a:path extrusionOk="0" h="1955" w="114532">
                  <a:moveTo>
                    <a:pt x="1" y="1"/>
                  </a:moveTo>
                  <a:lnTo>
                    <a:pt x="54" y="1955"/>
                  </a:lnTo>
                  <a:lnTo>
                    <a:pt x="114504" y="1955"/>
                  </a:lnTo>
                  <a:lnTo>
                    <a:pt x="114531" y="1"/>
                  </a:lnTo>
                  <a:close/>
                </a:path>
              </a:pathLst>
            </a:custGeom>
            <a:solidFill>
              <a:srgbClr val="5E2A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6" name="Google Shape;5366;p28"/>
            <p:cNvSpPr/>
            <p:nvPr/>
          </p:nvSpPr>
          <p:spPr>
            <a:xfrm>
              <a:off x="7455675" y="2114713"/>
              <a:ext cx="147250" cy="1436000"/>
            </a:xfrm>
            <a:custGeom>
              <a:rect b="b" l="l" r="r" t="t"/>
              <a:pathLst>
                <a:path extrusionOk="0" h="57440" w="5890">
                  <a:moveTo>
                    <a:pt x="1" y="1"/>
                  </a:moveTo>
                  <a:lnTo>
                    <a:pt x="483" y="57440"/>
                  </a:lnTo>
                  <a:lnTo>
                    <a:pt x="5488" y="57440"/>
                  </a:lnTo>
                  <a:lnTo>
                    <a:pt x="5889" y="1"/>
                  </a:lnTo>
                  <a:close/>
                </a:path>
              </a:pathLst>
            </a:custGeom>
            <a:solidFill>
              <a:srgbClr val="5E2A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7" name="Google Shape;5367;p28"/>
            <p:cNvSpPr/>
            <p:nvPr/>
          </p:nvSpPr>
          <p:spPr>
            <a:xfrm>
              <a:off x="8704975" y="2114713"/>
              <a:ext cx="133850" cy="1436000"/>
            </a:xfrm>
            <a:custGeom>
              <a:rect b="b" l="l" r="r" t="t"/>
              <a:pathLst>
                <a:path extrusionOk="0" h="57440" w="5354">
                  <a:moveTo>
                    <a:pt x="0" y="1"/>
                  </a:moveTo>
                  <a:lnTo>
                    <a:pt x="455" y="57440"/>
                  </a:lnTo>
                  <a:lnTo>
                    <a:pt x="4979" y="57440"/>
                  </a:lnTo>
                  <a:lnTo>
                    <a:pt x="5353" y="1"/>
                  </a:lnTo>
                  <a:close/>
                </a:path>
              </a:pathLst>
            </a:custGeom>
            <a:solidFill>
              <a:srgbClr val="5E2A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8" name="Google Shape;5368;p28"/>
            <p:cNvSpPr/>
            <p:nvPr/>
          </p:nvSpPr>
          <p:spPr>
            <a:xfrm>
              <a:off x="6696200" y="2114713"/>
              <a:ext cx="2910125" cy="1436000"/>
            </a:xfrm>
            <a:custGeom>
              <a:rect b="b" l="l" r="r" t="t"/>
              <a:pathLst>
                <a:path extrusionOk="0" h="57440" w="116405">
                  <a:moveTo>
                    <a:pt x="1" y="1"/>
                  </a:moveTo>
                  <a:lnTo>
                    <a:pt x="1071" y="57440"/>
                  </a:lnTo>
                  <a:lnTo>
                    <a:pt x="2383" y="57440"/>
                  </a:lnTo>
                  <a:lnTo>
                    <a:pt x="2410" y="2196"/>
                  </a:lnTo>
                  <a:lnTo>
                    <a:pt x="113273" y="1901"/>
                  </a:lnTo>
                  <a:lnTo>
                    <a:pt x="113674" y="57440"/>
                  </a:lnTo>
                  <a:lnTo>
                    <a:pt x="115521" y="57440"/>
                  </a:lnTo>
                  <a:lnTo>
                    <a:pt x="116405" y="1"/>
                  </a:lnTo>
                  <a:close/>
                </a:path>
              </a:pathLst>
            </a:custGeom>
            <a:solidFill>
              <a:srgbClr val="5E2A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9" name="Google Shape;5369;p28"/>
            <p:cNvSpPr/>
            <p:nvPr/>
          </p:nvSpPr>
          <p:spPr>
            <a:xfrm>
              <a:off x="9738125" y="2022388"/>
              <a:ext cx="107750" cy="91825"/>
            </a:xfrm>
            <a:custGeom>
              <a:rect b="b" l="l" r="r" t="t"/>
              <a:pathLst>
                <a:path extrusionOk="0" h="3673" w="4310">
                  <a:moveTo>
                    <a:pt x="1847" y="0"/>
                  </a:moveTo>
                  <a:cubicBezTo>
                    <a:pt x="830" y="0"/>
                    <a:pt x="0" y="803"/>
                    <a:pt x="0" y="1820"/>
                  </a:cubicBezTo>
                  <a:cubicBezTo>
                    <a:pt x="0" y="2942"/>
                    <a:pt x="906" y="3672"/>
                    <a:pt x="1848" y="3672"/>
                  </a:cubicBezTo>
                  <a:cubicBezTo>
                    <a:pt x="2299" y="3672"/>
                    <a:pt x="2759" y="3505"/>
                    <a:pt x="3132" y="3132"/>
                  </a:cubicBezTo>
                  <a:cubicBezTo>
                    <a:pt x="4310" y="1981"/>
                    <a:pt x="3480" y="0"/>
                    <a:pt x="1847" y="0"/>
                  </a:cubicBezTo>
                  <a:close/>
                </a:path>
              </a:pathLst>
            </a:custGeom>
            <a:solidFill>
              <a:srgbClr val="D89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0" name="Google Shape;5370;p28"/>
            <p:cNvSpPr/>
            <p:nvPr/>
          </p:nvSpPr>
          <p:spPr>
            <a:xfrm>
              <a:off x="6431900" y="2007663"/>
              <a:ext cx="295775" cy="118450"/>
            </a:xfrm>
            <a:custGeom>
              <a:rect b="b" l="l" r="r" t="t"/>
              <a:pathLst>
                <a:path extrusionOk="0" h="4738" w="11831">
                  <a:moveTo>
                    <a:pt x="3212" y="0"/>
                  </a:moveTo>
                  <a:cubicBezTo>
                    <a:pt x="937" y="0"/>
                    <a:pt x="0" y="2570"/>
                    <a:pt x="1178" y="4069"/>
                  </a:cubicBezTo>
                  <a:cubicBezTo>
                    <a:pt x="2249" y="4524"/>
                    <a:pt x="3400" y="4738"/>
                    <a:pt x="4577" y="4738"/>
                  </a:cubicBezTo>
                  <a:cubicBezTo>
                    <a:pt x="8191" y="4738"/>
                    <a:pt x="11188" y="2704"/>
                    <a:pt x="1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1" name="Google Shape;5371;p28"/>
            <p:cNvSpPr/>
            <p:nvPr/>
          </p:nvSpPr>
          <p:spPr>
            <a:xfrm>
              <a:off x="6481425" y="2031088"/>
              <a:ext cx="75625" cy="76300"/>
            </a:xfrm>
            <a:custGeom>
              <a:rect b="b" l="l" r="r" t="t"/>
              <a:pathLst>
                <a:path extrusionOk="0" h="3052" w="3025">
                  <a:moveTo>
                    <a:pt x="1499" y="0"/>
                  </a:moveTo>
                  <a:cubicBezTo>
                    <a:pt x="669" y="0"/>
                    <a:pt x="0" y="696"/>
                    <a:pt x="0" y="1526"/>
                  </a:cubicBezTo>
                  <a:cubicBezTo>
                    <a:pt x="0" y="2356"/>
                    <a:pt x="669" y="3051"/>
                    <a:pt x="1499" y="3051"/>
                  </a:cubicBezTo>
                  <a:cubicBezTo>
                    <a:pt x="2329" y="3051"/>
                    <a:pt x="3025" y="2356"/>
                    <a:pt x="3025" y="1526"/>
                  </a:cubicBezTo>
                  <a:cubicBezTo>
                    <a:pt x="3025" y="696"/>
                    <a:pt x="2329" y="0"/>
                    <a:pt x="1499" y="0"/>
                  </a:cubicBezTo>
                  <a:close/>
                </a:path>
              </a:pathLst>
            </a:custGeom>
            <a:solidFill>
              <a:srgbClr val="D89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2" name="Google Shape;5372;p28"/>
            <p:cNvSpPr/>
            <p:nvPr/>
          </p:nvSpPr>
          <p:spPr>
            <a:xfrm>
              <a:off x="6474050" y="3535963"/>
              <a:ext cx="269025" cy="133850"/>
            </a:xfrm>
            <a:custGeom>
              <a:rect b="b" l="l" r="r" t="t"/>
              <a:pathLst>
                <a:path extrusionOk="0" h="5354" w="10761">
                  <a:moveTo>
                    <a:pt x="7120" y="1"/>
                  </a:moveTo>
                  <a:lnTo>
                    <a:pt x="7120" y="28"/>
                  </a:lnTo>
                  <a:cubicBezTo>
                    <a:pt x="5113" y="28"/>
                    <a:pt x="5006" y="2222"/>
                    <a:pt x="5006" y="2222"/>
                  </a:cubicBezTo>
                  <a:cubicBezTo>
                    <a:pt x="1044" y="2222"/>
                    <a:pt x="161" y="3989"/>
                    <a:pt x="1" y="5220"/>
                  </a:cubicBezTo>
                  <a:cubicBezTo>
                    <a:pt x="804" y="5300"/>
                    <a:pt x="1633" y="5354"/>
                    <a:pt x="2436" y="5354"/>
                  </a:cubicBezTo>
                  <a:cubicBezTo>
                    <a:pt x="7040" y="5354"/>
                    <a:pt x="10760" y="4042"/>
                    <a:pt x="10760" y="2410"/>
                  </a:cubicBezTo>
                  <a:cubicBezTo>
                    <a:pt x="10760" y="1419"/>
                    <a:pt x="9315" y="509"/>
                    <a:pt x="7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3" name="Google Shape;5373;p28"/>
            <p:cNvSpPr/>
            <p:nvPr/>
          </p:nvSpPr>
          <p:spPr>
            <a:xfrm>
              <a:off x="9572175" y="3536638"/>
              <a:ext cx="288425" cy="158625"/>
            </a:xfrm>
            <a:custGeom>
              <a:rect b="b" l="l" r="r" t="t"/>
              <a:pathLst>
                <a:path extrusionOk="0" h="6345" w="11537">
                  <a:moveTo>
                    <a:pt x="3427" y="1"/>
                  </a:moveTo>
                  <a:cubicBezTo>
                    <a:pt x="1366" y="777"/>
                    <a:pt x="1" y="2115"/>
                    <a:pt x="1" y="3614"/>
                  </a:cubicBezTo>
                  <a:cubicBezTo>
                    <a:pt x="1" y="4631"/>
                    <a:pt x="670" y="5595"/>
                    <a:pt x="1714" y="6344"/>
                  </a:cubicBezTo>
                  <a:lnTo>
                    <a:pt x="10412" y="6344"/>
                  </a:lnTo>
                  <a:cubicBezTo>
                    <a:pt x="10412" y="6344"/>
                    <a:pt x="11537" y="2195"/>
                    <a:pt x="5487" y="2195"/>
                  </a:cubicBezTo>
                  <a:cubicBezTo>
                    <a:pt x="5487" y="2195"/>
                    <a:pt x="5380" y="54"/>
                    <a:pt x="3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4" name="Google Shape;5374;p28"/>
            <p:cNvSpPr/>
            <p:nvPr/>
          </p:nvSpPr>
          <p:spPr>
            <a:xfrm>
              <a:off x="7644375" y="2203713"/>
              <a:ext cx="1012450" cy="1256000"/>
            </a:xfrm>
            <a:custGeom>
              <a:rect b="b" l="l" r="r" t="t"/>
              <a:pathLst>
                <a:path extrusionOk="0" h="50240" w="40498">
                  <a:moveTo>
                    <a:pt x="39105" y="1098"/>
                  </a:moveTo>
                  <a:lnTo>
                    <a:pt x="38570" y="47884"/>
                  </a:lnTo>
                  <a:lnTo>
                    <a:pt x="1393" y="48580"/>
                  </a:lnTo>
                  <a:lnTo>
                    <a:pt x="1393" y="48580"/>
                  </a:lnTo>
                  <a:lnTo>
                    <a:pt x="1901" y="1767"/>
                  </a:lnTo>
                  <a:lnTo>
                    <a:pt x="39105" y="1098"/>
                  </a:lnTo>
                  <a:close/>
                  <a:moveTo>
                    <a:pt x="1" y="1"/>
                  </a:moveTo>
                  <a:lnTo>
                    <a:pt x="1" y="50240"/>
                  </a:lnTo>
                  <a:lnTo>
                    <a:pt x="40497" y="50240"/>
                  </a:lnTo>
                  <a:lnTo>
                    <a:pt x="40497" y="1"/>
                  </a:lnTo>
                  <a:close/>
                </a:path>
              </a:pathLst>
            </a:custGeom>
            <a:solidFill>
              <a:srgbClr val="5E2A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5" name="Google Shape;5375;p28"/>
            <p:cNvSpPr/>
            <p:nvPr/>
          </p:nvSpPr>
          <p:spPr>
            <a:xfrm>
              <a:off x="6797925" y="2203713"/>
              <a:ext cx="622975" cy="1256000"/>
            </a:xfrm>
            <a:custGeom>
              <a:rect b="b" l="l" r="r" t="t"/>
              <a:pathLst>
                <a:path extrusionOk="0" h="50240" w="24919">
                  <a:moveTo>
                    <a:pt x="1365" y="1500"/>
                  </a:moveTo>
                  <a:lnTo>
                    <a:pt x="24062" y="1660"/>
                  </a:lnTo>
                  <a:lnTo>
                    <a:pt x="23527" y="48875"/>
                  </a:lnTo>
                  <a:lnTo>
                    <a:pt x="830" y="49142"/>
                  </a:lnTo>
                  <a:lnTo>
                    <a:pt x="1365" y="1500"/>
                  </a:lnTo>
                  <a:close/>
                  <a:moveTo>
                    <a:pt x="0" y="1"/>
                  </a:moveTo>
                  <a:lnTo>
                    <a:pt x="0" y="50240"/>
                  </a:lnTo>
                  <a:lnTo>
                    <a:pt x="24919" y="50240"/>
                  </a:lnTo>
                  <a:lnTo>
                    <a:pt x="24919" y="1"/>
                  </a:lnTo>
                  <a:close/>
                </a:path>
              </a:pathLst>
            </a:custGeom>
            <a:solidFill>
              <a:srgbClr val="5E2A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6" name="Google Shape;5376;p28"/>
            <p:cNvSpPr/>
            <p:nvPr/>
          </p:nvSpPr>
          <p:spPr>
            <a:xfrm>
              <a:off x="8876950" y="2203713"/>
              <a:ext cx="622975" cy="1256000"/>
            </a:xfrm>
            <a:custGeom>
              <a:rect b="b" l="l" r="r" t="t"/>
              <a:pathLst>
                <a:path extrusionOk="0" h="50240" w="24919">
                  <a:moveTo>
                    <a:pt x="1365" y="1500"/>
                  </a:moveTo>
                  <a:lnTo>
                    <a:pt x="24062" y="1660"/>
                  </a:lnTo>
                  <a:lnTo>
                    <a:pt x="23527" y="48875"/>
                  </a:lnTo>
                  <a:lnTo>
                    <a:pt x="830" y="49142"/>
                  </a:lnTo>
                  <a:lnTo>
                    <a:pt x="1365" y="1500"/>
                  </a:lnTo>
                  <a:close/>
                  <a:moveTo>
                    <a:pt x="0" y="1"/>
                  </a:moveTo>
                  <a:lnTo>
                    <a:pt x="0" y="50240"/>
                  </a:lnTo>
                  <a:lnTo>
                    <a:pt x="24919" y="50240"/>
                  </a:lnTo>
                  <a:lnTo>
                    <a:pt x="24919" y="1"/>
                  </a:lnTo>
                  <a:close/>
                </a:path>
              </a:pathLst>
            </a:custGeom>
            <a:solidFill>
              <a:srgbClr val="5E2A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7" name="Google Shape;5377;p28"/>
            <p:cNvSpPr/>
            <p:nvPr/>
          </p:nvSpPr>
          <p:spPr>
            <a:xfrm>
              <a:off x="7720000" y="2788538"/>
              <a:ext cx="764850" cy="598900"/>
            </a:xfrm>
            <a:custGeom>
              <a:rect b="b" l="l" r="r" t="t"/>
              <a:pathLst>
                <a:path extrusionOk="0" h="23956" w="30594">
                  <a:moveTo>
                    <a:pt x="0" y="1"/>
                  </a:moveTo>
                  <a:lnTo>
                    <a:pt x="0" y="23956"/>
                  </a:lnTo>
                  <a:lnTo>
                    <a:pt x="30593" y="23421"/>
                  </a:lnTo>
                  <a:cubicBezTo>
                    <a:pt x="30593" y="23421"/>
                    <a:pt x="7495" y="22377"/>
                    <a:pt x="4979" y="20369"/>
                  </a:cubicBezTo>
                  <a:cubicBezTo>
                    <a:pt x="1017" y="1726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B4A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8" name="Google Shape;5378;p28"/>
            <p:cNvSpPr/>
            <p:nvPr/>
          </p:nvSpPr>
          <p:spPr>
            <a:xfrm>
              <a:off x="8935150" y="2265288"/>
              <a:ext cx="523300" cy="812775"/>
            </a:xfrm>
            <a:custGeom>
              <a:rect b="b" l="l" r="r" t="t"/>
              <a:pathLst>
                <a:path extrusionOk="0" h="32511" w="20932">
                  <a:moveTo>
                    <a:pt x="20931" y="0"/>
                  </a:moveTo>
                  <a:lnTo>
                    <a:pt x="1" y="134"/>
                  </a:lnTo>
                  <a:lnTo>
                    <a:pt x="1" y="32493"/>
                  </a:lnTo>
                  <a:cubicBezTo>
                    <a:pt x="4" y="32505"/>
                    <a:pt x="7" y="32511"/>
                    <a:pt x="11" y="32511"/>
                  </a:cubicBezTo>
                  <a:cubicBezTo>
                    <a:pt x="271" y="32511"/>
                    <a:pt x="2207" y="5766"/>
                    <a:pt x="3025" y="4684"/>
                  </a:cubicBezTo>
                  <a:cubicBezTo>
                    <a:pt x="5407" y="1526"/>
                    <a:pt x="20931" y="0"/>
                    <a:pt x="20931" y="0"/>
                  </a:cubicBezTo>
                  <a:close/>
                </a:path>
              </a:pathLst>
            </a:custGeom>
            <a:solidFill>
              <a:srgbClr val="9B4A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9" name="Google Shape;5379;p28"/>
            <p:cNvSpPr/>
            <p:nvPr/>
          </p:nvSpPr>
          <p:spPr>
            <a:xfrm>
              <a:off x="6898950" y="2270638"/>
              <a:ext cx="457725" cy="812775"/>
            </a:xfrm>
            <a:custGeom>
              <a:rect b="b" l="l" r="r" t="t"/>
              <a:pathLst>
                <a:path extrusionOk="0" h="32511" w="18309">
                  <a:moveTo>
                    <a:pt x="1" y="0"/>
                  </a:moveTo>
                  <a:cubicBezTo>
                    <a:pt x="1" y="0"/>
                    <a:pt x="13598" y="1553"/>
                    <a:pt x="15659" y="4684"/>
                  </a:cubicBezTo>
                  <a:cubicBezTo>
                    <a:pt x="16371" y="5792"/>
                    <a:pt x="18097" y="32511"/>
                    <a:pt x="18301" y="32511"/>
                  </a:cubicBezTo>
                  <a:cubicBezTo>
                    <a:pt x="18304" y="32511"/>
                    <a:pt x="18306" y="32505"/>
                    <a:pt x="18308" y="32494"/>
                  </a:cubicBezTo>
                  <a:lnTo>
                    <a:pt x="18308" y="1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B4A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0" name="Google Shape;5380;p28"/>
            <p:cNvSpPr/>
            <p:nvPr/>
          </p:nvSpPr>
          <p:spPr>
            <a:xfrm>
              <a:off x="8117475" y="2270638"/>
              <a:ext cx="457700" cy="812775"/>
            </a:xfrm>
            <a:custGeom>
              <a:rect b="b" l="l" r="r" t="t"/>
              <a:pathLst>
                <a:path extrusionOk="0" h="32511" w="18308">
                  <a:moveTo>
                    <a:pt x="0" y="0"/>
                  </a:moveTo>
                  <a:cubicBezTo>
                    <a:pt x="0" y="0"/>
                    <a:pt x="13597" y="1553"/>
                    <a:pt x="15658" y="4684"/>
                  </a:cubicBezTo>
                  <a:cubicBezTo>
                    <a:pt x="16370" y="5792"/>
                    <a:pt x="18070" y="32511"/>
                    <a:pt x="18299" y="32511"/>
                  </a:cubicBezTo>
                  <a:cubicBezTo>
                    <a:pt x="18302" y="32511"/>
                    <a:pt x="18305" y="32505"/>
                    <a:pt x="18308" y="32494"/>
                  </a:cubicBezTo>
                  <a:lnTo>
                    <a:pt x="18308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4A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1" name="Google Shape;5381;p28"/>
            <p:cNvSpPr/>
            <p:nvPr/>
          </p:nvSpPr>
          <p:spPr>
            <a:xfrm>
              <a:off x="9234250" y="2596513"/>
              <a:ext cx="347975" cy="928100"/>
            </a:xfrm>
            <a:custGeom>
              <a:rect b="b" l="l" r="r" t="t"/>
              <a:pathLst>
                <a:path extrusionOk="0" h="37124" w="13919">
                  <a:moveTo>
                    <a:pt x="13919" y="0"/>
                  </a:moveTo>
                  <a:cubicBezTo>
                    <a:pt x="7763" y="6343"/>
                    <a:pt x="5033" y="15497"/>
                    <a:pt x="2651" y="23607"/>
                  </a:cubicBezTo>
                  <a:lnTo>
                    <a:pt x="2597" y="23821"/>
                  </a:lnTo>
                  <a:cubicBezTo>
                    <a:pt x="1125" y="28746"/>
                    <a:pt x="295" y="33055"/>
                    <a:pt x="1" y="37124"/>
                  </a:cubicBezTo>
                  <a:lnTo>
                    <a:pt x="456" y="37124"/>
                  </a:lnTo>
                  <a:cubicBezTo>
                    <a:pt x="750" y="33109"/>
                    <a:pt x="1580" y="28827"/>
                    <a:pt x="3025" y="23955"/>
                  </a:cubicBezTo>
                  <a:lnTo>
                    <a:pt x="3106" y="23714"/>
                  </a:lnTo>
                  <a:cubicBezTo>
                    <a:pt x="5461" y="15818"/>
                    <a:pt x="8084" y="6932"/>
                    <a:pt x="13919" y="669"/>
                  </a:cubicBezTo>
                  <a:lnTo>
                    <a:pt x="13919" y="0"/>
                  </a:lnTo>
                  <a:close/>
                </a:path>
              </a:pathLst>
            </a:custGeom>
            <a:solidFill>
              <a:srgbClr val="5E2A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2" name="Google Shape;5382;p28"/>
            <p:cNvSpPr/>
            <p:nvPr/>
          </p:nvSpPr>
          <p:spPr>
            <a:xfrm>
              <a:off x="8779900" y="2170788"/>
              <a:ext cx="525325" cy="1265500"/>
            </a:xfrm>
            <a:custGeom>
              <a:rect b="b" l="l" r="r" t="t"/>
              <a:pathLst>
                <a:path extrusionOk="0" h="50620" w="21013">
                  <a:moveTo>
                    <a:pt x="18657" y="434"/>
                  </a:moveTo>
                  <a:cubicBezTo>
                    <a:pt x="18790" y="434"/>
                    <a:pt x="18924" y="461"/>
                    <a:pt x="19058" y="515"/>
                  </a:cubicBezTo>
                  <a:cubicBezTo>
                    <a:pt x="20423" y="1264"/>
                    <a:pt x="19299" y="4503"/>
                    <a:pt x="18710" y="6243"/>
                  </a:cubicBezTo>
                  <a:cubicBezTo>
                    <a:pt x="18576" y="6644"/>
                    <a:pt x="18469" y="6965"/>
                    <a:pt x="18389" y="7233"/>
                  </a:cubicBezTo>
                  <a:cubicBezTo>
                    <a:pt x="17693" y="9669"/>
                    <a:pt x="16515" y="11997"/>
                    <a:pt x="15391" y="14245"/>
                  </a:cubicBezTo>
                  <a:cubicBezTo>
                    <a:pt x="14936" y="15209"/>
                    <a:pt x="14428" y="16173"/>
                    <a:pt x="13999" y="17163"/>
                  </a:cubicBezTo>
                  <a:cubicBezTo>
                    <a:pt x="11644" y="22275"/>
                    <a:pt x="9878" y="27789"/>
                    <a:pt x="8165" y="33115"/>
                  </a:cubicBezTo>
                  <a:lnTo>
                    <a:pt x="8004" y="33650"/>
                  </a:lnTo>
                  <a:cubicBezTo>
                    <a:pt x="7549" y="35015"/>
                    <a:pt x="7121" y="36461"/>
                    <a:pt x="6719" y="37826"/>
                  </a:cubicBezTo>
                  <a:cubicBezTo>
                    <a:pt x="5970" y="40449"/>
                    <a:pt x="5167" y="43152"/>
                    <a:pt x="4150" y="45695"/>
                  </a:cubicBezTo>
                  <a:cubicBezTo>
                    <a:pt x="4069" y="45882"/>
                    <a:pt x="3989" y="46070"/>
                    <a:pt x="3909" y="46284"/>
                  </a:cubicBezTo>
                  <a:cubicBezTo>
                    <a:pt x="3400" y="47622"/>
                    <a:pt x="2704" y="49442"/>
                    <a:pt x="1527" y="50058"/>
                  </a:cubicBezTo>
                  <a:cubicBezTo>
                    <a:pt x="510" y="48773"/>
                    <a:pt x="1018" y="45240"/>
                    <a:pt x="1313" y="43313"/>
                  </a:cubicBezTo>
                  <a:cubicBezTo>
                    <a:pt x="1366" y="42911"/>
                    <a:pt x="1420" y="42563"/>
                    <a:pt x="1446" y="42296"/>
                  </a:cubicBezTo>
                  <a:cubicBezTo>
                    <a:pt x="2062" y="37023"/>
                    <a:pt x="3026" y="31777"/>
                    <a:pt x="4391" y="26638"/>
                  </a:cubicBezTo>
                  <a:cubicBezTo>
                    <a:pt x="5996" y="20616"/>
                    <a:pt x="8486" y="14754"/>
                    <a:pt x="10921" y="9321"/>
                  </a:cubicBezTo>
                  <a:cubicBezTo>
                    <a:pt x="11055" y="9053"/>
                    <a:pt x="11189" y="8758"/>
                    <a:pt x="11296" y="8464"/>
                  </a:cubicBezTo>
                  <a:cubicBezTo>
                    <a:pt x="11858" y="7179"/>
                    <a:pt x="12420" y="5868"/>
                    <a:pt x="13384" y="4931"/>
                  </a:cubicBezTo>
                  <a:lnTo>
                    <a:pt x="13411" y="4904"/>
                  </a:lnTo>
                  <a:cubicBezTo>
                    <a:pt x="14802" y="3057"/>
                    <a:pt x="17318" y="434"/>
                    <a:pt x="18657" y="434"/>
                  </a:cubicBezTo>
                  <a:close/>
                  <a:moveTo>
                    <a:pt x="18716" y="1"/>
                  </a:moveTo>
                  <a:cubicBezTo>
                    <a:pt x="16642" y="1"/>
                    <a:pt x="13306" y="4296"/>
                    <a:pt x="13063" y="4637"/>
                  </a:cubicBezTo>
                  <a:cubicBezTo>
                    <a:pt x="12046" y="5627"/>
                    <a:pt x="11457" y="6992"/>
                    <a:pt x="10895" y="8303"/>
                  </a:cubicBezTo>
                  <a:cubicBezTo>
                    <a:pt x="10788" y="8598"/>
                    <a:pt x="10654" y="8892"/>
                    <a:pt x="10547" y="9160"/>
                  </a:cubicBezTo>
                  <a:cubicBezTo>
                    <a:pt x="8084" y="14620"/>
                    <a:pt x="5568" y="20482"/>
                    <a:pt x="3962" y="26558"/>
                  </a:cubicBezTo>
                  <a:cubicBezTo>
                    <a:pt x="2597" y="31723"/>
                    <a:pt x="1634" y="36969"/>
                    <a:pt x="1018" y="42269"/>
                  </a:cubicBezTo>
                  <a:cubicBezTo>
                    <a:pt x="991" y="42537"/>
                    <a:pt x="938" y="42858"/>
                    <a:pt x="884" y="43259"/>
                  </a:cubicBezTo>
                  <a:cubicBezTo>
                    <a:pt x="536" y="45481"/>
                    <a:pt x="1" y="49201"/>
                    <a:pt x="1313" y="50513"/>
                  </a:cubicBezTo>
                  <a:lnTo>
                    <a:pt x="1420" y="50620"/>
                  </a:lnTo>
                  <a:lnTo>
                    <a:pt x="1580" y="50566"/>
                  </a:lnTo>
                  <a:cubicBezTo>
                    <a:pt x="3026" y="49951"/>
                    <a:pt x="3802" y="47943"/>
                    <a:pt x="4364" y="46444"/>
                  </a:cubicBezTo>
                  <a:cubicBezTo>
                    <a:pt x="4444" y="46230"/>
                    <a:pt x="4524" y="46043"/>
                    <a:pt x="4605" y="45882"/>
                  </a:cubicBezTo>
                  <a:cubicBezTo>
                    <a:pt x="5622" y="43313"/>
                    <a:pt x="6425" y="40609"/>
                    <a:pt x="7201" y="37986"/>
                  </a:cubicBezTo>
                  <a:cubicBezTo>
                    <a:pt x="7602" y="36595"/>
                    <a:pt x="8004" y="35176"/>
                    <a:pt x="8459" y="33784"/>
                  </a:cubicBezTo>
                  <a:lnTo>
                    <a:pt x="8620" y="33276"/>
                  </a:lnTo>
                  <a:cubicBezTo>
                    <a:pt x="10333" y="27976"/>
                    <a:pt x="12099" y="22462"/>
                    <a:pt x="14428" y="17377"/>
                  </a:cubicBezTo>
                  <a:cubicBezTo>
                    <a:pt x="14856" y="16413"/>
                    <a:pt x="15338" y="15423"/>
                    <a:pt x="15819" y="14486"/>
                  </a:cubicBezTo>
                  <a:cubicBezTo>
                    <a:pt x="16944" y="12211"/>
                    <a:pt x="18121" y="9856"/>
                    <a:pt x="18817" y="7367"/>
                  </a:cubicBezTo>
                  <a:cubicBezTo>
                    <a:pt x="18898" y="7126"/>
                    <a:pt x="19005" y="6778"/>
                    <a:pt x="19165" y="6403"/>
                  </a:cubicBezTo>
                  <a:cubicBezTo>
                    <a:pt x="19861" y="4396"/>
                    <a:pt x="21012" y="1077"/>
                    <a:pt x="19299" y="140"/>
                  </a:cubicBezTo>
                  <a:cubicBezTo>
                    <a:pt x="19120" y="45"/>
                    <a:pt x="18924" y="1"/>
                    <a:pt x="18716" y="1"/>
                  </a:cubicBezTo>
                  <a:close/>
                </a:path>
              </a:pathLst>
            </a:custGeom>
            <a:solidFill>
              <a:srgbClr val="5E2A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3" name="Google Shape;5383;p28"/>
            <p:cNvSpPr/>
            <p:nvPr/>
          </p:nvSpPr>
          <p:spPr>
            <a:xfrm>
              <a:off x="9004750" y="2130788"/>
              <a:ext cx="568800" cy="1393175"/>
            </a:xfrm>
            <a:custGeom>
              <a:rect b="b" l="l" r="r" t="t"/>
              <a:pathLst>
                <a:path extrusionOk="0" h="55727" w="22752">
                  <a:moveTo>
                    <a:pt x="22189" y="0"/>
                  </a:moveTo>
                  <a:cubicBezTo>
                    <a:pt x="14427" y="10091"/>
                    <a:pt x="10225" y="22269"/>
                    <a:pt x="6130" y="35705"/>
                  </a:cubicBezTo>
                  <a:cubicBezTo>
                    <a:pt x="5568" y="37552"/>
                    <a:pt x="5005" y="39399"/>
                    <a:pt x="4443" y="41246"/>
                  </a:cubicBezTo>
                  <a:cubicBezTo>
                    <a:pt x="3132" y="45555"/>
                    <a:pt x="1767" y="50025"/>
                    <a:pt x="402" y="54388"/>
                  </a:cubicBezTo>
                  <a:cubicBezTo>
                    <a:pt x="268" y="54843"/>
                    <a:pt x="134" y="55298"/>
                    <a:pt x="0" y="55726"/>
                  </a:cubicBezTo>
                  <a:lnTo>
                    <a:pt x="482" y="55726"/>
                  </a:lnTo>
                  <a:cubicBezTo>
                    <a:pt x="589" y="55325"/>
                    <a:pt x="723" y="54923"/>
                    <a:pt x="857" y="54522"/>
                  </a:cubicBezTo>
                  <a:cubicBezTo>
                    <a:pt x="2222" y="50159"/>
                    <a:pt x="3587" y="45689"/>
                    <a:pt x="4872" y="41380"/>
                  </a:cubicBezTo>
                  <a:cubicBezTo>
                    <a:pt x="5434" y="39533"/>
                    <a:pt x="5996" y="37686"/>
                    <a:pt x="6558" y="35839"/>
                  </a:cubicBezTo>
                  <a:cubicBezTo>
                    <a:pt x="10680" y="22323"/>
                    <a:pt x="14909" y="10091"/>
                    <a:pt x="22751" y="0"/>
                  </a:cubicBezTo>
                  <a:close/>
                </a:path>
              </a:pathLst>
            </a:custGeom>
            <a:solidFill>
              <a:srgbClr val="5E2A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4" name="Google Shape;5384;p28"/>
            <p:cNvSpPr/>
            <p:nvPr/>
          </p:nvSpPr>
          <p:spPr>
            <a:xfrm>
              <a:off x="8612625" y="2131438"/>
              <a:ext cx="411550" cy="1393175"/>
            </a:xfrm>
            <a:custGeom>
              <a:rect b="b" l="l" r="r" t="t"/>
              <a:pathLst>
                <a:path extrusionOk="0" h="55727" w="16462">
                  <a:moveTo>
                    <a:pt x="15873" y="1"/>
                  </a:moveTo>
                  <a:cubicBezTo>
                    <a:pt x="12447" y="3989"/>
                    <a:pt x="9369" y="8325"/>
                    <a:pt x="7093" y="13223"/>
                  </a:cubicBezTo>
                  <a:cubicBezTo>
                    <a:pt x="3721" y="20503"/>
                    <a:pt x="1553" y="29711"/>
                    <a:pt x="429" y="41434"/>
                  </a:cubicBezTo>
                  <a:cubicBezTo>
                    <a:pt x="1" y="46198"/>
                    <a:pt x="54" y="50989"/>
                    <a:pt x="589" y="55727"/>
                  </a:cubicBezTo>
                  <a:lnTo>
                    <a:pt x="1044" y="55727"/>
                  </a:lnTo>
                  <a:cubicBezTo>
                    <a:pt x="509" y="50989"/>
                    <a:pt x="456" y="46225"/>
                    <a:pt x="911" y="41488"/>
                  </a:cubicBezTo>
                  <a:cubicBezTo>
                    <a:pt x="2008" y="29818"/>
                    <a:pt x="4176" y="20637"/>
                    <a:pt x="7522" y="13437"/>
                  </a:cubicBezTo>
                  <a:cubicBezTo>
                    <a:pt x="9824" y="8432"/>
                    <a:pt x="12982" y="4043"/>
                    <a:pt x="16461" y="1"/>
                  </a:cubicBezTo>
                  <a:close/>
                </a:path>
              </a:pathLst>
            </a:custGeom>
            <a:solidFill>
              <a:srgbClr val="5E2A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5" name="Google Shape;5385;p28"/>
            <p:cNvSpPr/>
            <p:nvPr/>
          </p:nvSpPr>
          <p:spPr>
            <a:xfrm>
              <a:off x="7815000" y="3349313"/>
              <a:ext cx="196775" cy="176650"/>
            </a:xfrm>
            <a:custGeom>
              <a:rect b="b" l="l" r="r" t="t"/>
              <a:pathLst>
                <a:path extrusionOk="0" h="7066" w="7871">
                  <a:moveTo>
                    <a:pt x="1650" y="1"/>
                  </a:moveTo>
                  <a:cubicBezTo>
                    <a:pt x="1474" y="1"/>
                    <a:pt x="1293" y="48"/>
                    <a:pt x="1125" y="160"/>
                  </a:cubicBezTo>
                  <a:cubicBezTo>
                    <a:pt x="1" y="909"/>
                    <a:pt x="242" y="4335"/>
                    <a:pt x="938" y="7065"/>
                  </a:cubicBezTo>
                  <a:lnTo>
                    <a:pt x="1393" y="7065"/>
                  </a:lnTo>
                  <a:cubicBezTo>
                    <a:pt x="724" y="4362"/>
                    <a:pt x="536" y="1097"/>
                    <a:pt x="1393" y="535"/>
                  </a:cubicBezTo>
                  <a:cubicBezTo>
                    <a:pt x="1479" y="483"/>
                    <a:pt x="1566" y="453"/>
                    <a:pt x="1652" y="453"/>
                  </a:cubicBezTo>
                  <a:cubicBezTo>
                    <a:pt x="1699" y="453"/>
                    <a:pt x="1747" y="462"/>
                    <a:pt x="1794" y="481"/>
                  </a:cubicBezTo>
                  <a:cubicBezTo>
                    <a:pt x="3159" y="749"/>
                    <a:pt x="5622" y="4121"/>
                    <a:pt x="6451" y="5379"/>
                  </a:cubicBezTo>
                  <a:cubicBezTo>
                    <a:pt x="6799" y="5914"/>
                    <a:pt x="7094" y="6477"/>
                    <a:pt x="7361" y="7065"/>
                  </a:cubicBezTo>
                  <a:lnTo>
                    <a:pt x="7870" y="7065"/>
                  </a:lnTo>
                  <a:cubicBezTo>
                    <a:pt x="7576" y="6396"/>
                    <a:pt x="7228" y="5754"/>
                    <a:pt x="6853" y="5165"/>
                  </a:cubicBezTo>
                  <a:cubicBezTo>
                    <a:pt x="6719" y="4951"/>
                    <a:pt x="3721" y="401"/>
                    <a:pt x="1875" y="26"/>
                  </a:cubicBezTo>
                  <a:cubicBezTo>
                    <a:pt x="1802" y="10"/>
                    <a:pt x="1726" y="1"/>
                    <a:pt x="1650" y="1"/>
                  </a:cubicBezTo>
                  <a:close/>
                </a:path>
              </a:pathLst>
            </a:custGeom>
            <a:solidFill>
              <a:srgbClr val="5E2A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6" name="Google Shape;5386;p28"/>
            <p:cNvSpPr/>
            <p:nvPr/>
          </p:nvSpPr>
          <p:spPr>
            <a:xfrm>
              <a:off x="8246600" y="2132113"/>
              <a:ext cx="431625" cy="435650"/>
            </a:xfrm>
            <a:custGeom>
              <a:rect b="b" l="l" r="r" t="t"/>
              <a:pathLst>
                <a:path extrusionOk="0" h="17426" w="17265">
                  <a:moveTo>
                    <a:pt x="16542" y="1"/>
                  </a:moveTo>
                  <a:cubicBezTo>
                    <a:pt x="15471" y="911"/>
                    <a:pt x="14427" y="1821"/>
                    <a:pt x="13384" y="2731"/>
                  </a:cubicBezTo>
                  <a:cubicBezTo>
                    <a:pt x="9208" y="6478"/>
                    <a:pt x="5809" y="9743"/>
                    <a:pt x="2891" y="13491"/>
                  </a:cubicBezTo>
                  <a:cubicBezTo>
                    <a:pt x="2677" y="13758"/>
                    <a:pt x="2463" y="14079"/>
                    <a:pt x="2222" y="14427"/>
                  </a:cubicBezTo>
                  <a:cubicBezTo>
                    <a:pt x="1741" y="15204"/>
                    <a:pt x="1152" y="15926"/>
                    <a:pt x="483" y="16569"/>
                  </a:cubicBezTo>
                  <a:cubicBezTo>
                    <a:pt x="723" y="12259"/>
                    <a:pt x="3025" y="7602"/>
                    <a:pt x="5059" y="3453"/>
                  </a:cubicBezTo>
                  <a:cubicBezTo>
                    <a:pt x="5327" y="2918"/>
                    <a:pt x="5595" y="2383"/>
                    <a:pt x="5862" y="1874"/>
                  </a:cubicBezTo>
                  <a:cubicBezTo>
                    <a:pt x="6077" y="1419"/>
                    <a:pt x="6317" y="857"/>
                    <a:pt x="6585" y="242"/>
                  </a:cubicBezTo>
                  <a:cubicBezTo>
                    <a:pt x="6612" y="161"/>
                    <a:pt x="6665" y="81"/>
                    <a:pt x="6692" y="28"/>
                  </a:cubicBezTo>
                  <a:lnTo>
                    <a:pt x="6184" y="28"/>
                  </a:lnTo>
                  <a:lnTo>
                    <a:pt x="6184" y="54"/>
                  </a:lnTo>
                  <a:cubicBezTo>
                    <a:pt x="5889" y="670"/>
                    <a:pt x="5648" y="1205"/>
                    <a:pt x="5434" y="1660"/>
                  </a:cubicBezTo>
                  <a:cubicBezTo>
                    <a:pt x="5193" y="2169"/>
                    <a:pt x="4926" y="2704"/>
                    <a:pt x="4658" y="3266"/>
                  </a:cubicBezTo>
                  <a:cubicBezTo>
                    <a:pt x="2624" y="7361"/>
                    <a:pt x="81" y="12473"/>
                    <a:pt x="1" y="17024"/>
                  </a:cubicBezTo>
                  <a:lnTo>
                    <a:pt x="1" y="17425"/>
                  </a:lnTo>
                  <a:lnTo>
                    <a:pt x="375" y="17211"/>
                  </a:lnTo>
                  <a:cubicBezTo>
                    <a:pt x="1259" y="16649"/>
                    <a:pt x="1981" y="15605"/>
                    <a:pt x="2624" y="14668"/>
                  </a:cubicBezTo>
                  <a:cubicBezTo>
                    <a:pt x="2838" y="14347"/>
                    <a:pt x="3079" y="13999"/>
                    <a:pt x="3293" y="13758"/>
                  </a:cubicBezTo>
                  <a:cubicBezTo>
                    <a:pt x="6184" y="10038"/>
                    <a:pt x="9529" y="6799"/>
                    <a:pt x="13705" y="3079"/>
                  </a:cubicBezTo>
                  <a:cubicBezTo>
                    <a:pt x="14856" y="2062"/>
                    <a:pt x="16060" y="1018"/>
                    <a:pt x="17265" y="1"/>
                  </a:cubicBezTo>
                  <a:close/>
                </a:path>
              </a:pathLst>
            </a:custGeom>
            <a:solidFill>
              <a:srgbClr val="5E2A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7" name="Google Shape;5387;p28"/>
            <p:cNvSpPr/>
            <p:nvPr/>
          </p:nvSpPr>
          <p:spPr>
            <a:xfrm>
              <a:off x="8069275" y="2538963"/>
              <a:ext cx="432300" cy="986325"/>
            </a:xfrm>
            <a:custGeom>
              <a:rect b="b" l="l" r="r" t="t"/>
              <a:pathLst>
                <a:path extrusionOk="0" h="39453" w="17292">
                  <a:moveTo>
                    <a:pt x="14802" y="0"/>
                  </a:moveTo>
                  <a:lnTo>
                    <a:pt x="14668" y="54"/>
                  </a:lnTo>
                  <a:cubicBezTo>
                    <a:pt x="10948" y="1151"/>
                    <a:pt x="8914" y="4309"/>
                    <a:pt x="7147" y="7441"/>
                  </a:cubicBezTo>
                  <a:cubicBezTo>
                    <a:pt x="3721" y="13517"/>
                    <a:pt x="1714" y="18763"/>
                    <a:pt x="857" y="23955"/>
                  </a:cubicBezTo>
                  <a:cubicBezTo>
                    <a:pt x="1" y="29094"/>
                    <a:pt x="402" y="34073"/>
                    <a:pt x="1098" y="39453"/>
                  </a:cubicBezTo>
                  <a:lnTo>
                    <a:pt x="1580" y="39453"/>
                  </a:lnTo>
                  <a:cubicBezTo>
                    <a:pt x="884" y="34073"/>
                    <a:pt x="483" y="29121"/>
                    <a:pt x="1312" y="24036"/>
                  </a:cubicBezTo>
                  <a:cubicBezTo>
                    <a:pt x="2169" y="18897"/>
                    <a:pt x="4150" y="13704"/>
                    <a:pt x="7549" y="7655"/>
                  </a:cubicBezTo>
                  <a:cubicBezTo>
                    <a:pt x="9262" y="4657"/>
                    <a:pt x="11189" y="1633"/>
                    <a:pt x="14668" y="536"/>
                  </a:cubicBezTo>
                  <a:cubicBezTo>
                    <a:pt x="16810" y="2864"/>
                    <a:pt x="16301" y="8565"/>
                    <a:pt x="15980" y="12339"/>
                  </a:cubicBezTo>
                  <a:cubicBezTo>
                    <a:pt x="15900" y="13222"/>
                    <a:pt x="15846" y="13999"/>
                    <a:pt x="15819" y="14614"/>
                  </a:cubicBezTo>
                  <a:cubicBezTo>
                    <a:pt x="15686" y="17558"/>
                    <a:pt x="15471" y="20556"/>
                    <a:pt x="15257" y="23447"/>
                  </a:cubicBezTo>
                  <a:cubicBezTo>
                    <a:pt x="14909" y="28318"/>
                    <a:pt x="14535" y="33323"/>
                    <a:pt x="14588" y="38275"/>
                  </a:cubicBezTo>
                  <a:lnTo>
                    <a:pt x="14588" y="39453"/>
                  </a:lnTo>
                  <a:lnTo>
                    <a:pt x="15043" y="39453"/>
                  </a:lnTo>
                  <a:cubicBezTo>
                    <a:pt x="15043" y="39051"/>
                    <a:pt x="15043" y="38650"/>
                    <a:pt x="15016" y="38275"/>
                  </a:cubicBezTo>
                  <a:cubicBezTo>
                    <a:pt x="15016" y="33350"/>
                    <a:pt x="15364" y="28345"/>
                    <a:pt x="15739" y="23500"/>
                  </a:cubicBezTo>
                  <a:cubicBezTo>
                    <a:pt x="15953" y="20610"/>
                    <a:pt x="16167" y="17585"/>
                    <a:pt x="16274" y="14641"/>
                  </a:cubicBezTo>
                  <a:cubicBezTo>
                    <a:pt x="16301" y="14025"/>
                    <a:pt x="16381" y="13276"/>
                    <a:pt x="16435" y="12393"/>
                  </a:cubicBezTo>
                  <a:cubicBezTo>
                    <a:pt x="16783" y="8458"/>
                    <a:pt x="17291" y="2543"/>
                    <a:pt x="14909" y="107"/>
                  </a:cubicBezTo>
                  <a:lnTo>
                    <a:pt x="14802" y="0"/>
                  </a:lnTo>
                  <a:close/>
                </a:path>
              </a:pathLst>
            </a:custGeom>
            <a:solidFill>
              <a:srgbClr val="5E2A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8" name="Google Shape;5388;p28"/>
            <p:cNvSpPr/>
            <p:nvPr/>
          </p:nvSpPr>
          <p:spPr>
            <a:xfrm>
              <a:off x="7636350" y="2132113"/>
              <a:ext cx="598900" cy="1107450"/>
            </a:xfrm>
            <a:custGeom>
              <a:rect b="b" l="l" r="r" t="t"/>
              <a:pathLst>
                <a:path extrusionOk="0" h="44298" w="23956">
                  <a:moveTo>
                    <a:pt x="23420" y="1"/>
                  </a:moveTo>
                  <a:cubicBezTo>
                    <a:pt x="22162" y="2704"/>
                    <a:pt x="21038" y="5461"/>
                    <a:pt x="20075" y="8271"/>
                  </a:cubicBezTo>
                  <a:cubicBezTo>
                    <a:pt x="17666" y="15391"/>
                    <a:pt x="16087" y="23501"/>
                    <a:pt x="15150" y="33806"/>
                  </a:cubicBezTo>
                  <a:cubicBezTo>
                    <a:pt x="15123" y="34154"/>
                    <a:pt x="15096" y="34716"/>
                    <a:pt x="15096" y="35385"/>
                  </a:cubicBezTo>
                  <a:cubicBezTo>
                    <a:pt x="15070" y="38222"/>
                    <a:pt x="15043" y="43495"/>
                    <a:pt x="12741" y="43843"/>
                  </a:cubicBezTo>
                  <a:cubicBezTo>
                    <a:pt x="12672" y="43854"/>
                    <a:pt x="12600" y="43860"/>
                    <a:pt x="12526" y="43860"/>
                  </a:cubicBezTo>
                  <a:cubicBezTo>
                    <a:pt x="11168" y="43860"/>
                    <a:pt x="8999" y="41865"/>
                    <a:pt x="6157" y="33083"/>
                  </a:cubicBezTo>
                  <a:lnTo>
                    <a:pt x="6050" y="32762"/>
                  </a:lnTo>
                  <a:cubicBezTo>
                    <a:pt x="3641" y="25428"/>
                    <a:pt x="2543" y="17104"/>
                    <a:pt x="1740" y="9877"/>
                  </a:cubicBezTo>
                  <a:cubicBezTo>
                    <a:pt x="1580" y="8378"/>
                    <a:pt x="1339" y="6799"/>
                    <a:pt x="1125" y="5274"/>
                  </a:cubicBezTo>
                  <a:cubicBezTo>
                    <a:pt x="884" y="3561"/>
                    <a:pt x="643" y="1794"/>
                    <a:pt x="456" y="54"/>
                  </a:cubicBezTo>
                  <a:lnTo>
                    <a:pt x="1" y="54"/>
                  </a:lnTo>
                  <a:cubicBezTo>
                    <a:pt x="188" y="1821"/>
                    <a:pt x="429" y="3587"/>
                    <a:pt x="670" y="5327"/>
                  </a:cubicBezTo>
                  <a:cubicBezTo>
                    <a:pt x="911" y="6906"/>
                    <a:pt x="1098" y="8432"/>
                    <a:pt x="1285" y="9904"/>
                  </a:cubicBezTo>
                  <a:cubicBezTo>
                    <a:pt x="2088" y="17184"/>
                    <a:pt x="3186" y="25535"/>
                    <a:pt x="5621" y="32896"/>
                  </a:cubicBezTo>
                  <a:lnTo>
                    <a:pt x="5728" y="33244"/>
                  </a:lnTo>
                  <a:cubicBezTo>
                    <a:pt x="8111" y="40604"/>
                    <a:pt x="10412" y="44298"/>
                    <a:pt x="12554" y="44298"/>
                  </a:cubicBezTo>
                  <a:lnTo>
                    <a:pt x="12821" y="44298"/>
                  </a:lnTo>
                  <a:cubicBezTo>
                    <a:pt x="15498" y="43869"/>
                    <a:pt x="15551" y="38570"/>
                    <a:pt x="15578" y="35385"/>
                  </a:cubicBezTo>
                  <a:cubicBezTo>
                    <a:pt x="15578" y="34742"/>
                    <a:pt x="15578" y="34180"/>
                    <a:pt x="15632" y="33832"/>
                  </a:cubicBezTo>
                  <a:cubicBezTo>
                    <a:pt x="16568" y="23581"/>
                    <a:pt x="18121" y="15498"/>
                    <a:pt x="20530" y="8405"/>
                  </a:cubicBezTo>
                  <a:cubicBezTo>
                    <a:pt x="21520" y="5541"/>
                    <a:pt x="22644" y="2731"/>
                    <a:pt x="23956" y="1"/>
                  </a:cubicBezTo>
                  <a:close/>
                </a:path>
              </a:pathLst>
            </a:custGeom>
            <a:solidFill>
              <a:srgbClr val="5E2A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9" name="Google Shape;5389;p28"/>
            <p:cNvSpPr/>
            <p:nvPr/>
          </p:nvSpPr>
          <p:spPr>
            <a:xfrm>
              <a:off x="7322525" y="3023413"/>
              <a:ext cx="303825" cy="503225"/>
            </a:xfrm>
            <a:custGeom>
              <a:rect b="b" l="l" r="r" t="t"/>
              <a:pathLst>
                <a:path extrusionOk="0" h="20129" w="12153">
                  <a:moveTo>
                    <a:pt x="7682" y="0"/>
                  </a:moveTo>
                  <a:cubicBezTo>
                    <a:pt x="5568" y="134"/>
                    <a:pt x="3052" y="5193"/>
                    <a:pt x="2329" y="6745"/>
                  </a:cubicBezTo>
                  <a:cubicBezTo>
                    <a:pt x="616" y="10412"/>
                    <a:pt x="0" y="14079"/>
                    <a:pt x="375" y="18602"/>
                  </a:cubicBezTo>
                  <a:cubicBezTo>
                    <a:pt x="402" y="19084"/>
                    <a:pt x="455" y="19593"/>
                    <a:pt x="509" y="20128"/>
                  </a:cubicBezTo>
                  <a:lnTo>
                    <a:pt x="964" y="20128"/>
                  </a:lnTo>
                  <a:cubicBezTo>
                    <a:pt x="910" y="19593"/>
                    <a:pt x="884" y="19058"/>
                    <a:pt x="830" y="18549"/>
                  </a:cubicBezTo>
                  <a:cubicBezTo>
                    <a:pt x="482" y="14133"/>
                    <a:pt x="1071" y="10519"/>
                    <a:pt x="2757" y="6933"/>
                  </a:cubicBezTo>
                  <a:cubicBezTo>
                    <a:pt x="3855" y="4577"/>
                    <a:pt x="6157" y="563"/>
                    <a:pt x="7736" y="455"/>
                  </a:cubicBezTo>
                  <a:cubicBezTo>
                    <a:pt x="7977" y="455"/>
                    <a:pt x="8217" y="563"/>
                    <a:pt x="8405" y="723"/>
                  </a:cubicBezTo>
                  <a:cubicBezTo>
                    <a:pt x="9261" y="1499"/>
                    <a:pt x="10814" y="4604"/>
                    <a:pt x="11403" y="16889"/>
                  </a:cubicBezTo>
                  <a:cubicBezTo>
                    <a:pt x="11403" y="17157"/>
                    <a:pt x="11429" y="17345"/>
                    <a:pt x="11456" y="17425"/>
                  </a:cubicBezTo>
                  <a:cubicBezTo>
                    <a:pt x="11536" y="18308"/>
                    <a:pt x="11617" y="19165"/>
                    <a:pt x="11697" y="20048"/>
                  </a:cubicBezTo>
                  <a:lnTo>
                    <a:pt x="11697" y="20128"/>
                  </a:lnTo>
                  <a:lnTo>
                    <a:pt x="12152" y="20128"/>
                  </a:lnTo>
                  <a:lnTo>
                    <a:pt x="12152" y="19994"/>
                  </a:lnTo>
                  <a:cubicBezTo>
                    <a:pt x="12072" y="19138"/>
                    <a:pt x="11991" y="18255"/>
                    <a:pt x="11911" y="17371"/>
                  </a:cubicBezTo>
                  <a:cubicBezTo>
                    <a:pt x="11911" y="17318"/>
                    <a:pt x="11911" y="17130"/>
                    <a:pt x="11884" y="16863"/>
                  </a:cubicBezTo>
                  <a:cubicBezTo>
                    <a:pt x="11403" y="7495"/>
                    <a:pt x="10305" y="1794"/>
                    <a:pt x="8699" y="402"/>
                  </a:cubicBezTo>
                  <a:cubicBezTo>
                    <a:pt x="8432" y="134"/>
                    <a:pt x="8057" y="0"/>
                    <a:pt x="7682" y="0"/>
                  </a:cubicBezTo>
                  <a:close/>
                </a:path>
              </a:pathLst>
            </a:custGeom>
            <a:solidFill>
              <a:srgbClr val="5E2A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0" name="Google Shape;5390;p28"/>
            <p:cNvSpPr/>
            <p:nvPr/>
          </p:nvSpPr>
          <p:spPr>
            <a:xfrm>
              <a:off x="7197400" y="2459663"/>
              <a:ext cx="588200" cy="1066975"/>
            </a:xfrm>
            <a:custGeom>
              <a:rect b="b" l="l" r="r" t="t"/>
              <a:pathLst>
                <a:path extrusionOk="0" h="42679" w="23528">
                  <a:moveTo>
                    <a:pt x="13747" y="0"/>
                  </a:moveTo>
                  <a:cubicBezTo>
                    <a:pt x="12096" y="0"/>
                    <a:pt x="10894" y="2203"/>
                    <a:pt x="10305" y="3279"/>
                  </a:cubicBezTo>
                  <a:lnTo>
                    <a:pt x="10198" y="3413"/>
                  </a:lnTo>
                  <a:cubicBezTo>
                    <a:pt x="8672" y="6223"/>
                    <a:pt x="7307" y="9087"/>
                    <a:pt x="6130" y="12058"/>
                  </a:cubicBezTo>
                  <a:cubicBezTo>
                    <a:pt x="3319" y="18830"/>
                    <a:pt x="1312" y="26913"/>
                    <a:pt x="295" y="35398"/>
                  </a:cubicBezTo>
                  <a:cubicBezTo>
                    <a:pt x="27" y="37807"/>
                    <a:pt x="0" y="40269"/>
                    <a:pt x="268" y="42678"/>
                  </a:cubicBezTo>
                  <a:lnTo>
                    <a:pt x="723" y="42678"/>
                  </a:lnTo>
                  <a:cubicBezTo>
                    <a:pt x="482" y="40269"/>
                    <a:pt x="482" y="37860"/>
                    <a:pt x="750" y="35451"/>
                  </a:cubicBezTo>
                  <a:cubicBezTo>
                    <a:pt x="1767" y="27020"/>
                    <a:pt x="3774" y="18991"/>
                    <a:pt x="6558" y="12219"/>
                  </a:cubicBezTo>
                  <a:cubicBezTo>
                    <a:pt x="7736" y="9275"/>
                    <a:pt x="9101" y="6411"/>
                    <a:pt x="10626" y="3627"/>
                  </a:cubicBezTo>
                  <a:lnTo>
                    <a:pt x="10707" y="3493"/>
                  </a:lnTo>
                  <a:cubicBezTo>
                    <a:pt x="11258" y="2495"/>
                    <a:pt x="12377" y="440"/>
                    <a:pt x="13759" y="440"/>
                  </a:cubicBezTo>
                  <a:cubicBezTo>
                    <a:pt x="13786" y="440"/>
                    <a:pt x="13812" y="441"/>
                    <a:pt x="13838" y="442"/>
                  </a:cubicBezTo>
                  <a:cubicBezTo>
                    <a:pt x="15123" y="2021"/>
                    <a:pt x="15498" y="4805"/>
                    <a:pt x="15846" y="7241"/>
                  </a:cubicBezTo>
                  <a:cubicBezTo>
                    <a:pt x="15979" y="8258"/>
                    <a:pt x="16113" y="9248"/>
                    <a:pt x="16301" y="10051"/>
                  </a:cubicBezTo>
                  <a:cubicBezTo>
                    <a:pt x="16889" y="12567"/>
                    <a:pt x="17532" y="15110"/>
                    <a:pt x="18147" y="17599"/>
                  </a:cubicBezTo>
                  <a:cubicBezTo>
                    <a:pt x="19619" y="23541"/>
                    <a:pt x="21145" y="29724"/>
                    <a:pt x="22135" y="35826"/>
                  </a:cubicBezTo>
                  <a:cubicBezTo>
                    <a:pt x="22510" y="38101"/>
                    <a:pt x="22805" y="40376"/>
                    <a:pt x="23072" y="42651"/>
                  </a:cubicBezTo>
                  <a:lnTo>
                    <a:pt x="23527" y="42651"/>
                  </a:lnTo>
                  <a:cubicBezTo>
                    <a:pt x="23260" y="40350"/>
                    <a:pt x="22965" y="38048"/>
                    <a:pt x="22590" y="35773"/>
                  </a:cubicBezTo>
                  <a:cubicBezTo>
                    <a:pt x="21600" y="29617"/>
                    <a:pt x="20074" y="23434"/>
                    <a:pt x="18602" y="17492"/>
                  </a:cubicBezTo>
                  <a:cubicBezTo>
                    <a:pt x="17987" y="15003"/>
                    <a:pt x="17344" y="12460"/>
                    <a:pt x="16756" y="9944"/>
                  </a:cubicBezTo>
                  <a:cubicBezTo>
                    <a:pt x="16568" y="9141"/>
                    <a:pt x="16434" y="8177"/>
                    <a:pt x="16301" y="7160"/>
                  </a:cubicBezTo>
                  <a:cubicBezTo>
                    <a:pt x="15953" y="4618"/>
                    <a:pt x="15551" y="1754"/>
                    <a:pt x="14133" y="67"/>
                  </a:cubicBezTo>
                  <a:lnTo>
                    <a:pt x="14052" y="14"/>
                  </a:lnTo>
                  <a:lnTo>
                    <a:pt x="13972" y="14"/>
                  </a:lnTo>
                  <a:cubicBezTo>
                    <a:pt x="13896" y="5"/>
                    <a:pt x="13821" y="0"/>
                    <a:pt x="13747" y="0"/>
                  </a:cubicBezTo>
                  <a:close/>
                </a:path>
              </a:pathLst>
            </a:custGeom>
            <a:solidFill>
              <a:srgbClr val="5E2A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1" name="Google Shape;5391;p28"/>
            <p:cNvSpPr/>
            <p:nvPr/>
          </p:nvSpPr>
          <p:spPr>
            <a:xfrm>
              <a:off x="6919025" y="2133463"/>
              <a:ext cx="424275" cy="724700"/>
            </a:xfrm>
            <a:custGeom>
              <a:rect b="b" l="l" r="r" t="t"/>
              <a:pathLst>
                <a:path extrusionOk="0" h="28988" w="16971">
                  <a:moveTo>
                    <a:pt x="16462" y="0"/>
                  </a:moveTo>
                  <a:cubicBezTo>
                    <a:pt x="16408" y="81"/>
                    <a:pt x="16381" y="161"/>
                    <a:pt x="16328" y="241"/>
                  </a:cubicBezTo>
                  <a:cubicBezTo>
                    <a:pt x="15337" y="2382"/>
                    <a:pt x="14320" y="4604"/>
                    <a:pt x="13357" y="6772"/>
                  </a:cubicBezTo>
                  <a:cubicBezTo>
                    <a:pt x="12634" y="8458"/>
                    <a:pt x="11938" y="10225"/>
                    <a:pt x="11269" y="11964"/>
                  </a:cubicBezTo>
                  <a:cubicBezTo>
                    <a:pt x="9797" y="15712"/>
                    <a:pt x="8271" y="19566"/>
                    <a:pt x="6237" y="22992"/>
                  </a:cubicBezTo>
                  <a:cubicBezTo>
                    <a:pt x="6210" y="23045"/>
                    <a:pt x="6157" y="23152"/>
                    <a:pt x="6103" y="23260"/>
                  </a:cubicBezTo>
                  <a:cubicBezTo>
                    <a:pt x="3694" y="27526"/>
                    <a:pt x="2202" y="28545"/>
                    <a:pt x="1364" y="28545"/>
                  </a:cubicBezTo>
                  <a:cubicBezTo>
                    <a:pt x="1308" y="28545"/>
                    <a:pt x="1255" y="28541"/>
                    <a:pt x="1205" y="28532"/>
                  </a:cubicBezTo>
                  <a:cubicBezTo>
                    <a:pt x="483" y="25883"/>
                    <a:pt x="830" y="23126"/>
                    <a:pt x="1178" y="20476"/>
                  </a:cubicBezTo>
                  <a:cubicBezTo>
                    <a:pt x="1232" y="20021"/>
                    <a:pt x="1285" y="19566"/>
                    <a:pt x="1339" y="19138"/>
                  </a:cubicBezTo>
                  <a:cubicBezTo>
                    <a:pt x="1821" y="14935"/>
                    <a:pt x="2490" y="10573"/>
                    <a:pt x="3373" y="5755"/>
                  </a:cubicBezTo>
                  <a:cubicBezTo>
                    <a:pt x="3427" y="5407"/>
                    <a:pt x="3480" y="4898"/>
                    <a:pt x="3534" y="4229"/>
                  </a:cubicBezTo>
                  <a:cubicBezTo>
                    <a:pt x="3641" y="2811"/>
                    <a:pt x="3828" y="1392"/>
                    <a:pt x="4123" y="27"/>
                  </a:cubicBezTo>
                  <a:lnTo>
                    <a:pt x="3641" y="27"/>
                  </a:lnTo>
                  <a:cubicBezTo>
                    <a:pt x="3373" y="1392"/>
                    <a:pt x="3186" y="2784"/>
                    <a:pt x="3079" y="4176"/>
                  </a:cubicBezTo>
                  <a:cubicBezTo>
                    <a:pt x="3025" y="4818"/>
                    <a:pt x="2972" y="5380"/>
                    <a:pt x="2918" y="5675"/>
                  </a:cubicBezTo>
                  <a:cubicBezTo>
                    <a:pt x="2035" y="10492"/>
                    <a:pt x="1366" y="14855"/>
                    <a:pt x="884" y="19057"/>
                  </a:cubicBezTo>
                  <a:cubicBezTo>
                    <a:pt x="830" y="19512"/>
                    <a:pt x="777" y="19941"/>
                    <a:pt x="723" y="20396"/>
                  </a:cubicBezTo>
                  <a:cubicBezTo>
                    <a:pt x="375" y="23152"/>
                    <a:pt x="1" y="25990"/>
                    <a:pt x="777" y="28773"/>
                  </a:cubicBezTo>
                  <a:lnTo>
                    <a:pt x="830" y="28880"/>
                  </a:lnTo>
                  <a:lnTo>
                    <a:pt x="938" y="28934"/>
                  </a:lnTo>
                  <a:cubicBezTo>
                    <a:pt x="1071" y="28961"/>
                    <a:pt x="1232" y="28987"/>
                    <a:pt x="1366" y="28987"/>
                  </a:cubicBezTo>
                  <a:cubicBezTo>
                    <a:pt x="2731" y="28987"/>
                    <a:pt x="4417" y="27167"/>
                    <a:pt x="6505" y="23474"/>
                  </a:cubicBezTo>
                  <a:lnTo>
                    <a:pt x="6639" y="23206"/>
                  </a:lnTo>
                  <a:cubicBezTo>
                    <a:pt x="8700" y="19753"/>
                    <a:pt x="10225" y="15872"/>
                    <a:pt x="11697" y="12125"/>
                  </a:cubicBezTo>
                  <a:cubicBezTo>
                    <a:pt x="12366" y="10412"/>
                    <a:pt x="13062" y="8619"/>
                    <a:pt x="13785" y="6933"/>
                  </a:cubicBezTo>
                  <a:cubicBezTo>
                    <a:pt x="14749" y="4765"/>
                    <a:pt x="15766" y="2570"/>
                    <a:pt x="16756" y="429"/>
                  </a:cubicBezTo>
                  <a:lnTo>
                    <a:pt x="16970" y="0"/>
                  </a:lnTo>
                  <a:close/>
                </a:path>
              </a:pathLst>
            </a:custGeom>
            <a:solidFill>
              <a:srgbClr val="5E2A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2" name="Google Shape;5392;p28"/>
            <p:cNvSpPr/>
            <p:nvPr/>
          </p:nvSpPr>
          <p:spPr>
            <a:xfrm>
              <a:off x="6735025" y="2133463"/>
              <a:ext cx="707300" cy="946850"/>
            </a:xfrm>
            <a:custGeom>
              <a:rect b="b" l="l" r="r" t="t"/>
              <a:pathLst>
                <a:path extrusionOk="0" h="37874" w="28292">
                  <a:moveTo>
                    <a:pt x="27836" y="0"/>
                  </a:moveTo>
                  <a:cubicBezTo>
                    <a:pt x="26338" y="3453"/>
                    <a:pt x="24892" y="6959"/>
                    <a:pt x="23581" y="10492"/>
                  </a:cubicBezTo>
                  <a:cubicBezTo>
                    <a:pt x="21868" y="15444"/>
                    <a:pt x="20021" y="20422"/>
                    <a:pt x="18121" y="25294"/>
                  </a:cubicBezTo>
                  <a:cubicBezTo>
                    <a:pt x="16970" y="28345"/>
                    <a:pt x="15551" y="31262"/>
                    <a:pt x="13892" y="34046"/>
                  </a:cubicBezTo>
                  <a:cubicBezTo>
                    <a:pt x="12171" y="36308"/>
                    <a:pt x="10283" y="37439"/>
                    <a:pt x="8258" y="37439"/>
                  </a:cubicBezTo>
                  <a:cubicBezTo>
                    <a:pt x="7479" y="37439"/>
                    <a:pt x="6680" y="37271"/>
                    <a:pt x="5862" y="36937"/>
                  </a:cubicBezTo>
                  <a:cubicBezTo>
                    <a:pt x="2730" y="35625"/>
                    <a:pt x="1312" y="32360"/>
                    <a:pt x="428" y="29683"/>
                  </a:cubicBezTo>
                  <a:cubicBezTo>
                    <a:pt x="268" y="29201"/>
                    <a:pt x="107" y="28693"/>
                    <a:pt x="0" y="28211"/>
                  </a:cubicBezTo>
                  <a:lnTo>
                    <a:pt x="0" y="28211"/>
                  </a:lnTo>
                  <a:lnTo>
                    <a:pt x="27" y="29978"/>
                  </a:lnTo>
                  <a:cubicBezTo>
                    <a:pt x="910" y="32735"/>
                    <a:pt x="2409" y="36000"/>
                    <a:pt x="5675" y="37338"/>
                  </a:cubicBezTo>
                  <a:cubicBezTo>
                    <a:pt x="6477" y="37686"/>
                    <a:pt x="7361" y="37874"/>
                    <a:pt x="8244" y="37874"/>
                  </a:cubicBezTo>
                  <a:cubicBezTo>
                    <a:pt x="10412" y="37874"/>
                    <a:pt x="12446" y="36669"/>
                    <a:pt x="14266" y="34314"/>
                  </a:cubicBezTo>
                  <a:cubicBezTo>
                    <a:pt x="15926" y="31503"/>
                    <a:pt x="17371" y="28532"/>
                    <a:pt x="18522" y="25481"/>
                  </a:cubicBezTo>
                  <a:cubicBezTo>
                    <a:pt x="20422" y="20583"/>
                    <a:pt x="22269" y="15578"/>
                    <a:pt x="23982" y="10653"/>
                  </a:cubicBezTo>
                  <a:cubicBezTo>
                    <a:pt x="25320" y="7066"/>
                    <a:pt x="26793" y="3507"/>
                    <a:pt x="28291" y="0"/>
                  </a:cubicBezTo>
                  <a:close/>
                </a:path>
              </a:pathLst>
            </a:custGeom>
            <a:solidFill>
              <a:srgbClr val="5E2A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3" name="Google Shape;5393;p28"/>
            <p:cNvSpPr/>
            <p:nvPr/>
          </p:nvSpPr>
          <p:spPr>
            <a:xfrm>
              <a:off x="6727000" y="2134138"/>
              <a:ext cx="111750" cy="382750"/>
            </a:xfrm>
            <a:custGeom>
              <a:rect b="b" l="l" r="r" t="t"/>
              <a:pathLst>
                <a:path extrusionOk="0" h="15310" w="4470">
                  <a:moveTo>
                    <a:pt x="3961" y="0"/>
                  </a:moveTo>
                  <a:cubicBezTo>
                    <a:pt x="2837" y="2757"/>
                    <a:pt x="1874" y="5567"/>
                    <a:pt x="1071" y="8431"/>
                  </a:cubicBezTo>
                  <a:cubicBezTo>
                    <a:pt x="696" y="9850"/>
                    <a:pt x="321" y="11375"/>
                    <a:pt x="0" y="12981"/>
                  </a:cubicBezTo>
                  <a:lnTo>
                    <a:pt x="54" y="15310"/>
                  </a:lnTo>
                  <a:cubicBezTo>
                    <a:pt x="428" y="13035"/>
                    <a:pt x="910" y="10760"/>
                    <a:pt x="1526" y="8511"/>
                  </a:cubicBezTo>
                  <a:cubicBezTo>
                    <a:pt x="2329" y="5621"/>
                    <a:pt x="3319" y="2784"/>
                    <a:pt x="4470" y="0"/>
                  </a:cubicBezTo>
                  <a:close/>
                </a:path>
              </a:pathLst>
            </a:custGeom>
            <a:solidFill>
              <a:srgbClr val="5E2A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4" name="Google Shape;5394;p28"/>
            <p:cNvSpPr/>
            <p:nvPr/>
          </p:nvSpPr>
          <p:spPr>
            <a:xfrm>
              <a:off x="6740375" y="3166613"/>
              <a:ext cx="334600" cy="360025"/>
            </a:xfrm>
            <a:custGeom>
              <a:rect b="b" l="l" r="r" t="t"/>
              <a:pathLst>
                <a:path extrusionOk="0" h="14401" w="13384">
                  <a:moveTo>
                    <a:pt x="0" y="0"/>
                  </a:moveTo>
                  <a:lnTo>
                    <a:pt x="0" y="803"/>
                  </a:lnTo>
                  <a:cubicBezTo>
                    <a:pt x="669" y="1686"/>
                    <a:pt x="1392" y="2543"/>
                    <a:pt x="2142" y="3373"/>
                  </a:cubicBezTo>
                  <a:cubicBezTo>
                    <a:pt x="3480" y="4791"/>
                    <a:pt x="4925" y="6156"/>
                    <a:pt x="6451" y="7414"/>
                  </a:cubicBezTo>
                  <a:cubicBezTo>
                    <a:pt x="7736" y="8512"/>
                    <a:pt x="9074" y="9663"/>
                    <a:pt x="10252" y="10894"/>
                  </a:cubicBezTo>
                  <a:cubicBezTo>
                    <a:pt x="11269" y="11964"/>
                    <a:pt x="12125" y="13142"/>
                    <a:pt x="12848" y="14400"/>
                  </a:cubicBezTo>
                  <a:lnTo>
                    <a:pt x="13383" y="14400"/>
                  </a:lnTo>
                  <a:cubicBezTo>
                    <a:pt x="12634" y="13008"/>
                    <a:pt x="11697" y="11724"/>
                    <a:pt x="10600" y="10599"/>
                  </a:cubicBezTo>
                  <a:cubicBezTo>
                    <a:pt x="9395" y="9341"/>
                    <a:pt x="8057" y="8217"/>
                    <a:pt x="6772" y="7066"/>
                  </a:cubicBezTo>
                  <a:cubicBezTo>
                    <a:pt x="5273" y="5835"/>
                    <a:pt x="3828" y="4497"/>
                    <a:pt x="2490" y="3052"/>
                  </a:cubicBezTo>
                  <a:cubicBezTo>
                    <a:pt x="1606" y="2088"/>
                    <a:pt x="777" y="1044"/>
                    <a:pt x="0" y="0"/>
                  </a:cubicBezTo>
                  <a:close/>
                </a:path>
              </a:pathLst>
            </a:custGeom>
            <a:solidFill>
              <a:srgbClr val="5E2A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5" name="Google Shape;5395;p28"/>
            <p:cNvSpPr/>
            <p:nvPr/>
          </p:nvSpPr>
          <p:spPr>
            <a:xfrm>
              <a:off x="8746450" y="2099988"/>
              <a:ext cx="51550" cy="1470125"/>
            </a:xfrm>
            <a:custGeom>
              <a:rect b="b" l="l" r="r" t="t"/>
              <a:pathLst>
                <a:path extrusionOk="0" h="58805" w="2062">
                  <a:moveTo>
                    <a:pt x="1" y="1"/>
                  </a:moveTo>
                  <a:lnTo>
                    <a:pt x="1" y="58805"/>
                  </a:lnTo>
                  <a:lnTo>
                    <a:pt x="2062" y="58805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rgbClr val="D89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6" name="Google Shape;5396;p28"/>
            <p:cNvSpPr/>
            <p:nvPr/>
          </p:nvSpPr>
          <p:spPr>
            <a:xfrm>
              <a:off x="7503850" y="2099988"/>
              <a:ext cx="51550" cy="1470125"/>
            </a:xfrm>
            <a:custGeom>
              <a:rect b="b" l="l" r="r" t="t"/>
              <a:pathLst>
                <a:path extrusionOk="0" h="58805" w="2062">
                  <a:moveTo>
                    <a:pt x="1" y="1"/>
                  </a:moveTo>
                  <a:lnTo>
                    <a:pt x="1" y="58805"/>
                  </a:lnTo>
                  <a:lnTo>
                    <a:pt x="2062" y="58805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rgbClr val="D89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97" name="Google Shape;5397;p28"/>
          <p:cNvSpPr/>
          <p:nvPr/>
        </p:nvSpPr>
        <p:spPr>
          <a:xfrm>
            <a:off x="645117" y="1469167"/>
            <a:ext cx="1512530" cy="1513003"/>
          </a:xfrm>
          <a:custGeom>
            <a:rect b="b" l="l" r="r" t="t"/>
            <a:pathLst>
              <a:path extrusionOk="0" h="91296" w="91295">
                <a:moveTo>
                  <a:pt x="75084" y="16212"/>
                </a:moveTo>
                <a:cubicBezTo>
                  <a:pt x="91295" y="32466"/>
                  <a:pt x="91295" y="58788"/>
                  <a:pt x="75084" y="75041"/>
                </a:cubicBezTo>
                <a:cubicBezTo>
                  <a:pt x="58830" y="91295"/>
                  <a:pt x="32466" y="91295"/>
                  <a:pt x="16255" y="75041"/>
                </a:cubicBezTo>
                <a:cubicBezTo>
                  <a:pt x="1" y="58788"/>
                  <a:pt x="1" y="32466"/>
                  <a:pt x="16255" y="16212"/>
                </a:cubicBezTo>
                <a:cubicBezTo>
                  <a:pt x="32466" y="1"/>
                  <a:pt x="58830" y="1"/>
                  <a:pt x="75084" y="16212"/>
                </a:cubicBezTo>
                <a:close/>
              </a:path>
            </a:pathLst>
          </a:custGeom>
          <a:gradFill>
            <a:gsLst>
              <a:gs pos="0">
                <a:srgbClr val="F9EBAB">
                  <a:alpha val="21568"/>
                </a:srgbClr>
              </a:gs>
              <a:gs pos="41000">
                <a:srgbClr val="F9EBAB">
                  <a:alpha val="21568"/>
                </a:srgbClr>
              </a:gs>
              <a:gs pos="100000">
                <a:srgbClr val="F9EBAB">
                  <a:alpha val="21568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8" name="Google Shape;5398;p28"/>
          <p:cNvSpPr txBox="1"/>
          <p:nvPr>
            <p:ph idx="2" type="title"/>
          </p:nvPr>
        </p:nvSpPr>
        <p:spPr>
          <a:xfrm>
            <a:off x="851157" y="1791918"/>
            <a:ext cx="1306500" cy="7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III.</a:t>
            </a:r>
            <a:endParaRPr/>
          </a:p>
        </p:txBody>
      </p:sp>
      <p:grpSp>
        <p:nvGrpSpPr>
          <p:cNvPr id="5399" name="Google Shape;5399;p28"/>
          <p:cNvGrpSpPr/>
          <p:nvPr/>
        </p:nvGrpSpPr>
        <p:grpSpPr>
          <a:xfrm>
            <a:off x="4281100" y="1317949"/>
            <a:ext cx="648376" cy="880878"/>
            <a:chOff x="638276" y="3526008"/>
            <a:chExt cx="714936" cy="971200"/>
          </a:xfrm>
        </p:grpSpPr>
        <p:sp>
          <p:nvSpPr>
            <p:cNvPr id="5400" name="Google Shape;5400;p28"/>
            <p:cNvSpPr/>
            <p:nvPr/>
          </p:nvSpPr>
          <p:spPr>
            <a:xfrm>
              <a:off x="801537" y="3817400"/>
              <a:ext cx="388460" cy="388464"/>
            </a:xfrm>
            <a:custGeom>
              <a:rect b="b" l="l" r="r" t="t"/>
              <a:pathLst>
                <a:path extrusionOk="0" h="91296" w="91295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568"/>
                  </a:srgbClr>
                </a:gs>
                <a:gs pos="41000">
                  <a:srgbClr val="F9EBAB">
                    <a:alpha val="21568"/>
                  </a:srgbClr>
                </a:gs>
                <a:gs pos="100000">
                  <a:srgbClr val="F9EBAB">
                    <a:alpha val="21568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01" name="Google Shape;5401;p28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5402" name="Google Shape;5402;p28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rect b="b" l="l" r="r" t="t"/>
                <a:pathLst>
                  <a:path extrusionOk="0" h="1579" w="111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3" name="Google Shape;5403;p28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rect b="b" l="l" r="r" t="t"/>
                <a:pathLst>
                  <a:path extrusionOk="0" h="5837" w="3423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4" name="Google Shape;5404;p28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rect b="b" l="l" r="r" t="t"/>
                <a:pathLst>
                  <a:path extrusionOk="0" h="7175" w="3328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5" name="Google Shape;5405;p28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rect b="b" l="l" r="r" t="t"/>
                <a:pathLst>
                  <a:path extrusionOk="0" h="3413" w="11562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6" name="Google Shape;5406;p28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rect b="b" l="l" r="r" t="t"/>
                <a:pathLst>
                  <a:path extrusionOk="0" h="18047" w="939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7" name="Google Shape;5407;p28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8" name="Google Shape;5408;p28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9" name="Google Shape;5409;p28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rect b="b" l="l" r="r" t="t"/>
                <a:pathLst>
                  <a:path extrusionOk="0" h="1110" w="14761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0" name="Google Shape;5410;p28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rect b="b" l="l" r="r" t="t"/>
                <a:pathLst>
                  <a:path extrusionOk="0" h="1879" w="14761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1" name="Google Shape;5411;p28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rect b="b" l="l" r="r" t="t"/>
                <a:pathLst>
                  <a:path extrusionOk="0" h="4268" w="15828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2" name="Google Shape;5412;p28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rect b="b" l="l" r="r" t="t"/>
                <a:pathLst>
                  <a:path extrusionOk="0" h="2220" w="1281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3" name="Google Shape;5413;p28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rect b="b" l="l" r="r" t="t"/>
                <a:pathLst>
                  <a:path extrusionOk="0" h="1793" w="19881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4" name="Google Shape;5414;p28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rect b="b" l="l" r="r" t="t"/>
                <a:pathLst>
                  <a:path extrusionOk="0" h="1878" w="18771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5" name="Google Shape;5415;p28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rect b="b" l="l" r="r" t="t"/>
                <a:pathLst>
                  <a:path extrusionOk="0" h="2652" w="1233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6" name="Google Shape;5416;p28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rect b="b" l="l" r="r" t="t"/>
                <a:pathLst>
                  <a:path extrusionOk="0" h="904" w="18729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7" name="Google Shape;5417;p28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rect b="b" l="l" r="r" t="t"/>
                <a:pathLst>
                  <a:path extrusionOk="0" h="861" w="18003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8" name="Google Shape;5418;p28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rect b="b" l="l" r="r" t="t"/>
                <a:pathLst>
                  <a:path extrusionOk="0" h="854" w="495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9" name="Google Shape;5419;p28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rect b="b" l="l" r="r" t="t"/>
                <a:pathLst>
                  <a:path extrusionOk="0" h="4993" w="2518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0" name="Google Shape;5420;p28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rect b="b" l="l" r="r" t="t"/>
                <a:pathLst>
                  <a:path extrusionOk="0" h="2983" w="2518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1" name="Google Shape;5421;p28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rect b="b" l="l" r="r" t="t"/>
                <a:pathLst>
                  <a:path extrusionOk="0" h="1780" w="1537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2" name="Google Shape;5422;p28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rect b="b" l="l" r="r" t="t"/>
                <a:pathLst>
                  <a:path extrusionOk="0" h="1195" w="1665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3" name="Google Shape;5423;p28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rect b="b" l="l" r="r" t="t"/>
                <a:pathLst>
                  <a:path extrusionOk="0" h="1282" w="1622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4" name="Google Shape;5424;p28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rect b="b" l="l" r="r" t="t"/>
                <a:pathLst>
                  <a:path extrusionOk="0" h="897" w="5334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5" name="Google Shape;5425;p28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rect b="b" l="l" r="r" t="t"/>
                <a:pathLst>
                  <a:path extrusionOk="0" h="897" w="3286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6" name="Google Shape;5426;p28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rect b="b" l="l" r="r" t="t"/>
                <a:pathLst>
                  <a:path extrusionOk="0" h="1085" w="2945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7" name="Google Shape;5427;p28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rect b="b" l="l" r="r" t="t"/>
                <a:pathLst>
                  <a:path extrusionOk="0" h="641" w="1921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428" name="Google Shape;5428;p28"/>
          <p:cNvGrpSpPr/>
          <p:nvPr/>
        </p:nvGrpSpPr>
        <p:grpSpPr>
          <a:xfrm>
            <a:off x="2709750" y="1855525"/>
            <a:ext cx="714950" cy="378500"/>
            <a:chOff x="-1074225" y="4512538"/>
            <a:chExt cx="714950" cy="378500"/>
          </a:xfrm>
        </p:grpSpPr>
        <p:sp>
          <p:nvSpPr>
            <p:cNvPr id="5429" name="Google Shape;5429;p28"/>
            <p:cNvSpPr/>
            <p:nvPr/>
          </p:nvSpPr>
          <p:spPr>
            <a:xfrm>
              <a:off x="-962825" y="4548088"/>
              <a:ext cx="188375" cy="120175"/>
            </a:xfrm>
            <a:custGeom>
              <a:rect b="b" l="l" r="r" t="t"/>
              <a:pathLst>
                <a:path extrusionOk="0" h="4807" w="7535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0" name="Google Shape;5430;p28"/>
            <p:cNvSpPr/>
            <p:nvPr/>
          </p:nvSpPr>
          <p:spPr>
            <a:xfrm>
              <a:off x="-1064100" y="4512538"/>
              <a:ext cx="642725" cy="266450"/>
            </a:xfrm>
            <a:custGeom>
              <a:rect b="b" l="l" r="r" t="t"/>
              <a:pathLst>
                <a:path extrusionOk="0" h="10658" w="25709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1" name="Google Shape;5431;p28"/>
            <p:cNvSpPr/>
            <p:nvPr/>
          </p:nvSpPr>
          <p:spPr>
            <a:xfrm>
              <a:off x="-1053975" y="4564288"/>
              <a:ext cx="81050" cy="60775"/>
            </a:xfrm>
            <a:custGeom>
              <a:rect b="b" l="l" r="r" t="t"/>
              <a:pathLst>
                <a:path extrusionOk="0" h="2431" w="3242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2" name="Google Shape;5432;p28"/>
            <p:cNvSpPr/>
            <p:nvPr/>
          </p:nvSpPr>
          <p:spPr>
            <a:xfrm>
              <a:off x="-997925" y="4570088"/>
              <a:ext cx="98575" cy="24600"/>
            </a:xfrm>
            <a:custGeom>
              <a:rect b="b" l="l" r="r" t="t"/>
              <a:pathLst>
                <a:path extrusionOk="0" h="984" w="3943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3" name="Google Shape;5433;p28"/>
            <p:cNvSpPr/>
            <p:nvPr/>
          </p:nvSpPr>
          <p:spPr>
            <a:xfrm>
              <a:off x="-837950" y="4525788"/>
              <a:ext cx="162050" cy="93200"/>
            </a:xfrm>
            <a:custGeom>
              <a:rect b="b" l="l" r="r" t="t"/>
              <a:pathLst>
                <a:path extrusionOk="0" h="3728" w="6482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4" name="Google Shape;5434;p28"/>
            <p:cNvSpPr/>
            <p:nvPr/>
          </p:nvSpPr>
          <p:spPr>
            <a:xfrm>
              <a:off x="-742750" y="4536413"/>
              <a:ext cx="151925" cy="23850"/>
            </a:xfrm>
            <a:custGeom>
              <a:rect b="b" l="l" r="r" t="t"/>
              <a:pathLst>
                <a:path extrusionOk="0" h="954" w="6077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5" name="Google Shape;5435;p28"/>
            <p:cNvSpPr/>
            <p:nvPr/>
          </p:nvSpPr>
          <p:spPr>
            <a:xfrm>
              <a:off x="-877100" y="4605913"/>
              <a:ext cx="40525" cy="25475"/>
            </a:xfrm>
            <a:custGeom>
              <a:rect b="b" l="l" r="r" t="t"/>
              <a:pathLst>
                <a:path extrusionOk="0" h="1019" w="1621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6" name="Google Shape;5436;p28"/>
            <p:cNvSpPr/>
            <p:nvPr/>
          </p:nvSpPr>
          <p:spPr>
            <a:xfrm>
              <a:off x="-1074225" y="4544038"/>
              <a:ext cx="714950" cy="347000"/>
            </a:xfrm>
            <a:custGeom>
              <a:rect b="b" l="l" r="r" t="t"/>
              <a:pathLst>
                <a:path extrusionOk="0" h="13880" w="28598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7" name="Google Shape;5437;p28"/>
            <p:cNvSpPr/>
            <p:nvPr/>
          </p:nvSpPr>
          <p:spPr>
            <a:xfrm>
              <a:off x="-836575" y="4548088"/>
              <a:ext cx="382800" cy="253850"/>
            </a:xfrm>
            <a:custGeom>
              <a:rect b="b" l="l" r="r" t="t"/>
              <a:pathLst>
                <a:path extrusionOk="0" h="10154" w="15312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8" name="Google Shape;5438;p28"/>
            <p:cNvSpPr/>
            <p:nvPr/>
          </p:nvSpPr>
          <p:spPr>
            <a:xfrm>
              <a:off x="-815650" y="4565638"/>
              <a:ext cx="407775" cy="318650"/>
            </a:xfrm>
            <a:custGeom>
              <a:rect b="b" l="l" r="r" t="t"/>
              <a:pathLst>
                <a:path extrusionOk="0" h="12746" w="16311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9" name="Google Shape;5439;p28"/>
            <p:cNvSpPr/>
            <p:nvPr/>
          </p:nvSpPr>
          <p:spPr>
            <a:xfrm>
              <a:off x="-1074225" y="4627063"/>
              <a:ext cx="411150" cy="263975"/>
            </a:xfrm>
            <a:custGeom>
              <a:rect b="b" l="l" r="r" t="t"/>
              <a:pathLst>
                <a:path extrusionOk="0" h="10559" w="16446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0" name="Google Shape;5440;p28"/>
            <p:cNvSpPr/>
            <p:nvPr/>
          </p:nvSpPr>
          <p:spPr>
            <a:xfrm>
              <a:off x="-1049250" y="4639888"/>
              <a:ext cx="346350" cy="230900"/>
            </a:xfrm>
            <a:custGeom>
              <a:rect b="b" l="l" r="r" t="t"/>
              <a:pathLst>
                <a:path extrusionOk="0" h="9236" w="13854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41" name="Google Shape;5441;p28"/>
          <p:cNvGrpSpPr/>
          <p:nvPr/>
        </p:nvGrpSpPr>
        <p:grpSpPr>
          <a:xfrm>
            <a:off x="713263" y="859708"/>
            <a:ext cx="3268775" cy="380199"/>
            <a:chOff x="975489" y="863689"/>
            <a:chExt cx="3268775" cy="380199"/>
          </a:xfrm>
        </p:grpSpPr>
        <p:grpSp>
          <p:nvGrpSpPr>
            <p:cNvPr id="5442" name="Google Shape;5442;p28"/>
            <p:cNvGrpSpPr/>
            <p:nvPr/>
          </p:nvGrpSpPr>
          <p:grpSpPr>
            <a:xfrm>
              <a:off x="975489" y="863689"/>
              <a:ext cx="3268775" cy="380199"/>
              <a:chOff x="975489" y="863689"/>
              <a:chExt cx="3268775" cy="380199"/>
            </a:xfrm>
          </p:grpSpPr>
          <p:sp>
            <p:nvSpPr>
              <p:cNvPr id="5443" name="Google Shape;5443;p28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rect b="b" l="l" r="r" t="t"/>
                <a:pathLst>
                  <a:path extrusionOk="0" h="2276" w="1123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4" name="Google Shape;5444;p28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rect b="b" l="l" r="r" t="t"/>
                <a:pathLst>
                  <a:path extrusionOk="0" h="1396" w="913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5" name="Google Shape;5445;p28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rect b="b" l="l" r="r" t="t"/>
                <a:pathLst>
                  <a:path extrusionOk="0" h="305" w="368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6" name="Google Shape;5446;p28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rect b="b" l="l" r="r" t="t"/>
                <a:pathLst>
                  <a:path extrusionOk="0" h="306" w="347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7" name="Google Shape;5447;p28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rect b="b" l="l" r="r" t="t"/>
                <a:pathLst>
                  <a:path extrusionOk="0" h="221" w="95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8" name="Google Shape;5448;p28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rect b="b" l="l" r="r" t="t"/>
                <a:pathLst>
                  <a:path extrusionOk="0" h="2329" w="777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9" name="Google Shape;5449;p28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rect b="b" l="l" r="r" t="t"/>
                <a:pathLst>
                  <a:path extrusionOk="0" h="2329" w="1018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0" name="Google Shape;5450;p28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rect b="b" l="l" r="r" t="t"/>
                <a:pathLst>
                  <a:path extrusionOk="0" h="1689" w="735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1" name="Google Shape;5451;p28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rect b="b" l="l" r="r" t="t"/>
                <a:pathLst>
                  <a:path extrusionOk="0" h="2329" w="599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2" name="Google Shape;5452;p28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rect b="b" l="l" r="r" t="t"/>
                <a:pathLst>
                  <a:path extrusionOk="0" h="2109" w="987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3" name="Google Shape;5453;p28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rect b="b" l="l" r="r" t="t"/>
                <a:pathLst>
                  <a:path extrusionOk="0" h="2140" w="1018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4" name="Google Shape;5454;p28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rect b="b" l="l" r="r" t="t"/>
                <a:pathLst>
                  <a:path extrusionOk="0" h="850" w="756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5" name="Google Shape;5455;p28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rect b="b" l="l" r="r" t="t"/>
                <a:pathLst>
                  <a:path extrusionOk="0" h="1417" w="987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6" name="Google Shape;5456;p28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rect b="b" l="l" r="r" t="t"/>
                <a:pathLst>
                  <a:path extrusionOk="0" h="1311" w="735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7" name="Google Shape;5457;p28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rect b="b" l="l" r="r" t="t"/>
                <a:pathLst>
                  <a:path extrusionOk="0" h="1385" w="578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8" name="Google Shape;5458;p28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rect b="b" l="l" r="r" t="t"/>
                <a:pathLst>
                  <a:path extrusionOk="0" h="1417" w="987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9" name="Google Shape;5459;p28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rect b="b" l="l" r="r" t="t"/>
                <a:pathLst>
                  <a:path extrusionOk="0" h="1165" w="997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0" name="Google Shape;5460;p28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rect b="b" l="l" r="r" t="t"/>
                <a:pathLst>
                  <a:path extrusionOk="0" h="158" w="609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1" name="Google Shape;5461;p28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rect b="b" l="l" r="r" t="t"/>
                <a:pathLst>
                  <a:path extrusionOk="0" h="148" w="609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2" name="Google Shape;5462;p28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rect b="b" l="l" r="r" t="t"/>
                <a:pathLst>
                  <a:path extrusionOk="0" h="200" w="578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3" name="Google Shape;5463;p28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rect b="b" l="l" r="r" t="t"/>
                <a:pathLst>
                  <a:path extrusionOk="0" h="138" w="672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4" name="Google Shape;5464;p28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rect b="b" l="l" r="r" t="t"/>
                <a:pathLst>
                  <a:path extrusionOk="0" h="117" w="124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5" name="Google Shape;5465;p28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rect b="b" l="l" r="r" t="t"/>
                <a:pathLst>
                  <a:path extrusionOk="0" h="76" w="11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6" name="Google Shape;5466;p28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rect b="b" l="l" r="r" t="t"/>
                <a:pathLst>
                  <a:path extrusionOk="0" h="127" w="452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7" name="Google Shape;5467;p28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rect b="b" l="l" r="r" t="t"/>
                <a:pathLst>
                  <a:path extrusionOk="0" h="295" w="368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8" name="Google Shape;5468;p28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rect b="b" l="l" r="r" t="t"/>
                <a:pathLst>
                  <a:path extrusionOk="0" h="231" w="526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9" name="Google Shape;5469;p28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rect b="b" l="l" r="r" t="t"/>
                <a:pathLst>
                  <a:path extrusionOk="0" h="263" w="42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0" name="Google Shape;5470;p28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rect b="b" l="l" r="r" t="t"/>
                <a:pathLst>
                  <a:path extrusionOk="0" h="190" w="704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1" name="Google Shape;5471;p28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rect b="b" l="l" r="r" t="t"/>
                <a:pathLst>
                  <a:path extrusionOk="0" h="483" w="525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2" name="Google Shape;5472;p28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rect b="b" l="l" r="r" t="t"/>
                <a:pathLst>
                  <a:path extrusionOk="0" h="222" w="53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3" name="Google Shape;5473;p28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rect b="b" l="l" r="r" t="t"/>
                <a:pathLst>
                  <a:path extrusionOk="0" h="144" w="177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4" name="Google Shape;5474;p28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rect b="b" l="l" r="r" t="t"/>
                <a:pathLst>
                  <a:path extrusionOk="0" h="2549" w="504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5" name="Google Shape;5475;p28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rect b="b" l="l" r="r" t="t"/>
                <a:pathLst>
                  <a:path extrusionOk="0" h="2130" w="767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6" name="Google Shape;5476;p28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rect b="b" l="l" r="r" t="t"/>
                <a:pathLst>
                  <a:path extrusionOk="0" h="2130" w="662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7" name="Google Shape;5477;p28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rect b="b" l="l" r="r" t="t"/>
                <a:pathLst>
                  <a:path extrusionOk="0" h="1501" w="714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8" name="Google Shape;5478;p28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rect b="b" l="l" r="r" t="t"/>
                <a:pathLst>
                  <a:path extrusionOk="0" h="1469" w="662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9" name="Google Shape;5479;p28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rect b="b" l="l" r="r" t="t"/>
                <a:pathLst>
                  <a:path extrusionOk="0" h="168" w="452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0" name="Google Shape;5480;p28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rect b="b" l="l" r="r" t="t"/>
                <a:pathLst>
                  <a:path extrusionOk="0" h="243" w="389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1" name="Google Shape;5481;p28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rect b="b" l="l" r="r" t="t"/>
                <a:pathLst>
                  <a:path extrusionOk="0" h="148" w="473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2" name="Google Shape;5482;p28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rect b="b" l="l" r="r" t="t"/>
                <a:pathLst>
                  <a:path extrusionOk="0" h="95" w="75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3" name="Google Shape;5483;p28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rect b="b" l="l" r="r" t="t"/>
                <a:pathLst>
                  <a:path extrusionOk="0" h="95" w="74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4" name="Google Shape;5484;p28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rect b="b" l="l" r="r" t="t"/>
                <a:pathLst>
                  <a:path extrusionOk="0" h="117" w="85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5" name="Google Shape;5485;p28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rect b="b" l="l" r="r" t="t"/>
                <a:pathLst>
                  <a:path extrusionOk="0" h="1543" w="756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6" name="Google Shape;5486;p28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rect b="b" l="l" r="r" t="t"/>
                <a:pathLst>
                  <a:path extrusionOk="0" h="788" w="756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7" name="Google Shape;5487;p28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rect b="b" l="l" r="r" t="t"/>
                <a:pathLst>
                  <a:path extrusionOk="0" h="222" w="515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8" name="Google Shape;5488;p28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rect b="b" l="l" r="r" t="t"/>
                <a:pathLst>
                  <a:path extrusionOk="0" h="221" w="484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9" name="Google Shape;5489;p28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rect b="b" l="l" r="r" t="t"/>
                <a:pathLst>
                  <a:path extrusionOk="0" h="2549" w="683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0" name="Google Shape;5490;p28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rect b="b" l="l" r="r" t="t"/>
                <a:pathLst>
                  <a:path extrusionOk="0" h="2549" w="599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1" name="Google Shape;5491;p28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rect b="b" l="l" r="r" t="t"/>
                <a:pathLst>
                  <a:path extrusionOk="0" h="1804" w="641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2" name="Google Shape;5492;p28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rect b="b" l="l" r="r" t="t"/>
                <a:pathLst>
                  <a:path extrusionOk="0" h="1762" w="588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3" name="Google Shape;5493;p28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rect b="b" l="l" r="r" t="t"/>
                <a:pathLst>
                  <a:path extrusionOk="0" h="285" w="357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4" name="Google Shape;5494;p28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rect b="b" l="l" r="r" t="t"/>
                <a:pathLst>
                  <a:path extrusionOk="0" h="117" w="64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5" name="Google Shape;5495;p28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rect b="b" l="l" r="r" t="t"/>
                <a:pathLst>
                  <a:path extrusionOk="0" h="106" w="64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6" name="Google Shape;5496;p28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rect b="b" l="l" r="r" t="t"/>
                <a:pathLst>
                  <a:path extrusionOk="0" h="127" w="75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7" name="Google Shape;5497;p28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rect b="b" l="l" r="r" t="t"/>
                <a:pathLst>
                  <a:path extrusionOk="0" h="2549" w="756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8" name="Google Shape;5498;p28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rect b="b" l="l" r="r" t="t"/>
                <a:pathLst>
                  <a:path extrusionOk="0" h="2549" w="661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9" name="Google Shape;5499;p28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rect b="b" l="l" r="r" t="t"/>
                <a:pathLst>
                  <a:path extrusionOk="0" h="2340" w="651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0" name="Google Shape;5500;p28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rect b="b" l="l" r="r" t="t"/>
                <a:pathLst>
                  <a:path extrusionOk="0" h="1794" w="472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1" name="Google Shape;5501;p28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rect b="b" l="l" r="r" t="t"/>
                <a:pathLst>
                  <a:path extrusionOk="0" h="1804" w="704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2" name="Google Shape;5502;p28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rect b="b" l="l" r="r" t="t"/>
                <a:pathLst>
                  <a:path extrusionOk="0" h="1762" w="651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3" name="Google Shape;5503;p28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rect b="b" l="l" r="r" t="t"/>
                <a:pathLst>
                  <a:path extrusionOk="0" h="1553" w="63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4" name="Google Shape;5504;p28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rect b="b" l="l" r="r" t="t"/>
                <a:pathLst>
                  <a:path extrusionOk="0" h="159" w="431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5" name="Google Shape;5505;p28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rect b="b" l="l" r="r" t="t"/>
                <a:pathLst>
                  <a:path extrusionOk="0" h="159" w="421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6" name="Google Shape;5506;p28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rect b="b" l="l" r="r" t="t"/>
                <a:pathLst>
                  <a:path extrusionOk="0" h="138" w="473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7" name="Google Shape;5507;p28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rect b="b" l="l" r="r" t="t"/>
                <a:pathLst>
                  <a:path extrusionOk="0" h="117" w="74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8" name="Google Shape;5508;p28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rect b="b" l="l" r="r" t="t"/>
                <a:pathLst>
                  <a:path extrusionOk="0" h="285" w="399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9" name="Google Shape;5509;p28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rect b="b" l="l" r="r" t="t"/>
                <a:pathLst>
                  <a:path extrusionOk="0" h="117" w="74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0" name="Google Shape;5510;p28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rect b="b" l="l" r="r" t="t"/>
                <a:pathLst>
                  <a:path extrusionOk="0" h="106" w="85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1" name="Google Shape;5511;p28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rect b="b" l="l" r="r" t="t"/>
                <a:pathLst>
                  <a:path extrusionOk="0" h="127" w="95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2" name="Google Shape;5512;p28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rect b="b" l="l" r="r" t="t"/>
                <a:pathLst>
                  <a:path extrusionOk="0" h="2549" w="714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3" name="Google Shape;5513;p28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rect b="b" l="l" r="r" t="t"/>
                <a:pathLst>
                  <a:path extrusionOk="0" h="1847" w="756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4" name="Google Shape;5514;p28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rect b="b" l="l" r="r" t="t"/>
                <a:pathLst>
                  <a:path extrusionOk="0" h="2549" w="1081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5" name="Google Shape;5515;p28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rect b="b" l="l" r="r" t="t"/>
                <a:pathLst>
                  <a:path extrusionOk="0" h="2340" w="955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6" name="Google Shape;5516;p28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rect b="b" l="l" r="r" t="t"/>
                <a:pathLst>
                  <a:path extrusionOk="0" h="1794" w="672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7" name="Google Shape;5517;p28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rect b="b" l="l" r="r" t="t"/>
                <a:pathLst>
                  <a:path extrusionOk="0" h="945" w="756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8" name="Google Shape;5518;p28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rect b="b" l="l" r="r" t="t"/>
                <a:pathLst>
                  <a:path extrusionOk="0" h="1804" w="1018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9" name="Google Shape;5519;p28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rect b="b" l="l" r="r" t="t"/>
                <a:pathLst>
                  <a:path extrusionOk="0" h="1553" w="913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0" name="Google Shape;5520;p28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rect b="b" l="l" r="r" t="t"/>
                <a:pathLst>
                  <a:path extrusionOk="0" h="159" w="63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1" name="Google Shape;5521;p28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rect b="b" l="l" r="r" t="t"/>
                <a:pathLst>
                  <a:path extrusionOk="0" h="159" w="63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2" name="Google Shape;5522;p28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rect b="b" l="l" r="r" t="t"/>
                <a:pathLst>
                  <a:path extrusionOk="0" h="138" w="714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3" name="Google Shape;5523;p28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rect b="b" l="l" r="r" t="t"/>
                <a:pathLst>
                  <a:path extrusionOk="0" h="117" w="116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4" name="Google Shape;5524;p28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rect b="b" l="l" r="r" t="t"/>
                <a:pathLst>
                  <a:path extrusionOk="0" h="263" w="515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5" name="Google Shape;5525;p28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rect b="b" l="l" r="r" t="t"/>
                <a:pathLst>
                  <a:path extrusionOk="0" h="264" w="484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6" name="Google Shape;5526;p28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rect b="b" l="l" r="r" t="t"/>
                <a:pathLst>
                  <a:path extrusionOk="0" h="117" w="116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7" name="Google Shape;5527;p28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rect b="b" l="l" r="r" t="t"/>
                <a:pathLst>
                  <a:path extrusionOk="0" h="106" w="116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8" name="Google Shape;5528;p28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rect b="b" l="l" r="r" t="t"/>
                <a:pathLst>
                  <a:path extrusionOk="0" h="2549" w="745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9" name="Google Shape;5529;p28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rect b="b" l="l" r="r" t="t"/>
                <a:pathLst>
                  <a:path extrusionOk="0" h="1847" w="798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0" name="Google Shape;5530;p28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rect b="b" l="l" r="r" t="t"/>
                <a:pathLst>
                  <a:path extrusionOk="0" h="2549" w="1123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1" name="Google Shape;5531;p28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rect b="b" l="l" r="r" t="t"/>
                <a:pathLst>
                  <a:path extrusionOk="0" h="2549" w="976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2" name="Google Shape;5532;p28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rect b="b" l="l" r="r" t="t"/>
                <a:pathLst>
                  <a:path extrusionOk="0" h="2340" w="987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3" name="Google Shape;5533;p28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rect b="b" l="l" r="r" t="t"/>
                <a:pathLst>
                  <a:path extrusionOk="0" h="1794" w="703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4" name="Google Shape;5534;p28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rect b="b" l="l" r="r" t="t"/>
                <a:pathLst>
                  <a:path extrusionOk="0" h="945" w="777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5" name="Google Shape;5535;p28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rect b="b" l="l" r="r" t="t"/>
                <a:pathLst>
                  <a:path extrusionOk="0" h="1804" w="105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6" name="Google Shape;5536;p28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rect b="b" l="l" r="r" t="t"/>
                <a:pathLst>
                  <a:path extrusionOk="0" h="1762" w="976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7" name="Google Shape;5537;p28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rect b="b" l="l" r="r" t="t"/>
                <a:pathLst>
                  <a:path extrusionOk="0" h="1553" w="945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8" name="Google Shape;5538;p28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rect b="b" l="l" r="r" t="t"/>
                <a:pathLst>
                  <a:path extrusionOk="0" h="159" w="631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9" name="Google Shape;5539;p28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rect b="b" l="l" r="r" t="t"/>
                <a:pathLst>
                  <a:path extrusionOk="0" h="159" w="63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0" name="Google Shape;5540;p28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rect b="b" l="l" r="r" t="t"/>
                <a:pathLst>
                  <a:path extrusionOk="0" h="138" w="704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1" name="Google Shape;5541;p28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rect b="b" l="l" r="r" t="t"/>
                <a:pathLst>
                  <a:path extrusionOk="0" h="96" w="125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2" name="Google Shape;5542;p28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rect b="b" l="l" r="r" t="t"/>
                <a:pathLst>
                  <a:path extrusionOk="0" h="285" w="578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3" name="Google Shape;5543;p28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rect b="b" l="l" r="r" t="t"/>
                <a:pathLst>
                  <a:path extrusionOk="0" h="263" w="504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4" name="Google Shape;5544;p28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rect b="b" l="l" r="r" t="t"/>
                <a:pathLst>
                  <a:path extrusionOk="0" h="264" w="473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5" name="Google Shape;5545;p28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rect b="b" l="l" r="r" t="t"/>
                <a:pathLst>
                  <a:path extrusionOk="0" h="117" w="127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6" name="Google Shape;5546;p28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rect b="b" l="l" r="r" t="t"/>
                <a:pathLst>
                  <a:path extrusionOk="0" h="85" w="125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7" name="Google Shape;5547;p28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rect b="b" l="l" r="r" t="t"/>
                <a:pathLst>
                  <a:path extrusionOk="0" h="127" w="127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8" name="Google Shape;5548;p28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rect b="b" l="l" r="r" t="t"/>
                <a:pathLst>
                  <a:path extrusionOk="0" h="107" w="156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49" name="Google Shape;5549;p28"/>
            <p:cNvSpPr/>
            <p:nvPr/>
          </p:nvSpPr>
          <p:spPr>
            <a:xfrm>
              <a:off x="4058696" y="880775"/>
              <a:ext cx="59429" cy="28229"/>
            </a:xfrm>
            <a:custGeom>
              <a:rect b="b" l="l" r="r" t="t"/>
              <a:pathLst>
                <a:path extrusionOk="0" h="190" w="40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0" name="Google Shape;5550;p28"/>
            <p:cNvSpPr/>
            <p:nvPr/>
          </p:nvSpPr>
          <p:spPr>
            <a:xfrm>
              <a:off x="4173989" y="880775"/>
              <a:ext cx="62549" cy="28229"/>
            </a:xfrm>
            <a:custGeom>
              <a:rect b="b" l="l" r="r" t="t"/>
              <a:pathLst>
                <a:path extrusionOk="0" h="190" w="421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1" name="Google Shape;5551;p28"/>
            <p:cNvSpPr/>
            <p:nvPr/>
          </p:nvSpPr>
          <p:spPr>
            <a:xfrm>
              <a:off x="2787497" y="882410"/>
              <a:ext cx="37440" cy="18720"/>
            </a:xfrm>
            <a:custGeom>
              <a:rect b="b" l="l" r="r" t="t"/>
              <a:pathLst>
                <a:path extrusionOk="0" h="126" w="252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2" name="Google Shape;5552;p28"/>
            <p:cNvSpPr/>
            <p:nvPr/>
          </p:nvSpPr>
          <p:spPr>
            <a:xfrm>
              <a:off x="2869956" y="880775"/>
              <a:ext cx="65669" cy="28229"/>
            </a:xfrm>
            <a:custGeom>
              <a:rect b="b" l="l" r="r" t="t"/>
              <a:pathLst>
                <a:path extrusionOk="0" h="190" w="442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3" name="Google Shape;5553;p28"/>
            <p:cNvSpPr/>
            <p:nvPr/>
          </p:nvSpPr>
          <p:spPr>
            <a:xfrm>
              <a:off x="2999364" y="880775"/>
              <a:ext cx="68640" cy="28229"/>
            </a:xfrm>
            <a:custGeom>
              <a:rect b="b" l="l" r="r" t="t"/>
              <a:pathLst>
                <a:path extrusionOk="0" h="190" w="462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4" name="Google Shape;5554;p28"/>
            <p:cNvSpPr/>
            <p:nvPr/>
          </p:nvSpPr>
          <p:spPr>
            <a:xfrm>
              <a:off x="3402891" y="882410"/>
              <a:ext cx="54675" cy="18720"/>
            </a:xfrm>
            <a:custGeom>
              <a:rect b="b" l="l" r="r" t="t"/>
              <a:pathLst>
                <a:path extrusionOk="0" h="126" w="368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5" name="Google Shape;5555;p28"/>
            <p:cNvSpPr/>
            <p:nvPr/>
          </p:nvSpPr>
          <p:spPr>
            <a:xfrm>
              <a:off x="3524424" y="880775"/>
              <a:ext cx="96721" cy="28229"/>
            </a:xfrm>
            <a:custGeom>
              <a:rect b="b" l="l" r="r" t="t"/>
              <a:pathLst>
                <a:path extrusionOk="0" h="190" w="651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6" name="Google Shape;5556;p28"/>
            <p:cNvSpPr/>
            <p:nvPr/>
          </p:nvSpPr>
          <p:spPr>
            <a:xfrm>
              <a:off x="2095737" y="882410"/>
              <a:ext cx="54675" cy="18720"/>
            </a:xfrm>
            <a:custGeom>
              <a:rect b="b" l="l" r="r" t="t"/>
              <a:pathLst>
                <a:path extrusionOk="0" h="126" w="368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7" name="Google Shape;5557;p28"/>
            <p:cNvSpPr/>
            <p:nvPr/>
          </p:nvSpPr>
          <p:spPr>
            <a:xfrm>
              <a:off x="2217271" y="880775"/>
              <a:ext cx="96721" cy="28229"/>
            </a:xfrm>
            <a:custGeom>
              <a:rect b="b" l="l" r="r" t="t"/>
              <a:pathLst>
                <a:path extrusionOk="0" h="190" w="651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8" name="Google Shape;5558;p28"/>
            <p:cNvSpPr/>
            <p:nvPr/>
          </p:nvSpPr>
          <p:spPr>
            <a:xfrm>
              <a:off x="2408782" y="880775"/>
              <a:ext cx="102961" cy="28229"/>
            </a:xfrm>
            <a:custGeom>
              <a:rect b="b" l="l" r="r" t="t"/>
              <a:pathLst>
                <a:path extrusionOk="0" h="190" w="693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59" name="Google Shape;5559;p28"/>
          <p:cNvGrpSpPr/>
          <p:nvPr/>
        </p:nvGrpSpPr>
        <p:grpSpPr>
          <a:xfrm flipH="1">
            <a:off x="5161963" y="859708"/>
            <a:ext cx="3268775" cy="380199"/>
            <a:chOff x="975489" y="863689"/>
            <a:chExt cx="3268775" cy="380199"/>
          </a:xfrm>
        </p:grpSpPr>
        <p:grpSp>
          <p:nvGrpSpPr>
            <p:cNvPr id="5560" name="Google Shape;5560;p28"/>
            <p:cNvGrpSpPr/>
            <p:nvPr/>
          </p:nvGrpSpPr>
          <p:grpSpPr>
            <a:xfrm>
              <a:off x="975489" y="863689"/>
              <a:ext cx="3268775" cy="380199"/>
              <a:chOff x="975489" y="863689"/>
              <a:chExt cx="3268775" cy="380199"/>
            </a:xfrm>
          </p:grpSpPr>
          <p:sp>
            <p:nvSpPr>
              <p:cNvPr id="5561" name="Google Shape;5561;p28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rect b="b" l="l" r="r" t="t"/>
                <a:pathLst>
                  <a:path extrusionOk="0" h="2276" w="1123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2" name="Google Shape;5562;p28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rect b="b" l="l" r="r" t="t"/>
                <a:pathLst>
                  <a:path extrusionOk="0" h="1396" w="913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3" name="Google Shape;5563;p28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rect b="b" l="l" r="r" t="t"/>
                <a:pathLst>
                  <a:path extrusionOk="0" h="305" w="368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4" name="Google Shape;5564;p28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rect b="b" l="l" r="r" t="t"/>
                <a:pathLst>
                  <a:path extrusionOk="0" h="306" w="347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5" name="Google Shape;5565;p28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rect b="b" l="l" r="r" t="t"/>
                <a:pathLst>
                  <a:path extrusionOk="0" h="221" w="95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6" name="Google Shape;5566;p28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rect b="b" l="l" r="r" t="t"/>
                <a:pathLst>
                  <a:path extrusionOk="0" h="2329" w="777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7" name="Google Shape;5567;p28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rect b="b" l="l" r="r" t="t"/>
                <a:pathLst>
                  <a:path extrusionOk="0" h="2329" w="1018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8" name="Google Shape;5568;p28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rect b="b" l="l" r="r" t="t"/>
                <a:pathLst>
                  <a:path extrusionOk="0" h="1689" w="735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9" name="Google Shape;5569;p28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rect b="b" l="l" r="r" t="t"/>
                <a:pathLst>
                  <a:path extrusionOk="0" h="2329" w="599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0" name="Google Shape;5570;p28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rect b="b" l="l" r="r" t="t"/>
                <a:pathLst>
                  <a:path extrusionOk="0" h="2109" w="987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1" name="Google Shape;5571;p28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rect b="b" l="l" r="r" t="t"/>
                <a:pathLst>
                  <a:path extrusionOk="0" h="2140" w="1018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2" name="Google Shape;5572;p28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rect b="b" l="l" r="r" t="t"/>
                <a:pathLst>
                  <a:path extrusionOk="0" h="850" w="756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3" name="Google Shape;5573;p28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rect b="b" l="l" r="r" t="t"/>
                <a:pathLst>
                  <a:path extrusionOk="0" h="1417" w="987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4" name="Google Shape;5574;p28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rect b="b" l="l" r="r" t="t"/>
                <a:pathLst>
                  <a:path extrusionOk="0" h="1311" w="735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5" name="Google Shape;5575;p28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rect b="b" l="l" r="r" t="t"/>
                <a:pathLst>
                  <a:path extrusionOk="0" h="1385" w="578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6" name="Google Shape;5576;p28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rect b="b" l="l" r="r" t="t"/>
                <a:pathLst>
                  <a:path extrusionOk="0" h="1417" w="987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7" name="Google Shape;5577;p28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rect b="b" l="l" r="r" t="t"/>
                <a:pathLst>
                  <a:path extrusionOk="0" h="1165" w="997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8" name="Google Shape;5578;p28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rect b="b" l="l" r="r" t="t"/>
                <a:pathLst>
                  <a:path extrusionOk="0" h="158" w="609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9" name="Google Shape;5579;p28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rect b="b" l="l" r="r" t="t"/>
                <a:pathLst>
                  <a:path extrusionOk="0" h="148" w="609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0" name="Google Shape;5580;p28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rect b="b" l="l" r="r" t="t"/>
                <a:pathLst>
                  <a:path extrusionOk="0" h="200" w="578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1" name="Google Shape;5581;p28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rect b="b" l="l" r="r" t="t"/>
                <a:pathLst>
                  <a:path extrusionOk="0" h="138" w="672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2" name="Google Shape;5582;p28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rect b="b" l="l" r="r" t="t"/>
                <a:pathLst>
                  <a:path extrusionOk="0" h="117" w="124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3" name="Google Shape;5583;p28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rect b="b" l="l" r="r" t="t"/>
                <a:pathLst>
                  <a:path extrusionOk="0" h="76" w="11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4" name="Google Shape;5584;p28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rect b="b" l="l" r="r" t="t"/>
                <a:pathLst>
                  <a:path extrusionOk="0" h="127" w="452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5" name="Google Shape;5585;p28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rect b="b" l="l" r="r" t="t"/>
                <a:pathLst>
                  <a:path extrusionOk="0" h="295" w="368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6" name="Google Shape;5586;p28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rect b="b" l="l" r="r" t="t"/>
                <a:pathLst>
                  <a:path extrusionOk="0" h="231" w="526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7" name="Google Shape;5587;p28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rect b="b" l="l" r="r" t="t"/>
                <a:pathLst>
                  <a:path extrusionOk="0" h="263" w="42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8" name="Google Shape;5588;p28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rect b="b" l="l" r="r" t="t"/>
                <a:pathLst>
                  <a:path extrusionOk="0" h="190" w="704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9" name="Google Shape;5589;p28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rect b="b" l="l" r="r" t="t"/>
                <a:pathLst>
                  <a:path extrusionOk="0" h="483" w="525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0" name="Google Shape;5590;p28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rect b="b" l="l" r="r" t="t"/>
                <a:pathLst>
                  <a:path extrusionOk="0" h="222" w="53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1" name="Google Shape;5591;p28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rect b="b" l="l" r="r" t="t"/>
                <a:pathLst>
                  <a:path extrusionOk="0" h="144" w="177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2" name="Google Shape;5592;p28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rect b="b" l="l" r="r" t="t"/>
                <a:pathLst>
                  <a:path extrusionOk="0" h="2549" w="504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3" name="Google Shape;5593;p28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rect b="b" l="l" r="r" t="t"/>
                <a:pathLst>
                  <a:path extrusionOk="0" h="2130" w="767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4" name="Google Shape;5594;p28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rect b="b" l="l" r="r" t="t"/>
                <a:pathLst>
                  <a:path extrusionOk="0" h="2130" w="662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5" name="Google Shape;5595;p28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rect b="b" l="l" r="r" t="t"/>
                <a:pathLst>
                  <a:path extrusionOk="0" h="1501" w="714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6" name="Google Shape;5596;p28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rect b="b" l="l" r="r" t="t"/>
                <a:pathLst>
                  <a:path extrusionOk="0" h="1469" w="662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7" name="Google Shape;5597;p28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rect b="b" l="l" r="r" t="t"/>
                <a:pathLst>
                  <a:path extrusionOk="0" h="168" w="452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8" name="Google Shape;5598;p28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rect b="b" l="l" r="r" t="t"/>
                <a:pathLst>
                  <a:path extrusionOk="0" h="243" w="389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9" name="Google Shape;5599;p28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rect b="b" l="l" r="r" t="t"/>
                <a:pathLst>
                  <a:path extrusionOk="0" h="148" w="473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0" name="Google Shape;5600;p28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rect b="b" l="l" r="r" t="t"/>
                <a:pathLst>
                  <a:path extrusionOk="0" h="95" w="75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1" name="Google Shape;5601;p28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rect b="b" l="l" r="r" t="t"/>
                <a:pathLst>
                  <a:path extrusionOk="0" h="95" w="74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2" name="Google Shape;5602;p28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rect b="b" l="l" r="r" t="t"/>
                <a:pathLst>
                  <a:path extrusionOk="0" h="117" w="85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3" name="Google Shape;5603;p28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rect b="b" l="l" r="r" t="t"/>
                <a:pathLst>
                  <a:path extrusionOk="0" h="1543" w="756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4" name="Google Shape;5604;p28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rect b="b" l="l" r="r" t="t"/>
                <a:pathLst>
                  <a:path extrusionOk="0" h="788" w="756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5" name="Google Shape;5605;p28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rect b="b" l="l" r="r" t="t"/>
                <a:pathLst>
                  <a:path extrusionOk="0" h="222" w="515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6" name="Google Shape;5606;p28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rect b="b" l="l" r="r" t="t"/>
                <a:pathLst>
                  <a:path extrusionOk="0" h="221" w="484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7" name="Google Shape;5607;p28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rect b="b" l="l" r="r" t="t"/>
                <a:pathLst>
                  <a:path extrusionOk="0" h="2549" w="683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8" name="Google Shape;5608;p28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rect b="b" l="l" r="r" t="t"/>
                <a:pathLst>
                  <a:path extrusionOk="0" h="2549" w="599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9" name="Google Shape;5609;p28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rect b="b" l="l" r="r" t="t"/>
                <a:pathLst>
                  <a:path extrusionOk="0" h="1804" w="641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0" name="Google Shape;5610;p28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rect b="b" l="l" r="r" t="t"/>
                <a:pathLst>
                  <a:path extrusionOk="0" h="1762" w="588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1" name="Google Shape;5611;p28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rect b="b" l="l" r="r" t="t"/>
                <a:pathLst>
                  <a:path extrusionOk="0" h="285" w="357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2" name="Google Shape;5612;p28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rect b="b" l="l" r="r" t="t"/>
                <a:pathLst>
                  <a:path extrusionOk="0" h="117" w="64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3" name="Google Shape;5613;p28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rect b="b" l="l" r="r" t="t"/>
                <a:pathLst>
                  <a:path extrusionOk="0" h="106" w="64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4" name="Google Shape;5614;p28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rect b="b" l="l" r="r" t="t"/>
                <a:pathLst>
                  <a:path extrusionOk="0" h="127" w="75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5" name="Google Shape;5615;p28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rect b="b" l="l" r="r" t="t"/>
                <a:pathLst>
                  <a:path extrusionOk="0" h="2549" w="756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6" name="Google Shape;5616;p28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rect b="b" l="l" r="r" t="t"/>
                <a:pathLst>
                  <a:path extrusionOk="0" h="2549" w="661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7" name="Google Shape;5617;p28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rect b="b" l="l" r="r" t="t"/>
                <a:pathLst>
                  <a:path extrusionOk="0" h="2340" w="651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8" name="Google Shape;5618;p28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rect b="b" l="l" r="r" t="t"/>
                <a:pathLst>
                  <a:path extrusionOk="0" h="1794" w="472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9" name="Google Shape;5619;p28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rect b="b" l="l" r="r" t="t"/>
                <a:pathLst>
                  <a:path extrusionOk="0" h="1804" w="704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0" name="Google Shape;5620;p28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rect b="b" l="l" r="r" t="t"/>
                <a:pathLst>
                  <a:path extrusionOk="0" h="1762" w="651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1" name="Google Shape;5621;p28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rect b="b" l="l" r="r" t="t"/>
                <a:pathLst>
                  <a:path extrusionOk="0" h="1553" w="63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2" name="Google Shape;5622;p28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rect b="b" l="l" r="r" t="t"/>
                <a:pathLst>
                  <a:path extrusionOk="0" h="159" w="431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3" name="Google Shape;5623;p28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rect b="b" l="l" r="r" t="t"/>
                <a:pathLst>
                  <a:path extrusionOk="0" h="159" w="421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4" name="Google Shape;5624;p28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rect b="b" l="l" r="r" t="t"/>
                <a:pathLst>
                  <a:path extrusionOk="0" h="138" w="473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5" name="Google Shape;5625;p28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rect b="b" l="l" r="r" t="t"/>
                <a:pathLst>
                  <a:path extrusionOk="0" h="117" w="74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6" name="Google Shape;5626;p28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rect b="b" l="l" r="r" t="t"/>
                <a:pathLst>
                  <a:path extrusionOk="0" h="285" w="399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7" name="Google Shape;5627;p28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rect b="b" l="l" r="r" t="t"/>
                <a:pathLst>
                  <a:path extrusionOk="0" h="117" w="74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8" name="Google Shape;5628;p28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rect b="b" l="l" r="r" t="t"/>
                <a:pathLst>
                  <a:path extrusionOk="0" h="106" w="85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9" name="Google Shape;5629;p28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rect b="b" l="l" r="r" t="t"/>
                <a:pathLst>
                  <a:path extrusionOk="0" h="127" w="95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0" name="Google Shape;5630;p28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rect b="b" l="l" r="r" t="t"/>
                <a:pathLst>
                  <a:path extrusionOk="0" h="2549" w="714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1" name="Google Shape;5631;p28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rect b="b" l="l" r="r" t="t"/>
                <a:pathLst>
                  <a:path extrusionOk="0" h="1847" w="756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2" name="Google Shape;5632;p28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rect b="b" l="l" r="r" t="t"/>
                <a:pathLst>
                  <a:path extrusionOk="0" h="2549" w="1081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3" name="Google Shape;5633;p28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rect b="b" l="l" r="r" t="t"/>
                <a:pathLst>
                  <a:path extrusionOk="0" h="2340" w="955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4" name="Google Shape;5634;p28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rect b="b" l="l" r="r" t="t"/>
                <a:pathLst>
                  <a:path extrusionOk="0" h="1794" w="672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5" name="Google Shape;5635;p28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rect b="b" l="l" r="r" t="t"/>
                <a:pathLst>
                  <a:path extrusionOk="0" h="945" w="756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6" name="Google Shape;5636;p28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rect b="b" l="l" r="r" t="t"/>
                <a:pathLst>
                  <a:path extrusionOk="0" h="1804" w="1018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7" name="Google Shape;5637;p28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rect b="b" l="l" r="r" t="t"/>
                <a:pathLst>
                  <a:path extrusionOk="0" h="1553" w="913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8" name="Google Shape;5638;p28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rect b="b" l="l" r="r" t="t"/>
                <a:pathLst>
                  <a:path extrusionOk="0" h="159" w="63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9" name="Google Shape;5639;p28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rect b="b" l="l" r="r" t="t"/>
                <a:pathLst>
                  <a:path extrusionOk="0" h="159" w="63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0" name="Google Shape;5640;p28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rect b="b" l="l" r="r" t="t"/>
                <a:pathLst>
                  <a:path extrusionOk="0" h="138" w="714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1" name="Google Shape;5641;p28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rect b="b" l="l" r="r" t="t"/>
                <a:pathLst>
                  <a:path extrusionOk="0" h="117" w="116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2" name="Google Shape;5642;p28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rect b="b" l="l" r="r" t="t"/>
                <a:pathLst>
                  <a:path extrusionOk="0" h="263" w="515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3" name="Google Shape;5643;p28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rect b="b" l="l" r="r" t="t"/>
                <a:pathLst>
                  <a:path extrusionOk="0" h="264" w="484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4" name="Google Shape;5644;p28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rect b="b" l="l" r="r" t="t"/>
                <a:pathLst>
                  <a:path extrusionOk="0" h="117" w="116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5" name="Google Shape;5645;p28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rect b="b" l="l" r="r" t="t"/>
                <a:pathLst>
                  <a:path extrusionOk="0" h="106" w="116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6" name="Google Shape;5646;p28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rect b="b" l="l" r="r" t="t"/>
                <a:pathLst>
                  <a:path extrusionOk="0" h="2549" w="745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7" name="Google Shape;5647;p28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rect b="b" l="l" r="r" t="t"/>
                <a:pathLst>
                  <a:path extrusionOk="0" h="1847" w="798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8" name="Google Shape;5648;p28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rect b="b" l="l" r="r" t="t"/>
                <a:pathLst>
                  <a:path extrusionOk="0" h="2549" w="1123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9" name="Google Shape;5649;p28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rect b="b" l="l" r="r" t="t"/>
                <a:pathLst>
                  <a:path extrusionOk="0" h="2549" w="976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0" name="Google Shape;5650;p28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rect b="b" l="l" r="r" t="t"/>
                <a:pathLst>
                  <a:path extrusionOk="0" h="2340" w="987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1" name="Google Shape;5651;p28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rect b="b" l="l" r="r" t="t"/>
                <a:pathLst>
                  <a:path extrusionOk="0" h="1794" w="703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2" name="Google Shape;5652;p28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rect b="b" l="l" r="r" t="t"/>
                <a:pathLst>
                  <a:path extrusionOk="0" h="945" w="777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3" name="Google Shape;5653;p28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rect b="b" l="l" r="r" t="t"/>
                <a:pathLst>
                  <a:path extrusionOk="0" h="1804" w="105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4" name="Google Shape;5654;p28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rect b="b" l="l" r="r" t="t"/>
                <a:pathLst>
                  <a:path extrusionOk="0" h="1762" w="976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5" name="Google Shape;5655;p28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rect b="b" l="l" r="r" t="t"/>
                <a:pathLst>
                  <a:path extrusionOk="0" h="1553" w="945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6" name="Google Shape;5656;p28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rect b="b" l="l" r="r" t="t"/>
                <a:pathLst>
                  <a:path extrusionOk="0" h="159" w="631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7" name="Google Shape;5657;p28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rect b="b" l="l" r="r" t="t"/>
                <a:pathLst>
                  <a:path extrusionOk="0" h="159" w="63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8" name="Google Shape;5658;p28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rect b="b" l="l" r="r" t="t"/>
                <a:pathLst>
                  <a:path extrusionOk="0" h="138" w="704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9" name="Google Shape;5659;p28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rect b="b" l="l" r="r" t="t"/>
                <a:pathLst>
                  <a:path extrusionOk="0" h="96" w="125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0" name="Google Shape;5660;p28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rect b="b" l="l" r="r" t="t"/>
                <a:pathLst>
                  <a:path extrusionOk="0" h="285" w="578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1" name="Google Shape;5661;p28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rect b="b" l="l" r="r" t="t"/>
                <a:pathLst>
                  <a:path extrusionOk="0" h="263" w="504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2" name="Google Shape;5662;p28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rect b="b" l="l" r="r" t="t"/>
                <a:pathLst>
                  <a:path extrusionOk="0" h="264" w="473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3" name="Google Shape;5663;p28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rect b="b" l="l" r="r" t="t"/>
                <a:pathLst>
                  <a:path extrusionOk="0" h="117" w="127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4" name="Google Shape;5664;p28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rect b="b" l="l" r="r" t="t"/>
                <a:pathLst>
                  <a:path extrusionOk="0" h="85" w="125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5" name="Google Shape;5665;p28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rect b="b" l="l" r="r" t="t"/>
                <a:pathLst>
                  <a:path extrusionOk="0" h="127" w="127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6" name="Google Shape;5666;p28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rect b="b" l="l" r="r" t="t"/>
                <a:pathLst>
                  <a:path extrusionOk="0" h="107" w="156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67" name="Google Shape;5667;p28"/>
            <p:cNvSpPr/>
            <p:nvPr/>
          </p:nvSpPr>
          <p:spPr>
            <a:xfrm>
              <a:off x="4058696" y="880775"/>
              <a:ext cx="59429" cy="28229"/>
            </a:xfrm>
            <a:custGeom>
              <a:rect b="b" l="l" r="r" t="t"/>
              <a:pathLst>
                <a:path extrusionOk="0" h="190" w="40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8" name="Google Shape;5668;p28"/>
            <p:cNvSpPr/>
            <p:nvPr/>
          </p:nvSpPr>
          <p:spPr>
            <a:xfrm>
              <a:off x="4173989" y="880775"/>
              <a:ext cx="62549" cy="28229"/>
            </a:xfrm>
            <a:custGeom>
              <a:rect b="b" l="l" r="r" t="t"/>
              <a:pathLst>
                <a:path extrusionOk="0" h="190" w="421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9" name="Google Shape;5669;p28"/>
            <p:cNvSpPr/>
            <p:nvPr/>
          </p:nvSpPr>
          <p:spPr>
            <a:xfrm>
              <a:off x="2787497" y="882410"/>
              <a:ext cx="37440" cy="18720"/>
            </a:xfrm>
            <a:custGeom>
              <a:rect b="b" l="l" r="r" t="t"/>
              <a:pathLst>
                <a:path extrusionOk="0" h="126" w="252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0" name="Google Shape;5670;p28"/>
            <p:cNvSpPr/>
            <p:nvPr/>
          </p:nvSpPr>
          <p:spPr>
            <a:xfrm>
              <a:off x="2869956" y="880775"/>
              <a:ext cx="65669" cy="28229"/>
            </a:xfrm>
            <a:custGeom>
              <a:rect b="b" l="l" r="r" t="t"/>
              <a:pathLst>
                <a:path extrusionOk="0" h="190" w="442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1" name="Google Shape;5671;p28"/>
            <p:cNvSpPr/>
            <p:nvPr/>
          </p:nvSpPr>
          <p:spPr>
            <a:xfrm>
              <a:off x="2999364" y="880775"/>
              <a:ext cx="68640" cy="28229"/>
            </a:xfrm>
            <a:custGeom>
              <a:rect b="b" l="l" r="r" t="t"/>
              <a:pathLst>
                <a:path extrusionOk="0" h="190" w="462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2" name="Google Shape;5672;p28"/>
            <p:cNvSpPr/>
            <p:nvPr/>
          </p:nvSpPr>
          <p:spPr>
            <a:xfrm>
              <a:off x="3402891" y="882410"/>
              <a:ext cx="54675" cy="18720"/>
            </a:xfrm>
            <a:custGeom>
              <a:rect b="b" l="l" r="r" t="t"/>
              <a:pathLst>
                <a:path extrusionOk="0" h="126" w="368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3" name="Google Shape;5673;p28"/>
            <p:cNvSpPr/>
            <p:nvPr/>
          </p:nvSpPr>
          <p:spPr>
            <a:xfrm>
              <a:off x="3524424" y="880775"/>
              <a:ext cx="96721" cy="28229"/>
            </a:xfrm>
            <a:custGeom>
              <a:rect b="b" l="l" r="r" t="t"/>
              <a:pathLst>
                <a:path extrusionOk="0" h="190" w="651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4" name="Google Shape;5674;p28"/>
            <p:cNvSpPr/>
            <p:nvPr/>
          </p:nvSpPr>
          <p:spPr>
            <a:xfrm>
              <a:off x="2095737" y="882410"/>
              <a:ext cx="54675" cy="18720"/>
            </a:xfrm>
            <a:custGeom>
              <a:rect b="b" l="l" r="r" t="t"/>
              <a:pathLst>
                <a:path extrusionOk="0" h="126" w="368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5" name="Google Shape;5675;p28"/>
            <p:cNvSpPr/>
            <p:nvPr/>
          </p:nvSpPr>
          <p:spPr>
            <a:xfrm>
              <a:off x="2217271" y="880775"/>
              <a:ext cx="96721" cy="28229"/>
            </a:xfrm>
            <a:custGeom>
              <a:rect b="b" l="l" r="r" t="t"/>
              <a:pathLst>
                <a:path extrusionOk="0" h="190" w="651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6" name="Google Shape;5676;p28"/>
            <p:cNvSpPr/>
            <p:nvPr/>
          </p:nvSpPr>
          <p:spPr>
            <a:xfrm>
              <a:off x="2408782" y="880775"/>
              <a:ext cx="102961" cy="28229"/>
            </a:xfrm>
            <a:custGeom>
              <a:rect b="b" l="l" r="r" t="t"/>
              <a:pathLst>
                <a:path extrusionOk="0" h="190" w="693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77" name="Google Shape;5677;p28"/>
          <p:cNvSpPr/>
          <p:nvPr/>
        </p:nvSpPr>
        <p:spPr>
          <a:xfrm>
            <a:off x="0" y="1192650"/>
            <a:ext cx="9143992" cy="78001"/>
          </a:xfrm>
          <a:custGeom>
            <a:rect b="b" l="l" r="r" t="t"/>
            <a:pathLst>
              <a:path extrusionOk="0" h="525" w="27171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81" name="Shape 5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2" name="Google Shape;5682;p29"/>
          <p:cNvSpPr txBox="1"/>
          <p:nvPr>
            <p:ph idx="8"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1. Nghệ thuật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83" name="Google Shape;5683;p29"/>
          <p:cNvSpPr/>
          <p:nvPr/>
        </p:nvSpPr>
        <p:spPr>
          <a:xfrm>
            <a:off x="4" y="1093900"/>
            <a:ext cx="9143992" cy="78001"/>
          </a:xfrm>
          <a:custGeom>
            <a:rect b="b" l="l" r="r" t="t"/>
            <a:pathLst>
              <a:path extrusionOk="0" h="525" w="27171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684" name="Google Shape;5684;p29"/>
          <p:cNvGrpSpPr/>
          <p:nvPr/>
        </p:nvGrpSpPr>
        <p:grpSpPr>
          <a:xfrm>
            <a:off x="6643623" y="869275"/>
            <a:ext cx="1190254" cy="1775136"/>
            <a:chOff x="-769675" y="2880248"/>
            <a:chExt cx="703626" cy="1049382"/>
          </a:xfrm>
        </p:grpSpPr>
        <p:sp>
          <p:nvSpPr>
            <p:cNvPr id="5685" name="Google Shape;5685;p29"/>
            <p:cNvSpPr/>
            <p:nvPr/>
          </p:nvSpPr>
          <p:spPr>
            <a:xfrm>
              <a:off x="-374405" y="2880248"/>
              <a:ext cx="272382" cy="884140"/>
            </a:xfrm>
            <a:custGeom>
              <a:rect b="b" l="l" r="r" t="t"/>
              <a:pathLst>
                <a:path extrusionOk="0" h="26052" w="8026">
                  <a:moveTo>
                    <a:pt x="2520" y="0"/>
                  </a:moveTo>
                  <a:cubicBezTo>
                    <a:pt x="1561" y="0"/>
                    <a:pt x="755" y="823"/>
                    <a:pt x="704" y="1841"/>
                  </a:cubicBezTo>
                  <a:cubicBezTo>
                    <a:pt x="687" y="2155"/>
                    <a:pt x="747" y="2460"/>
                    <a:pt x="874" y="2723"/>
                  </a:cubicBezTo>
                  <a:cubicBezTo>
                    <a:pt x="670" y="2842"/>
                    <a:pt x="543" y="3054"/>
                    <a:pt x="543" y="3300"/>
                  </a:cubicBezTo>
                  <a:cubicBezTo>
                    <a:pt x="543" y="3665"/>
                    <a:pt x="823" y="3953"/>
                    <a:pt x="1188" y="3970"/>
                  </a:cubicBezTo>
                  <a:lnTo>
                    <a:pt x="1188" y="3987"/>
                  </a:lnTo>
                  <a:cubicBezTo>
                    <a:pt x="4819" y="5480"/>
                    <a:pt x="7355" y="10053"/>
                    <a:pt x="7194" y="15473"/>
                  </a:cubicBezTo>
                  <a:cubicBezTo>
                    <a:pt x="7092" y="18739"/>
                    <a:pt x="3631" y="25398"/>
                    <a:pt x="0" y="26052"/>
                  </a:cubicBezTo>
                  <a:cubicBezTo>
                    <a:pt x="1900" y="25941"/>
                    <a:pt x="3351" y="24567"/>
                    <a:pt x="3529" y="24414"/>
                  </a:cubicBezTo>
                  <a:cubicBezTo>
                    <a:pt x="5574" y="22616"/>
                    <a:pt x="7745" y="18994"/>
                    <a:pt x="7873" y="14829"/>
                  </a:cubicBezTo>
                  <a:cubicBezTo>
                    <a:pt x="8025" y="9730"/>
                    <a:pt x="5777" y="4513"/>
                    <a:pt x="2486" y="2613"/>
                  </a:cubicBezTo>
                  <a:cubicBezTo>
                    <a:pt x="2231" y="2299"/>
                    <a:pt x="2070" y="1900"/>
                    <a:pt x="2053" y="1459"/>
                  </a:cubicBezTo>
                  <a:cubicBezTo>
                    <a:pt x="2028" y="866"/>
                    <a:pt x="2274" y="340"/>
                    <a:pt x="2672" y="9"/>
                  </a:cubicBezTo>
                  <a:cubicBezTo>
                    <a:pt x="2622" y="0"/>
                    <a:pt x="2571" y="0"/>
                    <a:pt x="2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86" name="Google Shape;5686;p29"/>
            <p:cNvSpPr/>
            <p:nvPr/>
          </p:nvSpPr>
          <p:spPr>
            <a:xfrm>
              <a:off x="-292649" y="3037413"/>
              <a:ext cx="187437" cy="420655"/>
            </a:xfrm>
            <a:custGeom>
              <a:rect b="b" l="l" r="r" t="t"/>
              <a:pathLst>
                <a:path extrusionOk="0" h="12395" w="5523">
                  <a:moveTo>
                    <a:pt x="0" y="1"/>
                  </a:moveTo>
                  <a:cubicBezTo>
                    <a:pt x="2961" y="1935"/>
                    <a:pt x="4929" y="6058"/>
                    <a:pt x="4785" y="10834"/>
                  </a:cubicBezTo>
                  <a:cubicBezTo>
                    <a:pt x="4768" y="11300"/>
                    <a:pt x="4692" y="11826"/>
                    <a:pt x="4547" y="12395"/>
                  </a:cubicBezTo>
                  <a:cubicBezTo>
                    <a:pt x="4946" y="11979"/>
                    <a:pt x="5243" y="11411"/>
                    <a:pt x="5430" y="10749"/>
                  </a:cubicBezTo>
                  <a:cubicBezTo>
                    <a:pt x="5447" y="10562"/>
                    <a:pt x="5455" y="10384"/>
                    <a:pt x="5464" y="10198"/>
                  </a:cubicBezTo>
                  <a:cubicBezTo>
                    <a:pt x="5523" y="8187"/>
                    <a:pt x="5209" y="6168"/>
                    <a:pt x="4607" y="4327"/>
                  </a:cubicBezTo>
                  <a:cubicBezTo>
                    <a:pt x="3470" y="1876"/>
                    <a:pt x="1655" y="20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87" name="Google Shape;5687;p29"/>
            <p:cNvSpPr/>
            <p:nvPr/>
          </p:nvSpPr>
          <p:spPr>
            <a:xfrm>
              <a:off x="-356282" y="2880248"/>
              <a:ext cx="72592" cy="121530"/>
            </a:xfrm>
            <a:custGeom>
              <a:rect b="b" l="l" r="r" t="t"/>
              <a:pathLst>
                <a:path extrusionOk="0" h="3581" w="2139">
                  <a:moveTo>
                    <a:pt x="1986" y="0"/>
                  </a:moveTo>
                  <a:cubicBezTo>
                    <a:pt x="1027" y="0"/>
                    <a:pt x="221" y="823"/>
                    <a:pt x="170" y="1841"/>
                  </a:cubicBezTo>
                  <a:cubicBezTo>
                    <a:pt x="153" y="2155"/>
                    <a:pt x="213" y="2460"/>
                    <a:pt x="332" y="2723"/>
                  </a:cubicBezTo>
                  <a:cubicBezTo>
                    <a:pt x="136" y="2842"/>
                    <a:pt x="1" y="3054"/>
                    <a:pt x="1" y="3300"/>
                  </a:cubicBezTo>
                  <a:cubicBezTo>
                    <a:pt x="1" y="3385"/>
                    <a:pt x="18" y="3461"/>
                    <a:pt x="43" y="3529"/>
                  </a:cubicBezTo>
                  <a:cubicBezTo>
                    <a:pt x="179" y="3563"/>
                    <a:pt x="323" y="3580"/>
                    <a:pt x="459" y="3580"/>
                  </a:cubicBezTo>
                  <a:cubicBezTo>
                    <a:pt x="1078" y="3580"/>
                    <a:pt x="1638" y="3232"/>
                    <a:pt x="2037" y="2664"/>
                  </a:cubicBezTo>
                  <a:cubicBezTo>
                    <a:pt x="2011" y="2647"/>
                    <a:pt x="1986" y="2630"/>
                    <a:pt x="1952" y="2613"/>
                  </a:cubicBezTo>
                  <a:cubicBezTo>
                    <a:pt x="1697" y="2299"/>
                    <a:pt x="1536" y="1900"/>
                    <a:pt x="1519" y="1459"/>
                  </a:cubicBezTo>
                  <a:cubicBezTo>
                    <a:pt x="1494" y="866"/>
                    <a:pt x="1740" y="340"/>
                    <a:pt x="2138" y="9"/>
                  </a:cubicBezTo>
                  <a:cubicBezTo>
                    <a:pt x="2088" y="0"/>
                    <a:pt x="2037" y="0"/>
                    <a:pt x="1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88" name="Google Shape;5688;p29"/>
            <p:cNvSpPr/>
            <p:nvPr/>
          </p:nvSpPr>
          <p:spPr>
            <a:xfrm>
              <a:off x="-632092" y="3763200"/>
              <a:ext cx="428732" cy="166429"/>
            </a:xfrm>
            <a:custGeom>
              <a:rect b="b" l="l" r="r" t="t"/>
              <a:pathLst>
                <a:path extrusionOk="0" h="4904" w="12633">
                  <a:moveTo>
                    <a:pt x="5303" y="1"/>
                  </a:moveTo>
                  <a:cubicBezTo>
                    <a:pt x="5303" y="9"/>
                    <a:pt x="5303" y="26"/>
                    <a:pt x="5303" y="35"/>
                  </a:cubicBezTo>
                  <a:cubicBezTo>
                    <a:pt x="5303" y="179"/>
                    <a:pt x="5354" y="315"/>
                    <a:pt x="5430" y="425"/>
                  </a:cubicBezTo>
                  <a:cubicBezTo>
                    <a:pt x="5515" y="654"/>
                    <a:pt x="5557" y="900"/>
                    <a:pt x="5557" y="1154"/>
                  </a:cubicBezTo>
                  <a:cubicBezTo>
                    <a:pt x="5557" y="2333"/>
                    <a:pt x="4641" y="3292"/>
                    <a:pt x="3504" y="3292"/>
                  </a:cubicBezTo>
                  <a:cubicBezTo>
                    <a:pt x="3309" y="3292"/>
                    <a:pt x="3114" y="3258"/>
                    <a:pt x="2936" y="3207"/>
                  </a:cubicBezTo>
                  <a:cubicBezTo>
                    <a:pt x="2877" y="3182"/>
                    <a:pt x="2809" y="3173"/>
                    <a:pt x="2741" y="3173"/>
                  </a:cubicBezTo>
                  <a:cubicBezTo>
                    <a:pt x="2410" y="3173"/>
                    <a:pt x="2130" y="3462"/>
                    <a:pt x="2130" y="3810"/>
                  </a:cubicBezTo>
                  <a:cubicBezTo>
                    <a:pt x="2130" y="3886"/>
                    <a:pt x="2147" y="3962"/>
                    <a:pt x="2173" y="4030"/>
                  </a:cubicBezTo>
                  <a:lnTo>
                    <a:pt x="1494" y="4285"/>
                  </a:lnTo>
                  <a:lnTo>
                    <a:pt x="612" y="4285"/>
                  </a:lnTo>
                  <a:cubicBezTo>
                    <a:pt x="272" y="4285"/>
                    <a:pt x="1" y="4556"/>
                    <a:pt x="1" y="4895"/>
                  </a:cubicBezTo>
                  <a:lnTo>
                    <a:pt x="1" y="4904"/>
                  </a:lnTo>
                  <a:lnTo>
                    <a:pt x="12632" y="4904"/>
                  </a:lnTo>
                  <a:lnTo>
                    <a:pt x="12632" y="4895"/>
                  </a:lnTo>
                  <a:cubicBezTo>
                    <a:pt x="12632" y="4556"/>
                    <a:pt x="12361" y="4285"/>
                    <a:pt x="12021" y="4285"/>
                  </a:cubicBezTo>
                  <a:lnTo>
                    <a:pt x="11139" y="4285"/>
                  </a:lnTo>
                  <a:lnTo>
                    <a:pt x="10461" y="4022"/>
                  </a:lnTo>
                  <a:cubicBezTo>
                    <a:pt x="10486" y="3954"/>
                    <a:pt x="10503" y="3886"/>
                    <a:pt x="10503" y="3810"/>
                  </a:cubicBezTo>
                  <a:cubicBezTo>
                    <a:pt x="10503" y="3453"/>
                    <a:pt x="10223" y="3173"/>
                    <a:pt x="9884" y="3173"/>
                  </a:cubicBezTo>
                  <a:cubicBezTo>
                    <a:pt x="9824" y="3173"/>
                    <a:pt x="9756" y="3182"/>
                    <a:pt x="9697" y="3207"/>
                  </a:cubicBezTo>
                  <a:cubicBezTo>
                    <a:pt x="9519" y="3258"/>
                    <a:pt x="9324" y="3292"/>
                    <a:pt x="9129" y="3292"/>
                  </a:cubicBezTo>
                  <a:cubicBezTo>
                    <a:pt x="7992" y="3292"/>
                    <a:pt x="7076" y="2333"/>
                    <a:pt x="7076" y="1154"/>
                  </a:cubicBezTo>
                  <a:cubicBezTo>
                    <a:pt x="7076" y="900"/>
                    <a:pt x="7118" y="654"/>
                    <a:pt x="7203" y="425"/>
                  </a:cubicBezTo>
                  <a:cubicBezTo>
                    <a:pt x="7245" y="365"/>
                    <a:pt x="7279" y="289"/>
                    <a:pt x="7305" y="213"/>
                  </a:cubicBezTo>
                  <a:lnTo>
                    <a:pt x="7305" y="213"/>
                  </a:lnTo>
                  <a:cubicBezTo>
                    <a:pt x="7144" y="230"/>
                    <a:pt x="6991" y="238"/>
                    <a:pt x="6821" y="238"/>
                  </a:cubicBezTo>
                  <a:cubicBezTo>
                    <a:pt x="6270" y="238"/>
                    <a:pt x="5752" y="153"/>
                    <a:pt x="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89" name="Google Shape;5689;p29"/>
            <p:cNvSpPr/>
            <p:nvPr/>
          </p:nvSpPr>
          <p:spPr>
            <a:xfrm>
              <a:off x="-452155" y="3763200"/>
              <a:ext cx="67977" cy="53010"/>
            </a:xfrm>
            <a:custGeom>
              <a:rect b="b" l="l" r="r" t="t"/>
              <a:pathLst>
                <a:path extrusionOk="0" h="1562" w="2003">
                  <a:moveTo>
                    <a:pt x="1" y="1"/>
                  </a:moveTo>
                  <a:cubicBezTo>
                    <a:pt x="1" y="9"/>
                    <a:pt x="1" y="18"/>
                    <a:pt x="1" y="35"/>
                  </a:cubicBezTo>
                  <a:cubicBezTo>
                    <a:pt x="1" y="179"/>
                    <a:pt x="52" y="315"/>
                    <a:pt x="128" y="425"/>
                  </a:cubicBezTo>
                  <a:cubicBezTo>
                    <a:pt x="196" y="611"/>
                    <a:pt x="238" y="807"/>
                    <a:pt x="247" y="1010"/>
                  </a:cubicBezTo>
                  <a:cubicBezTo>
                    <a:pt x="612" y="1180"/>
                    <a:pt x="1002" y="1324"/>
                    <a:pt x="1426" y="1460"/>
                  </a:cubicBezTo>
                  <a:cubicBezTo>
                    <a:pt x="1553" y="1494"/>
                    <a:pt x="1681" y="1536"/>
                    <a:pt x="1808" y="1562"/>
                  </a:cubicBezTo>
                  <a:cubicBezTo>
                    <a:pt x="1782" y="1434"/>
                    <a:pt x="1774" y="1290"/>
                    <a:pt x="1774" y="1154"/>
                  </a:cubicBezTo>
                  <a:cubicBezTo>
                    <a:pt x="1774" y="900"/>
                    <a:pt x="1816" y="654"/>
                    <a:pt x="1893" y="425"/>
                  </a:cubicBezTo>
                  <a:cubicBezTo>
                    <a:pt x="1943" y="365"/>
                    <a:pt x="1977" y="289"/>
                    <a:pt x="2003" y="213"/>
                  </a:cubicBezTo>
                  <a:lnTo>
                    <a:pt x="2003" y="213"/>
                  </a:lnTo>
                  <a:cubicBezTo>
                    <a:pt x="1842" y="230"/>
                    <a:pt x="1681" y="238"/>
                    <a:pt x="1519" y="238"/>
                  </a:cubicBezTo>
                  <a:cubicBezTo>
                    <a:pt x="968" y="238"/>
                    <a:pt x="450" y="15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90" name="Google Shape;5690;p29"/>
            <p:cNvSpPr/>
            <p:nvPr/>
          </p:nvSpPr>
          <p:spPr>
            <a:xfrm>
              <a:off x="-769675" y="3036293"/>
              <a:ext cx="703626" cy="703626"/>
            </a:xfrm>
            <a:custGeom>
              <a:rect b="b" l="l" r="r" t="t"/>
              <a:pathLst>
                <a:path extrusionOk="0" h="20733" w="20733">
                  <a:moveTo>
                    <a:pt x="10366" y="0"/>
                  </a:moveTo>
                  <a:cubicBezTo>
                    <a:pt x="4640" y="0"/>
                    <a:pt x="0" y="4640"/>
                    <a:pt x="0" y="10366"/>
                  </a:cubicBezTo>
                  <a:cubicBezTo>
                    <a:pt x="0" y="16084"/>
                    <a:pt x="4640" y="20733"/>
                    <a:pt x="10366" y="20733"/>
                  </a:cubicBezTo>
                  <a:cubicBezTo>
                    <a:pt x="16092" y="20733"/>
                    <a:pt x="20733" y="16084"/>
                    <a:pt x="20733" y="10366"/>
                  </a:cubicBezTo>
                  <a:cubicBezTo>
                    <a:pt x="20733" y="4640"/>
                    <a:pt x="16092" y="0"/>
                    <a:pt x="10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91" name="Google Shape;5691;p29"/>
            <p:cNvSpPr/>
            <p:nvPr/>
          </p:nvSpPr>
          <p:spPr>
            <a:xfrm>
              <a:off x="-769675" y="3036293"/>
              <a:ext cx="589630" cy="585592"/>
            </a:xfrm>
            <a:custGeom>
              <a:rect b="b" l="l" r="r" t="t"/>
              <a:pathLst>
                <a:path extrusionOk="0" h="17255" w="17374">
                  <a:moveTo>
                    <a:pt x="10366" y="0"/>
                  </a:moveTo>
                  <a:cubicBezTo>
                    <a:pt x="4649" y="0"/>
                    <a:pt x="0" y="4640"/>
                    <a:pt x="0" y="10366"/>
                  </a:cubicBezTo>
                  <a:cubicBezTo>
                    <a:pt x="0" y="11520"/>
                    <a:pt x="195" y="12631"/>
                    <a:pt x="543" y="13675"/>
                  </a:cubicBezTo>
                  <a:cubicBezTo>
                    <a:pt x="2274" y="15855"/>
                    <a:pt x="4946" y="17255"/>
                    <a:pt x="7940" y="17255"/>
                  </a:cubicBezTo>
                  <a:cubicBezTo>
                    <a:pt x="13149" y="17255"/>
                    <a:pt x="17373" y="13030"/>
                    <a:pt x="17373" y="7821"/>
                  </a:cubicBezTo>
                  <a:cubicBezTo>
                    <a:pt x="17373" y="4971"/>
                    <a:pt x="16118" y="2426"/>
                    <a:pt x="14124" y="696"/>
                  </a:cubicBezTo>
                  <a:cubicBezTo>
                    <a:pt x="12962" y="246"/>
                    <a:pt x="11690" y="0"/>
                    <a:pt x="10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92" name="Google Shape;5692;p29"/>
            <p:cNvSpPr/>
            <p:nvPr/>
          </p:nvSpPr>
          <p:spPr>
            <a:xfrm>
              <a:off x="-187002" y="3190573"/>
              <a:ext cx="118646" cy="259215"/>
            </a:xfrm>
            <a:custGeom>
              <a:rect b="b" l="l" r="r" t="t"/>
              <a:pathLst>
                <a:path extrusionOk="0" h="7638" w="3496">
                  <a:moveTo>
                    <a:pt x="1782" y="1"/>
                  </a:moveTo>
                  <a:lnTo>
                    <a:pt x="1782" y="1"/>
                  </a:lnTo>
                  <a:cubicBezTo>
                    <a:pt x="1833" y="247"/>
                    <a:pt x="1892" y="476"/>
                    <a:pt x="1816" y="756"/>
                  </a:cubicBezTo>
                  <a:lnTo>
                    <a:pt x="1825" y="756"/>
                  </a:lnTo>
                  <a:cubicBezTo>
                    <a:pt x="1791" y="875"/>
                    <a:pt x="1646" y="1027"/>
                    <a:pt x="1663" y="1146"/>
                  </a:cubicBezTo>
                  <a:cubicBezTo>
                    <a:pt x="1689" y="1290"/>
                    <a:pt x="1850" y="1299"/>
                    <a:pt x="1935" y="1418"/>
                  </a:cubicBezTo>
                  <a:cubicBezTo>
                    <a:pt x="2206" y="1791"/>
                    <a:pt x="1926" y="1893"/>
                    <a:pt x="1808" y="2300"/>
                  </a:cubicBezTo>
                  <a:cubicBezTo>
                    <a:pt x="1706" y="2682"/>
                    <a:pt x="1689" y="2877"/>
                    <a:pt x="1205" y="2928"/>
                  </a:cubicBezTo>
                  <a:cubicBezTo>
                    <a:pt x="1231" y="3080"/>
                    <a:pt x="1273" y="3191"/>
                    <a:pt x="1273" y="3343"/>
                  </a:cubicBezTo>
                  <a:cubicBezTo>
                    <a:pt x="1190" y="3313"/>
                    <a:pt x="1131" y="3300"/>
                    <a:pt x="1080" y="3300"/>
                  </a:cubicBezTo>
                  <a:cubicBezTo>
                    <a:pt x="975" y="3300"/>
                    <a:pt x="907" y="3357"/>
                    <a:pt x="747" y="3437"/>
                  </a:cubicBezTo>
                  <a:cubicBezTo>
                    <a:pt x="586" y="3521"/>
                    <a:pt x="315" y="3640"/>
                    <a:pt x="230" y="3733"/>
                  </a:cubicBezTo>
                  <a:cubicBezTo>
                    <a:pt x="1" y="3996"/>
                    <a:pt x="196" y="4819"/>
                    <a:pt x="340" y="5091"/>
                  </a:cubicBezTo>
                  <a:cubicBezTo>
                    <a:pt x="501" y="5388"/>
                    <a:pt x="637" y="5523"/>
                    <a:pt x="739" y="5863"/>
                  </a:cubicBezTo>
                  <a:cubicBezTo>
                    <a:pt x="807" y="6109"/>
                    <a:pt x="756" y="6363"/>
                    <a:pt x="815" y="6601"/>
                  </a:cubicBezTo>
                  <a:cubicBezTo>
                    <a:pt x="856" y="6775"/>
                    <a:pt x="939" y="6841"/>
                    <a:pt x="1040" y="6841"/>
                  </a:cubicBezTo>
                  <a:cubicBezTo>
                    <a:pt x="1151" y="6841"/>
                    <a:pt x="1285" y="6762"/>
                    <a:pt x="1409" y="6660"/>
                  </a:cubicBezTo>
                  <a:lnTo>
                    <a:pt x="1409" y="6660"/>
                  </a:lnTo>
                  <a:lnTo>
                    <a:pt x="1316" y="6753"/>
                  </a:lnTo>
                  <a:cubicBezTo>
                    <a:pt x="1519" y="6932"/>
                    <a:pt x="1417" y="7585"/>
                    <a:pt x="1858" y="7636"/>
                  </a:cubicBezTo>
                  <a:cubicBezTo>
                    <a:pt x="1871" y="7637"/>
                    <a:pt x="1883" y="7638"/>
                    <a:pt x="1895" y="7638"/>
                  </a:cubicBezTo>
                  <a:cubicBezTo>
                    <a:pt x="2042" y="7638"/>
                    <a:pt x="2126" y="7540"/>
                    <a:pt x="2181" y="7407"/>
                  </a:cubicBezTo>
                  <a:cubicBezTo>
                    <a:pt x="2317" y="7245"/>
                    <a:pt x="2435" y="6999"/>
                    <a:pt x="2461" y="6906"/>
                  </a:cubicBezTo>
                  <a:cubicBezTo>
                    <a:pt x="2503" y="6762"/>
                    <a:pt x="2529" y="6643"/>
                    <a:pt x="2588" y="6499"/>
                  </a:cubicBezTo>
                  <a:cubicBezTo>
                    <a:pt x="2656" y="6346"/>
                    <a:pt x="2724" y="6219"/>
                    <a:pt x="2800" y="6075"/>
                  </a:cubicBezTo>
                  <a:cubicBezTo>
                    <a:pt x="2910" y="5880"/>
                    <a:pt x="2843" y="5854"/>
                    <a:pt x="2868" y="5651"/>
                  </a:cubicBezTo>
                  <a:cubicBezTo>
                    <a:pt x="2876" y="5523"/>
                    <a:pt x="2936" y="5320"/>
                    <a:pt x="2995" y="5201"/>
                  </a:cubicBezTo>
                  <a:cubicBezTo>
                    <a:pt x="3063" y="5048"/>
                    <a:pt x="3267" y="4921"/>
                    <a:pt x="3368" y="4777"/>
                  </a:cubicBezTo>
                  <a:cubicBezTo>
                    <a:pt x="3411" y="4718"/>
                    <a:pt x="3453" y="4667"/>
                    <a:pt x="3496" y="4616"/>
                  </a:cubicBezTo>
                  <a:cubicBezTo>
                    <a:pt x="3301" y="2919"/>
                    <a:pt x="2698" y="1350"/>
                    <a:pt x="17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93" name="Google Shape;5693;p29"/>
            <p:cNvSpPr/>
            <p:nvPr/>
          </p:nvSpPr>
          <p:spPr>
            <a:xfrm>
              <a:off x="-125371" y="3422332"/>
              <a:ext cx="57592" cy="156079"/>
            </a:xfrm>
            <a:custGeom>
              <a:rect b="b" l="l" r="r" t="t"/>
              <a:pathLst>
                <a:path extrusionOk="0" h="4599" w="1697">
                  <a:moveTo>
                    <a:pt x="1697" y="1"/>
                  </a:moveTo>
                  <a:cubicBezTo>
                    <a:pt x="1400" y="272"/>
                    <a:pt x="1154" y="875"/>
                    <a:pt x="933" y="1197"/>
                  </a:cubicBezTo>
                  <a:cubicBezTo>
                    <a:pt x="730" y="1485"/>
                    <a:pt x="93" y="1867"/>
                    <a:pt x="26" y="2240"/>
                  </a:cubicBezTo>
                  <a:cubicBezTo>
                    <a:pt x="0" y="2376"/>
                    <a:pt x="161" y="2588"/>
                    <a:pt x="170" y="2724"/>
                  </a:cubicBezTo>
                  <a:cubicBezTo>
                    <a:pt x="178" y="2919"/>
                    <a:pt x="110" y="3131"/>
                    <a:pt x="136" y="3360"/>
                  </a:cubicBezTo>
                  <a:cubicBezTo>
                    <a:pt x="178" y="3598"/>
                    <a:pt x="178" y="3827"/>
                    <a:pt x="170" y="4064"/>
                  </a:cubicBezTo>
                  <a:cubicBezTo>
                    <a:pt x="110" y="4217"/>
                    <a:pt x="119" y="4412"/>
                    <a:pt x="102" y="4599"/>
                  </a:cubicBezTo>
                  <a:cubicBezTo>
                    <a:pt x="976" y="3250"/>
                    <a:pt x="1536" y="1680"/>
                    <a:pt x="1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94" name="Google Shape;5694;p29"/>
            <p:cNvSpPr/>
            <p:nvPr/>
          </p:nvSpPr>
          <p:spPr>
            <a:xfrm>
              <a:off x="-749821" y="3035987"/>
              <a:ext cx="459514" cy="703660"/>
            </a:xfrm>
            <a:custGeom>
              <a:rect b="b" l="l" r="r" t="t"/>
              <a:pathLst>
                <a:path extrusionOk="0" h="20734" w="13540">
                  <a:moveTo>
                    <a:pt x="9781" y="1"/>
                  </a:moveTo>
                  <a:cubicBezTo>
                    <a:pt x="6074" y="1"/>
                    <a:pt x="2825" y="1943"/>
                    <a:pt x="993" y="4870"/>
                  </a:cubicBezTo>
                  <a:cubicBezTo>
                    <a:pt x="993" y="4938"/>
                    <a:pt x="993" y="4997"/>
                    <a:pt x="959" y="5056"/>
                  </a:cubicBezTo>
                  <a:cubicBezTo>
                    <a:pt x="908" y="5141"/>
                    <a:pt x="857" y="5150"/>
                    <a:pt x="806" y="5184"/>
                  </a:cubicBezTo>
                  <a:cubicBezTo>
                    <a:pt x="764" y="5260"/>
                    <a:pt x="721" y="5328"/>
                    <a:pt x="679" y="5404"/>
                  </a:cubicBezTo>
                  <a:cubicBezTo>
                    <a:pt x="679" y="5404"/>
                    <a:pt x="679" y="5413"/>
                    <a:pt x="679" y="5421"/>
                  </a:cubicBezTo>
                  <a:cubicBezTo>
                    <a:pt x="637" y="5540"/>
                    <a:pt x="603" y="5684"/>
                    <a:pt x="526" y="5803"/>
                  </a:cubicBezTo>
                  <a:cubicBezTo>
                    <a:pt x="501" y="5820"/>
                    <a:pt x="475" y="5837"/>
                    <a:pt x="450" y="5854"/>
                  </a:cubicBezTo>
                  <a:cubicBezTo>
                    <a:pt x="365" y="6024"/>
                    <a:pt x="289" y="6202"/>
                    <a:pt x="213" y="6380"/>
                  </a:cubicBezTo>
                  <a:cubicBezTo>
                    <a:pt x="221" y="6405"/>
                    <a:pt x="213" y="6431"/>
                    <a:pt x="213" y="6456"/>
                  </a:cubicBezTo>
                  <a:cubicBezTo>
                    <a:pt x="196" y="6566"/>
                    <a:pt x="111" y="6558"/>
                    <a:pt x="111" y="6694"/>
                  </a:cubicBezTo>
                  <a:cubicBezTo>
                    <a:pt x="111" y="6685"/>
                    <a:pt x="102" y="6685"/>
                    <a:pt x="94" y="6685"/>
                  </a:cubicBezTo>
                  <a:cubicBezTo>
                    <a:pt x="60" y="6770"/>
                    <a:pt x="26" y="6855"/>
                    <a:pt x="0" y="6940"/>
                  </a:cubicBezTo>
                  <a:cubicBezTo>
                    <a:pt x="68" y="7084"/>
                    <a:pt x="153" y="7228"/>
                    <a:pt x="51" y="7313"/>
                  </a:cubicBezTo>
                  <a:cubicBezTo>
                    <a:pt x="68" y="7381"/>
                    <a:pt x="68" y="7432"/>
                    <a:pt x="77" y="7491"/>
                  </a:cubicBezTo>
                  <a:cubicBezTo>
                    <a:pt x="238" y="7559"/>
                    <a:pt x="179" y="7729"/>
                    <a:pt x="187" y="7873"/>
                  </a:cubicBezTo>
                  <a:cubicBezTo>
                    <a:pt x="204" y="8051"/>
                    <a:pt x="263" y="8110"/>
                    <a:pt x="306" y="8255"/>
                  </a:cubicBezTo>
                  <a:cubicBezTo>
                    <a:pt x="348" y="8390"/>
                    <a:pt x="314" y="8551"/>
                    <a:pt x="357" y="8679"/>
                  </a:cubicBezTo>
                  <a:cubicBezTo>
                    <a:pt x="382" y="8789"/>
                    <a:pt x="492" y="8882"/>
                    <a:pt x="518" y="8993"/>
                  </a:cubicBezTo>
                  <a:cubicBezTo>
                    <a:pt x="543" y="9128"/>
                    <a:pt x="459" y="9306"/>
                    <a:pt x="518" y="9417"/>
                  </a:cubicBezTo>
                  <a:cubicBezTo>
                    <a:pt x="560" y="9527"/>
                    <a:pt x="721" y="9586"/>
                    <a:pt x="806" y="9671"/>
                  </a:cubicBezTo>
                  <a:cubicBezTo>
                    <a:pt x="883" y="9748"/>
                    <a:pt x="993" y="9807"/>
                    <a:pt x="1044" y="9934"/>
                  </a:cubicBezTo>
                  <a:cubicBezTo>
                    <a:pt x="1103" y="10087"/>
                    <a:pt x="1052" y="10180"/>
                    <a:pt x="1222" y="10274"/>
                  </a:cubicBezTo>
                  <a:cubicBezTo>
                    <a:pt x="1188" y="10392"/>
                    <a:pt x="1180" y="10613"/>
                    <a:pt x="1180" y="10740"/>
                  </a:cubicBezTo>
                  <a:cubicBezTo>
                    <a:pt x="1188" y="10833"/>
                    <a:pt x="1146" y="10825"/>
                    <a:pt x="1180" y="10910"/>
                  </a:cubicBezTo>
                  <a:cubicBezTo>
                    <a:pt x="1205" y="10995"/>
                    <a:pt x="1307" y="10978"/>
                    <a:pt x="1324" y="11088"/>
                  </a:cubicBezTo>
                  <a:cubicBezTo>
                    <a:pt x="1460" y="11198"/>
                    <a:pt x="1748" y="11300"/>
                    <a:pt x="1629" y="11512"/>
                  </a:cubicBezTo>
                  <a:cubicBezTo>
                    <a:pt x="1589" y="11485"/>
                    <a:pt x="1553" y="11475"/>
                    <a:pt x="1517" y="11475"/>
                  </a:cubicBezTo>
                  <a:cubicBezTo>
                    <a:pt x="1485" y="11475"/>
                    <a:pt x="1453" y="11483"/>
                    <a:pt x="1417" y="11495"/>
                  </a:cubicBezTo>
                  <a:cubicBezTo>
                    <a:pt x="1519" y="11648"/>
                    <a:pt x="1756" y="11682"/>
                    <a:pt x="1680" y="11894"/>
                  </a:cubicBezTo>
                  <a:cubicBezTo>
                    <a:pt x="1765" y="11919"/>
                    <a:pt x="1901" y="11936"/>
                    <a:pt x="1943" y="12021"/>
                  </a:cubicBezTo>
                  <a:cubicBezTo>
                    <a:pt x="1960" y="12055"/>
                    <a:pt x="1884" y="12165"/>
                    <a:pt x="1918" y="12250"/>
                  </a:cubicBezTo>
                  <a:cubicBezTo>
                    <a:pt x="1985" y="12386"/>
                    <a:pt x="2316" y="12420"/>
                    <a:pt x="2452" y="12445"/>
                  </a:cubicBezTo>
                  <a:cubicBezTo>
                    <a:pt x="2435" y="12547"/>
                    <a:pt x="2511" y="12632"/>
                    <a:pt x="2511" y="12708"/>
                  </a:cubicBezTo>
                  <a:cubicBezTo>
                    <a:pt x="2511" y="12801"/>
                    <a:pt x="2452" y="12852"/>
                    <a:pt x="2461" y="12963"/>
                  </a:cubicBezTo>
                  <a:cubicBezTo>
                    <a:pt x="2622" y="13014"/>
                    <a:pt x="2825" y="13149"/>
                    <a:pt x="2944" y="13302"/>
                  </a:cubicBezTo>
                  <a:cubicBezTo>
                    <a:pt x="3122" y="13735"/>
                    <a:pt x="2995" y="14150"/>
                    <a:pt x="3131" y="14659"/>
                  </a:cubicBezTo>
                  <a:cubicBezTo>
                    <a:pt x="3139" y="14693"/>
                    <a:pt x="3148" y="14761"/>
                    <a:pt x="3148" y="14829"/>
                  </a:cubicBezTo>
                  <a:cubicBezTo>
                    <a:pt x="3131" y="14897"/>
                    <a:pt x="3122" y="14965"/>
                    <a:pt x="3122" y="15049"/>
                  </a:cubicBezTo>
                  <a:cubicBezTo>
                    <a:pt x="3131" y="15287"/>
                    <a:pt x="3097" y="15499"/>
                    <a:pt x="3071" y="15728"/>
                  </a:cubicBezTo>
                  <a:cubicBezTo>
                    <a:pt x="3054" y="15923"/>
                    <a:pt x="3071" y="16229"/>
                    <a:pt x="3122" y="16424"/>
                  </a:cubicBezTo>
                  <a:cubicBezTo>
                    <a:pt x="3165" y="16576"/>
                    <a:pt x="3275" y="16704"/>
                    <a:pt x="3292" y="16865"/>
                  </a:cubicBezTo>
                  <a:cubicBezTo>
                    <a:pt x="3309" y="17060"/>
                    <a:pt x="3317" y="17238"/>
                    <a:pt x="3385" y="17408"/>
                  </a:cubicBezTo>
                  <a:cubicBezTo>
                    <a:pt x="3453" y="17569"/>
                    <a:pt x="3580" y="17705"/>
                    <a:pt x="3648" y="17866"/>
                  </a:cubicBezTo>
                  <a:cubicBezTo>
                    <a:pt x="3708" y="18010"/>
                    <a:pt x="3724" y="18180"/>
                    <a:pt x="3792" y="18332"/>
                  </a:cubicBezTo>
                  <a:cubicBezTo>
                    <a:pt x="3869" y="18511"/>
                    <a:pt x="3886" y="18680"/>
                    <a:pt x="3954" y="18850"/>
                  </a:cubicBezTo>
                  <a:cubicBezTo>
                    <a:pt x="3999" y="18822"/>
                    <a:pt x="4029" y="18812"/>
                    <a:pt x="4051" y="18812"/>
                  </a:cubicBezTo>
                  <a:cubicBezTo>
                    <a:pt x="4104" y="18812"/>
                    <a:pt x="4112" y="18871"/>
                    <a:pt x="4166" y="18901"/>
                  </a:cubicBezTo>
                  <a:cubicBezTo>
                    <a:pt x="4191" y="18918"/>
                    <a:pt x="4259" y="19019"/>
                    <a:pt x="4284" y="19036"/>
                  </a:cubicBezTo>
                  <a:cubicBezTo>
                    <a:pt x="4310" y="19062"/>
                    <a:pt x="4378" y="19045"/>
                    <a:pt x="4420" y="19070"/>
                  </a:cubicBezTo>
                  <a:cubicBezTo>
                    <a:pt x="4463" y="19113"/>
                    <a:pt x="4564" y="19240"/>
                    <a:pt x="4607" y="19291"/>
                  </a:cubicBezTo>
                  <a:cubicBezTo>
                    <a:pt x="4649" y="19333"/>
                    <a:pt x="4692" y="19367"/>
                    <a:pt x="4725" y="19410"/>
                  </a:cubicBezTo>
                  <a:cubicBezTo>
                    <a:pt x="6218" y="20250"/>
                    <a:pt x="7949" y="20733"/>
                    <a:pt x="9781" y="20733"/>
                  </a:cubicBezTo>
                  <a:cubicBezTo>
                    <a:pt x="10519" y="20733"/>
                    <a:pt x="11232" y="20657"/>
                    <a:pt x="11919" y="20512"/>
                  </a:cubicBezTo>
                  <a:cubicBezTo>
                    <a:pt x="11843" y="20504"/>
                    <a:pt x="11783" y="20487"/>
                    <a:pt x="11749" y="20470"/>
                  </a:cubicBezTo>
                  <a:cubicBezTo>
                    <a:pt x="11809" y="20300"/>
                    <a:pt x="11732" y="20131"/>
                    <a:pt x="11478" y="19953"/>
                  </a:cubicBezTo>
                  <a:cubicBezTo>
                    <a:pt x="11215" y="19774"/>
                    <a:pt x="11113" y="19749"/>
                    <a:pt x="10986" y="19478"/>
                  </a:cubicBezTo>
                  <a:cubicBezTo>
                    <a:pt x="10935" y="19376"/>
                    <a:pt x="10901" y="19274"/>
                    <a:pt x="10859" y="19172"/>
                  </a:cubicBezTo>
                  <a:cubicBezTo>
                    <a:pt x="10808" y="19036"/>
                    <a:pt x="10816" y="19045"/>
                    <a:pt x="10748" y="18952"/>
                  </a:cubicBezTo>
                  <a:cubicBezTo>
                    <a:pt x="10613" y="18790"/>
                    <a:pt x="10545" y="18697"/>
                    <a:pt x="10460" y="18502"/>
                  </a:cubicBezTo>
                  <a:cubicBezTo>
                    <a:pt x="10392" y="18324"/>
                    <a:pt x="10256" y="18222"/>
                    <a:pt x="10197" y="18052"/>
                  </a:cubicBezTo>
                  <a:cubicBezTo>
                    <a:pt x="10112" y="17815"/>
                    <a:pt x="10307" y="17569"/>
                    <a:pt x="10290" y="17340"/>
                  </a:cubicBezTo>
                  <a:cubicBezTo>
                    <a:pt x="10282" y="17187"/>
                    <a:pt x="10189" y="17153"/>
                    <a:pt x="10146" y="17034"/>
                  </a:cubicBezTo>
                  <a:cubicBezTo>
                    <a:pt x="10121" y="16933"/>
                    <a:pt x="10155" y="16788"/>
                    <a:pt x="10146" y="16687"/>
                  </a:cubicBezTo>
                  <a:cubicBezTo>
                    <a:pt x="10138" y="16483"/>
                    <a:pt x="10163" y="16296"/>
                    <a:pt x="10172" y="16093"/>
                  </a:cubicBezTo>
                  <a:cubicBezTo>
                    <a:pt x="10180" y="15991"/>
                    <a:pt x="10129" y="15915"/>
                    <a:pt x="10146" y="15813"/>
                  </a:cubicBezTo>
                  <a:cubicBezTo>
                    <a:pt x="10172" y="15686"/>
                    <a:pt x="10273" y="15635"/>
                    <a:pt x="10239" y="15482"/>
                  </a:cubicBezTo>
                  <a:cubicBezTo>
                    <a:pt x="10180" y="15465"/>
                    <a:pt x="10138" y="15440"/>
                    <a:pt x="10104" y="15406"/>
                  </a:cubicBezTo>
                  <a:cubicBezTo>
                    <a:pt x="10155" y="15321"/>
                    <a:pt x="10155" y="15245"/>
                    <a:pt x="10053" y="15143"/>
                  </a:cubicBezTo>
                  <a:cubicBezTo>
                    <a:pt x="10019" y="15109"/>
                    <a:pt x="9976" y="15083"/>
                    <a:pt x="9943" y="15058"/>
                  </a:cubicBezTo>
                  <a:cubicBezTo>
                    <a:pt x="9943" y="15049"/>
                    <a:pt x="9943" y="15049"/>
                    <a:pt x="9943" y="15049"/>
                  </a:cubicBezTo>
                  <a:cubicBezTo>
                    <a:pt x="9832" y="14871"/>
                    <a:pt x="9705" y="14702"/>
                    <a:pt x="9552" y="14583"/>
                  </a:cubicBezTo>
                  <a:cubicBezTo>
                    <a:pt x="9408" y="14473"/>
                    <a:pt x="9493" y="14490"/>
                    <a:pt x="9298" y="14481"/>
                  </a:cubicBezTo>
                  <a:cubicBezTo>
                    <a:pt x="9275" y="14479"/>
                    <a:pt x="9251" y="14479"/>
                    <a:pt x="9228" y="14479"/>
                  </a:cubicBezTo>
                  <a:cubicBezTo>
                    <a:pt x="9164" y="14479"/>
                    <a:pt x="9101" y="14484"/>
                    <a:pt x="9037" y="14484"/>
                  </a:cubicBezTo>
                  <a:cubicBezTo>
                    <a:pt x="9014" y="14484"/>
                    <a:pt x="8990" y="14483"/>
                    <a:pt x="8967" y="14481"/>
                  </a:cubicBezTo>
                  <a:cubicBezTo>
                    <a:pt x="8932" y="14481"/>
                    <a:pt x="8899" y="14481"/>
                    <a:pt x="8867" y="14481"/>
                  </a:cubicBezTo>
                  <a:cubicBezTo>
                    <a:pt x="8710" y="14481"/>
                    <a:pt x="8594" y="14475"/>
                    <a:pt x="8424" y="14405"/>
                  </a:cubicBezTo>
                  <a:cubicBezTo>
                    <a:pt x="8293" y="14349"/>
                    <a:pt x="8216" y="14319"/>
                    <a:pt x="8145" y="14319"/>
                  </a:cubicBezTo>
                  <a:cubicBezTo>
                    <a:pt x="8066" y="14319"/>
                    <a:pt x="7995" y="14358"/>
                    <a:pt x="7864" y="14439"/>
                  </a:cubicBezTo>
                  <a:cubicBezTo>
                    <a:pt x="7757" y="14507"/>
                    <a:pt x="7687" y="14518"/>
                    <a:pt x="7612" y="14518"/>
                  </a:cubicBezTo>
                  <a:cubicBezTo>
                    <a:pt x="7575" y="14518"/>
                    <a:pt x="7536" y="14515"/>
                    <a:pt x="7491" y="14515"/>
                  </a:cubicBezTo>
                  <a:cubicBezTo>
                    <a:pt x="7423" y="14515"/>
                    <a:pt x="7304" y="14515"/>
                    <a:pt x="7211" y="14507"/>
                  </a:cubicBezTo>
                  <a:cubicBezTo>
                    <a:pt x="7143" y="14504"/>
                    <a:pt x="7085" y="14502"/>
                    <a:pt x="7029" y="14502"/>
                  </a:cubicBezTo>
                  <a:cubicBezTo>
                    <a:pt x="6917" y="14502"/>
                    <a:pt x="6815" y="14509"/>
                    <a:pt x="6668" y="14532"/>
                  </a:cubicBezTo>
                  <a:cubicBezTo>
                    <a:pt x="6566" y="14540"/>
                    <a:pt x="6498" y="14591"/>
                    <a:pt x="6388" y="14591"/>
                  </a:cubicBezTo>
                  <a:cubicBezTo>
                    <a:pt x="6383" y="14592"/>
                    <a:pt x="6377" y="14592"/>
                    <a:pt x="6371" y="14592"/>
                  </a:cubicBezTo>
                  <a:cubicBezTo>
                    <a:pt x="6318" y="14592"/>
                    <a:pt x="6246" y="14567"/>
                    <a:pt x="6180" y="14567"/>
                  </a:cubicBezTo>
                  <a:cubicBezTo>
                    <a:pt x="6161" y="14567"/>
                    <a:pt x="6142" y="14569"/>
                    <a:pt x="6125" y="14574"/>
                  </a:cubicBezTo>
                  <a:cubicBezTo>
                    <a:pt x="6066" y="14591"/>
                    <a:pt x="6074" y="14668"/>
                    <a:pt x="6040" y="14676"/>
                  </a:cubicBezTo>
                  <a:cubicBezTo>
                    <a:pt x="6032" y="14679"/>
                    <a:pt x="6017" y="14680"/>
                    <a:pt x="6000" y="14680"/>
                  </a:cubicBezTo>
                  <a:cubicBezTo>
                    <a:pt x="5968" y="14680"/>
                    <a:pt x="5930" y="14676"/>
                    <a:pt x="5930" y="14676"/>
                  </a:cubicBezTo>
                  <a:cubicBezTo>
                    <a:pt x="5854" y="14710"/>
                    <a:pt x="5735" y="14727"/>
                    <a:pt x="5650" y="14744"/>
                  </a:cubicBezTo>
                  <a:cubicBezTo>
                    <a:pt x="5413" y="14786"/>
                    <a:pt x="5175" y="14863"/>
                    <a:pt x="4946" y="14905"/>
                  </a:cubicBezTo>
                  <a:cubicBezTo>
                    <a:pt x="4919" y="14908"/>
                    <a:pt x="4893" y="14910"/>
                    <a:pt x="4867" y="14910"/>
                  </a:cubicBezTo>
                  <a:cubicBezTo>
                    <a:pt x="4755" y="14910"/>
                    <a:pt x="4652" y="14883"/>
                    <a:pt x="4556" y="14863"/>
                  </a:cubicBezTo>
                  <a:cubicBezTo>
                    <a:pt x="4259" y="14651"/>
                    <a:pt x="3860" y="14244"/>
                    <a:pt x="3648" y="14235"/>
                  </a:cubicBezTo>
                  <a:cubicBezTo>
                    <a:pt x="2732" y="14193"/>
                    <a:pt x="3784" y="12581"/>
                    <a:pt x="4166" y="12182"/>
                  </a:cubicBezTo>
                  <a:cubicBezTo>
                    <a:pt x="4471" y="11868"/>
                    <a:pt x="4513" y="11571"/>
                    <a:pt x="4776" y="11274"/>
                  </a:cubicBezTo>
                  <a:cubicBezTo>
                    <a:pt x="4870" y="11164"/>
                    <a:pt x="5201" y="10978"/>
                    <a:pt x="5336" y="10944"/>
                  </a:cubicBezTo>
                  <a:cubicBezTo>
                    <a:pt x="5367" y="10935"/>
                    <a:pt x="5400" y="10931"/>
                    <a:pt x="5434" y="10931"/>
                  </a:cubicBezTo>
                  <a:cubicBezTo>
                    <a:pt x="5604" y="10931"/>
                    <a:pt x="5805" y="11021"/>
                    <a:pt x="5941" y="11021"/>
                  </a:cubicBezTo>
                  <a:cubicBezTo>
                    <a:pt x="5965" y="11021"/>
                    <a:pt x="5987" y="11018"/>
                    <a:pt x="6006" y="11012"/>
                  </a:cubicBezTo>
                  <a:cubicBezTo>
                    <a:pt x="6252" y="10927"/>
                    <a:pt x="6303" y="10570"/>
                    <a:pt x="6397" y="10375"/>
                  </a:cubicBezTo>
                  <a:cubicBezTo>
                    <a:pt x="6566" y="10002"/>
                    <a:pt x="6804" y="9705"/>
                    <a:pt x="6999" y="9349"/>
                  </a:cubicBezTo>
                  <a:cubicBezTo>
                    <a:pt x="7219" y="8950"/>
                    <a:pt x="7270" y="8526"/>
                    <a:pt x="7474" y="8153"/>
                  </a:cubicBezTo>
                  <a:cubicBezTo>
                    <a:pt x="7525" y="8149"/>
                    <a:pt x="7578" y="8143"/>
                    <a:pt x="7628" y="8143"/>
                  </a:cubicBezTo>
                  <a:cubicBezTo>
                    <a:pt x="7687" y="8143"/>
                    <a:pt x="7742" y="8151"/>
                    <a:pt x="7788" y="8178"/>
                  </a:cubicBezTo>
                  <a:cubicBezTo>
                    <a:pt x="8017" y="8331"/>
                    <a:pt x="7627" y="8755"/>
                    <a:pt x="7847" y="8780"/>
                  </a:cubicBezTo>
                  <a:cubicBezTo>
                    <a:pt x="7864" y="8806"/>
                    <a:pt x="7856" y="8831"/>
                    <a:pt x="7881" y="8848"/>
                  </a:cubicBezTo>
                  <a:cubicBezTo>
                    <a:pt x="8017" y="8789"/>
                    <a:pt x="8144" y="8577"/>
                    <a:pt x="8246" y="8467"/>
                  </a:cubicBezTo>
                  <a:cubicBezTo>
                    <a:pt x="8424" y="8272"/>
                    <a:pt x="8390" y="8212"/>
                    <a:pt x="8441" y="7975"/>
                  </a:cubicBezTo>
                  <a:cubicBezTo>
                    <a:pt x="8509" y="7712"/>
                    <a:pt x="8908" y="6889"/>
                    <a:pt x="8636" y="6575"/>
                  </a:cubicBezTo>
                  <a:cubicBezTo>
                    <a:pt x="8729" y="6473"/>
                    <a:pt x="8755" y="6516"/>
                    <a:pt x="8874" y="6465"/>
                  </a:cubicBezTo>
                  <a:cubicBezTo>
                    <a:pt x="8942" y="6431"/>
                    <a:pt x="9128" y="6388"/>
                    <a:pt x="9238" y="6346"/>
                  </a:cubicBezTo>
                  <a:cubicBezTo>
                    <a:pt x="9264" y="6431"/>
                    <a:pt x="9272" y="6524"/>
                    <a:pt x="9281" y="6651"/>
                  </a:cubicBezTo>
                  <a:cubicBezTo>
                    <a:pt x="9292" y="6648"/>
                    <a:pt x="9303" y="6646"/>
                    <a:pt x="9316" y="6646"/>
                  </a:cubicBezTo>
                  <a:cubicBezTo>
                    <a:pt x="9350" y="6646"/>
                    <a:pt x="9390" y="6656"/>
                    <a:pt x="9424" y="6656"/>
                  </a:cubicBezTo>
                  <a:cubicBezTo>
                    <a:pt x="9436" y="6656"/>
                    <a:pt x="9448" y="6655"/>
                    <a:pt x="9459" y="6651"/>
                  </a:cubicBezTo>
                  <a:cubicBezTo>
                    <a:pt x="9459" y="6694"/>
                    <a:pt x="9484" y="6719"/>
                    <a:pt x="9493" y="6762"/>
                  </a:cubicBezTo>
                  <a:cubicBezTo>
                    <a:pt x="9516" y="6766"/>
                    <a:pt x="9535" y="6768"/>
                    <a:pt x="9550" y="6768"/>
                  </a:cubicBezTo>
                  <a:cubicBezTo>
                    <a:pt x="9674" y="6768"/>
                    <a:pt x="9591" y="6630"/>
                    <a:pt x="9629" y="6533"/>
                  </a:cubicBezTo>
                  <a:cubicBezTo>
                    <a:pt x="9680" y="6388"/>
                    <a:pt x="9790" y="6337"/>
                    <a:pt x="9892" y="6227"/>
                  </a:cubicBezTo>
                  <a:cubicBezTo>
                    <a:pt x="10078" y="6007"/>
                    <a:pt x="10138" y="5845"/>
                    <a:pt x="10121" y="5565"/>
                  </a:cubicBezTo>
                  <a:cubicBezTo>
                    <a:pt x="10112" y="5430"/>
                    <a:pt x="10172" y="5260"/>
                    <a:pt x="10146" y="5133"/>
                  </a:cubicBezTo>
                  <a:cubicBezTo>
                    <a:pt x="10138" y="5056"/>
                    <a:pt x="10112" y="5006"/>
                    <a:pt x="10095" y="4938"/>
                  </a:cubicBezTo>
                  <a:cubicBezTo>
                    <a:pt x="10087" y="4878"/>
                    <a:pt x="10087" y="4819"/>
                    <a:pt x="10078" y="4768"/>
                  </a:cubicBezTo>
                  <a:cubicBezTo>
                    <a:pt x="10087" y="4675"/>
                    <a:pt x="10129" y="4573"/>
                    <a:pt x="10095" y="4471"/>
                  </a:cubicBezTo>
                  <a:cubicBezTo>
                    <a:pt x="10095" y="4463"/>
                    <a:pt x="10087" y="4446"/>
                    <a:pt x="10078" y="4437"/>
                  </a:cubicBezTo>
                  <a:cubicBezTo>
                    <a:pt x="10078" y="4429"/>
                    <a:pt x="10070" y="4412"/>
                    <a:pt x="10070" y="4403"/>
                  </a:cubicBezTo>
                  <a:cubicBezTo>
                    <a:pt x="10053" y="4361"/>
                    <a:pt x="10019" y="4327"/>
                    <a:pt x="9985" y="4285"/>
                  </a:cubicBezTo>
                  <a:cubicBezTo>
                    <a:pt x="9951" y="4132"/>
                    <a:pt x="9909" y="3979"/>
                    <a:pt x="9875" y="3826"/>
                  </a:cubicBezTo>
                  <a:cubicBezTo>
                    <a:pt x="9883" y="3792"/>
                    <a:pt x="9883" y="3759"/>
                    <a:pt x="9883" y="3716"/>
                  </a:cubicBezTo>
                  <a:cubicBezTo>
                    <a:pt x="10061" y="3792"/>
                    <a:pt x="10256" y="3826"/>
                    <a:pt x="10443" y="3869"/>
                  </a:cubicBezTo>
                  <a:cubicBezTo>
                    <a:pt x="10358" y="4030"/>
                    <a:pt x="10867" y="4157"/>
                    <a:pt x="10994" y="4157"/>
                  </a:cubicBezTo>
                  <a:cubicBezTo>
                    <a:pt x="10994" y="4174"/>
                    <a:pt x="10994" y="4200"/>
                    <a:pt x="10994" y="4217"/>
                  </a:cubicBezTo>
                  <a:cubicBezTo>
                    <a:pt x="11016" y="4222"/>
                    <a:pt x="11037" y="4225"/>
                    <a:pt x="11058" y="4225"/>
                  </a:cubicBezTo>
                  <a:cubicBezTo>
                    <a:pt x="11095" y="4225"/>
                    <a:pt x="11131" y="4216"/>
                    <a:pt x="11161" y="4197"/>
                  </a:cubicBezTo>
                  <a:lnTo>
                    <a:pt x="11161" y="4197"/>
                  </a:lnTo>
                  <a:cubicBezTo>
                    <a:pt x="11060" y="4279"/>
                    <a:pt x="11048" y="4438"/>
                    <a:pt x="11223" y="4454"/>
                  </a:cubicBezTo>
                  <a:cubicBezTo>
                    <a:pt x="11173" y="4658"/>
                    <a:pt x="11156" y="4641"/>
                    <a:pt x="11317" y="4734"/>
                  </a:cubicBezTo>
                  <a:cubicBezTo>
                    <a:pt x="11393" y="4785"/>
                    <a:pt x="11512" y="4878"/>
                    <a:pt x="11597" y="4895"/>
                  </a:cubicBezTo>
                  <a:cubicBezTo>
                    <a:pt x="11597" y="4955"/>
                    <a:pt x="11588" y="5006"/>
                    <a:pt x="11597" y="5065"/>
                  </a:cubicBezTo>
                  <a:cubicBezTo>
                    <a:pt x="11724" y="5107"/>
                    <a:pt x="11885" y="5209"/>
                    <a:pt x="11978" y="5319"/>
                  </a:cubicBezTo>
                  <a:cubicBezTo>
                    <a:pt x="12063" y="5413"/>
                    <a:pt x="12072" y="5548"/>
                    <a:pt x="12157" y="5650"/>
                  </a:cubicBezTo>
                  <a:cubicBezTo>
                    <a:pt x="12250" y="5761"/>
                    <a:pt x="12377" y="5845"/>
                    <a:pt x="12462" y="5939"/>
                  </a:cubicBezTo>
                  <a:cubicBezTo>
                    <a:pt x="12487" y="5973"/>
                    <a:pt x="12513" y="6066"/>
                    <a:pt x="12547" y="6108"/>
                  </a:cubicBezTo>
                  <a:cubicBezTo>
                    <a:pt x="12598" y="6159"/>
                    <a:pt x="12640" y="6117"/>
                    <a:pt x="12691" y="6219"/>
                  </a:cubicBezTo>
                  <a:cubicBezTo>
                    <a:pt x="12698" y="6219"/>
                    <a:pt x="12705" y="6220"/>
                    <a:pt x="12712" y="6220"/>
                  </a:cubicBezTo>
                  <a:cubicBezTo>
                    <a:pt x="13137" y="6220"/>
                    <a:pt x="13302" y="4941"/>
                    <a:pt x="13319" y="4632"/>
                  </a:cubicBezTo>
                  <a:cubicBezTo>
                    <a:pt x="13327" y="4369"/>
                    <a:pt x="13471" y="4234"/>
                    <a:pt x="13505" y="3988"/>
                  </a:cubicBezTo>
                  <a:cubicBezTo>
                    <a:pt x="13531" y="3784"/>
                    <a:pt x="13539" y="3445"/>
                    <a:pt x="13522" y="3241"/>
                  </a:cubicBezTo>
                  <a:cubicBezTo>
                    <a:pt x="13488" y="2893"/>
                    <a:pt x="13166" y="2690"/>
                    <a:pt x="13192" y="2325"/>
                  </a:cubicBezTo>
                  <a:cubicBezTo>
                    <a:pt x="13208" y="2087"/>
                    <a:pt x="13378" y="1875"/>
                    <a:pt x="13285" y="1621"/>
                  </a:cubicBezTo>
                  <a:cubicBezTo>
                    <a:pt x="13192" y="1383"/>
                    <a:pt x="13039" y="1315"/>
                    <a:pt x="13056" y="1010"/>
                  </a:cubicBezTo>
                  <a:cubicBezTo>
                    <a:pt x="13073" y="773"/>
                    <a:pt x="13098" y="679"/>
                    <a:pt x="13005" y="510"/>
                  </a:cubicBezTo>
                  <a:cubicBezTo>
                    <a:pt x="11995" y="179"/>
                    <a:pt x="10910" y="1"/>
                    <a:pt x="9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95" name="Google Shape;5695;p29"/>
            <p:cNvSpPr/>
            <p:nvPr/>
          </p:nvSpPr>
          <p:spPr>
            <a:xfrm>
              <a:off x="-189004" y="3189453"/>
              <a:ext cx="121225" cy="262303"/>
            </a:xfrm>
            <a:custGeom>
              <a:rect b="b" l="l" r="r" t="t"/>
              <a:pathLst>
                <a:path extrusionOk="0" h="7729" w="3572">
                  <a:moveTo>
                    <a:pt x="1816" y="0"/>
                  </a:moveTo>
                  <a:lnTo>
                    <a:pt x="1799" y="76"/>
                  </a:lnTo>
                  <a:cubicBezTo>
                    <a:pt x="1850" y="305"/>
                    <a:pt x="1901" y="526"/>
                    <a:pt x="1833" y="780"/>
                  </a:cubicBezTo>
                  <a:cubicBezTo>
                    <a:pt x="1816" y="814"/>
                    <a:pt x="1790" y="865"/>
                    <a:pt x="1765" y="916"/>
                  </a:cubicBezTo>
                  <a:cubicBezTo>
                    <a:pt x="1714" y="1001"/>
                    <a:pt x="1655" y="1094"/>
                    <a:pt x="1671" y="1188"/>
                  </a:cubicBezTo>
                  <a:cubicBezTo>
                    <a:pt x="1688" y="1298"/>
                    <a:pt x="1765" y="1349"/>
                    <a:pt x="1841" y="1391"/>
                  </a:cubicBezTo>
                  <a:cubicBezTo>
                    <a:pt x="1884" y="1417"/>
                    <a:pt x="1926" y="1442"/>
                    <a:pt x="1951" y="1485"/>
                  </a:cubicBezTo>
                  <a:cubicBezTo>
                    <a:pt x="2121" y="1714"/>
                    <a:pt x="2062" y="1807"/>
                    <a:pt x="1968" y="1985"/>
                  </a:cubicBezTo>
                  <a:cubicBezTo>
                    <a:pt x="1917" y="2078"/>
                    <a:pt x="1858" y="2180"/>
                    <a:pt x="1816" y="2316"/>
                  </a:cubicBezTo>
                  <a:lnTo>
                    <a:pt x="1799" y="2409"/>
                  </a:lnTo>
                  <a:cubicBezTo>
                    <a:pt x="1705" y="2732"/>
                    <a:pt x="1671" y="2867"/>
                    <a:pt x="1264" y="2910"/>
                  </a:cubicBezTo>
                  <a:lnTo>
                    <a:pt x="1205" y="2918"/>
                  </a:lnTo>
                  <a:lnTo>
                    <a:pt x="1213" y="2978"/>
                  </a:lnTo>
                  <a:cubicBezTo>
                    <a:pt x="1222" y="3028"/>
                    <a:pt x="1230" y="3088"/>
                    <a:pt x="1247" y="3139"/>
                  </a:cubicBezTo>
                  <a:cubicBezTo>
                    <a:pt x="1256" y="3190"/>
                    <a:pt x="1264" y="3241"/>
                    <a:pt x="1273" y="3300"/>
                  </a:cubicBezTo>
                  <a:cubicBezTo>
                    <a:pt x="1219" y="3285"/>
                    <a:pt x="1175" y="3278"/>
                    <a:pt x="1135" y="3278"/>
                  </a:cubicBezTo>
                  <a:cubicBezTo>
                    <a:pt x="1043" y="3278"/>
                    <a:pt x="977" y="3314"/>
                    <a:pt x="883" y="3368"/>
                  </a:cubicBezTo>
                  <a:cubicBezTo>
                    <a:pt x="857" y="3385"/>
                    <a:pt x="823" y="3402"/>
                    <a:pt x="781" y="3419"/>
                  </a:cubicBezTo>
                  <a:cubicBezTo>
                    <a:pt x="747" y="3444"/>
                    <a:pt x="704" y="3461"/>
                    <a:pt x="662" y="3487"/>
                  </a:cubicBezTo>
                  <a:cubicBezTo>
                    <a:pt x="501" y="3563"/>
                    <a:pt x="323" y="3648"/>
                    <a:pt x="246" y="3733"/>
                  </a:cubicBezTo>
                  <a:cubicBezTo>
                    <a:pt x="0" y="4012"/>
                    <a:pt x="204" y="4869"/>
                    <a:pt x="357" y="5149"/>
                  </a:cubicBezTo>
                  <a:cubicBezTo>
                    <a:pt x="408" y="5243"/>
                    <a:pt x="458" y="5319"/>
                    <a:pt x="501" y="5395"/>
                  </a:cubicBezTo>
                  <a:cubicBezTo>
                    <a:pt x="603" y="5556"/>
                    <a:pt x="679" y="5684"/>
                    <a:pt x="747" y="5913"/>
                  </a:cubicBezTo>
                  <a:cubicBezTo>
                    <a:pt x="781" y="6040"/>
                    <a:pt x="789" y="6167"/>
                    <a:pt x="789" y="6294"/>
                  </a:cubicBezTo>
                  <a:cubicBezTo>
                    <a:pt x="789" y="6413"/>
                    <a:pt x="798" y="6532"/>
                    <a:pt x="823" y="6642"/>
                  </a:cubicBezTo>
                  <a:cubicBezTo>
                    <a:pt x="857" y="6795"/>
                    <a:pt x="925" y="6880"/>
                    <a:pt x="1018" y="6914"/>
                  </a:cubicBezTo>
                  <a:cubicBezTo>
                    <a:pt x="1045" y="6923"/>
                    <a:pt x="1074" y="6928"/>
                    <a:pt x="1104" y="6928"/>
                  </a:cubicBezTo>
                  <a:cubicBezTo>
                    <a:pt x="1180" y="6928"/>
                    <a:pt x="1267" y="6898"/>
                    <a:pt x="1358" y="6837"/>
                  </a:cubicBezTo>
                  <a:cubicBezTo>
                    <a:pt x="1409" y="6905"/>
                    <a:pt x="1442" y="7024"/>
                    <a:pt x="1468" y="7151"/>
                  </a:cubicBezTo>
                  <a:cubicBezTo>
                    <a:pt x="1527" y="7389"/>
                    <a:pt x="1604" y="7694"/>
                    <a:pt x="1917" y="7720"/>
                  </a:cubicBezTo>
                  <a:cubicBezTo>
                    <a:pt x="1926" y="7728"/>
                    <a:pt x="1943" y="7728"/>
                    <a:pt x="1960" y="7728"/>
                  </a:cubicBezTo>
                  <a:cubicBezTo>
                    <a:pt x="2113" y="7728"/>
                    <a:pt x="2223" y="7643"/>
                    <a:pt x="2291" y="7474"/>
                  </a:cubicBezTo>
                  <a:cubicBezTo>
                    <a:pt x="2435" y="7295"/>
                    <a:pt x="2545" y="7049"/>
                    <a:pt x="2571" y="6956"/>
                  </a:cubicBezTo>
                  <a:lnTo>
                    <a:pt x="2596" y="6880"/>
                  </a:lnTo>
                  <a:cubicBezTo>
                    <a:pt x="2630" y="6769"/>
                    <a:pt x="2656" y="6668"/>
                    <a:pt x="2698" y="6557"/>
                  </a:cubicBezTo>
                  <a:cubicBezTo>
                    <a:pt x="2766" y="6405"/>
                    <a:pt x="2834" y="6277"/>
                    <a:pt x="2910" y="6133"/>
                  </a:cubicBezTo>
                  <a:cubicBezTo>
                    <a:pt x="2986" y="5998"/>
                    <a:pt x="2986" y="5930"/>
                    <a:pt x="2978" y="5845"/>
                  </a:cubicBezTo>
                  <a:cubicBezTo>
                    <a:pt x="2978" y="5802"/>
                    <a:pt x="2969" y="5760"/>
                    <a:pt x="2978" y="5692"/>
                  </a:cubicBezTo>
                  <a:cubicBezTo>
                    <a:pt x="2995" y="5573"/>
                    <a:pt x="3054" y="5378"/>
                    <a:pt x="3105" y="5259"/>
                  </a:cubicBezTo>
                  <a:cubicBezTo>
                    <a:pt x="3139" y="5183"/>
                    <a:pt x="3215" y="5115"/>
                    <a:pt x="3292" y="5039"/>
                  </a:cubicBezTo>
                  <a:cubicBezTo>
                    <a:pt x="3360" y="4980"/>
                    <a:pt x="3427" y="4912"/>
                    <a:pt x="3478" y="4835"/>
                  </a:cubicBezTo>
                  <a:cubicBezTo>
                    <a:pt x="3504" y="4810"/>
                    <a:pt x="3546" y="4784"/>
                    <a:pt x="3572" y="4751"/>
                  </a:cubicBezTo>
                  <a:lnTo>
                    <a:pt x="3555" y="4589"/>
                  </a:lnTo>
                  <a:lnTo>
                    <a:pt x="3555" y="4598"/>
                  </a:lnTo>
                  <a:cubicBezTo>
                    <a:pt x="3521" y="4632"/>
                    <a:pt x="3419" y="4725"/>
                    <a:pt x="3385" y="4776"/>
                  </a:cubicBezTo>
                  <a:cubicBezTo>
                    <a:pt x="3343" y="4844"/>
                    <a:pt x="3283" y="4903"/>
                    <a:pt x="3215" y="4963"/>
                  </a:cubicBezTo>
                  <a:cubicBezTo>
                    <a:pt x="3139" y="5039"/>
                    <a:pt x="3054" y="5124"/>
                    <a:pt x="3003" y="5217"/>
                  </a:cubicBezTo>
                  <a:cubicBezTo>
                    <a:pt x="2944" y="5336"/>
                    <a:pt x="2885" y="5548"/>
                    <a:pt x="2868" y="5675"/>
                  </a:cubicBezTo>
                  <a:cubicBezTo>
                    <a:pt x="2859" y="5760"/>
                    <a:pt x="2868" y="5811"/>
                    <a:pt x="2868" y="5853"/>
                  </a:cubicBezTo>
                  <a:cubicBezTo>
                    <a:pt x="2876" y="5930"/>
                    <a:pt x="2876" y="5972"/>
                    <a:pt x="2817" y="6082"/>
                  </a:cubicBezTo>
                  <a:cubicBezTo>
                    <a:pt x="2740" y="6218"/>
                    <a:pt x="2664" y="6354"/>
                    <a:pt x="2596" y="6515"/>
                  </a:cubicBezTo>
                  <a:cubicBezTo>
                    <a:pt x="2554" y="6634"/>
                    <a:pt x="2520" y="6736"/>
                    <a:pt x="2486" y="6846"/>
                  </a:cubicBezTo>
                  <a:lnTo>
                    <a:pt x="2469" y="6922"/>
                  </a:lnTo>
                  <a:cubicBezTo>
                    <a:pt x="2443" y="7015"/>
                    <a:pt x="2333" y="7253"/>
                    <a:pt x="2206" y="7406"/>
                  </a:cubicBezTo>
                  <a:lnTo>
                    <a:pt x="2197" y="7423"/>
                  </a:lnTo>
                  <a:cubicBezTo>
                    <a:pt x="2145" y="7551"/>
                    <a:pt x="2072" y="7612"/>
                    <a:pt x="1967" y="7612"/>
                  </a:cubicBezTo>
                  <a:cubicBezTo>
                    <a:pt x="1954" y="7612"/>
                    <a:pt x="1940" y="7611"/>
                    <a:pt x="1926" y="7609"/>
                  </a:cubicBezTo>
                  <a:cubicBezTo>
                    <a:pt x="1688" y="7584"/>
                    <a:pt x="1629" y="7346"/>
                    <a:pt x="1578" y="7117"/>
                  </a:cubicBezTo>
                  <a:cubicBezTo>
                    <a:pt x="1544" y="6990"/>
                    <a:pt x="1519" y="6871"/>
                    <a:pt x="1451" y="6786"/>
                  </a:cubicBezTo>
                  <a:lnTo>
                    <a:pt x="1510" y="6727"/>
                  </a:lnTo>
                  <a:lnTo>
                    <a:pt x="1434" y="6651"/>
                  </a:lnTo>
                  <a:cubicBezTo>
                    <a:pt x="1297" y="6759"/>
                    <a:pt x="1179" y="6818"/>
                    <a:pt x="1094" y="6818"/>
                  </a:cubicBezTo>
                  <a:cubicBezTo>
                    <a:pt x="1079" y="6818"/>
                    <a:pt x="1065" y="6816"/>
                    <a:pt x="1052" y="6812"/>
                  </a:cubicBezTo>
                  <a:cubicBezTo>
                    <a:pt x="993" y="6795"/>
                    <a:pt x="950" y="6727"/>
                    <a:pt x="925" y="6617"/>
                  </a:cubicBezTo>
                  <a:cubicBezTo>
                    <a:pt x="908" y="6515"/>
                    <a:pt x="900" y="6405"/>
                    <a:pt x="900" y="6294"/>
                  </a:cubicBezTo>
                  <a:cubicBezTo>
                    <a:pt x="900" y="6159"/>
                    <a:pt x="891" y="6014"/>
                    <a:pt x="857" y="5879"/>
                  </a:cubicBezTo>
                  <a:cubicBezTo>
                    <a:pt x="781" y="5641"/>
                    <a:pt x="696" y="5497"/>
                    <a:pt x="594" y="5336"/>
                  </a:cubicBezTo>
                  <a:cubicBezTo>
                    <a:pt x="552" y="5259"/>
                    <a:pt x="501" y="5192"/>
                    <a:pt x="450" y="5098"/>
                  </a:cubicBezTo>
                  <a:cubicBezTo>
                    <a:pt x="306" y="4835"/>
                    <a:pt x="128" y="4038"/>
                    <a:pt x="331" y="3809"/>
                  </a:cubicBezTo>
                  <a:cubicBezTo>
                    <a:pt x="391" y="3741"/>
                    <a:pt x="569" y="3648"/>
                    <a:pt x="713" y="3580"/>
                  </a:cubicBezTo>
                  <a:cubicBezTo>
                    <a:pt x="755" y="3563"/>
                    <a:pt x="798" y="3537"/>
                    <a:pt x="832" y="3520"/>
                  </a:cubicBezTo>
                  <a:cubicBezTo>
                    <a:pt x="874" y="3495"/>
                    <a:pt x="908" y="3478"/>
                    <a:pt x="942" y="3461"/>
                  </a:cubicBezTo>
                  <a:cubicBezTo>
                    <a:pt x="1028" y="3415"/>
                    <a:pt x="1078" y="3388"/>
                    <a:pt x="1145" y="3388"/>
                  </a:cubicBezTo>
                  <a:cubicBezTo>
                    <a:pt x="1189" y="3388"/>
                    <a:pt x="1241" y="3400"/>
                    <a:pt x="1315" y="3427"/>
                  </a:cubicBezTo>
                  <a:lnTo>
                    <a:pt x="1392" y="3461"/>
                  </a:lnTo>
                  <a:lnTo>
                    <a:pt x="1392" y="3376"/>
                  </a:lnTo>
                  <a:cubicBezTo>
                    <a:pt x="1392" y="3274"/>
                    <a:pt x="1375" y="3190"/>
                    <a:pt x="1349" y="3113"/>
                  </a:cubicBezTo>
                  <a:cubicBezTo>
                    <a:pt x="1349" y="3079"/>
                    <a:pt x="1341" y="3045"/>
                    <a:pt x="1332" y="3011"/>
                  </a:cubicBezTo>
                  <a:cubicBezTo>
                    <a:pt x="1756" y="2952"/>
                    <a:pt x="1816" y="2749"/>
                    <a:pt x="1901" y="2435"/>
                  </a:cubicBezTo>
                  <a:lnTo>
                    <a:pt x="1926" y="2341"/>
                  </a:lnTo>
                  <a:cubicBezTo>
                    <a:pt x="1960" y="2223"/>
                    <a:pt x="2011" y="2121"/>
                    <a:pt x="2062" y="2036"/>
                  </a:cubicBezTo>
                  <a:cubicBezTo>
                    <a:pt x="2164" y="1858"/>
                    <a:pt x="2248" y="1697"/>
                    <a:pt x="2045" y="1417"/>
                  </a:cubicBezTo>
                  <a:cubicBezTo>
                    <a:pt x="2002" y="1357"/>
                    <a:pt x="1943" y="1323"/>
                    <a:pt x="1892" y="1289"/>
                  </a:cubicBezTo>
                  <a:cubicBezTo>
                    <a:pt x="1824" y="1256"/>
                    <a:pt x="1790" y="1230"/>
                    <a:pt x="1782" y="1171"/>
                  </a:cubicBezTo>
                  <a:cubicBezTo>
                    <a:pt x="1773" y="1120"/>
                    <a:pt x="1816" y="1043"/>
                    <a:pt x="1858" y="967"/>
                  </a:cubicBezTo>
                  <a:cubicBezTo>
                    <a:pt x="1892" y="916"/>
                    <a:pt x="1917" y="857"/>
                    <a:pt x="1934" y="806"/>
                  </a:cubicBezTo>
                  <a:cubicBezTo>
                    <a:pt x="1985" y="636"/>
                    <a:pt x="2002" y="382"/>
                    <a:pt x="1977" y="229"/>
                  </a:cubicBezTo>
                  <a:lnTo>
                    <a:pt x="1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96" name="Google Shape;5696;p29"/>
            <p:cNvSpPr/>
            <p:nvPr/>
          </p:nvSpPr>
          <p:spPr>
            <a:xfrm>
              <a:off x="-127102" y="3418599"/>
              <a:ext cx="59900" cy="162391"/>
            </a:xfrm>
            <a:custGeom>
              <a:rect b="b" l="l" r="r" t="t"/>
              <a:pathLst>
                <a:path extrusionOk="0" h="4785" w="1765">
                  <a:moveTo>
                    <a:pt x="1765" y="0"/>
                  </a:moveTo>
                  <a:lnTo>
                    <a:pt x="1714" y="68"/>
                  </a:lnTo>
                  <a:cubicBezTo>
                    <a:pt x="1510" y="247"/>
                    <a:pt x="1332" y="569"/>
                    <a:pt x="1179" y="857"/>
                  </a:cubicBezTo>
                  <a:cubicBezTo>
                    <a:pt x="1094" y="1010"/>
                    <a:pt x="1010" y="1163"/>
                    <a:pt x="933" y="1273"/>
                  </a:cubicBezTo>
                  <a:cubicBezTo>
                    <a:pt x="865" y="1375"/>
                    <a:pt x="730" y="1494"/>
                    <a:pt x="586" y="1621"/>
                  </a:cubicBezTo>
                  <a:cubicBezTo>
                    <a:pt x="331" y="1850"/>
                    <a:pt x="68" y="2087"/>
                    <a:pt x="17" y="2333"/>
                  </a:cubicBezTo>
                  <a:cubicBezTo>
                    <a:pt x="0" y="2427"/>
                    <a:pt x="51" y="2537"/>
                    <a:pt x="93" y="2639"/>
                  </a:cubicBezTo>
                  <a:cubicBezTo>
                    <a:pt x="127" y="2715"/>
                    <a:pt x="161" y="2783"/>
                    <a:pt x="161" y="2834"/>
                  </a:cubicBezTo>
                  <a:cubicBezTo>
                    <a:pt x="170" y="2910"/>
                    <a:pt x="161" y="2995"/>
                    <a:pt x="144" y="3088"/>
                  </a:cubicBezTo>
                  <a:cubicBezTo>
                    <a:pt x="127" y="3207"/>
                    <a:pt x="119" y="3334"/>
                    <a:pt x="136" y="3470"/>
                  </a:cubicBezTo>
                  <a:cubicBezTo>
                    <a:pt x="170" y="3674"/>
                    <a:pt x="178" y="3894"/>
                    <a:pt x="161" y="4157"/>
                  </a:cubicBezTo>
                  <a:cubicBezTo>
                    <a:pt x="119" y="4276"/>
                    <a:pt x="119" y="4412"/>
                    <a:pt x="110" y="4547"/>
                  </a:cubicBezTo>
                  <a:cubicBezTo>
                    <a:pt x="102" y="4598"/>
                    <a:pt x="102" y="4649"/>
                    <a:pt x="102" y="4700"/>
                  </a:cubicBezTo>
                  <a:lnTo>
                    <a:pt x="102" y="4785"/>
                  </a:lnTo>
                  <a:lnTo>
                    <a:pt x="238" y="4573"/>
                  </a:lnTo>
                  <a:cubicBezTo>
                    <a:pt x="246" y="4471"/>
                    <a:pt x="238" y="4267"/>
                    <a:pt x="272" y="4191"/>
                  </a:cubicBezTo>
                  <a:lnTo>
                    <a:pt x="272" y="4174"/>
                  </a:lnTo>
                  <a:cubicBezTo>
                    <a:pt x="289" y="3903"/>
                    <a:pt x="280" y="3674"/>
                    <a:pt x="246" y="3462"/>
                  </a:cubicBezTo>
                  <a:cubicBezTo>
                    <a:pt x="229" y="3334"/>
                    <a:pt x="246" y="3216"/>
                    <a:pt x="255" y="3097"/>
                  </a:cubicBezTo>
                  <a:cubicBezTo>
                    <a:pt x="263" y="3003"/>
                    <a:pt x="280" y="2919"/>
                    <a:pt x="272" y="2825"/>
                  </a:cubicBezTo>
                  <a:cubicBezTo>
                    <a:pt x="272" y="2757"/>
                    <a:pt x="238" y="2681"/>
                    <a:pt x="195" y="2596"/>
                  </a:cubicBezTo>
                  <a:cubicBezTo>
                    <a:pt x="161" y="2511"/>
                    <a:pt x="119" y="2418"/>
                    <a:pt x="127" y="2359"/>
                  </a:cubicBezTo>
                  <a:cubicBezTo>
                    <a:pt x="170" y="2147"/>
                    <a:pt x="424" y="1918"/>
                    <a:pt x="653" y="1706"/>
                  </a:cubicBezTo>
                  <a:cubicBezTo>
                    <a:pt x="806" y="1578"/>
                    <a:pt x="942" y="1451"/>
                    <a:pt x="1027" y="1332"/>
                  </a:cubicBezTo>
                  <a:cubicBezTo>
                    <a:pt x="1103" y="1222"/>
                    <a:pt x="1188" y="1069"/>
                    <a:pt x="1273" y="908"/>
                  </a:cubicBezTo>
                  <a:cubicBezTo>
                    <a:pt x="1400" y="688"/>
                    <a:pt x="1536" y="442"/>
                    <a:pt x="1680" y="263"/>
                  </a:cubicBezTo>
                  <a:cubicBezTo>
                    <a:pt x="1680" y="264"/>
                    <a:pt x="1680" y="265"/>
                    <a:pt x="1681" y="265"/>
                  </a:cubicBezTo>
                  <a:cubicBezTo>
                    <a:pt x="1689" y="265"/>
                    <a:pt x="1730" y="237"/>
                    <a:pt x="1738" y="237"/>
                  </a:cubicBezTo>
                  <a:cubicBezTo>
                    <a:pt x="1739" y="237"/>
                    <a:pt x="1739" y="237"/>
                    <a:pt x="1739" y="238"/>
                  </a:cubicBezTo>
                  <a:lnTo>
                    <a:pt x="17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97" name="Google Shape;5697;p29"/>
            <p:cNvSpPr/>
            <p:nvPr/>
          </p:nvSpPr>
          <p:spPr>
            <a:xfrm>
              <a:off x="-750975" y="3268595"/>
              <a:ext cx="137651" cy="411730"/>
            </a:xfrm>
            <a:custGeom>
              <a:rect b="b" l="l" r="r" t="t"/>
              <a:pathLst>
                <a:path extrusionOk="0" h="12132" w="4056">
                  <a:moveTo>
                    <a:pt x="68" y="1"/>
                  </a:moveTo>
                  <a:lnTo>
                    <a:pt x="1" y="171"/>
                  </a:lnTo>
                  <a:cubicBezTo>
                    <a:pt x="1" y="171"/>
                    <a:pt x="111" y="374"/>
                    <a:pt x="51" y="425"/>
                  </a:cubicBezTo>
                  <a:lnTo>
                    <a:pt x="26" y="442"/>
                  </a:lnTo>
                  <a:lnTo>
                    <a:pt x="34" y="476"/>
                  </a:lnTo>
                  <a:cubicBezTo>
                    <a:pt x="43" y="544"/>
                    <a:pt x="51" y="586"/>
                    <a:pt x="51" y="646"/>
                  </a:cubicBezTo>
                  <a:lnTo>
                    <a:pt x="60" y="679"/>
                  </a:lnTo>
                  <a:lnTo>
                    <a:pt x="85" y="696"/>
                  </a:lnTo>
                  <a:cubicBezTo>
                    <a:pt x="170" y="730"/>
                    <a:pt x="170" y="798"/>
                    <a:pt x="170" y="917"/>
                  </a:cubicBezTo>
                  <a:cubicBezTo>
                    <a:pt x="170" y="959"/>
                    <a:pt x="162" y="993"/>
                    <a:pt x="170" y="1036"/>
                  </a:cubicBezTo>
                  <a:cubicBezTo>
                    <a:pt x="179" y="1155"/>
                    <a:pt x="204" y="1222"/>
                    <a:pt x="238" y="1299"/>
                  </a:cubicBezTo>
                  <a:cubicBezTo>
                    <a:pt x="255" y="1333"/>
                    <a:pt x="272" y="1375"/>
                    <a:pt x="289" y="1426"/>
                  </a:cubicBezTo>
                  <a:cubicBezTo>
                    <a:pt x="306" y="1485"/>
                    <a:pt x="306" y="1553"/>
                    <a:pt x="306" y="1621"/>
                  </a:cubicBezTo>
                  <a:cubicBezTo>
                    <a:pt x="314" y="1697"/>
                    <a:pt x="314" y="1774"/>
                    <a:pt x="340" y="1850"/>
                  </a:cubicBezTo>
                  <a:cubicBezTo>
                    <a:pt x="357" y="1901"/>
                    <a:pt x="391" y="1952"/>
                    <a:pt x="416" y="2003"/>
                  </a:cubicBezTo>
                  <a:cubicBezTo>
                    <a:pt x="450" y="2054"/>
                    <a:pt x="484" y="2105"/>
                    <a:pt x="501" y="2156"/>
                  </a:cubicBezTo>
                  <a:cubicBezTo>
                    <a:pt x="509" y="2206"/>
                    <a:pt x="501" y="2274"/>
                    <a:pt x="493" y="2342"/>
                  </a:cubicBezTo>
                  <a:cubicBezTo>
                    <a:pt x="476" y="2427"/>
                    <a:pt x="467" y="2520"/>
                    <a:pt x="501" y="2597"/>
                  </a:cubicBezTo>
                  <a:cubicBezTo>
                    <a:pt x="535" y="2673"/>
                    <a:pt x="620" y="2732"/>
                    <a:pt x="696" y="2783"/>
                  </a:cubicBezTo>
                  <a:cubicBezTo>
                    <a:pt x="739" y="2809"/>
                    <a:pt x="772" y="2834"/>
                    <a:pt x="798" y="2860"/>
                  </a:cubicBezTo>
                  <a:cubicBezTo>
                    <a:pt x="823" y="2885"/>
                    <a:pt x="849" y="2902"/>
                    <a:pt x="874" y="2927"/>
                  </a:cubicBezTo>
                  <a:cubicBezTo>
                    <a:pt x="942" y="2978"/>
                    <a:pt x="1002" y="3021"/>
                    <a:pt x="1035" y="3106"/>
                  </a:cubicBezTo>
                  <a:cubicBezTo>
                    <a:pt x="1044" y="3148"/>
                    <a:pt x="1052" y="3182"/>
                    <a:pt x="1061" y="3224"/>
                  </a:cubicBezTo>
                  <a:cubicBezTo>
                    <a:pt x="1078" y="3301"/>
                    <a:pt x="1095" y="3377"/>
                    <a:pt x="1197" y="3453"/>
                  </a:cubicBezTo>
                  <a:cubicBezTo>
                    <a:pt x="1163" y="3581"/>
                    <a:pt x="1163" y="3784"/>
                    <a:pt x="1163" y="3895"/>
                  </a:cubicBezTo>
                  <a:cubicBezTo>
                    <a:pt x="1163" y="3920"/>
                    <a:pt x="1163" y="3937"/>
                    <a:pt x="1154" y="3954"/>
                  </a:cubicBezTo>
                  <a:cubicBezTo>
                    <a:pt x="1146" y="3988"/>
                    <a:pt x="1137" y="4022"/>
                    <a:pt x="1163" y="4081"/>
                  </a:cubicBezTo>
                  <a:cubicBezTo>
                    <a:pt x="1180" y="4132"/>
                    <a:pt x="1222" y="4158"/>
                    <a:pt x="1256" y="4183"/>
                  </a:cubicBezTo>
                  <a:cubicBezTo>
                    <a:pt x="1290" y="4208"/>
                    <a:pt x="1307" y="4217"/>
                    <a:pt x="1307" y="4251"/>
                  </a:cubicBezTo>
                  <a:lnTo>
                    <a:pt x="1315" y="4276"/>
                  </a:lnTo>
                  <a:lnTo>
                    <a:pt x="1332" y="4285"/>
                  </a:lnTo>
                  <a:cubicBezTo>
                    <a:pt x="1358" y="4310"/>
                    <a:pt x="1400" y="4336"/>
                    <a:pt x="1443" y="4361"/>
                  </a:cubicBezTo>
                  <a:cubicBezTo>
                    <a:pt x="1578" y="4454"/>
                    <a:pt x="1646" y="4505"/>
                    <a:pt x="1638" y="4590"/>
                  </a:cubicBezTo>
                  <a:cubicBezTo>
                    <a:pt x="1607" y="4577"/>
                    <a:pt x="1578" y="4571"/>
                    <a:pt x="1550" y="4571"/>
                  </a:cubicBezTo>
                  <a:cubicBezTo>
                    <a:pt x="1508" y="4571"/>
                    <a:pt x="1470" y="4583"/>
                    <a:pt x="1434" y="4599"/>
                  </a:cubicBezTo>
                  <a:lnTo>
                    <a:pt x="1375" y="4624"/>
                  </a:lnTo>
                  <a:lnTo>
                    <a:pt x="1409" y="4683"/>
                  </a:lnTo>
                  <a:cubicBezTo>
                    <a:pt x="1451" y="4743"/>
                    <a:pt x="1510" y="4777"/>
                    <a:pt x="1553" y="4819"/>
                  </a:cubicBezTo>
                  <a:cubicBezTo>
                    <a:pt x="1655" y="4896"/>
                    <a:pt x="1697" y="4929"/>
                    <a:pt x="1663" y="5031"/>
                  </a:cubicBezTo>
                  <a:lnTo>
                    <a:pt x="1646" y="5082"/>
                  </a:lnTo>
                  <a:lnTo>
                    <a:pt x="1706" y="5099"/>
                  </a:lnTo>
                  <a:cubicBezTo>
                    <a:pt x="1723" y="5108"/>
                    <a:pt x="1740" y="5116"/>
                    <a:pt x="1765" y="5116"/>
                  </a:cubicBezTo>
                  <a:cubicBezTo>
                    <a:pt x="1824" y="5133"/>
                    <a:pt x="1901" y="5150"/>
                    <a:pt x="1926" y="5192"/>
                  </a:cubicBezTo>
                  <a:cubicBezTo>
                    <a:pt x="1926" y="5201"/>
                    <a:pt x="1918" y="5218"/>
                    <a:pt x="1918" y="5226"/>
                  </a:cubicBezTo>
                  <a:cubicBezTo>
                    <a:pt x="1901" y="5286"/>
                    <a:pt x="1875" y="5354"/>
                    <a:pt x="1909" y="5421"/>
                  </a:cubicBezTo>
                  <a:cubicBezTo>
                    <a:pt x="1977" y="5566"/>
                    <a:pt x="2232" y="5608"/>
                    <a:pt x="2418" y="5642"/>
                  </a:cubicBezTo>
                  <a:lnTo>
                    <a:pt x="2435" y="5642"/>
                  </a:lnTo>
                  <a:cubicBezTo>
                    <a:pt x="2444" y="5693"/>
                    <a:pt x="2461" y="5744"/>
                    <a:pt x="2469" y="5778"/>
                  </a:cubicBezTo>
                  <a:cubicBezTo>
                    <a:pt x="2478" y="5812"/>
                    <a:pt x="2495" y="5837"/>
                    <a:pt x="2495" y="5854"/>
                  </a:cubicBezTo>
                  <a:cubicBezTo>
                    <a:pt x="2495" y="5888"/>
                    <a:pt x="2478" y="5922"/>
                    <a:pt x="2469" y="5956"/>
                  </a:cubicBezTo>
                  <a:cubicBezTo>
                    <a:pt x="2452" y="5998"/>
                    <a:pt x="2444" y="6049"/>
                    <a:pt x="2444" y="6117"/>
                  </a:cubicBezTo>
                  <a:lnTo>
                    <a:pt x="2452" y="6151"/>
                  </a:lnTo>
                  <a:lnTo>
                    <a:pt x="2486" y="6168"/>
                  </a:lnTo>
                  <a:cubicBezTo>
                    <a:pt x="2639" y="6219"/>
                    <a:pt x="2825" y="6346"/>
                    <a:pt x="2936" y="6482"/>
                  </a:cubicBezTo>
                  <a:cubicBezTo>
                    <a:pt x="3020" y="6702"/>
                    <a:pt x="3029" y="6923"/>
                    <a:pt x="3037" y="7161"/>
                  </a:cubicBezTo>
                  <a:cubicBezTo>
                    <a:pt x="3046" y="7364"/>
                    <a:pt x="3054" y="7585"/>
                    <a:pt x="3114" y="7822"/>
                  </a:cubicBezTo>
                  <a:cubicBezTo>
                    <a:pt x="3122" y="7856"/>
                    <a:pt x="3131" y="7907"/>
                    <a:pt x="3131" y="7975"/>
                  </a:cubicBezTo>
                  <a:cubicBezTo>
                    <a:pt x="3114" y="8043"/>
                    <a:pt x="3105" y="8119"/>
                    <a:pt x="3105" y="8195"/>
                  </a:cubicBezTo>
                  <a:cubicBezTo>
                    <a:pt x="3114" y="8382"/>
                    <a:pt x="3097" y="8543"/>
                    <a:pt x="3071" y="8721"/>
                  </a:cubicBezTo>
                  <a:cubicBezTo>
                    <a:pt x="3071" y="8772"/>
                    <a:pt x="3063" y="8823"/>
                    <a:pt x="3054" y="8874"/>
                  </a:cubicBezTo>
                  <a:cubicBezTo>
                    <a:pt x="3037" y="9061"/>
                    <a:pt x="3054" y="9375"/>
                    <a:pt x="3105" y="9587"/>
                  </a:cubicBezTo>
                  <a:cubicBezTo>
                    <a:pt x="3122" y="9655"/>
                    <a:pt x="3156" y="9722"/>
                    <a:pt x="3190" y="9790"/>
                  </a:cubicBezTo>
                  <a:cubicBezTo>
                    <a:pt x="3224" y="9867"/>
                    <a:pt x="3266" y="9943"/>
                    <a:pt x="3275" y="10028"/>
                  </a:cubicBezTo>
                  <a:lnTo>
                    <a:pt x="3283" y="10113"/>
                  </a:lnTo>
                  <a:cubicBezTo>
                    <a:pt x="3292" y="10274"/>
                    <a:pt x="3309" y="10426"/>
                    <a:pt x="3377" y="10588"/>
                  </a:cubicBezTo>
                  <a:cubicBezTo>
                    <a:pt x="3411" y="10664"/>
                    <a:pt x="3462" y="10740"/>
                    <a:pt x="3504" y="10817"/>
                  </a:cubicBezTo>
                  <a:cubicBezTo>
                    <a:pt x="3555" y="10893"/>
                    <a:pt x="3606" y="10961"/>
                    <a:pt x="3631" y="11037"/>
                  </a:cubicBezTo>
                  <a:cubicBezTo>
                    <a:pt x="3657" y="11105"/>
                    <a:pt x="3674" y="11173"/>
                    <a:pt x="3699" y="11249"/>
                  </a:cubicBezTo>
                  <a:cubicBezTo>
                    <a:pt x="3716" y="11334"/>
                    <a:pt x="3742" y="11427"/>
                    <a:pt x="3775" y="11512"/>
                  </a:cubicBezTo>
                  <a:cubicBezTo>
                    <a:pt x="3818" y="11597"/>
                    <a:pt x="3843" y="11690"/>
                    <a:pt x="3869" y="11775"/>
                  </a:cubicBezTo>
                  <a:lnTo>
                    <a:pt x="3860" y="11775"/>
                  </a:lnTo>
                  <a:cubicBezTo>
                    <a:pt x="3869" y="11801"/>
                    <a:pt x="3886" y="11996"/>
                    <a:pt x="3894" y="12021"/>
                  </a:cubicBezTo>
                  <a:lnTo>
                    <a:pt x="4055" y="12132"/>
                  </a:lnTo>
                  <a:cubicBezTo>
                    <a:pt x="4047" y="12106"/>
                    <a:pt x="3971" y="11775"/>
                    <a:pt x="3962" y="11750"/>
                  </a:cubicBezTo>
                  <a:cubicBezTo>
                    <a:pt x="3945" y="11657"/>
                    <a:pt x="3920" y="11563"/>
                    <a:pt x="3869" y="11461"/>
                  </a:cubicBezTo>
                  <a:cubicBezTo>
                    <a:pt x="3835" y="11385"/>
                    <a:pt x="3818" y="11300"/>
                    <a:pt x="3792" y="11215"/>
                  </a:cubicBezTo>
                  <a:cubicBezTo>
                    <a:pt x="3775" y="11139"/>
                    <a:pt x="3758" y="11063"/>
                    <a:pt x="3725" y="10986"/>
                  </a:cubicBezTo>
                  <a:cubicBezTo>
                    <a:pt x="3691" y="10910"/>
                    <a:pt x="3640" y="10825"/>
                    <a:pt x="3597" y="10749"/>
                  </a:cubicBezTo>
                  <a:cubicBezTo>
                    <a:pt x="3546" y="10681"/>
                    <a:pt x="3504" y="10613"/>
                    <a:pt x="3470" y="10537"/>
                  </a:cubicBezTo>
                  <a:cubicBezTo>
                    <a:pt x="3411" y="10401"/>
                    <a:pt x="3402" y="10257"/>
                    <a:pt x="3385" y="10104"/>
                  </a:cubicBezTo>
                  <a:lnTo>
                    <a:pt x="3377" y="10011"/>
                  </a:lnTo>
                  <a:cubicBezTo>
                    <a:pt x="3368" y="9909"/>
                    <a:pt x="3326" y="9816"/>
                    <a:pt x="3283" y="9731"/>
                  </a:cubicBezTo>
                  <a:cubicBezTo>
                    <a:pt x="3250" y="9671"/>
                    <a:pt x="3224" y="9612"/>
                    <a:pt x="3207" y="9553"/>
                  </a:cubicBezTo>
                  <a:cubicBezTo>
                    <a:pt x="3165" y="9383"/>
                    <a:pt x="3139" y="9078"/>
                    <a:pt x="3165" y="8883"/>
                  </a:cubicBezTo>
                  <a:cubicBezTo>
                    <a:pt x="3165" y="8832"/>
                    <a:pt x="3173" y="8781"/>
                    <a:pt x="3182" y="8730"/>
                  </a:cubicBezTo>
                  <a:cubicBezTo>
                    <a:pt x="3199" y="8560"/>
                    <a:pt x="3224" y="8382"/>
                    <a:pt x="3207" y="8195"/>
                  </a:cubicBezTo>
                  <a:cubicBezTo>
                    <a:pt x="3207" y="8119"/>
                    <a:pt x="3216" y="8060"/>
                    <a:pt x="3233" y="7992"/>
                  </a:cubicBezTo>
                  <a:lnTo>
                    <a:pt x="3241" y="7983"/>
                  </a:lnTo>
                  <a:lnTo>
                    <a:pt x="3241" y="7975"/>
                  </a:lnTo>
                  <a:cubicBezTo>
                    <a:pt x="3241" y="7890"/>
                    <a:pt x="3233" y="7831"/>
                    <a:pt x="3216" y="7788"/>
                  </a:cubicBezTo>
                  <a:cubicBezTo>
                    <a:pt x="3156" y="7568"/>
                    <a:pt x="3148" y="7356"/>
                    <a:pt x="3148" y="7152"/>
                  </a:cubicBezTo>
                  <a:cubicBezTo>
                    <a:pt x="3139" y="6906"/>
                    <a:pt x="3131" y="6677"/>
                    <a:pt x="3029" y="6431"/>
                  </a:cubicBezTo>
                  <a:lnTo>
                    <a:pt x="3020" y="6422"/>
                  </a:lnTo>
                  <a:cubicBezTo>
                    <a:pt x="2902" y="6278"/>
                    <a:pt x="2724" y="6143"/>
                    <a:pt x="2554" y="6075"/>
                  </a:cubicBezTo>
                  <a:cubicBezTo>
                    <a:pt x="2554" y="6041"/>
                    <a:pt x="2562" y="6015"/>
                    <a:pt x="2571" y="5990"/>
                  </a:cubicBezTo>
                  <a:cubicBezTo>
                    <a:pt x="2579" y="5947"/>
                    <a:pt x="2596" y="5905"/>
                    <a:pt x="2596" y="5854"/>
                  </a:cubicBezTo>
                  <a:cubicBezTo>
                    <a:pt x="2596" y="5820"/>
                    <a:pt x="2588" y="5778"/>
                    <a:pt x="2571" y="5744"/>
                  </a:cubicBezTo>
                  <a:cubicBezTo>
                    <a:pt x="2554" y="5701"/>
                    <a:pt x="2537" y="5651"/>
                    <a:pt x="2545" y="5608"/>
                  </a:cubicBezTo>
                  <a:lnTo>
                    <a:pt x="2554" y="5557"/>
                  </a:lnTo>
                  <a:lnTo>
                    <a:pt x="2503" y="5540"/>
                  </a:lnTo>
                  <a:cubicBezTo>
                    <a:pt x="2478" y="5540"/>
                    <a:pt x="2452" y="5532"/>
                    <a:pt x="2427" y="5532"/>
                  </a:cubicBezTo>
                  <a:cubicBezTo>
                    <a:pt x="2299" y="5506"/>
                    <a:pt x="2045" y="5464"/>
                    <a:pt x="2003" y="5379"/>
                  </a:cubicBezTo>
                  <a:cubicBezTo>
                    <a:pt x="1994" y="5345"/>
                    <a:pt x="2003" y="5303"/>
                    <a:pt x="2019" y="5260"/>
                  </a:cubicBezTo>
                  <a:cubicBezTo>
                    <a:pt x="2028" y="5218"/>
                    <a:pt x="2045" y="5175"/>
                    <a:pt x="2028" y="5142"/>
                  </a:cubicBezTo>
                  <a:cubicBezTo>
                    <a:pt x="1977" y="5065"/>
                    <a:pt x="1875" y="5031"/>
                    <a:pt x="1790" y="5006"/>
                  </a:cubicBezTo>
                  <a:lnTo>
                    <a:pt x="1782" y="5006"/>
                  </a:lnTo>
                  <a:cubicBezTo>
                    <a:pt x="1807" y="4862"/>
                    <a:pt x="1706" y="4794"/>
                    <a:pt x="1621" y="4726"/>
                  </a:cubicBezTo>
                  <a:cubicBezTo>
                    <a:pt x="1604" y="4717"/>
                    <a:pt x="1578" y="4700"/>
                    <a:pt x="1561" y="4683"/>
                  </a:cubicBezTo>
                  <a:cubicBezTo>
                    <a:pt x="1587" y="4683"/>
                    <a:pt x="1604" y="4692"/>
                    <a:pt x="1629" y="4709"/>
                  </a:cubicBezTo>
                  <a:lnTo>
                    <a:pt x="1680" y="4743"/>
                  </a:lnTo>
                  <a:lnTo>
                    <a:pt x="1714" y="4692"/>
                  </a:lnTo>
                  <a:cubicBezTo>
                    <a:pt x="1833" y="4480"/>
                    <a:pt x="1629" y="4353"/>
                    <a:pt x="1502" y="4268"/>
                  </a:cubicBezTo>
                  <a:cubicBezTo>
                    <a:pt x="1468" y="4251"/>
                    <a:pt x="1434" y="4234"/>
                    <a:pt x="1417" y="4208"/>
                  </a:cubicBezTo>
                  <a:cubicBezTo>
                    <a:pt x="1392" y="4141"/>
                    <a:pt x="1349" y="4115"/>
                    <a:pt x="1315" y="4090"/>
                  </a:cubicBezTo>
                  <a:cubicBezTo>
                    <a:pt x="1290" y="4073"/>
                    <a:pt x="1273" y="4064"/>
                    <a:pt x="1264" y="4047"/>
                  </a:cubicBezTo>
                  <a:cubicBezTo>
                    <a:pt x="1256" y="4005"/>
                    <a:pt x="1256" y="4005"/>
                    <a:pt x="1264" y="3979"/>
                  </a:cubicBezTo>
                  <a:cubicBezTo>
                    <a:pt x="1264" y="3962"/>
                    <a:pt x="1273" y="3937"/>
                    <a:pt x="1273" y="3886"/>
                  </a:cubicBezTo>
                  <a:cubicBezTo>
                    <a:pt x="1273" y="3776"/>
                    <a:pt x="1281" y="3547"/>
                    <a:pt x="1315" y="3445"/>
                  </a:cubicBezTo>
                  <a:lnTo>
                    <a:pt x="1332" y="3394"/>
                  </a:lnTo>
                  <a:lnTo>
                    <a:pt x="1290" y="3377"/>
                  </a:lnTo>
                  <a:cubicBezTo>
                    <a:pt x="1197" y="3326"/>
                    <a:pt x="1188" y="3284"/>
                    <a:pt x="1171" y="3199"/>
                  </a:cubicBezTo>
                  <a:cubicBezTo>
                    <a:pt x="1163" y="3165"/>
                    <a:pt x="1154" y="3114"/>
                    <a:pt x="1137" y="3063"/>
                  </a:cubicBezTo>
                  <a:cubicBezTo>
                    <a:pt x="1095" y="2953"/>
                    <a:pt x="1010" y="2894"/>
                    <a:pt x="942" y="2834"/>
                  </a:cubicBezTo>
                  <a:cubicBezTo>
                    <a:pt x="925" y="2817"/>
                    <a:pt x="900" y="2800"/>
                    <a:pt x="874" y="2783"/>
                  </a:cubicBezTo>
                  <a:cubicBezTo>
                    <a:pt x="840" y="2749"/>
                    <a:pt x="798" y="2715"/>
                    <a:pt x="755" y="2690"/>
                  </a:cubicBezTo>
                  <a:cubicBezTo>
                    <a:pt x="696" y="2648"/>
                    <a:pt x="628" y="2597"/>
                    <a:pt x="603" y="2546"/>
                  </a:cubicBezTo>
                  <a:cubicBezTo>
                    <a:pt x="577" y="2503"/>
                    <a:pt x="586" y="2435"/>
                    <a:pt x="603" y="2359"/>
                  </a:cubicBezTo>
                  <a:cubicBezTo>
                    <a:pt x="611" y="2283"/>
                    <a:pt x="620" y="2206"/>
                    <a:pt x="603" y="2139"/>
                  </a:cubicBezTo>
                  <a:cubicBezTo>
                    <a:pt x="586" y="2062"/>
                    <a:pt x="552" y="2003"/>
                    <a:pt x="509" y="1943"/>
                  </a:cubicBezTo>
                  <a:cubicBezTo>
                    <a:pt x="484" y="1901"/>
                    <a:pt x="459" y="1859"/>
                    <a:pt x="442" y="1816"/>
                  </a:cubicBezTo>
                  <a:cubicBezTo>
                    <a:pt x="425" y="1757"/>
                    <a:pt x="425" y="1689"/>
                    <a:pt x="425" y="1621"/>
                  </a:cubicBezTo>
                  <a:cubicBezTo>
                    <a:pt x="416" y="1545"/>
                    <a:pt x="416" y="1468"/>
                    <a:pt x="399" y="1392"/>
                  </a:cubicBezTo>
                  <a:cubicBezTo>
                    <a:pt x="382" y="1333"/>
                    <a:pt x="357" y="1290"/>
                    <a:pt x="340" y="1248"/>
                  </a:cubicBezTo>
                  <a:cubicBezTo>
                    <a:pt x="314" y="1188"/>
                    <a:pt x="289" y="1129"/>
                    <a:pt x="280" y="1027"/>
                  </a:cubicBezTo>
                  <a:cubicBezTo>
                    <a:pt x="280" y="993"/>
                    <a:pt x="280" y="959"/>
                    <a:pt x="280" y="926"/>
                  </a:cubicBezTo>
                  <a:cubicBezTo>
                    <a:pt x="280" y="815"/>
                    <a:pt x="289" y="679"/>
                    <a:pt x="162" y="612"/>
                  </a:cubicBezTo>
                  <a:cubicBezTo>
                    <a:pt x="162" y="569"/>
                    <a:pt x="153" y="527"/>
                    <a:pt x="145" y="484"/>
                  </a:cubicBezTo>
                  <a:cubicBezTo>
                    <a:pt x="221" y="400"/>
                    <a:pt x="187" y="281"/>
                    <a:pt x="128" y="162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98" name="Google Shape;5698;p29"/>
            <p:cNvSpPr/>
            <p:nvPr/>
          </p:nvSpPr>
          <p:spPr>
            <a:xfrm>
              <a:off x="-646176" y="3053262"/>
              <a:ext cx="357871" cy="680888"/>
            </a:xfrm>
            <a:custGeom>
              <a:rect b="b" l="l" r="r" t="t"/>
              <a:pathLst>
                <a:path extrusionOk="0" h="20063" w="10545">
                  <a:moveTo>
                    <a:pt x="9917" y="1"/>
                  </a:moveTo>
                  <a:cubicBezTo>
                    <a:pt x="9959" y="85"/>
                    <a:pt x="9968" y="264"/>
                    <a:pt x="9959" y="391"/>
                  </a:cubicBezTo>
                  <a:cubicBezTo>
                    <a:pt x="9951" y="425"/>
                    <a:pt x="9951" y="459"/>
                    <a:pt x="9951" y="501"/>
                  </a:cubicBezTo>
                  <a:cubicBezTo>
                    <a:pt x="9934" y="713"/>
                    <a:pt x="10002" y="823"/>
                    <a:pt x="10078" y="942"/>
                  </a:cubicBezTo>
                  <a:cubicBezTo>
                    <a:pt x="10112" y="1002"/>
                    <a:pt x="10146" y="1061"/>
                    <a:pt x="10180" y="1137"/>
                  </a:cubicBezTo>
                  <a:cubicBezTo>
                    <a:pt x="10231" y="1281"/>
                    <a:pt x="10188" y="1409"/>
                    <a:pt x="10146" y="1553"/>
                  </a:cubicBezTo>
                  <a:cubicBezTo>
                    <a:pt x="10121" y="1638"/>
                    <a:pt x="10087" y="1723"/>
                    <a:pt x="10087" y="1816"/>
                  </a:cubicBezTo>
                  <a:cubicBezTo>
                    <a:pt x="10070" y="2028"/>
                    <a:pt x="10163" y="2189"/>
                    <a:pt x="10256" y="2342"/>
                  </a:cubicBezTo>
                  <a:cubicBezTo>
                    <a:pt x="10333" y="2469"/>
                    <a:pt x="10400" y="2596"/>
                    <a:pt x="10417" y="2741"/>
                  </a:cubicBezTo>
                  <a:cubicBezTo>
                    <a:pt x="10434" y="2936"/>
                    <a:pt x="10426" y="3267"/>
                    <a:pt x="10400" y="3479"/>
                  </a:cubicBezTo>
                  <a:cubicBezTo>
                    <a:pt x="10384" y="3580"/>
                    <a:pt x="10350" y="3665"/>
                    <a:pt x="10307" y="3759"/>
                  </a:cubicBezTo>
                  <a:cubicBezTo>
                    <a:pt x="10265" y="3860"/>
                    <a:pt x="10214" y="3979"/>
                    <a:pt x="10205" y="4132"/>
                  </a:cubicBezTo>
                  <a:cubicBezTo>
                    <a:pt x="10197" y="4386"/>
                    <a:pt x="10078" y="5353"/>
                    <a:pt x="9781" y="5608"/>
                  </a:cubicBezTo>
                  <a:cubicBezTo>
                    <a:pt x="9747" y="5642"/>
                    <a:pt x="9713" y="5659"/>
                    <a:pt x="9671" y="5659"/>
                  </a:cubicBezTo>
                  <a:cubicBezTo>
                    <a:pt x="9637" y="5608"/>
                    <a:pt x="9603" y="5599"/>
                    <a:pt x="9569" y="5582"/>
                  </a:cubicBezTo>
                  <a:cubicBezTo>
                    <a:pt x="9552" y="5582"/>
                    <a:pt x="9544" y="5574"/>
                    <a:pt x="9535" y="5565"/>
                  </a:cubicBezTo>
                  <a:cubicBezTo>
                    <a:pt x="9527" y="5548"/>
                    <a:pt x="9510" y="5523"/>
                    <a:pt x="9501" y="5489"/>
                  </a:cubicBezTo>
                  <a:cubicBezTo>
                    <a:pt x="9484" y="5455"/>
                    <a:pt x="9467" y="5421"/>
                    <a:pt x="9450" y="5396"/>
                  </a:cubicBezTo>
                  <a:cubicBezTo>
                    <a:pt x="9408" y="5353"/>
                    <a:pt x="9366" y="5311"/>
                    <a:pt x="9315" y="5269"/>
                  </a:cubicBezTo>
                  <a:cubicBezTo>
                    <a:pt x="9264" y="5218"/>
                    <a:pt x="9204" y="5167"/>
                    <a:pt x="9153" y="5107"/>
                  </a:cubicBezTo>
                  <a:cubicBezTo>
                    <a:pt x="9111" y="5065"/>
                    <a:pt x="9094" y="5014"/>
                    <a:pt x="9069" y="4963"/>
                  </a:cubicBezTo>
                  <a:cubicBezTo>
                    <a:pt x="9043" y="4895"/>
                    <a:pt x="9018" y="4836"/>
                    <a:pt x="8967" y="4785"/>
                  </a:cubicBezTo>
                  <a:cubicBezTo>
                    <a:pt x="8874" y="4666"/>
                    <a:pt x="8721" y="4573"/>
                    <a:pt x="8594" y="4522"/>
                  </a:cubicBezTo>
                  <a:lnTo>
                    <a:pt x="8594" y="4471"/>
                  </a:lnTo>
                  <a:lnTo>
                    <a:pt x="8594" y="4395"/>
                  </a:lnTo>
                  <a:lnTo>
                    <a:pt x="8594" y="4352"/>
                  </a:lnTo>
                  <a:lnTo>
                    <a:pt x="8551" y="4344"/>
                  </a:lnTo>
                  <a:cubicBezTo>
                    <a:pt x="8509" y="4335"/>
                    <a:pt x="8441" y="4284"/>
                    <a:pt x="8382" y="4242"/>
                  </a:cubicBezTo>
                  <a:cubicBezTo>
                    <a:pt x="8348" y="4225"/>
                    <a:pt x="8314" y="4200"/>
                    <a:pt x="8288" y="4183"/>
                  </a:cubicBezTo>
                  <a:cubicBezTo>
                    <a:pt x="8220" y="4140"/>
                    <a:pt x="8186" y="4089"/>
                    <a:pt x="8212" y="4022"/>
                  </a:cubicBezTo>
                  <a:lnTo>
                    <a:pt x="8237" y="3903"/>
                  </a:lnTo>
                  <a:lnTo>
                    <a:pt x="8178" y="3894"/>
                  </a:lnTo>
                  <a:cubicBezTo>
                    <a:pt x="8144" y="3894"/>
                    <a:pt x="8102" y="3886"/>
                    <a:pt x="8093" y="3852"/>
                  </a:cubicBezTo>
                  <a:cubicBezTo>
                    <a:pt x="8085" y="3818"/>
                    <a:pt x="8102" y="3767"/>
                    <a:pt x="8152" y="3733"/>
                  </a:cubicBezTo>
                  <a:cubicBezTo>
                    <a:pt x="8152" y="3733"/>
                    <a:pt x="8161" y="3733"/>
                    <a:pt x="8161" y="3725"/>
                  </a:cubicBezTo>
                  <a:lnTo>
                    <a:pt x="8102" y="3631"/>
                  </a:lnTo>
                  <a:cubicBezTo>
                    <a:pt x="8102" y="3631"/>
                    <a:pt x="8093" y="3640"/>
                    <a:pt x="8085" y="3648"/>
                  </a:cubicBezTo>
                  <a:cubicBezTo>
                    <a:pt x="8066" y="3661"/>
                    <a:pt x="8047" y="3669"/>
                    <a:pt x="8022" y="3669"/>
                  </a:cubicBezTo>
                  <a:cubicBezTo>
                    <a:pt x="8013" y="3669"/>
                    <a:pt x="8003" y="3667"/>
                    <a:pt x="7991" y="3665"/>
                  </a:cubicBezTo>
                  <a:cubicBezTo>
                    <a:pt x="7991" y="3665"/>
                    <a:pt x="7991" y="3657"/>
                    <a:pt x="7991" y="3648"/>
                  </a:cubicBezTo>
                  <a:lnTo>
                    <a:pt x="7991" y="3589"/>
                  </a:lnTo>
                  <a:lnTo>
                    <a:pt x="7932" y="3597"/>
                  </a:lnTo>
                  <a:cubicBezTo>
                    <a:pt x="7928" y="3598"/>
                    <a:pt x="7924" y="3598"/>
                    <a:pt x="7919" y="3598"/>
                  </a:cubicBezTo>
                  <a:cubicBezTo>
                    <a:pt x="7810" y="3598"/>
                    <a:pt x="7497" y="3509"/>
                    <a:pt x="7440" y="3419"/>
                  </a:cubicBezTo>
                  <a:cubicBezTo>
                    <a:pt x="7431" y="3402"/>
                    <a:pt x="7431" y="3402"/>
                    <a:pt x="7440" y="3394"/>
                  </a:cubicBezTo>
                  <a:lnTo>
                    <a:pt x="7474" y="3334"/>
                  </a:lnTo>
                  <a:lnTo>
                    <a:pt x="7406" y="3317"/>
                  </a:lnTo>
                  <a:cubicBezTo>
                    <a:pt x="7347" y="3300"/>
                    <a:pt x="7279" y="3283"/>
                    <a:pt x="7219" y="3267"/>
                  </a:cubicBezTo>
                  <a:cubicBezTo>
                    <a:pt x="7092" y="3241"/>
                    <a:pt x="6965" y="3216"/>
                    <a:pt x="6855" y="3165"/>
                  </a:cubicBezTo>
                  <a:lnTo>
                    <a:pt x="6787" y="3131"/>
                  </a:lnTo>
                  <a:lnTo>
                    <a:pt x="6778" y="3207"/>
                  </a:lnTo>
                  <a:cubicBezTo>
                    <a:pt x="6778" y="3241"/>
                    <a:pt x="6770" y="3275"/>
                    <a:pt x="6770" y="3300"/>
                  </a:cubicBezTo>
                  <a:lnTo>
                    <a:pt x="6770" y="3326"/>
                  </a:lnTo>
                  <a:lnTo>
                    <a:pt x="6770" y="3334"/>
                  </a:lnTo>
                  <a:cubicBezTo>
                    <a:pt x="6787" y="3419"/>
                    <a:pt x="6812" y="3504"/>
                    <a:pt x="6829" y="3589"/>
                  </a:cubicBezTo>
                  <a:cubicBezTo>
                    <a:pt x="6838" y="3614"/>
                    <a:pt x="6846" y="3648"/>
                    <a:pt x="6855" y="3674"/>
                  </a:cubicBezTo>
                  <a:lnTo>
                    <a:pt x="6804" y="3631"/>
                  </a:lnTo>
                  <a:lnTo>
                    <a:pt x="6863" y="3750"/>
                  </a:lnTo>
                  <a:cubicBezTo>
                    <a:pt x="6872" y="3767"/>
                    <a:pt x="6872" y="3784"/>
                    <a:pt x="6880" y="3792"/>
                  </a:cubicBezTo>
                  <a:lnTo>
                    <a:pt x="6880" y="3809"/>
                  </a:lnTo>
                  <a:lnTo>
                    <a:pt x="6889" y="3818"/>
                  </a:lnTo>
                  <a:cubicBezTo>
                    <a:pt x="6905" y="3835"/>
                    <a:pt x="6914" y="3843"/>
                    <a:pt x="6922" y="3852"/>
                  </a:cubicBezTo>
                  <a:lnTo>
                    <a:pt x="6973" y="3954"/>
                  </a:lnTo>
                  <a:cubicBezTo>
                    <a:pt x="6982" y="3962"/>
                    <a:pt x="6982" y="3971"/>
                    <a:pt x="6990" y="3979"/>
                  </a:cubicBezTo>
                  <a:cubicBezTo>
                    <a:pt x="7007" y="4047"/>
                    <a:pt x="6990" y="4106"/>
                    <a:pt x="6982" y="4174"/>
                  </a:cubicBezTo>
                  <a:cubicBezTo>
                    <a:pt x="6973" y="4200"/>
                    <a:pt x="6973" y="4225"/>
                    <a:pt x="6965" y="4251"/>
                  </a:cubicBezTo>
                  <a:lnTo>
                    <a:pt x="6965" y="4259"/>
                  </a:lnTo>
                  <a:lnTo>
                    <a:pt x="6965" y="4268"/>
                  </a:lnTo>
                  <a:cubicBezTo>
                    <a:pt x="6973" y="4318"/>
                    <a:pt x="6982" y="4378"/>
                    <a:pt x="6982" y="4437"/>
                  </a:cubicBezTo>
                  <a:lnTo>
                    <a:pt x="6982" y="4446"/>
                  </a:lnTo>
                  <a:cubicBezTo>
                    <a:pt x="6990" y="4471"/>
                    <a:pt x="6999" y="4488"/>
                    <a:pt x="7007" y="4514"/>
                  </a:cubicBezTo>
                  <a:cubicBezTo>
                    <a:pt x="7016" y="4556"/>
                    <a:pt x="7033" y="4590"/>
                    <a:pt x="7041" y="4641"/>
                  </a:cubicBezTo>
                  <a:cubicBezTo>
                    <a:pt x="7050" y="4700"/>
                    <a:pt x="7041" y="4776"/>
                    <a:pt x="7024" y="4853"/>
                  </a:cubicBezTo>
                  <a:cubicBezTo>
                    <a:pt x="7016" y="4921"/>
                    <a:pt x="7007" y="4997"/>
                    <a:pt x="7016" y="5065"/>
                  </a:cubicBezTo>
                  <a:cubicBezTo>
                    <a:pt x="7024" y="5328"/>
                    <a:pt x="6973" y="5481"/>
                    <a:pt x="6795" y="5684"/>
                  </a:cubicBezTo>
                  <a:cubicBezTo>
                    <a:pt x="6761" y="5718"/>
                    <a:pt x="6727" y="5744"/>
                    <a:pt x="6702" y="5777"/>
                  </a:cubicBezTo>
                  <a:cubicBezTo>
                    <a:pt x="6634" y="5837"/>
                    <a:pt x="6566" y="5896"/>
                    <a:pt x="6524" y="6007"/>
                  </a:cubicBezTo>
                  <a:cubicBezTo>
                    <a:pt x="6498" y="6057"/>
                    <a:pt x="6507" y="6108"/>
                    <a:pt x="6507" y="6151"/>
                  </a:cubicBezTo>
                  <a:cubicBezTo>
                    <a:pt x="6507" y="6168"/>
                    <a:pt x="6515" y="6202"/>
                    <a:pt x="6507" y="6210"/>
                  </a:cubicBezTo>
                  <a:lnTo>
                    <a:pt x="6481" y="6210"/>
                  </a:lnTo>
                  <a:cubicBezTo>
                    <a:pt x="6481" y="6202"/>
                    <a:pt x="6473" y="6185"/>
                    <a:pt x="6473" y="6176"/>
                  </a:cubicBezTo>
                  <a:cubicBezTo>
                    <a:pt x="6464" y="6168"/>
                    <a:pt x="6464" y="6159"/>
                    <a:pt x="6456" y="6142"/>
                  </a:cubicBezTo>
                  <a:lnTo>
                    <a:pt x="6456" y="6083"/>
                  </a:lnTo>
                  <a:lnTo>
                    <a:pt x="6397" y="6091"/>
                  </a:lnTo>
                  <a:cubicBezTo>
                    <a:pt x="6388" y="6094"/>
                    <a:pt x="6380" y="6095"/>
                    <a:pt x="6371" y="6095"/>
                  </a:cubicBezTo>
                  <a:cubicBezTo>
                    <a:pt x="6354" y="6095"/>
                    <a:pt x="6337" y="6091"/>
                    <a:pt x="6320" y="6091"/>
                  </a:cubicBezTo>
                  <a:cubicBezTo>
                    <a:pt x="6303" y="6091"/>
                    <a:pt x="6295" y="6083"/>
                    <a:pt x="6278" y="6083"/>
                  </a:cubicBezTo>
                  <a:cubicBezTo>
                    <a:pt x="6269" y="5981"/>
                    <a:pt x="6261" y="5896"/>
                    <a:pt x="6244" y="5828"/>
                  </a:cubicBezTo>
                  <a:lnTo>
                    <a:pt x="6227" y="5769"/>
                  </a:lnTo>
                  <a:lnTo>
                    <a:pt x="6167" y="5786"/>
                  </a:lnTo>
                  <a:cubicBezTo>
                    <a:pt x="6117" y="5811"/>
                    <a:pt x="6049" y="5828"/>
                    <a:pt x="5981" y="5845"/>
                  </a:cubicBezTo>
                  <a:cubicBezTo>
                    <a:pt x="5904" y="5871"/>
                    <a:pt x="5837" y="5888"/>
                    <a:pt x="5794" y="5905"/>
                  </a:cubicBezTo>
                  <a:cubicBezTo>
                    <a:pt x="5752" y="5930"/>
                    <a:pt x="5726" y="5930"/>
                    <a:pt x="5701" y="5939"/>
                  </a:cubicBezTo>
                  <a:cubicBezTo>
                    <a:pt x="5650" y="5947"/>
                    <a:pt x="5608" y="5964"/>
                    <a:pt x="5548" y="6032"/>
                  </a:cubicBezTo>
                  <a:lnTo>
                    <a:pt x="5506" y="6066"/>
                  </a:lnTo>
                  <a:lnTo>
                    <a:pt x="5540" y="6100"/>
                  </a:lnTo>
                  <a:cubicBezTo>
                    <a:pt x="5726" y="6320"/>
                    <a:pt x="5531" y="6872"/>
                    <a:pt x="5421" y="7203"/>
                  </a:cubicBezTo>
                  <a:cubicBezTo>
                    <a:pt x="5379" y="7304"/>
                    <a:pt x="5353" y="7398"/>
                    <a:pt x="5336" y="7457"/>
                  </a:cubicBezTo>
                  <a:cubicBezTo>
                    <a:pt x="5319" y="7517"/>
                    <a:pt x="5311" y="7567"/>
                    <a:pt x="5311" y="7610"/>
                  </a:cubicBezTo>
                  <a:cubicBezTo>
                    <a:pt x="5285" y="7737"/>
                    <a:pt x="5277" y="7788"/>
                    <a:pt x="5158" y="7924"/>
                  </a:cubicBezTo>
                  <a:cubicBezTo>
                    <a:pt x="5124" y="7958"/>
                    <a:pt x="5090" y="8000"/>
                    <a:pt x="5056" y="8042"/>
                  </a:cubicBezTo>
                  <a:cubicBezTo>
                    <a:pt x="4997" y="8127"/>
                    <a:pt x="4920" y="8212"/>
                    <a:pt x="4853" y="8263"/>
                  </a:cubicBezTo>
                  <a:cubicBezTo>
                    <a:pt x="4844" y="8263"/>
                    <a:pt x="4844" y="8255"/>
                    <a:pt x="4844" y="8255"/>
                  </a:cubicBezTo>
                  <a:lnTo>
                    <a:pt x="4827" y="8229"/>
                  </a:lnTo>
                  <a:lnTo>
                    <a:pt x="4802" y="8221"/>
                  </a:lnTo>
                  <a:lnTo>
                    <a:pt x="4785" y="8221"/>
                  </a:lnTo>
                  <a:cubicBezTo>
                    <a:pt x="4768" y="8195"/>
                    <a:pt x="4793" y="8110"/>
                    <a:pt x="4810" y="8051"/>
                  </a:cubicBezTo>
                  <a:cubicBezTo>
                    <a:pt x="4853" y="7915"/>
                    <a:pt x="4912" y="7729"/>
                    <a:pt x="4759" y="7627"/>
                  </a:cubicBezTo>
                  <a:cubicBezTo>
                    <a:pt x="4705" y="7595"/>
                    <a:pt x="4645" y="7585"/>
                    <a:pt x="4582" y="7585"/>
                  </a:cubicBezTo>
                  <a:cubicBezTo>
                    <a:pt x="4525" y="7585"/>
                    <a:pt x="4467" y="7593"/>
                    <a:pt x="4411" y="7601"/>
                  </a:cubicBezTo>
                  <a:lnTo>
                    <a:pt x="4386" y="7601"/>
                  </a:lnTo>
                  <a:lnTo>
                    <a:pt x="4369" y="7627"/>
                  </a:lnTo>
                  <a:cubicBezTo>
                    <a:pt x="4267" y="7813"/>
                    <a:pt x="4208" y="8017"/>
                    <a:pt x="4140" y="8212"/>
                  </a:cubicBezTo>
                  <a:cubicBezTo>
                    <a:pt x="4072" y="8407"/>
                    <a:pt x="4004" y="8619"/>
                    <a:pt x="3894" y="8814"/>
                  </a:cubicBezTo>
                  <a:cubicBezTo>
                    <a:pt x="3818" y="8967"/>
                    <a:pt x="3724" y="9103"/>
                    <a:pt x="3640" y="9239"/>
                  </a:cubicBezTo>
                  <a:cubicBezTo>
                    <a:pt x="3521" y="9425"/>
                    <a:pt x="3394" y="9629"/>
                    <a:pt x="3292" y="9849"/>
                  </a:cubicBezTo>
                  <a:cubicBezTo>
                    <a:pt x="3266" y="9900"/>
                    <a:pt x="3241" y="9960"/>
                    <a:pt x="3224" y="10019"/>
                  </a:cubicBezTo>
                  <a:cubicBezTo>
                    <a:pt x="3164" y="10197"/>
                    <a:pt x="3088" y="10401"/>
                    <a:pt x="2935" y="10452"/>
                  </a:cubicBezTo>
                  <a:cubicBezTo>
                    <a:pt x="2922" y="10455"/>
                    <a:pt x="2907" y="10457"/>
                    <a:pt x="2889" y="10457"/>
                  </a:cubicBezTo>
                  <a:cubicBezTo>
                    <a:pt x="2830" y="10457"/>
                    <a:pt x="2751" y="10437"/>
                    <a:pt x="2672" y="10418"/>
                  </a:cubicBezTo>
                  <a:cubicBezTo>
                    <a:pt x="2576" y="10394"/>
                    <a:pt x="2476" y="10370"/>
                    <a:pt x="2381" y="10370"/>
                  </a:cubicBezTo>
                  <a:cubicBezTo>
                    <a:pt x="2341" y="10370"/>
                    <a:pt x="2303" y="10374"/>
                    <a:pt x="2265" y="10384"/>
                  </a:cubicBezTo>
                  <a:cubicBezTo>
                    <a:pt x="2130" y="10426"/>
                    <a:pt x="1782" y="10613"/>
                    <a:pt x="1680" y="10732"/>
                  </a:cubicBezTo>
                  <a:cubicBezTo>
                    <a:pt x="1553" y="10876"/>
                    <a:pt x="1476" y="11020"/>
                    <a:pt x="1400" y="11156"/>
                  </a:cubicBezTo>
                  <a:cubicBezTo>
                    <a:pt x="1315" y="11317"/>
                    <a:pt x="1222" y="11478"/>
                    <a:pt x="1069" y="11648"/>
                  </a:cubicBezTo>
                  <a:cubicBezTo>
                    <a:pt x="789" y="11936"/>
                    <a:pt x="0" y="13056"/>
                    <a:pt x="204" y="13556"/>
                  </a:cubicBezTo>
                  <a:cubicBezTo>
                    <a:pt x="263" y="13701"/>
                    <a:pt x="391" y="13777"/>
                    <a:pt x="586" y="13785"/>
                  </a:cubicBezTo>
                  <a:cubicBezTo>
                    <a:pt x="713" y="13794"/>
                    <a:pt x="950" y="13989"/>
                    <a:pt x="1154" y="14159"/>
                  </a:cubicBezTo>
                  <a:cubicBezTo>
                    <a:pt x="1264" y="14244"/>
                    <a:pt x="1366" y="14337"/>
                    <a:pt x="1468" y="14405"/>
                  </a:cubicBezTo>
                  <a:lnTo>
                    <a:pt x="1510" y="14422"/>
                  </a:lnTo>
                  <a:cubicBezTo>
                    <a:pt x="1602" y="14441"/>
                    <a:pt x="1699" y="14461"/>
                    <a:pt x="1802" y="14461"/>
                  </a:cubicBezTo>
                  <a:cubicBezTo>
                    <a:pt x="1831" y="14461"/>
                    <a:pt x="1861" y="14459"/>
                    <a:pt x="1892" y="14456"/>
                  </a:cubicBezTo>
                  <a:cubicBezTo>
                    <a:pt x="2028" y="14430"/>
                    <a:pt x="2163" y="14396"/>
                    <a:pt x="2299" y="14362"/>
                  </a:cubicBezTo>
                  <a:cubicBezTo>
                    <a:pt x="2401" y="14337"/>
                    <a:pt x="2503" y="14311"/>
                    <a:pt x="2605" y="14294"/>
                  </a:cubicBezTo>
                  <a:lnTo>
                    <a:pt x="2664" y="14286"/>
                  </a:lnTo>
                  <a:cubicBezTo>
                    <a:pt x="2732" y="14269"/>
                    <a:pt x="2817" y="14252"/>
                    <a:pt x="2885" y="14227"/>
                  </a:cubicBezTo>
                  <a:cubicBezTo>
                    <a:pt x="2918" y="14231"/>
                    <a:pt x="2942" y="14233"/>
                    <a:pt x="2959" y="14233"/>
                  </a:cubicBezTo>
                  <a:cubicBezTo>
                    <a:pt x="2976" y="14233"/>
                    <a:pt x="2986" y="14231"/>
                    <a:pt x="2995" y="14227"/>
                  </a:cubicBezTo>
                  <a:cubicBezTo>
                    <a:pt x="3037" y="14218"/>
                    <a:pt x="3054" y="14184"/>
                    <a:pt x="3063" y="14159"/>
                  </a:cubicBezTo>
                  <a:cubicBezTo>
                    <a:pt x="3071" y="14133"/>
                    <a:pt x="3080" y="14125"/>
                    <a:pt x="3088" y="14125"/>
                  </a:cubicBezTo>
                  <a:cubicBezTo>
                    <a:pt x="3098" y="14122"/>
                    <a:pt x="3109" y="14121"/>
                    <a:pt x="3122" y="14121"/>
                  </a:cubicBezTo>
                  <a:cubicBezTo>
                    <a:pt x="3152" y="14121"/>
                    <a:pt x="3188" y="14127"/>
                    <a:pt x="3224" y="14133"/>
                  </a:cubicBezTo>
                  <a:cubicBezTo>
                    <a:pt x="3266" y="14142"/>
                    <a:pt x="3300" y="14150"/>
                    <a:pt x="3334" y="14150"/>
                  </a:cubicBezTo>
                  <a:cubicBezTo>
                    <a:pt x="3402" y="14142"/>
                    <a:pt x="3461" y="14125"/>
                    <a:pt x="3512" y="14108"/>
                  </a:cubicBezTo>
                  <a:cubicBezTo>
                    <a:pt x="3546" y="14099"/>
                    <a:pt x="3580" y="14082"/>
                    <a:pt x="3623" y="14082"/>
                  </a:cubicBezTo>
                  <a:cubicBezTo>
                    <a:pt x="3764" y="14060"/>
                    <a:pt x="3860" y="14052"/>
                    <a:pt x="3971" y="14052"/>
                  </a:cubicBezTo>
                  <a:cubicBezTo>
                    <a:pt x="4027" y="14052"/>
                    <a:pt x="4086" y="14054"/>
                    <a:pt x="4157" y="14057"/>
                  </a:cubicBezTo>
                  <a:cubicBezTo>
                    <a:pt x="4242" y="14057"/>
                    <a:pt x="4361" y="14065"/>
                    <a:pt x="4437" y="14065"/>
                  </a:cubicBezTo>
                  <a:lnTo>
                    <a:pt x="4505" y="14065"/>
                  </a:lnTo>
                  <a:cubicBezTo>
                    <a:pt x="4526" y="14067"/>
                    <a:pt x="4548" y="14069"/>
                    <a:pt x="4569" y="14069"/>
                  </a:cubicBezTo>
                  <a:cubicBezTo>
                    <a:pt x="4641" y="14069"/>
                    <a:pt x="4718" y="14052"/>
                    <a:pt x="4836" y="13981"/>
                  </a:cubicBezTo>
                  <a:cubicBezTo>
                    <a:pt x="4956" y="13909"/>
                    <a:pt x="5016" y="13875"/>
                    <a:pt x="5084" y="13875"/>
                  </a:cubicBezTo>
                  <a:cubicBezTo>
                    <a:pt x="5146" y="13875"/>
                    <a:pt x="5216" y="13903"/>
                    <a:pt x="5345" y="13955"/>
                  </a:cubicBezTo>
                  <a:cubicBezTo>
                    <a:pt x="5531" y="14031"/>
                    <a:pt x="5667" y="14031"/>
                    <a:pt x="5837" y="14031"/>
                  </a:cubicBezTo>
                  <a:lnTo>
                    <a:pt x="6057" y="14031"/>
                  </a:lnTo>
                  <a:cubicBezTo>
                    <a:pt x="6097" y="14031"/>
                    <a:pt x="6136" y="14028"/>
                    <a:pt x="6176" y="14028"/>
                  </a:cubicBezTo>
                  <a:cubicBezTo>
                    <a:pt x="6196" y="14028"/>
                    <a:pt x="6216" y="14029"/>
                    <a:pt x="6235" y="14031"/>
                  </a:cubicBezTo>
                  <a:lnTo>
                    <a:pt x="6286" y="14031"/>
                  </a:lnTo>
                  <a:cubicBezTo>
                    <a:pt x="6337" y="14031"/>
                    <a:pt x="6363" y="14040"/>
                    <a:pt x="6380" y="14057"/>
                  </a:cubicBezTo>
                  <a:cubicBezTo>
                    <a:pt x="6397" y="14065"/>
                    <a:pt x="6422" y="14091"/>
                    <a:pt x="6456" y="14125"/>
                  </a:cubicBezTo>
                  <a:cubicBezTo>
                    <a:pt x="6592" y="14227"/>
                    <a:pt x="6719" y="14371"/>
                    <a:pt x="6838" y="14574"/>
                  </a:cubicBezTo>
                  <a:lnTo>
                    <a:pt x="6855" y="14591"/>
                  </a:lnTo>
                  <a:cubicBezTo>
                    <a:pt x="6889" y="14617"/>
                    <a:pt x="6922" y="14651"/>
                    <a:pt x="6956" y="14685"/>
                  </a:cubicBezTo>
                  <a:cubicBezTo>
                    <a:pt x="7041" y="14761"/>
                    <a:pt x="7033" y="14812"/>
                    <a:pt x="6999" y="14871"/>
                  </a:cubicBezTo>
                  <a:lnTo>
                    <a:pt x="6982" y="14905"/>
                  </a:lnTo>
                  <a:lnTo>
                    <a:pt x="7007" y="14931"/>
                  </a:lnTo>
                  <a:cubicBezTo>
                    <a:pt x="7041" y="14973"/>
                    <a:pt x="7084" y="14999"/>
                    <a:pt x="7135" y="15015"/>
                  </a:cubicBezTo>
                  <a:cubicBezTo>
                    <a:pt x="7135" y="15066"/>
                    <a:pt x="7118" y="15109"/>
                    <a:pt x="7092" y="15151"/>
                  </a:cubicBezTo>
                  <a:cubicBezTo>
                    <a:pt x="7067" y="15194"/>
                    <a:pt x="7041" y="15236"/>
                    <a:pt x="7033" y="15295"/>
                  </a:cubicBezTo>
                  <a:cubicBezTo>
                    <a:pt x="7024" y="15363"/>
                    <a:pt x="7033" y="15423"/>
                    <a:pt x="7041" y="15474"/>
                  </a:cubicBezTo>
                  <a:cubicBezTo>
                    <a:pt x="7050" y="15507"/>
                    <a:pt x="7058" y="15541"/>
                    <a:pt x="7058" y="15584"/>
                  </a:cubicBezTo>
                  <a:cubicBezTo>
                    <a:pt x="7050" y="15643"/>
                    <a:pt x="7050" y="15694"/>
                    <a:pt x="7050" y="15754"/>
                  </a:cubicBezTo>
                  <a:cubicBezTo>
                    <a:pt x="7033" y="15898"/>
                    <a:pt x="7024" y="16033"/>
                    <a:pt x="7033" y="16178"/>
                  </a:cubicBezTo>
                  <a:cubicBezTo>
                    <a:pt x="7033" y="16220"/>
                    <a:pt x="7033" y="16262"/>
                    <a:pt x="7024" y="16305"/>
                  </a:cubicBezTo>
                  <a:cubicBezTo>
                    <a:pt x="7024" y="16390"/>
                    <a:pt x="7016" y="16475"/>
                    <a:pt x="7033" y="16542"/>
                  </a:cubicBezTo>
                  <a:cubicBezTo>
                    <a:pt x="7050" y="16602"/>
                    <a:pt x="7084" y="16644"/>
                    <a:pt x="7109" y="16678"/>
                  </a:cubicBezTo>
                  <a:cubicBezTo>
                    <a:pt x="7143" y="16729"/>
                    <a:pt x="7168" y="16763"/>
                    <a:pt x="7177" y="16839"/>
                  </a:cubicBezTo>
                  <a:cubicBezTo>
                    <a:pt x="7185" y="16924"/>
                    <a:pt x="7151" y="17017"/>
                    <a:pt x="7126" y="17119"/>
                  </a:cubicBezTo>
                  <a:cubicBezTo>
                    <a:pt x="7075" y="17263"/>
                    <a:pt x="7033" y="17408"/>
                    <a:pt x="7084" y="17569"/>
                  </a:cubicBezTo>
                  <a:cubicBezTo>
                    <a:pt x="7118" y="17662"/>
                    <a:pt x="7168" y="17739"/>
                    <a:pt x="7228" y="17806"/>
                  </a:cubicBezTo>
                  <a:cubicBezTo>
                    <a:pt x="7270" y="17874"/>
                    <a:pt x="7321" y="17942"/>
                    <a:pt x="7355" y="18018"/>
                  </a:cubicBezTo>
                  <a:cubicBezTo>
                    <a:pt x="7431" y="18222"/>
                    <a:pt x="7516" y="18315"/>
                    <a:pt x="7644" y="18477"/>
                  </a:cubicBezTo>
                  <a:cubicBezTo>
                    <a:pt x="7703" y="18553"/>
                    <a:pt x="7703" y="18553"/>
                    <a:pt x="7728" y="18638"/>
                  </a:cubicBezTo>
                  <a:lnTo>
                    <a:pt x="7745" y="18680"/>
                  </a:lnTo>
                  <a:cubicBezTo>
                    <a:pt x="7788" y="18782"/>
                    <a:pt x="7822" y="18884"/>
                    <a:pt x="7873" y="18994"/>
                  </a:cubicBezTo>
                  <a:cubicBezTo>
                    <a:pt x="7983" y="19232"/>
                    <a:pt x="8085" y="19299"/>
                    <a:pt x="8246" y="19401"/>
                  </a:cubicBezTo>
                  <a:cubicBezTo>
                    <a:pt x="8288" y="19427"/>
                    <a:pt x="8331" y="19461"/>
                    <a:pt x="8382" y="19495"/>
                  </a:cubicBezTo>
                  <a:cubicBezTo>
                    <a:pt x="8678" y="19698"/>
                    <a:pt x="8661" y="19961"/>
                    <a:pt x="8628" y="20063"/>
                  </a:cubicBezTo>
                  <a:lnTo>
                    <a:pt x="8797" y="20029"/>
                  </a:lnTo>
                  <a:cubicBezTo>
                    <a:pt x="8780" y="20029"/>
                    <a:pt x="8763" y="19936"/>
                    <a:pt x="8755" y="19936"/>
                  </a:cubicBezTo>
                  <a:cubicBezTo>
                    <a:pt x="8789" y="19749"/>
                    <a:pt x="8687" y="19571"/>
                    <a:pt x="8441" y="19401"/>
                  </a:cubicBezTo>
                  <a:cubicBezTo>
                    <a:pt x="8390" y="19367"/>
                    <a:pt x="8348" y="19333"/>
                    <a:pt x="8305" y="19308"/>
                  </a:cubicBezTo>
                  <a:cubicBezTo>
                    <a:pt x="8144" y="19206"/>
                    <a:pt x="8068" y="19155"/>
                    <a:pt x="7974" y="18943"/>
                  </a:cubicBezTo>
                  <a:cubicBezTo>
                    <a:pt x="7923" y="18841"/>
                    <a:pt x="7890" y="18748"/>
                    <a:pt x="7847" y="18646"/>
                  </a:cubicBezTo>
                  <a:lnTo>
                    <a:pt x="7830" y="18595"/>
                  </a:lnTo>
                  <a:cubicBezTo>
                    <a:pt x="7796" y="18510"/>
                    <a:pt x="7796" y="18494"/>
                    <a:pt x="7728" y="18409"/>
                  </a:cubicBezTo>
                  <a:cubicBezTo>
                    <a:pt x="7601" y="18256"/>
                    <a:pt x="7525" y="18163"/>
                    <a:pt x="7457" y="17976"/>
                  </a:cubicBezTo>
                  <a:cubicBezTo>
                    <a:pt x="7414" y="17883"/>
                    <a:pt x="7364" y="17815"/>
                    <a:pt x="7313" y="17739"/>
                  </a:cubicBezTo>
                  <a:cubicBezTo>
                    <a:pt x="7262" y="17671"/>
                    <a:pt x="7211" y="17611"/>
                    <a:pt x="7185" y="17535"/>
                  </a:cubicBezTo>
                  <a:cubicBezTo>
                    <a:pt x="7143" y="17408"/>
                    <a:pt x="7185" y="17280"/>
                    <a:pt x="7228" y="17153"/>
                  </a:cubicBezTo>
                  <a:cubicBezTo>
                    <a:pt x="7262" y="17043"/>
                    <a:pt x="7296" y="16941"/>
                    <a:pt x="7287" y="16831"/>
                  </a:cubicBezTo>
                  <a:cubicBezTo>
                    <a:pt x="7279" y="16729"/>
                    <a:pt x="7236" y="16670"/>
                    <a:pt x="7202" y="16619"/>
                  </a:cubicBezTo>
                  <a:cubicBezTo>
                    <a:pt x="7177" y="16585"/>
                    <a:pt x="7151" y="16551"/>
                    <a:pt x="7143" y="16508"/>
                  </a:cubicBezTo>
                  <a:cubicBezTo>
                    <a:pt x="7126" y="16458"/>
                    <a:pt x="7135" y="16390"/>
                    <a:pt x="7135" y="16313"/>
                  </a:cubicBezTo>
                  <a:cubicBezTo>
                    <a:pt x="7143" y="16271"/>
                    <a:pt x="7143" y="16220"/>
                    <a:pt x="7143" y="16178"/>
                  </a:cubicBezTo>
                  <a:cubicBezTo>
                    <a:pt x="7135" y="16033"/>
                    <a:pt x="7143" y="15898"/>
                    <a:pt x="7160" y="15762"/>
                  </a:cubicBezTo>
                  <a:cubicBezTo>
                    <a:pt x="7160" y="15703"/>
                    <a:pt x="7168" y="15652"/>
                    <a:pt x="7168" y="15592"/>
                  </a:cubicBezTo>
                  <a:cubicBezTo>
                    <a:pt x="7168" y="15541"/>
                    <a:pt x="7160" y="15491"/>
                    <a:pt x="7151" y="15448"/>
                  </a:cubicBezTo>
                  <a:cubicBezTo>
                    <a:pt x="7143" y="15406"/>
                    <a:pt x="7135" y="15363"/>
                    <a:pt x="7143" y="15312"/>
                  </a:cubicBezTo>
                  <a:cubicBezTo>
                    <a:pt x="7151" y="15270"/>
                    <a:pt x="7168" y="15236"/>
                    <a:pt x="7185" y="15202"/>
                  </a:cubicBezTo>
                  <a:cubicBezTo>
                    <a:pt x="7219" y="15143"/>
                    <a:pt x="7262" y="15075"/>
                    <a:pt x="7236" y="14965"/>
                  </a:cubicBezTo>
                  <a:lnTo>
                    <a:pt x="7228" y="14931"/>
                  </a:lnTo>
                  <a:lnTo>
                    <a:pt x="7194" y="14922"/>
                  </a:lnTo>
                  <a:cubicBezTo>
                    <a:pt x="7160" y="14914"/>
                    <a:pt x="7135" y="14905"/>
                    <a:pt x="7118" y="14888"/>
                  </a:cubicBezTo>
                  <a:cubicBezTo>
                    <a:pt x="7160" y="14786"/>
                    <a:pt x="7135" y="14693"/>
                    <a:pt x="7033" y="14600"/>
                  </a:cubicBezTo>
                  <a:cubicBezTo>
                    <a:pt x="6999" y="14566"/>
                    <a:pt x="6965" y="14540"/>
                    <a:pt x="6931" y="14515"/>
                  </a:cubicBezTo>
                  <a:cubicBezTo>
                    <a:pt x="6804" y="14303"/>
                    <a:pt x="6668" y="14142"/>
                    <a:pt x="6524" y="14031"/>
                  </a:cubicBezTo>
                  <a:cubicBezTo>
                    <a:pt x="6490" y="14006"/>
                    <a:pt x="6464" y="13989"/>
                    <a:pt x="6456" y="13972"/>
                  </a:cubicBezTo>
                  <a:cubicBezTo>
                    <a:pt x="6405" y="13921"/>
                    <a:pt x="6388" y="13921"/>
                    <a:pt x="6286" y="13921"/>
                  </a:cubicBezTo>
                  <a:lnTo>
                    <a:pt x="6235" y="13921"/>
                  </a:lnTo>
                  <a:cubicBezTo>
                    <a:pt x="6216" y="13918"/>
                    <a:pt x="6195" y="13917"/>
                    <a:pt x="6174" y="13917"/>
                  </a:cubicBezTo>
                  <a:cubicBezTo>
                    <a:pt x="6132" y="13917"/>
                    <a:pt x="6088" y="13921"/>
                    <a:pt x="6049" y="13921"/>
                  </a:cubicBezTo>
                  <a:lnTo>
                    <a:pt x="5837" y="13921"/>
                  </a:lnTo>
                  <a:cubicBezTo>
                    <a:pt x="5667" y="13921"/>
                    <a:pt x="5557" y="13921"/>
                    <a:pt x="5379" y="13853"/>
                  </a:cubicBezTo>
                  <a:cubicBezTo>
                    <a:pt x="5239" y="13793"/>
                    <a:pt x="5154" y="13762"/>
                    <a:pt x="5076" y="13762"/>
                  </a:cubicBezTo>
                  <a:cubicBezTo>
                    <a:pt x="4989" y="13762"/>
                    <a:pt x="4911" y="13802"/>
                    <a:pt x="4776" y="13887"/>
                  </a:cubicBezTo>
                  <a:cubicBezTo>
                    <a:pt x="4687" y="13945"/>
                    <a:pt x="4632" y="13959"/>
                    <a:pt x="4570" y="13959"/>
                  </a:cubicBezTo>
                  <a:cubicBezTo>
                    <a:pt x="4549" y="13959"/>
                    <a:pt x="4528" y="13957"/>
                    <a:pt x="4505" y="13955"/>
                  </a:cubicBezTo>
                  <a:lnTo>
                    <a:pt x="4437" y="13955"/>
                  </a:lnTo>
                  <a:cubicBezTo>
                    <a:pt x="4361" y="13955"/>
                    <a:pt x="4242" y="13947"/>
                    <a:pt x="4157" y="13947"/>
                  </a:cubicBezTo>
                  <a:cubicBezTo>
                    <a:pt x="4086" y="13944"/>
                    <a:pt x="4026" y="13942"/>
                    <a:pt x="3968" y="13942"/>
                  </a:cubicBezTo>
                  <a:cubicBezTo>
                    <a:pt x="3853" y="13942"/>
                    <a:pt x="3750" y="13949"/>
                    <a:pt x="3597" y="13972"/>
                  </a:cubicBezTo>
                  <a:cubicBezTo>
                    <a:pt x="3555" y="13972"/>
                    <a:pt x="3512" y="13989"/>
                    <a:pt x="3470" y="13998"/>
                  </a:cubicBezTo>
                  <a:cubicBezTo>
                    <a:pt x="3427" y="14014"/>
                    <a:pt x="3385" y="14031"/>
                    <a:pt x="3326" y="14031"/>
                  </a:cubicBezTo>
                  <a:cubicBezTo>
                    <a:pt x="3321" y="14034"/>
                    <a:pt x="3314" y="14035"/>
                    <a:pt x="3307" y="14035"/>
                  </a:cubicBezTo>
                  <a:cubicBezTo>
                    <a:pt x="3289" y="14035"/>
                    <a:pt x="3265" y="14029"/>
                    <a:pt x="3241" y="14023"/>
                  </a:cubicBezTo>
                  <a:cubicBezTo>
                    <a:pt x="3200" y="14017"/>
                    <a:pt x="3155" y="14007"/>
                    <a:pt x="3109" y="14007"/>
                  </a:cubicBezTo>
                  <a:cubicBezTo>
                    <a:pt x="3088" y="14007"/>
                    <a:pt x="3067" y="14009"/>
                    <a:pt x="3046" y="14014"/>
                  </a:cubicBezTo>
                  <a:cubicBezTo>
                    <a:pt x="2995" y="14031"/>
                    <a:pt x="2969" y="14082"/>
                    <a:pt x="2961" y="14108"/>
                  </a:cubicBezTo>
                  <a:cubicBezTo>
                    <a:pt x="2961" y="14116"/>
                    <a:pt x="2961" y="14116"/>
                    <a:pt x="2952" y="14116"/>
                  </a:cubicBezTo>
                  <a:lnTo>
                    <a:pt x="2859" y="14116"/>
                  </a:lnTo>
                  <a:lnTo>
                    <a:pt x="2851" y="14125"/>
                  </a:lnTo>
                  <a:cubicBezTo>
                    <a:pt x="2791" y="14142"/>
                    <a:pt x="2706" y="14159"/>
                    <a:pt x="2639" y="14176"/>
                  </a:cubicBezTo>
                  <a:lnTo>
                    <a:pt x="2579" y="14184"/>
                  </a:lnTo>
                  <a:cubicBezTo>
                    <a:pt x="2477" y="14201"/>
                    <a:pt x="2376" y="14227"/>
                    <a:pt x="2274" y="14260"/>
                  </a:cubicBezTo>
                  <a:cubicBezTo>
                    <a:pt x="2138" y="14286"/>
                    <a:pt x="2002" y="14320"/>
                    <a:pt x="1875" y="14345"/>
                  </a:cubicBezTo>
                  <a:cubicBezTo>
                    <a:pt x="1848" y="14349"/>
                    <a:pt x="1822" y="14351"/>
                    <a:pt x="1796" y="14351"/>
                  </a:cubicBezTo>
                  <a:cubicBezTo>
                    <a:pt x="1707" y="14351"/>
                    <a:pt x="1621" y="14331"/>
                    <a:pt x="1536" y="14311"/>
                  </a:cubicBezTo>
                  <a:lnTo>
                    <a:pt x="1519" y="14303"/>
                  </a:lnTo>
                  <a:cubicBezTo>
                    <a:pt x="1425" y="14244"/>
                    <a:pt x="1332" y="14159"/>
                    <a:pt x="1222" y="14074"/>
                  </a:cubicBezTo>
                  <a:cubicBezTo>
                    <a:pt x="984" y="13870"/>
                    <a:pt x="755" y="13684"/>
                    <a:pt x="594" y="13675"/>
                  </a:cubicBezTo>
                  <a:cubicBezTo>
                    <a:pt x="441" y="13667"/>
                    <a:pt x="348" y="13616"/>
                    <a:pt x="306" y="13514"/>
                  </a:cubicBezTo>
                  <a:cubicBezTo>
                    <a:pt x="145" y="13115"/>
                    <a:pt x="806" y="12072"/>
                    <a:pt x="1146" y="11724"/>
                  </a:cubicBezTo>
                  <a:cubicBezTo>
                    <a:pt x="1315" y="11546"/>
                    <a:pt x="1400" y="11376"/>
                    <a:pt x="1493" y="11215"/>
                  </a:cubicBezTo>
                  <a:cubicBezTo>
                    <a:pt x="1570" y="11071"/>
                    <a:pt x="1638" y="10944"/>
                    <a:pt x="1756" y="10808"/>
                  </a:cubicBezTo>
                  <a:cubicBezTo>
                    <a:pt x="1841" y="10715"/>
                    <a:pt x="2163" y="10528"/>
                    <a:pt x="2291" y="10494"/>
                  </a:cubicBezTo>
                  <a:cubicBezTo>
                    <a:pt x="2320" y="10487"/>
                    <a:pt x="2350" y="10484"/>
                    <a:pt x="2383" y="10484"/>
                  </a:cubicBezTo>
                  <a:cubicBezTo>
                    <a:pt x="2464" y="10484"/>
                    <a:pt x="2553" y="10504"/>
                    <a:pt x="2639" y="10528"/>
                  </a:cubicBezTo>
                  <a:cubicBezTo>
                    <a:pt x="2730" y="10552"/>
                    <a:pt x="2812" y="10572"/>
                    <a:pt x="2886" y="10572"/>
                  </a:cubicBezTo>
                  <a:cubicBezTo>
                    <a:pt x="2915" y="10572"/>
                    <a:pt x="2943" y="10569"/>
                    <a:pt x="2969" y="10562"/>
                  </a:cubicBezTo>
                  <a:cubicBezTo>
                    <a:pt x="3173" y="10486"/>
                    <a:pt x="3258" y="10248"/>
                    <a:pt x="3326" y="10061"/>
                  </a:cubicBezTo>
                  <a:cubicBezTo>
                    <a:pt x="3343" y="10002"/>
                    <a:pt x="3368" y="9943"/>
                    <a:pt x="3385" y="9900"/>
                  </a:cubicBezTo>
                  <a:cubicBezTo>
                    <a:pt x="3487" y="9680"/>
                    <a:pt x="3606" y="9493"/>
                    <a:pt x="3733" y="9298"/>
                  </a:cubicBezTo>
                  <a:cubicBezTo>
                    <a:pt x="3818" y="9162"/>
                    <a:pt x="3911" y="9018"/>
                    <a:pt x="3987" y="8874"/>
                  </a:cubicBezTo>
                  <a:cubicBezTo>
                    <a:pt x="4106" y="8662"/>
                    <a:pt x="4174" y="8450"/>
                    <a:pt x="4242" y="8246"/>
                  </a:cubicBezTo>
                  <a:cubicBezTo>
                    <a:pt x="4301" y="8051"/>
                    <a:pt x="4361" y="7873"/>
                    <a:pt x="4454" y="7703"/>
                  </a:cubicBezTo>
                  <a:cubicBezTo>
                    <a:pt x="4492" y="7700"/>
                    <a:pt x="4529" y="7696"/>
                    <a:pt x="4563" y="7696"/>
                  </a:cubicBezTo>
                  <a:cubicBezTo>
                    <a:pt x="4614" y="7696"/>
                    <a:pt x="4660" y="7703"/>
                    <a:pt x="4700" y="7729"/>
                  </a:cubicBezTo>
                  <a:cubicBezTo>
                    <a:pt x="4776" y="7771"/>
                    <a:pt x="4751" y="7881"/>
                    <a:pt x="4700" y="8025"/>
                  </a:cubicBezTo>
                  <a:cubicBezTo>
                    <a:pt x="4674" y="8127"/>
                    <a:pt x="4641" y="8212"/>
                    <a:pt x="4683" y="8280"/>
                  </a:cubicBezTo>
                  <a:cubicBezTo>
                    <a:pt x="4700" y="8297"/>
                    <a:pt x="4717" y="8314"/>
                    <a:pt x="4751" y="8331"/>
                  </a:cubicBezTo>
                  <a:cubicBezTo>
                    <a:pt x="4751" y="8348"/>
                    <a:pt x="4759" y="8373"/>
                    <a:pt x="4793" y="8390"/>
                  </a:cubicBezTo>
                  <a:lnTo>
                    <a:pt x="4819" y="8407"/>
                  </a:lnTo>
                  <a:lnTo>
                    <a:pt x="4844" y="8399"/>
                  </a:lnTo>
                  <a:cubicBezTo>
                    <a:pt x="4954" y="8348"/>
                    <a:pt x="5056" y="8221"/>
                    <a:pt x="5141" y="8110"/>
                  </a:cubicBezTo>
                  <a:cubicBezTo>
                    <a:pt x="5175" y="8068"/>
                    <a:pt x="5200" y="8034"/>
                    <a:pt x="5234" y="8000"/>
                  </a:cubicBezTo>
                  <a:cubicBezTo>
                    <a:pt x="5370" y="7839"/>
                    <a:pt x="5387" y="7763"/>
                    <a:pt x="5412" y="7627"/>
                  </a:cubicBezTo>
                  <a:cubicBezTo>
                    <a:pt x="5421" y="7584"/>
                    <a:pt x="5429" y="7542"/>
                    <a:pt x="5438" y="7483"/>
                  </a:cubicBezTo>
                  <a:cubicBezTo>
                    <a:pt x="5455" y="7432"/>
                    <a:pt x="5480" y="7338"/>
                    <a:pt x="5514" y="7237"/>
                  </a:cubicBezTo>
                  <a:cubicBezTo>
                    <a:pt x="5642" y="6889"/>
                    <a:pt x="5828" y="6354"/>
                    <a:pt x="5650" y="6074"/>
                  </a:cubicBezTo>
                  <a:cubicBezTo>
                    <a:pt x="5675" y="6057"/>
                    <a:pt x="5692" y="6057"/>
                    <a:pt x="5718" y="6049"/>
                  </a:cubicBezTo>
                  <a:cubicBezTo>
                    <a:pt x="5752" y="6040"/>
                    <a:pt x="5786" y="6032"/>
                    <a:pt x="5837" y="6007"/>
                  </a:cubicBezTo>
                  <a:cubicBezTo>
                    <a:pt x="5871" y="5990"/>
                    <a:pt x="5938" y="5973"/>
                    <a:pt x="6006" y="5956"/>
                  </a:cubicBezTo>
                  <a:cubicBezTo>
                    <a:pt x="6057" y="5939"/>
                    <a:pt x="6100" y="5930"/>
                    <a:pt x="6142" y="5913"/>
                  </a:cubicBezTo>
                  <a:cubicBezTo>
                    <a:pt x="6151" y="5981"/>
                    <a:pt x="6159" y="6057"/>
                    <a:pt x="6159" y="6142"/>
                  </a:cubicBezTo>
                  <a:lnTo>
                    <a:pt x="6167" y="6210"/>
                  </a:lnTo>
                  <a:lnTo>
                    <a:pt x="6227" y="6202"/>
                  </a:lnTo>
                  <a:cubicBezTo>
                    <a:pt x="6233" y="6199"/>
                    <a:pt x="6239" y="6198"/>
                    <a:pt x="6246" y="6198"/>
                  </a:cubicBezTo>
                  <a:cubicBezTo>
                    <a:pt x="6261" y="6198"/>
                    <a:pt x="6278" y="6202"/>
                    <a:pt x="6295" y="6202"/>
                  </a:cubicBezTo>
                  <a:cubicBezTo>
                    <a:pt x="6320" y="6202"/>
                    <a:pt x="6337" y="6210"/>
                    <a:pt x="6354" y="6210"/>
                  </a:cubicBezTo>
                  <a:cubicBezTo>
                    <a:pt x="6354" y="6210"/>
                    <a:pt x="6363" y="6219"/>
                    <a:pt x="6363" y="6227"/>
                  </a:cubicBezTo>
                  <a:cubicBezTo>
                    <a:pt x="6371" y="6236"/>
                    <a:pt x="6371" y="6253"/>
                    <a:pt x="6371" y="6261"/>
                  </a:cubicBezTo>
                  <a:lnTo>
                    <a:pt x="6380" y="6303"/>
                  </a:lnTo>
                  <a:lnTo>
                    <a:pt x="6422" y="6312"/>
                  </a:lnTo>
                  <a:cubicBezTo>
                    <a:pt x="6442" y="6320"/>
                    <a:pt x="6467" y="6326"/>
                    <a:pt x="6492" y="6326"/>
                  </a:cubicBezTo>
                  <a:cubicBezTo>
                    <a:pt x="6522" y="6326"/>
                    <a:pt x="6552" y="6318"/>
                    <a:pt x="6575" y="6295"/>
                  </a:cubicBezTo>
                  <a:cubicBezTo>
                    <a:pt x="6617" y="6253"/>
                    <a:pt x="6617" y="6193"/>
                    <a:pt x="6617" y="6142"/>
                  </a:cubicBezTo>
                  <a:cubicBezTo>
                    <a:pt x="6609" y="6108"/>
                    <a:pt x="6609" y="6074"/>
                    <a:pt x="6617" y="6049"/>
                  </a:cubicBezTo>
                  <a:cubicBezTo>
                    <a:pt x="6651" y="5964"/>
                    <a:pt x="6702" y="5913"/>
                    <a:pt x="6770" y="5862"/>
                  </a:cubicBezTo>
                  <a:cubicBezTo>
                    <a:pt x="6804" y="5828"/>
                    <a:pt x="6838" y="5794"/>
                    <a:pt x="6872" y="5761"/>
                  </a:cubicBezTo>
                  <a:cubicBezTo>
                    <a:pt x="7075" y="5531"/>
                    <a:pt x="7135" y="5353"/>
                    <a:pt x="7118" y="5056"/>
                  </a:cubicBezTo>
                  <a:cubicBezTo>
                    <a:pt x="7118" y="4997"/>
                    <a:pt x="7126" y="4938"/>
                    <a:pt x="7135" y="4870"/>
                  </a:cubicBezTo>
                  <a:cubicBezTo>
                    <a:pt x="7143" y="4785"/>
                    <a:pt x="7160" y="4700"/>
                    <a:pt x="7143" y="4624"/>
                  </a:cubicBezTo>
                  <a:cubicBezTo>
                    <a:pt x="7135" y="4564"/>
                    <a:pt x="7118" y="4522"/>
                    <a:pt x="7109" y="4480"/>
                  </a:cubicBezTo>
                  <a:cubicBezTo>
                    <a:pt x="7101" y="4463"/>
                    <a:pt x="7092" y="4446"/>
                    <a:pt x="7092" y="4420"/>
                  </a:cubicBezTo>
                  <a:cubicBezTo>
                    <a:pt x="7084" y="4369"/>
                    <a:pt x="7084" y="4318"/>
                    <a:pt x="7075" y="4259"/>
                  </a:cubicBezTo>
                  <a:cubicBezTo>
                    <a:pt x="7075" y="4242"/>
                    <a:pt x="7084" y="4217"/>
                    <a:pt x="7084" y="4191"/>
                  </a:cubicBezTo>
                  <a:cubicBezTo>
                    <a:pt x="7092" y="4166"/>
                    <a:pt x="7101" y="4123"/>
                    <a:pt x="7101" y="4089"/>
                  </a:cubicBezTo>
                  <a:lnTo>
                    <a:pt x="7126" y="4115"/>
                  </a:lnTo>
                  <a:lnTo>
                    <a:pt x="7126" y="4115"/>
                  </a:lnTo>
                  <a:lnTo>
                    <a:pt x="7101" y="4022"/>
                  </a:lnTo>
                  <a:cubicBezTo>
                    <a:pt x="7101" y="4005"/>
                    <a:pt x="7101" y="3979"/>
                    <a:pt x="7092" y="3954"/>
                  </a:cubicBezTo>
                  <a:cubicBezTo>
                    <a:pt x="7084" y="3937"/>
                    <a:pt x="7084" y="3928"/>
                    <a:pt x="7075" y="3911"/>
                  </a:cubicBezTo>
                  <a:cubicBezTo>
                    <a:pt x="7075" y="3903"/>
                    <a:pt x="7067" y="3886"/>
                    <a:pt x="7067" y="3877"/>
                  </a:cubicBezTo>
                  <a:cubicBezTo>
                    <a:pt x="7050" y="3826"/>
                    <a:pt x="7016" y="3792"/>
                    <a:pt x="6982" y="3759"/>
                  </a:cubicBezTo>
                  <a:cubicBezTo>
                    <a:pt x="6965" y="3691"/>
                    <a:pt x="6948" y="3631"/>
                    <a:pt x="6931" y="3563"/>
                  </a:cubicBezTo>
                  <a:cubicBezTo>
                    <a:pt x="6914" y="3479"/>
                    <a:pt x="6897" y="3402"/>
                    <a:pt x="6872" y="3317"/>
                  </a:cubicBezTo>
                  <a:cubicBezTo>
                    <a:pt x="6872" y="3309"/>
                    <a:pt x="6880" y="3300"/>
                    <a:pt x="6880" y="3292"/>
                  </a:cubicBezTo>
                  <a:cubicBezTo>
                    <a:pt x="6982" y="3334"/>
                    <a:pt x="7084" y="3351"/>
                    <a:pt x="7194" y="3377"/>
                  </a:cubicBezTo>
                  <a:cubicBezTo>
                    <a:pt x="7236" y="3385"/>
                    <a:pt x="7279" y="3402"/>
                    <a:pt x="7321" y="3411"/>
                  </a:cubicBezTo>
                  <a:cubicBezTo>
                    <a:pt x="7321" y="3436"/>
                    <a:pt x="7330" y="3453"/>
                    <a:pt x="7347" y="3479"/>
                  </a:cubicBezTo>
                  <a:cubicBezTo>
                    <a:pt x="7423" y="3606"/>
                    <a:pt x="7737" y="3691"/>
                    <a:pt x="7881" y="3708"/>
                  </a:cubicBezTo>
                  <a:lnTo>
                    <a:pt x="7881" y="3716"/>
                  </a:lnTo>
                  <a:lnTo>
                    <a:pt x="7881" y="3759"/>
                  </a:lnTo>
                  <a:lnTo>
                    <a:pt x="7923" y="3776"/>
                  </a:lnTo>
                  <a:cubicBezTo>
                    <a:pt x="7949" y="3776"/>
                    <a:pt x="7966" y="3776"/>
                    <a:pt x="7983" y="3784"/>
                  </a:cubicBezTo>
                  <a:cubicBezTo>
                    <a:pt x="7974" y="3809"/>
                    <a:pt x="7974" y="3843"/>
                    <a:pt x="7983" y="3877"/>
                  </a:cubicBezTo>
                  <a:cubicBezTo>
                    <a:pt x="7983" y="3911"/>
                    <a:pt x="8008" y="3971"/>
                    <a:pt x="8093" y="3996"/>
                  </a:cubicBezTo>
                  <a:cubicBezTo>
                    <a:pt x="8051" y="4166"/>
                    <a:pt x="8059" y="4191"/>
                    <a:pt x="8229" y="4284"/>
                  </a:cubicBezTo>
                  <a:cubicBezTo>
                    <a:pt x="8254" y="4301"/>
                    <a:pt x="8280" y="4318"/>
                    <a:pt x="8314" y="4335"/>
                  </a:cubicBezTo>
                  <a:cubicBezTo>
                    <a:pt x="8373" y="4378"/>
                    <a:pt x="8424" y="4420"/>
                    <a:pt x="8483" y="4437"/>
                  </a:cubicBezTo>
                  <a:lnTo>
                    <a:pt x="8483" y="4471"/>
                  </a:lnTo>
                  <a:cubicBezTo>
                    <a:pt x="8483" y="4505"/>
                    <a:pt x="8483" y="4539"/>
                    <a:pt x="8483" y="4564"/>
                  </a:cubicBezTo>
                  <a:lnTo>
                    <a:pt x="8483" y="4598"/>
                  </a:lnTo>
                  <a:lnTo>
                    <a:pt x="8517" y="4615"/>
                  </a:lnTo>
                  <a:cubicBezTo>
                    <a:pt x="8653" y="4666"/>
                    <a:pt x="8797" y="4760"/>
                    <a:pt x="8882" y="4853"/>
                  </a:cubicBezTo>
                  <a:cubicBezTo>
                    <a:pt x="8916" y="4895"/>
                    <a:pt x="8933" y="4946"/>
                    <a:pt x="8958" y="5006"/>
                  </a:cubicBezTo>
                  <a:cubicBezTo>
                    <a:pt x="8984" y="5065"/>
                    <a:pt x="9009" y="5124"/>
                    <a:pt x="9060" y="5184"/>
                  </a:cubicBezTo>
                  <a:cubicBezTo>
                    <a:pt x="9111" y="5243"/>
                    <a:pt x="9179" y="5302"/>
                    <a:pt x="9238" y="5353"/>
                  </a:cubicBezTo>
                  <a:cubicBezTo>
                    <a:pt x="9281" y="5396"/>
                    <a:pt x="9323" y="5438"/>
                    <a:pt x="9366" y="5472"/>
                  </a:cubicBezTo>
                  <a:cubicBezTo>
                    <a:pt x="9374" y="5481"/>
                    <a:pt x="9383" y="5506"/>
                    <a:pt x="9391" y="5531"/>
                  </a:cubicBezTo>
                  <a:cubicBezTo>
                    <a:pt x="9408" y="5574"/>
                    <a:pt x="9425" y="5616"/>
                    <a:pt x="9450" y="5642"/>
                  </a:cubicBezTo>
                  <a:cubicBezTo>
                    <a:pt x="9484" y="5676"/>
                    <a:pt x="9510" y="5684"/>
                    <a:pt x="9535" y="5693"/>
                  </a:cubicBezTo>
                  <a:cubicBezTo>
                    <a:pt x="9552" y="5701"/>
                    <a:pt x="9569" y="5701"/>
                    <a:pt x="9586" y="5744"/>
                  </a:cubicBezTo>
                  <a:lnTo>
                    <a:pt x="9603" y="5769"/>
                  </a:lnTo>
                  <a:lnTo>
                    <a:pt x="9629" y="5769"/>
                  </a:lnTo>
                  <a:cubicBezTo>
                    <a:pt x="9639" y="5770"/>
                    <a:pt x="9649" y="5771"/>
                    <a:pt x="9660" y="5771"/>
                  </a:cubicBezTo>
                  <a:cubicBezTo>
                    <a:pt x="9730" y="5771"/>
                    <a:pt x="9791" y="5745"/>
                    <a:pt x="9858" y="5693"/>
                  </a:cubicBezTo>
                  <a:cubicBezTo>
                    <a:pt x="10197" y="5396"/>
                    <a:pt x="10307" y="4318"/>
                    <a:pt x="10316" y="4140"/>
                  </a:cubicBezTo>
                  <a:cubicBezTo>
                    <a:pt x="10316" y="4005"/>
                    <a:pt x="10358" y="3903"/>
                    <a:pt x="10409" y="3801"/>
                  </a:cubicBezTo>
                  <a:cubicBezTo>
                    <a:pt x="10443" y="3708"/>
                    <a:pt x="10485" y="3614"/>
                    <a:pt x="10502" y="3496"/>
                  </a:cubicBezTo>
                  <a:cubicBezTo>
                    <a:pt x="10536" y="3275"/>
                    <a:pt x="10545" y="2936"/>
                    <a:pt x="10519" y="2732"/>
                  </a:cubicBezTo>
                  <a:lnTo>
                    <a:pt x="10528" y="2732"/>
                  </a:lnTo>
                  <a:cubicBezTo>
                    <a:pt x="10511" y="2562"/>
                    <a:pt x="10426" y="2418"/>
                    <a:pt x="10350" y="2291"/>
                  </a:cubicBezTo>
                  <a:cubicBezTo>
                    <a:pt x="10265" y="2138"/>
                    <a:pt x="10180" y="2003"/>
                    <a:pt x="10197" y="1824"/>
                  </a:cubicBezTo>
                  <a:cubicBezTo>
                    <a:pt x="10197" y="1740"/>
                    <a:pt x="10222" y="1663"/>
                    <a:pt x="10248" y="1578"/>
                  </a:cubicBezTo>
                  <a:cubicBezTo>
                    <a:pt x="10299" y="1434"/>
                    <a:pt x="10350" y="1281"/>
                    <a:pt x="10282" y="1095"/>
                  </a:cubicBezTo>
                  <a:cubicBezTo>
                    <a:pt x="10248" y="1010"/>
                    <a:pt x="10205" y="942"/>
                    <a:pt x="10171" y="883"/>
                  </a:cubicBezTo>
                  <a:cubicBezTo>
                    <a:pt x="10104" y="773"/>
                    <a:pt x="10053" y="688"/>
                    <a:pt x="10061" y="510"/>
                  </a:cubicBezTo>
                  <a:cubicBezTo>
                    <a:pt x="10061" y="467"/>
                    <a:pt x="10061" y="433"/>
                    <a:pt x="10070" y="399"/>
                  </a:cubicBezTo>
                  <a:cubicBezTo>
                    <a:pt x="10078" y="247"/>
                    <a:pt x="10104" y="170"/>
                    <a:pt x="10036" y="34"/>
                  </a:cubicBezTo>
                  <a:lnTo>
                    <a:pt x="99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99" name="Google Shape;5699;p29"/>
            <p:cNvSpPr/>
            <p:nvPr/>
          </p:nvSpPr>
          <p:spPr>
            <a:xfrm>
              <a:off x="-726778" y="3310644"/>
              <a:ext cx="540115" cy="427850"/>
            </a:xfrm>
            <a:custGeom>
              <a:rect b="b" l="l" r="r" t="t"/>
              <a:pathLst>
                <a:path extrusionOk="0" h="12607" w="15915">
                  <a:moveTo>
                    <a:pt x="1366" y="0"/>
                  </a:moveTo>
                  <a:cubicBezTo>
                    <a:pt x="560" y="0"/>
                    <a:pt x="0" y="993"/>
                    <a:pt x="119" y="2214"/>
                  </a:cubicBezTo>
                  <a:cubicBezTo>
                    <a:pt x="229" y="3351"/>
                    <a:pt x="882" y="4284"/>
                    <a:pt x="1620" y="4420"/>
                  </a:cubicBezTo>
                  <a:cubicBezTo>
                    <a:pt x="2307" y="8763"/>
                    <a:pt x="5616" y="12089"/>
                    <a:pt x="9951" y="12606"/>
                  </a:cubicBezTo>
                  <a:cubicBezTo>
                    <a:pt x="12190" y="12428"/>
                    <a:pt x="14260" y="11546"/>
                    <a:pt x="15914" y="10180"/>
                  </a:cubicBezTo>
                  <a:lnTo>
                    <a:pt x="15914" y="10180"/>
                  </a:lnTo>
                  <a:cubicBezTo>
                    <a:pt x="14608" y="10799"/>
                    <a:pt x="13191" y="11147"/>
                    <a:pt x="11724" y="11147"/>
                  </a:cubicBezTo>
                  <a:cubicBezTo>
                    <a:pt x="7346" y="11147"/>
                    <a:pt x="3784" y="8153"/>
                    <a:pt x="2545" y="4089"/>
                  </a:cubicBezTo>
                  <a:cubicBezTo>
                    <a:pt x="2910" y="3699"/>
                    <a:pt x="3113" y="3003"/>
                    <a:pt x="3037" y="2214"/>
                  </a:cubicBezTo>
                  <a:cubicBezTo>
                    <a:pt x="2918" y="993"/>
                    <a:pt x="2172" y="0"/>
                    <a:pt x="1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00" name="Google Shape;5700;p29"/>
            <p:cNvSpPr/>
            <p:nvPr/>
          </p:nvSpPr>
          <p:spPr>
            <a:xfrm>
              <a:off x="-704345" y="3340577"/>
              <a:ext cx="464401" cy="434739"/>
            </a:xfrm>
            <a:custGeom>
              <a:rect b="b" l="l" r="r" t="t"/>
              <a:pathLst>
                <a:path extrusionOk="0" h="12810" w="13684">
                  <a:moveTo>
                    <a:pt x="1" y="1"/>
                  </a:moveTo>
                  <a:cubicBezTo>
                    <a:pt x="1" y="6270"/>
                    <a:pt x="3598" y="12810"/>
                    <a:pt x="8543" y="12810"/>
                  </a:cubicBezTo>
                  <a:cubicBezTo>
                    <a:pt x="10426" y="12810"/>
                    <a:pt x="12208" y="12021"/>
                    <a:pt x="13684" y="10681"/>
                  </a:cubicBezTo>
                  <a:lnTo>
                    <a:pt x="13684" y="10681"/>
                  </a:lnTo>
                  <a:cubicBezTo>
                    <a:pt x="12411" y="11580"/>
                    <a:pt x="10588" y="12428"/>
                    <a:pt x="9069" y="12428"/>
                  </a:cubicBezTo>
                  <a:cubicBezTo>
                    <a:pt x="4471" y="12428"/>
                    <a:pt x="2045" y="7143"/>
                    <a:pt x="1748" y="1265"/>
                  </a:cubicBezTo>
                  <a:cubicBezTo>
                    <a:pt x="1714" y="552"/>
                    <a:pt x="1121" y="1"/>
                    <a:pt x="4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01" name="Google Shape;5701;p29"/>
            <p:cNvSpPr/>
            <p:nvPr/>
          </p:nvSpPr>
          <p:spPr>
            <a:xfrm>
              <a:off x="-712965" y="3340577"/>
              <a:ext cx="464672" cy="434739"/>
            </a:xfrm>
            <a:custGeom>
              <a:rect b="b" l="l" r="r" t="t"/>
              <a:pathLst>
                <a:path extrusionOk="0" h="12810" w="13692">
                  <a:moveTo>
                    <a:pt x="0" y="1"/>
                  </a:moveTo>
                  <a:cubicBezTo>
                    <a:pt x="0" y="6270"/>
                    <a:pt x="3606" y="12810"/>
                    <a:pt x="8543" y="12810"/>
                  </a:cubicBezTo>
                  <a:cubicBezTo>
                    <a:pt x="10434" y="12810"/>
                    <a:pt x="12207" y="12021"/>
                    <a:pt x="13692" y="10681"/>
                  </a:cubicBezTo>
                  <a:lnTo>
                    <a:pt x="13692" y="10681"/>
                  </a:lnTo>
                  <a:cubicBezTo>
                    <a:pt x="12411" y="11580"/>
                    <a:pt x="10587" y="12428"/>
                    <a:pt x="9069" y="12428"/>
                  </a:cubicBezTo>
                  <a:cubicBezTo>
                    <a:pt x="4148" y="12428"/>
                    <a:pt x="1714" y="6363"/>
                    <a:pt x="1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02" name="Google Shape;5702;p29"/>
            <p:cNvSpPr/>
            <p:nvPr/>
          </p:nvSpPr>
          <p:spPr>
            <a:xfrm>
              <a:off x="-712965" y="3340577"/>
              <a:ext cx="72558" cy="138804"/>
            </a:xfrm>
            <a:custGeom>
              <a:rect b="b" l="l" r="r" t="t"/>
              <a:pathLst>
                <a:path extrusionOk="0" h="4090" w="2138">
                  <a:moveTo>
                    <a:pt x="0" y="1"/>
                  </a:moveTo>
                  <a:cubicBezTo>
                    <a:pt x="0" y="1375"/>
                    <a:pt x="170" y="2766"/>
                    <a:pt x="492" y="4089"/>
                  </a:cubicBezTo>
                  <a:cubicBezTo>
                    <a:pt x="569" y="4047"/>
                    <a:pt x="653" y="4005"/>
                    <a:pt x="738" y="3971"/>
                  </a:cubicBezTo>
                  <a:cubicBezTo>
                    <a:pt x="990" y="3858"/>
                    <a:pt x="1306" y="3820"/>
                    <a:pt x="1616" y="3820"/>
                  </a:cubicBezTo>
                  <a:cubicBezTo>
                    <a:pt x="1796" y="3820"/>
                    <a:pt x="1975" y="3833"/>
                    <a:pt x="2138" y="3852"/>
                  </a:cubicBezTo>
                  <a:cubicBezTo>
                    <a:pt x="1934" y="2630"/>
                    <a:pt x="1714" y="1290"/>
                    <a:pt x="1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03" name="Google Shape;5703;p29"/>
            <p:cNvSpPr/>
            <p:nvPr/>
          </p:nvSpPr>
          <p:spPr>
            <a:xfrm>
              <a:off x="-486704" y="3703029"/>
              <a:ext cx="238411" cy="74900"/>
            </a:xfrm>
            <a:custGeom>
              <a:rect b="b" l="l" r="r" t="t"/>
              <a:pathLst>
                <a:path extrusionOk="0" h="2207" w="7025">
                  <a:moveTo>
                    <a:pt x="7025" y="1"/>
                  </a:moveTo>
                  <a:cubicBezTo>
                    <a:pt x="5744" y="900"/>
                    <a:pt x="3920" y="1748"/>
                    <a:pt x="2402" y="1748"/>
                  </a:cubicBezTo>
                  <a:cubicBezTo>
                    <a:pt x="1579" y="1748"/>
                    <a:pt x="832" y="1579"/>
                    <a:pt x="145" y="1273"/>
                  </a:cubicBezTo>
                  <a:cubicBezTo>
                    <a:pt x="103" y="1460"/>
                    <a:pt x="60" y="1638"/>
                    <a:pt x="1" y="1808"/>
                  </a:cubicBezTo>
                  <a:cubicBezTo>
                    <a:pt x="595" y="2011"/>
                    <a:pt x="1205" y="2206"/>
                    <a:pt x="1859" y="2206"/>
                  </a:cubicBezTo>
                  <a:cubicBezTo>
                    <a:pt x="3742" y="2206"/>
                    <a:pt x="5540" y="1341"/>
                    <a:pt x="7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04" name="Google Shape;5704;p29"/>
            <p:cNvSpPr/>
            <p:nvPr/>
          </p:nvSpPr>
          <p:spPr>
            <a:xfrm>
              <a:off x="-731699" y="3308607"/>
              <a:ext cx="85556" cy="134494"/>
            </a:xfrm>
            <a:custGeom>
              <a:rect b="b" l="l" r="r" t="t"/>
              <a:pathLst>
                <a:path extrusionOk="0" h="3963" w="2521">
                  <a:moveTo>
                    <a:pt x="1256" y="1"/>
                  </a:moveTo>
                  <a:cubicBezTo>
                    <a:pt x="561" y="1"/>
                    <a:pt x="1" y="892"/>
                    <a:pt x="1" y="1978"/>
                  </a:cubicBezTo>
                  <a:cubicBezTo>
                    <a:pt x="1" y="3072"/>
                    <a:pt x="561" y="3963"/>
                    <a:pt x="1256" y="3963"/>
                  </a:cubicBezTo>
                  <a:cubicBezTo>
                    <a:pt x="1960" y="3963"/>
                    <a:pt x="2520" y="3072"/>
                    <a:pt x="2520" y="1978"/>
                  </a:cubicBezTo>
                  <a:cubicBezTo>
                    <a:pt x="2520" y="892"/>
                    <a:pt x="1960" y="1"/>
                    <a:pt x="12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05" name="Google Shape;5705;p29"/>
            <p:cNvSpPr/>
            <p:nvPr/>
          </p:nvSpPr>
          <p:spPr>
            <a:xfrm>
              <a:off x="-632092" y="3815905"/>
              <a:ext cx="248219" cy="113725"/>
            </a:xfrm>
            <a:custGeom>
              <a:rect b="b" l="l" r="r" t="t"/>
              <a:pathLst>
                <a:path extrusionOk="0" h="3351" w="7314">
                  <a:moveTo>
                    <a:pt x="5523" y="0"/>
                  </a:moveTo>
                  <a:cubicBezTo>
                    <a:pt x="5345" y="984"/>
                    <a:pt x="4505" y="1739"/>
                    <a:pt x="3504" y="1739"/>
                  </a:cubicBezTo>
                  <a:cubicBezTo>
                    <a:pt x="3309" y="1739"/>
                    <a:pt x="3114" y="1705"/>
                    <a:pt x="2936" y="1646"/>
                  </a:cubicBezTo>
                  <a:cubicBezTo>
                    <a:pt x="2877" y="1629"/>
                    <a:pt x="2809" y="1620"/>
                    <a:pt x="2741" y="1620"/>
                  </a:cubicBezTo>
                  <a:cubicBezTo>
                    <a:pt x="2402" y="1620"/>
                    <a:pt x="2130" y="1900"/>
                    <a:pt x="2130" y="2257"/>
                  </a:cubicBezTo>
                  <a:cubicBezTo>
                    <a:pt x="2130" y="2333"/>
                    <a:pt x="2147" y="2401"/>
                    <a:pt x="2173" y="2469"/>
                  </a:cubicBezTo>
                  <a:lnTo>
                    <a:pt x="1494" y="2732"/>
                  </a:lnTo>
                  <a:lnTo>
                    <a:pt x="603" y="2732"/>
                  </a:lnTo>
                  <a:cubicBezTo>
                    <a:pt x="272" y="2732"/>
                    <a:pt x="1" y="3003"/>
                    <a:pt x="1" y="3342"/>
                  </a:cubicBezTo>
                  <a:lnTo>
                    <a:pt x="1" y="3351"/>
                  </a:lnTo>
                  <a:lnTo>
                    <a:pt x="6567" y="3351"/>
                  </a:lnTo>
                  <a:cubicBezTo>
                    <a:pt x="6974" y="3012"/>
                    <a:pt x="7220" y="2621"/>
                    <a:pt x="7254" y="2180"/>
                  </a:cubicBezTo>
                  <a:cubicBezTo>
                    <a:pt x="7313" y="1366"/>
                    <a:pt x="6643" y="577"/>
                    <a:pt x="5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06" name="Google Shape;5706;p29"/>
            <p:cNvSpPr/>
            <p:nvPr/>
          </p:nvSpPr>
          <p:spPr>
            <a:xfrm>
              <a:off x="-734278" y="3308064"/>
              <a:ext cx="74900" cy="122073"/>
            </a:xfrm>
            <a:custGeom>
              <a:rect b="b" l="l" r="r" t="t"/>
              <a:pathLst>
                <a:path extrusionOk="0" h="3597" w="2207">
                  <a:moveTo>
                    <a:pt x="1103" y="0"/>
                  </a:moveTo>
                  <a:cubicBezTo>
                    <a:pt x="493" y="0"/>
                    <a:pt x="1" y="806"/>
                    <a:pt x="1" y="1798"/>
                  </a:cubicBezTo>
                  <a:cubicBezTo>
                    <a:pt x="1" y="2791"/>
                    <a:pt x="493" y="3597"/>
                    <a:pt x="1103" y="3597"/>
                  </a:cubicBezTo>
                  <a:cubicBezTo>
                    <a:pt x="1706" y="3597"/>
                    <a:pt x="2206" y="2791"/>
                    <a:pt x="2206" y="1798"/>
                  </a:cubicBezTo>
                  <a:cubicBezTo>
                    <a:pt x="2206" y="806"/>
                    <a:pt x="1706" y="0"/>
                    <a:pt x="11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07" name="Google Shape;5707;p29"/>
            <p:cNvSpPr/>
            <p:nvPr/>
          </p:nvSpPr>
          <p:spPr>
            <a:xfrm>
              <a:off x="-355977" y="2939537"/>
              <a:ext cx="45510" cy="49277"/>
            </a:xfrm>
            <a:custGeom>
              <a:rect b="b" l="l" r="r" t="t"/>
              <a:pathLst>
                <a:path extrusionOk="0" h="1452" w="1341">
                  <a:moveTo>
                    <a:pt x="170" y="1"/>
                  </a:moveTo>
                  <a:cubicBezTo>
                    <a:pt x="161" y="35"/>
                    <a:pt x="161" y="60"/>
                    <a:pt x="161" y="86"/>
                  </a:cubicBezTo>
                  <a:cubicBezTo>
                    <a:pt x="144" y="408"/>
                    <a:pt x="204" y="713"/>
                    <a:pt x="331" y="976"/>
                  </a:cubicBezTo>
                  <a:cubicBezTo>
                    <a:pt x="153" y="1078"/>
                    <a:pt x="34" y="1248"/>
                    <a:pt x="0" y="1451"/>
                  </a:cubicBezTo>
                  <a:lnTo>
                    <a:pt x="1341" y="925"/>
                  </a:lnTo>
                  <a:cubicBezTo>
                    <a:pt x="1341" y="925"/>
                    <a:pt x="772" y="713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708" name="Google Shape;5708;p29"/>
          <p:cNvGrpSpPr/>
          <p:nvPr/>
        </p:nvGrpSpPr>
        <p:grpSpPr>
          <a:xfrm>
            <a:off x="5672277" y="2645501"/>
            <a:ext cx="3132947" cy="2167454"/>
            <a:chOff x="77034" y="1742486"/>
            <a:chExt cx="843550" cy="583590"/>
          </a:xfrm>
        </p:grpSpPr>
        <p:sp>
          <p:nvSpPr>
            <p:cNvPr id="5709" name="Google Shape;5709;p29"/>
            <p:cNvSpPr/>
            <p:nvPr/>
          </p:nvSpPr>
          <p:spPr>
            <a:xfrm>
              <a:off x="121662" y="2176038"/>
              <a:ext cx="72592" cy="150038"/>
            </a:xfrm>
            <a:custGeom>
              <a:rect b="b" l="l" r="r" t="t"/>
              <a:pathLst>
                <a:path extrusionOk="0" h="4421" w="2139">
                  <a:moveTo>
                    <a:pt x="1" y="1"/>
                  </a:moveTo>
                  <a:lnTo>
                    <a:pt x="77" y="4420"/>
                  </a:lnTo>
                  <a:cubicBezTo>
                    <a:pt x="204" y="4420"/>
                    <a:pt x="314" y="4319"/>
                    <a:pt x="314" y="4191"/>
                  </a:cubicBezTo>
                  <a:lnTo>
                    <a:pt x="314" y="4166"/>
                  </a:lnTo>
                  <a:cubicBezTo>
                    <a:pt x="1035" y="4166"/>
                    <a:pt x="917" y="3029"/>
                    <a:pt x="535" y="3029"/>
                  </a:cubicBezTo>
                  <a:lnTo>
                    <a:pt x="535" y="2859"/>
                  </a:lnTo>
                  <a:cubicBezTo>
                    <a:pt x="730" y="2707"/>
                    <a:pt x="1248" y="2401"/>
                    <a:pt x="1256" y="1935"/>
                  </a:cubicBezTo>
                  <a:cubicBezTo>
                    <a:pt x="1264" y="1697"/>
                    <a:pt x="1205" y="1570"/>
                    <a:pt x="1146" y="1502"/>
                  </a:cubicBezTo>
                  <a:cubicBezTo>
                    <a:pt x="1018" y="1383"/>
                    <a:pt x="1112" y="1171"/>
                    <a:pt x="1264" y="1171"/>
                  </a:cubicBezTo>
                  <a:cubicBezTo>
                    <a:pt x="1292" y="1171"/>
                    <a:pt x="1324" y="1173"/>
                    <a:pt x="1359" y="1173"/>
                  </a:cubicBezTo>
                  <a:cubicBezTo>
                    <a:pt x="1485" y="1173"/>
                    <a:pt x="1643" y="1152"/>
                    <a:pt x="1723" y="959"/>
                  </a:cubicBezTo>
                  <a:cubicBezTo>
                    <a:pt x="1773" y="857"/>
                    <a:pt x="1731" y="603"/>
                    <a:pt x="1536" y="603"/>
                  </a:cubicBezTo>
                  <a:lnTo>
                    <a:pt x="1536" y="535"/>
                  </a:lnTo>
                  <a:lnTo>
                    <a:pt x="1578" y="535"/>
                  </a:lnTo>
                  <a:cubicBezTo>
                    <a:pt x="1884" y="535"/>
                    <a:pt x="2138" y="298"/>
                    <a:pt x="2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10" name="Google Shape;5710;p29"/>
            <p:cNvSpPr/>
            <p:nvPr/>
          </p:nvSpPr>
          <p:spPr>
            <a:xfrm>
              <a:off x="121662" y="2176038"/>
              <a:ext cx="72592" cy="54436"/>
            </a:xfrm>
            <a:custGeom>
              <a:rect b="b" l="l" r="r" t="t"/>
              <a:pathLst>
                <a:path extrusionOk="0" h="1604" w="2139">
                  <a:moveTo>
                    <a:pt x="1" y="1"/>
                  </a:moveTo>
                  <a:lnTo>
                    <a:pt x="26" y="1604"/>
                  </a:lnTo>
                  <a:cubicBezTo>
                    <a:pt x="374" y="1103"/>
                    <a:pt x="874" y="781"/>
                    <a:pt x="1443" y="781"/>
                  </a:cubicBezTo>
                  <a:cubicBezTo>
                    <a:pt x="1544" y="781"/>
                    <a:pt x="1646" y="798"/>
                    <a:pt x="1740" y="815"/>
                  </a:cubicBezTo>
                  <a:cubicBezTo>
                    <a:pt x="1723" y="713"/>
                    <a:pt x="1663" y="603"/>
                    <a:pt x="1536" y="603"/>
                  </a:cubicBezTo>
                  <a:lnTo>
                    <a:pt x="1536" y="535"/>
                  </a:lnTo>
                  <a:lnTo>
                    <a:pt x="1578" y="535"/>
                  </a:lnTo>
                  <a:cubicBezTo>
                    <a:pt x="1892" y="535"/>
                    <a:pt x="2138" y="298"/>
                    <a:pt x="2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11" name="Google Shape;5711;p29"/>
            <p:cNvSpPr/>
            <p:nvPr/>
          </p:nvSpPr>
          <p:spPr>
            <a:xfrm>
              <a:off x="131741" y="2227181"/>
              <a:ext cx="26505" cy="29288"/>
            </a:xfrm>
            <a:custGeom>
              <a:rect b="b" l="l" r="r" t="t"/>
              <a:pathLst>
                <a:path extrusionOk="0" h="863" w="781">
                  <a:moveTo>
                    <a:pt x="511" y="1"/>
                  </a:moveTo>
                  <a:cubicBezTo>
                    <a:pt x="380" y="1"/>
                    <a:pt x="226" y="107"/>
                    <a:pt x="128" y="284"/>
                  </a:cubicBezTo>
                  <a:cubicBezTo>
                    <a:pt x="0" y="504"/>
                    <a:pt x="17" y="750"/>
                    <a:pt x="162" y="835"/>
                  </a:cubicBezTo>
                  <a:cubicBezTo>
                    <a:pt x="193" y="854"/>
                    <a:pt x="229" y="862"/>
                    <a:pt x="266" y="862"/>
                  </a:cubicBezTo>
                  <a:cubicBezTo>
                    <a:pt x="399" y="862"/>
                    <a:pt x="554" y="752"/>
                    <a:pt x="654" y="580"/>
                  </a:cubicBezTo>
                  <a:cubicBezTo>
                    <a:pt x="781" y="360"/>
                    <a:pt x="764" y="105"/>
                    <a:pt x="620" y="29"/>
                  </a:cubicBezTo>
                  <a:cubicBezTo>
                    <a:pt x="587" y="10"/>
                    <a:pt x="550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12" name="Google Shape;5712;p29"/>
            <p:cNvSpPr/>
            <p:nvPr/>
          </p:nvSpPr>
          <p:spPr>
            <a:xfrm>
              <a:off x="128857" y="2282262"/>
              <a:ext cx="18734" cy="27693"/>
            </a:xfrm>
            <a:custGeom>
              <a:rect b="b" l="l" r="r" t="t"/>
              <a:pathLst>
                <a:path extrusionOk="0" h="816" w="552">
                  <a:moveTo>
                    <a:pt x="297" y="1"/>
                  </a:moveTo>
                  <a:cubicBezTo>
                    <a:pt x="145" y="1"/>
                    <a:pt x="18" y="171"/>
                    <a:pt x="9" y="400"/>
                  </a:cubicBezTo>
                  <a:cubicBezTo>
                    <a:pt x="1" y="620"/>
                    <a:pt x="111" y="807"/>
                    <a:pt x="264" y="815"/>
                  </a:cubicBezTo>
                  <a:cubicBezTo>
                    <a:pt x="267" y="815"/>
                    <a:pt x="270" y="816"/>
                    <a:pt x="273" y="816"/>
                  </a:cubicBezTo>
                  <a:cubicBezTo>
                    <a:pt x="414" y="816"/>
                    <a:pt x="535" y="641"/>
                    <a:pt x="544" y="425"/>
                  </a:cubicBezTo>
                  <a:cubicBezTo>
                    <a:pt x="552" y="196"/>
                    <a:pt x="442" y="9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13" name="Google Shape;5713;p29"/>
            <p:cNvSpPr/>
            <p:nvPr/>
          </p:nvSpPr>
          <p:spPr>
            <a:xfrm>
              <a:off x="127126" y="2265259"/>
              <a:ext cx="9536" cy="13609"/>
            </a:xfrm>
            <a:custGeom>
              <a:rect b="b" l="l" r="r" t="t"/>
              <a:pathLst>
                <a:path extrusionOk="0" h="401" w="281">
                  <a:moveTo>
                    <a:pt x="136" y="1"/>
                  </a:moveTo>
                  <a:cubicBezTo>
                    <a:pt x="71" y="1"/>
                    <a:pt x="9" y="91"/>
                    <a:pt x="9" y="197"/>
                  </a:cubicBezTo>
                  <a:cubicBezTo>
                    <a:pt x="1" y="307"/>
                    <a:pt x="60" y="400"/>
                    <a:pt x="128" y="400"/>
                  </a:cubicBezTo>
                  <a:cubicBezTo>
                    <a:pt x="131" y="400"/>
                    <a:pt x="134" y="401"/>
                    <a:pt x="138" y="401"/>
                  </a:cubicBezTo>
                  <a:cubicBezTo>
                    <a:pt x="209" y="401"/>
                    <a:pt x="264" y="311"/>
                    <a:pt x="272" y="205"/>
                  </a:cubicBezTo>
                  <a:cubicBezTo>
                    <a:pt x="281" y="95"/>
                    <a:pt x="221" y="1"/>
                    <a:pt x="145" y="1"/>
                  </a:cubicBezTo>
                  <a:cubicBezTo>
                    <a:pt x="142" y="1"/>
                    <a:pt x="139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14" name="Google Shape;5714;p29"/>
            <p:cNvSpPr/>
            <p:nvPr/>
          </p:nvSpPr>
          <p:spPr>
            <a:xfrm>
              <a:off x="803398" y="2176038"/>
              <a:ext cx="72558" cy="150038"/>
            </a:xfrm>
            <a:custGeom>
              <a:rect b="b" l="l" r="r" t="t"/>
              <a:pathLst>
                <a:path extrusionOk="0" h="4421" w="2138">
                  <a:moveTo>
                    <a:pt x="0" y="1"/>
                  </a:moveTo>
                  <a:cubicBezTo>
                    <a:pt x="0" y="298"/>
                    <a:pt x="246" y="535"/>
                    <a:pt x="560" y="535"/>
                  </a:cubicBezTo>
                  <a:lnTo>
                    <a:pt x="603" y="535"/>
                  </a:lnTo>
                  <a:lnTo>
                    <a:pt x="603" y="603"/>
                  </a:lnTo>
                  <a:cubicBezTo>
                    <a:pt x="407" y="603"/>
                    <a:pt x="365" y="857"/>
                    <a:pt x="407" y="959"/>
                  </a:cubicBezTo>
                  <a:cubicBezTo>
                    <a:pt x="494" y="1152"/>
                    <a:pt x="653" y="1173"/>
                    <a:pt x="779" y="1173"/>
                  </a:cubicBezTo>
                  <a:cubicBezTo>
                    <a:pt x="814" y="1173"/>
                    <a:pt x="847" y="1171"/>
                    <a:pt x="874" y="1171"/>
                  </a:cubicBezTo>
                  <a:cubicBezTo>
                    <a:pt x="1027" y="1171"/>
                    <a:pt x="1120" y="1383"/>
                    <a:pt x="993" y="1502"/>
                  </a:cubicBezTo>
                  <a:cubicBezTo>
                    <a:pt x="933" y="1570"/>
                    <a:pt x="874" y="1697"/>
                    <a:pt x="883" y="1935"/>
                  </a:cubicBezTo>
                  <a:cubicBezTo>
                    <a:pt x="891" y="2401"/>
                    <a:pt x="1408" y="2707"/>
                    <a:pt x="1604" y="2859"/>
                  </a:cubicBezTo>
                  <a:lnTo>
                    <a:pt x="1604" y="3029"/>
                  </a:lnTo>
                  <a:cubicBezTo>
                    <a:pt x="1222" y="3029"/>
                    <a:pt x="1103" y="4166"/>
                    <a:pt x="1824" y="4166"/>
                  </a:cubicBezTo>
                  <a:lnTo>
                    <a:pt x="1824" y="4191"/>
                  </a:lnTo>
                  <a:cubicBezTo>
                    <a:pt x="1824" y="4319"/>
                    <a:pt x="1934" y="4420"/>
                    <a:pt x="2062" y="4420"/>
                  </a:cubicBezTo>
                  <a:lnTo>
                    <a:pt x="21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15" name="Google Shape;5715;p29"/>
            <p:cNvSpPr/>
            <p:nvPr/>
          </p:nvSpPr>
          <p:spPr>
            <a:xfrm>
              <a:off x="803398" y="2176038"/>
              <a:ext cx="72287" cy="54436"/>
            </a:xfrm>
            <a:custGeom>
              <a:rect b="b" l="l" r="r" t="t"/>
              <a:pathLst>
                <a:path extrusionOk="0" h="1604" w="2130">
                  <a:moveTo>
                    <a:pt x="0" y="1"/>
                  </a:moveTo>
                  <a:cubicBezTo>
                    <a:pt x="0" y="298"/>
                    <a:pt x="246" y="535"/>
                    <a:pt x="560" y="535"/>
                  </a:cubicBezTo>
                  <a:lnTo>
                    <a:pt x="603" y="535"/>
                  </a:lnTo>
                  <a:lnTo>
                    <a:pt x="603" y="603"/>
                  </a:lnTo>
                  <a:cubicBezTo>
                    <a:pt x="475" y="603"/>
                    <a:pt x="416" y="713"/>
                    <a:pt x="399" y="815"/>
                  </a:cubicBezTo>
                  <a:cubicBezTo>
                    <a:pt x="492" y="798"/>
                    <a:pt x="594" y="781"/>
                    <a:pt x="696" y="781"/>
                  </a:cubicBezTo>
                  <a:cubicBezTo>
                    <a:pt x="1264" y="781"/>
                    <a:pt x="1765" y="1103"/>
                    <a:pt x="2104" y="1604"/>
                  </a:cubicBezTo>
                  <a:lnTo>
                    <a:pt x="21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16" name="Google Shape;5716;p29"/>
            <p:cNvSpPr/>
            <p:nvPr/>
          </p:nvSpPr>
          <p:spPr>
            <a:xfrm>
              <a:off x="839372" y="2227181"/>
              <a:ext cx="26539" cy="29288"/>
            </a:xfrm>
            <a:custGeom>
              <a:rect b="b" l="l" r="r" t="t"/>
              <a:pathLst>
                <a:path extrusionOk="0" h="863" w="782">
                  <a:moveTo>
                    <a:pt x="270" y="1"/>
                  </a:moveTo>
                  <a:cubicBezTo>
                    <a:pt x="231" y="1"/>
                    <a:pt x="195" y="10"/>
                    <a:pt x="162" y="29"/>
                  </a:cubicBezTo>
                  <a:cubicBezTo>
                    <a:pt x="9" y="105"/>
                    <a:pt x="1" y="360"/>
                    <a:pt x="128" y="580"/>
                  </a:cubicBezTo>
                  <a:cubicBezTo>
                    <a:pt x="227" y="752"/>
                    <a:pt x="383" y="862"/>
                    <a:pt x="515" y="862"/>
                  </a:cubicBezTo>
                  <a:cubicBezTo>
                    <a:pt x="553" y="862"/>
                    <a:pt x="588" y="854"/>
                    <a:pt x="620" y="835"/>
                  </a:cubicBezTo>
                  <a:cubicBezTo>
                    <a:pt x="764" y="750"/>
                    <a:pt x="781" y="504"/>
                    <a:pt x="654" y="284"/>
                  </a:cubicBezTo>
                  <a:cubicBezTo>
                    <a:pt x="556" y="107"/>
                    <a:pt x="402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17" name="Google Shape;5717;p29"/>
            <p:cNvSpPr/>
            <p:nvPr/>
          </p:nvSpPr>
          <p:spPr>
            <a:xfrm>
              <a:off x="850028" y="2282262"/>
              <a:ext cx="18733" cy="27693"/>
            </a:xfrm>
            <a:custGeom>
              <a:rect b="b" l="l" r="r" t="t"/>
              <a:pathLst>
                <a:path extrusionOk="0" h="816" w="552">
                  <a:moveTo>
                    <a:pt x="255" y="1"/>
                  </a:moveTo>
                  <a:cubicBezTo>
                    <a:pt x="111" y="9"/>
                    <a:pt x="1" y="196"/>
                    <a:pt x="9" y="425"/>
                  </a:cubicBezTo>
                  <a:cubicBezTo>
                    <a:pt x="17" y="641"/>
                    <a:pt x="139" y="816"/>
                    <a:pt x="287" y="816"/>
                  </a:cubicBezTo>
                  <a:cubicBezTo>
                    <a:pt x="290" y="816"/>
                    <a:pt x="294" y="815"/>
                    <a:pt x="297" y="815"/>
                  </a:cubicBezTo>
                  <a:cubicBezTo>
                    <a:pt x="442" y="807"/>
                    <a:pt x="552" y="620"/>
                    <a:pt x="543" y="400"/>
                  </a:cubicBezTo>
                  <a:cubicBezTo>
                    <a:pt x="535" y="171"/>
                    <a:pt x="408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18" name="Google Shape;5718;p29"/>
            <p:cNvSpPr/>
            <p:nvPr/>
          </p:nvSpPr>
          <p:spPr>
            <a:xfrm>
              <a:off x="860956" y="2265259"/>
              <a:ext cx="9536" cy="13609"/>
            </a:xfrm>
            <a:custGeom>
              <a:rect b="b" l="l" r="r" t="t"/>
              <a:pathLst>
                <a:path extrusionOk="0" h="401" w="281">
                  <a:moveTo>
                    <a:pt x="145" y="1"/>
                  </a:moveTo>
                  <a:cubicBezTo>
                    <a:pt x="142" y="1"/>
                    <a:pt x="139" y="1"/>
                    <a:pt x="137" y="1"/>
                  </a:cubicBezTo>
                  <a:cubicBezTo>
                    <a:pt x="60" y="1"/>
                    <a:pt x="1" y="95"/>
                    <a:pt x="9" y="205"/>
                  </a:cubicBezTo>
                  <a:cubicBezTo>
                    <a:pt x="9" y="311"/>
                    <a:pt x="72" y="401"/>
                    <a:pt x="136" y="401"/>
                  </a:cubicBezTo>
                  <a:cubicBezTo>
                    <a:pt x="139" y="401"/>
                    <a:pt x="142" y="400"/>
                    <a:pt x="145" y="400"/>
                  </a:cubicBezTo>
                  <a:cubicBezTo>
                    <a:pt x="221" y="400"/>
                    <a:pt x="281" y="307"/>
                    <a:pt x="272" y="197"/>
                  </a:cubicBezTo>
                  <a:cubicBezTo>
                    <a:pt x="272" y="91"/>
                    <a:pt x="210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19" name="Google Shape;5719;p29"/>
            <p:cNvSpPr/>
            <p:nvPr/>
          </p:nvSpPr>
          <p:spPr>
            <a:xfrm>
              <a:off x="121662" y="1756875"/>
              <a:ext cx="754023" cy="424083"/>
            </a:xfrm>
            <a:custGeom>
              <a:rect b="b" l="l" r="r" t="t"/>
              <a:pathLst>
                <a:path extrusionOk="0" h="12496" w="22218">
                  <a:moveTo>
                    <a:pt x="1" y="0"/>
                  </a:moveTo>
                  <a:lnTo>
                    <a:pt x="1" y="12496"/>
                  </a:lnTo>
                  <a:lnTo>
                    <a:pt x="22218" y="12496"/>
                  </a:lnTo>
                  <a:lnTo>
                    <a:pt x="222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20" name="Google Shape;5720;p29"/>
            <p:cNvSpPr/>
            <p:nvPr/>
          </p:nvSpPr>
          <p:spPr>
            <a:xfrm>
              <a:off x="121662" y="1896223"/>
              <a:ext cx="754295" cy="216793"/>
            </a:xfrm>
            <a:custGeom>
              <a:rect b="b" l="l" r="r" t="t"/>
              <a:pathLst>
                <a:path extrusionOk="0" h="6388" w="22226">
                  <a:moveTo>
                    <a:pt x="1" y="0"/>
                  </a:moveTo>
                  <a:lnTo>
                    <a:pt x="1" y="3580"/>
                  </a:lnTo>
                  <a:lnTo>
                    <a:pt x="22226" y="6388"/>
                  </a:lnTo>
                  <a:lnTo>
                    <a:pt x="22226" y="28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21" name="Google Shape;5721;p29"/>
            <p:cNvSpPr/>
            <p:nvPr/>
          </p:nvSpPr>
          <p:spPr>
            <a:xfrm>
              <a:off x="121662" y="1782193"/>
              <a:ext cx="754023" cy="22229"/>
            </a:xfrm>
            <a:custGeom>
              <a:rect b="b" l="l" r="r" t="t"/>
              <a:pathLst>
                <a:path extrusionOk="0" h="655" w="22218">
                  <a:moveTo>
                    <a:pt x="1" y="1"/>
                  </a:moveTo>
                  <a:lnTo>
                    <a:pt x="1" y="654"/>
                  </a:lnTo>
                  <a:lnTo>
                    <a:pt x="22218" y="654"/>
                  </a:lnTo>
                  <a:lnTo>
                    <a:pt x="22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22" name="Google Shape;5722;p29"/>
            <p:cNvSpPr/>
            <p:nvPr/>
          </p:nvSpPr>
          <p:spPr>
            <a:xfrm>
              <a:off x="151026" y="1817625"/>
              <a:ext cx="695114" cy="321897"/>
            </a:xfrm>
            <a:custGeom>
              <a:rect b="b" l="l" r="r" t="t"/>
              <a:pathLst>
                <a:path extrusionOk="0" h="9485" w="20428">
                  <a:moveTo>
                    <a:pt x="1" y="0"/>
                  </a:moveTo>
                  <a:lnTo>
                    <a:pt x="1" y="9484"/>
                  </a:lnTo>
                  <a:lnTo>
                    <a:pt x="20428" y="9484"/>
                  </a:lnTo>
                  <a:lnTo>
                    <a:pt x="204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23" name="Google Shape;5723;p29"/>
            <p:cNvSpPr/>
            <p:nvPr/>
          </p:nvSpPr>
          <p:spPr>
            <a:xfrm>
              <a:off x="77034" y="1742486"/>
              <a:ext cx="843550" cy="48972"/>
            </a:xfrm>
            <a:custGeom>
              <a:rect b="b" l="l" r="r" t="t"/>
              <a:pathLst>
                <a:path extrusionOk="0" h="1443" w="24856">
                  <a:moveTo>
                    <a:pt x="1" y="0"/>
                  </a:moveTo>
                  <a:lnTo>
                    <a:pt x="1" y="238"/>
                  </a:lnTo>
                  <a:cubicBezTo>
                    <a:pt x="340" y="340"/>
                    <a:pt x="586" y="577"/>
                    <a:pt x="730" y="976"/>
                  </a:cubicBezTo>
                  <a:cubicBezTo>
                    <a:pt x="840" y="1256"/>
                    <a:pt x="1103" y="1442"/>
                    <a:pt x="1409" y="1442"/>
                  </a:cubicBezTo>
                  <a:lnTo>
                    <a:pt x="23414" y="1442"/>
                  </a:lnTo>
                  <a:cubicBezTo>
                    <a:pt x="23728" y="1442"/>
                    <a:pt x="24008" y="1247"/>
                    <a:pt x="24092" y="950"/>
                  </a:cubicBezTo>
                  <a:cubicBezTo>
                    <a:pt x="24220" y="543"/>
                    <a:pt x="24466" y="289"/>
                    <a:pt x="24856" y="212"/>
                  </a:cubicBezTo>
                  <a:lnTo>
                    <a:pt x="2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24" name="Google Shape;5724;p29"/>
            <p:cNvSpPr/>
            <p:nvPr/>
          </p:nvSpPr>
          <p:spPr>
            <a:xfrm>
              <a:off x="146131" y="1965320"/>
              <a:ext cx="337169" cy="13847"/>
            </a:xfrm>
            <a:custGeom>
              <a:rect b="b" l="l" r="r" t="t"/>
              <a:pathLst>
                <a:path extrusionOk="0" h="408" w="9935">
                  <a:moveTo>
                    <a:pt x="1" y="0"/>
                  </a:moveTo>
                  <a:lnTo>
                    <a:pt x="1" y="407"/>
                  </a:lnTo>
                  <a:lnTo>
                    <a:pt x="9934" y="407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25" name="Google Shape;5725;p29"/>
            <p:cNvSpPr/>
            <p:nvPr/>
          </p:nvSpPr>
          <p:spPr>
            <a:xfrm>
              <a:off x="513776" y="1965320"/>
              <a:ext cx="337135" cy="13847"/>
            </a:xfrm>
            <a:custGeom>
              <a:rect b="b" l="l" r="r" t="t"/>
              <a:pathLst>
                <a:path extrusionOk="0" h="408" w="9934">
                  <a:moveTo>
                    <a:pt x="0" y="0"/>
                  </a:moveTo>
                  <a:lnTo>
                    <a:pt x="0" y="407"/>
                  </a:lnTo>
                  <a:lnTo>
                    <a:pt x="9934" y="407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26" name="Google Shape;5726;p29"/>
            <p:cNvSpPr/>
            <p:nvPr/>
          </p:nvSpPr>
          <p:spPr>
            <a:xfrm>
              <a:off x="474350" y="1817625"/>
              <a:ext cx="19302" cy="321907"/>
            </a:xfrm>
            <a:custGeom>
              <a:rect b="b" l="l" r="r" t="t"/>
              <a:pathLst>
                <a:path extrusionOk="0" h="9740" w="569">
                  <a:moveTo>
                    <a:pt x="0" y="1"/>
                  </a:moveTo>
                  <a:lnTo>
                    <a:pt x="0" y="9739"/>
                  </a:lnTo>
                  <a:lnTo>
                    <a:pt x="569" y="9739"/>
                  </a:lnTo>
                  <a:lnTo>
                    <a:pt x="5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27" name="Google Shape;5727;p29"/>
            <p:cNvSpPr/>
            <p:nvPr/>
          </p:nvSpPr>
          <p:spPr>
            <a:xfrm>
              <a:off x="503964" y="1817625"/>
              <a:ext cx="19336" cy="321907"/>
            </a:xfrm>
            <a:custGeom>
              <a:rect b="b" l="l" r="r" t="t"/>
              <a:pathLst>
                <a:path extrusionOk="0" h="9740" w="570">
                  <a:moveTo>
                    <a:pt x="1" y="1"/>
                  </a:moveTo>
                  <a:lnTo>
                    <a:pt x="1" y="9739"/>
                  </a:lnTo>
                  <a:lnTo>
                    <a:pt x="569" y="9739"/>
                  </a:lnTo>
                  <a:lnTo>
                    <a:pt x="5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28" name="Google Shape;5728;p29"/>
            <p:cNvSpPr/>
            <p:nvPr/>
          </p:nvSpPr>
          <p:spPr>
            <a:xfrm>
              <a:off x="77034" y="1742486"/>
              <a:ext cx="843550" cy="7500"/>
            </a:xfrm>
            <a:custGeom>
              <a:rect b="b" l="l" r="r" t="t"/>
              <a:pathLst>
                <a:path extrusionOk="0" h="221" w="24856">
                  <a:moveTo>
                    <a:pt x="1" y="0"/>
                  </a:moveTo>
                  <a:lnTo>
                    <a:pt x="1" y="221"/>
                  </a:lnTo>
                  <a:lnTo>
                    <a:pt x="24822" y="221"/>
                  </a:lnTo>
                  <a:cubicBezTo>
                    <a:pt x="24830" y="221"/>
                    <a:pt x="24847" y="221"/>
                    <a:pt x="24856" y="212"/>
                  </a:cubicBezTo>
                  <a:lnTo>
                    <a:pt x="2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29" name="Google Shape;5729;p29"/>
            <p:cNvSpPr/>
            <p:nvPr/>
          </p:nvSpPr>
          <p:spPr>
            <a:xfrm>
              <a:off x="121662" y="2169148"/>
              <a:ext cx="754023" cy="15000"/>
            </a:xfrm>
            <a:custGeom>
              <a:rect b="b" l="l" r="r" t="t"/>
              <a:pathLst>
                <a:path extrusionOk="0" h="442" w="22218">
                  <a:moveTo>
                    <a:pt x="1" y="0"/>
                  </a:moveTo>
                  <a:lnTo>
                    <a:pt x="1" y="441"/>
                  </a:lnTo>
                  <a:lnTo>
                    <a:pt x="22218" y="441"/>
                  </a:lnTo>
                  <a:lnTo>
                    <a:pt x="222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30" name="Google Shape;5730;p29"/>
            <p:cNvSpPr/>
            <p:nvPr/>
          </p:nvSpPr>
          <p:spPr>
            <a:xfrm>
              <a:off x="99772" y="1770417"/>
              <a:ext cx="796649" cy="21041"/>
            </a:xfrm>
            <a:custGeom>
              <a:rect b="b" l="l" r="r" t="t"/>
              <a:pathLst>
                <a:path extrusionOk="0" h="620" w="23474">
                  <a:moveTo>
                    <a:pt x="1" y="0"/>
                  </a:moveTo>
                  <a:cubicBezTo>
                    <a:pt x="18" y="43"/>
                    <a:pt x="43" y="93"/>
                    <a:pt x="60" y="153"/>
                  </a:cubicBezTo>
                  <a:cubicBezTo>
                    <a:pt x="170" y="433"/>
                    <a:pt x="433" y="619"/>
                    <a:pt x="739" y="619"/>
                  </a:cubicBezTo>
                  <a:lnTo>
                    <a:pt x="22744" y="619"/>
                  </a:lnTo>
                  <a:cubicBezTo>
                    <a:pt x="23058" y="619"/>
                    <a:pt x="23338" y="424"/>
                    <a:pt x="23422" y="127"/>
                  </a:cubicBezTo>
                  <a:cubicBezTo>
                    <a:pt x="23439" y="76"/>
                    <a:pt x="23456" y="34"/>
                    <a:pt x="234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31" name="Google Shape;5731;p29"/>
            <p:cNvSpPr/>
            <p:nvPr/>
          </p:nvSpPr>
          <p:spPr>
            <a:xfrm>
              <a:off x="269358" y="2169148"/>
              <a:ext cx="253649" cy="15000"/>
            </a:xfrm>
            <a:custGeom>
              <a:rect b="b" l="l" r="r" t="t"/>
              <a:pathLst>
                <a:path extrusionOk="0" h="442" w="7474">
                  <a:moveTo>
                    <a:pt x="399" y="0"/>
                  </a:moveTo>
                  <a:lnTo>
                    <a:pt x="0" y="441"/>
                  </a:lnTo>
                  <a:lnTo>
                    <a:pt x="7075" y="441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32" name="Google Shape;5732;p29"/>
            <p:cNvSpPr/>
            <p:nvPr/>
          </p:nvSpPr>
          <p:spPr>
            <a:xfrm>
              <a:off x="535937" y="2169148"/>
              <a:ext cx="125263" cy="15000"/>
            </a:xfrm>
            <a:custGeom>
              <a:rect b="b" l="l" r="r" t="t"/>
              <a:pathLst>
                <a:path extrusionOk="0" h="442" w="3691">
                  <a:moveTo>
                    <a:pt x="399" y="0"/>
                  </a:moveTo>
                  <a:lnTo>
                    <a:pt x="1" y="441"/>
                  </a:lnTo>
                  <a:lnTo>
                    <a:pt x="3292" y="441"/>
                  </a:lnTo>
                  <a:lnTo>
                    <a:pt x="3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5733" name="Google Shape;5733;p29"/>
            <p:cNvGrpSpPr/>
            <p:nvPr/>
          </p:nvGrpSpPr>
          <p:grpSpPr>
            <a:xfrm>
              <a:off x="531295" y="1998649"/>
              <a:ext cx="299655" cy="140230"/>
              <a:chOff x="-1294235" y="2130167"/>
              <a:chExt cx="859843" cy="402383"/>
            </a:xfrm>
          </p:grpSpPr>
          <p:sp>
            <p:nvSpPr>
              <p:cNvPr id="5734" name="Google Shape;5734;p29"/>
              <p:cNvSpPr/>
              <p:nvPr/>
            </p:nvSpPr>
            <p:spPr>
              <a:xfrm>
                <a:off x="-678565" y="2155913"/>
                <a:ext cx="43569" cy="20853"/>
              </a:xfrm>
              <a:custGeom>
                <a:rect b="b" l="l" r="r" t="t"/>
                <a:pathLst>
                  <a:path extrusionOk="0" h="179" w="374">
                    <a:moveTo>
                      <a:pt x="0" y="0"/>
                    </a:moveTo>
                    <a:lnTo>
                      <a:pt x="0" y="178"/>
                    </a:lnTo>
                    <a:lnTo>
                      <a:pt x="374" y="178"/>
                    </a:ln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35" name="Google Shape;5735;p29"/>
              <p:cNvSpPr/>
              <p:nvPr/>
            </p:nvSpPr>
            <p:spPr>
              <a:xfrm>
                <a:off x="-568945" y="2146943"/>
                <a:ext cx="77236" cy="39726"/>
              </a:xfrm>
              <a:custGeom>
                <a:rect b="b" l="l" r="r" t="t"/>
                <a:pathLst>
                  <a:path extrusionOk="0" h="341" w="663">
                    <a:moveTo>
                      <a:pt x="663" y="1"/>
                    </a:moveTo>
                    <a:lnTo>
                      <a:pt x="1" y="35"/>
                    </a:lnTo>
                    <a:lnTo>
                      <a:pt x="9" y="340"/>
                    </a:lnTo>
                    <a:lnTo>
                      <a:pt x="663" y="315"/>
                    </a:lnTo>
                    <a:lnTo>
                      <a:pt x="66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36" name="Google Shape;5736;p29"/>
              <p:cNvSpPr/>
              <p:nvPr/>
            </p:nvSpPr>
            <p:spPr>
              <a:xfrm>
                <a:off x="-1294235" y="2185503"/>
                <a:ext cx="147366" cy="347046"/>
              </a:xfrm>
              <a:custGeom>
                <a:rect b="b" l="l" r="r" t="t"/>
                <a:pathLst>
                  <a:path extrusionOk="0" h="2979" w="1265">
                    <a:moveTo>
                      <a:pt x="111" y="1"/>
                    </a:moveTo>
                    <a:lnTo>
                      <a:pt x="0" y="2978"/>
                    </a:lnTo>
                    <a:lnTo>
                      <a:pt x="1264" y="2978"/>
                    </a:lnTo>
                    <a:lnTo>
                      <a:pt x="1154" y="85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37" name="Google Shape;5737;p29"/>
              <p:cNvSpPr/>
              <p:nvPr/>
            </p:nvSpPr>
            <p:spPr>
              <a:xfrm>
                <a:off x="-693360" y="2130167"/>
                <a:ext cx="98904" cy="402382"/>
              </a:xfrm>
              <a:custGeom>
                <a:rect b="b" l="l" r="r" t="t"/>
                <a:pathLst>
                  <a:path extrusionOk="0" h="3454" w="849">
                    <a:moveTo>
                      <a:pt x="0" y="1"/>
                    </a:moveTo>
                    <a:lnTo>
                      <a:pt x="26" y="3453"/>
                    </a:lnTo>
                    <a:lnTo>
                      <a:pt x="848" y="3453"/>
                    </a:lnTo>
                    <a:lnTo>
                      <a:pt x="67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38" name="Google Shape;5738;p29"/>
              <p:cNvSpPr/>
              <p:nvPr/>
            </p:nvSpPr>
            <p:spPr>
              <a:xfrm>
                <a:off x="-584671" y="2130167"/>
                <a:ext cx="150279" cy="402382"/>
              </a:xfrm>
              <a:custGeom>
                <a:rect b="b" l="l" r="r" t="t"/>
                <a:pathLst>
                  <a:path extrusionOk="0" h="3454" w="1290">
                    <a:moveTo>
                      <a:pt x="0" y="1"/>
                    </a:moveTo>
                    <a:lnTo>
                      <a:pt x="51" y="3453"/>
                    </a:lnTo>
                    <a:lnTo>
                      <a:pt x="1290" y="3453"/>
                    </a:lnTo>
                    <a:lnTo>
                      <a:pt x="10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39" name="Google Shape;5739;p29"/>
              <p:cNvSpPr/>
              <p:nvPr/>
            </p:nvSpPr>
            <p:spPr>
              <a:xfrm>
                <a:off x="-834667" y="2163835"/>
                <a:ext cx="131523" cy="368715"/>
              </a:xfrm>
              <a:custGeom>
                <a:rect b="b" l="l" r="r" t="t"/>
                <a:pathLst>
                  <a:path extrusionOk="0" h="3165" w="1129">
                    <a:moveTo>
                      <a:pt x="0" y="0"/>
                    </a:moveTo>
                    <a:lnTo>
                      <a:pt x="34" y="3164"/>
                    </a:lnTo>
                    <a:lnTo>
                      <a:pt x="1128" y="3164"/>
                    </a:lnTo>
                    <a:lnTo>
                      <a:pt x="1009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40" name="Google Shape;5740;p29"/>
              <p:cNvSpPr/>
              <p:nvPr/>
            </p:nvSpPr>
            <p:spPr>
              <a:xfrm>
                <a:off x="-915747" y="2158825"/>
                <a:ext cx="65354" cy="373724"/>
              </a:xfrm>
              <a:custGeom>
                <a:rect b="b" l="l" r="r" t="t"/>
                <a:pathLst>
                  <a:path extrusionOk="0" h="3208" w="561">
                    <a:moveTo>
                      <a:pt x="0" y="1"/>
                    </a:moveTo>
                    <a:lnTo>
                      <a:pt x="26" y="3207"/>
                    </a:lnTo>
                    <a:lnTo>
                      <a:pt x="560" y="3207"/>
                    </a:lnTo>
                    <a:lnTo>
                      <a:pt x="44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41" name="Google Shape;5741;p29"/>
              <p:cNvSpPr/>
              <p:nvPr/>
            </p:nvSpPr>
            <p:spPr>
              <a:xfrm>
                <a:off x="-1146987" y="2279400"/>
                <a:ext cx="123601" cy="253149"/>
              </a:xfrm>
              <a:custGeom>
                <a:rect b="b" l="l" r="r" t="t"/>
                <a:pathLst>
                  <a:path extrusionOk="0" h="2173" w="1061">
                    <a:moveTo>
                      <a:pt x="0" y="1"/>
                    </a:moveTo>
                    <a:lnTo>
                      <a:pt x="111" y="2172"/>
                    </a:lnTo>
                    <a:lnTo>
                      <a:pt x="1061" y="2172"/>
                    </a:lnTo>
                    <a:lnTo>
                      <a:pt x="101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42" name="Google Shape;5742;p29"/>
              <p:cNvSpPr/>
              <p:nvPr/>
            </p:nvSpPr>
            <p:spPr>
              <a:xfrm>
                <a:off x="-1007660" y="2188532"/>
                <a:ext cx="86090" cy="344017"/>
              </a:xfrm>
              <a:custGeom>
                <a:rect b="b" l="l" r="r" t="t"/>
                <a:pathLst>
                  <a:path extrusionOk="0" h="2953" w="739">
                    <a:moveTo>
                      <a:pt x="0" y="0"/>
                    </a:moveTo>
                    <a:lnTo>
                      <a:pt x="26" y="2952"/>
                    </a:lnTo>
                    <a:lnTo>
                      <a:pt x="739" y="2952"/>
                    </a:lnTo>
                    <a:lnTo>
                      <a:pt x="662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43" name="Google Shape;5743;p29"/>
              <p:cNvSpPr/>
              <p:nvPr/>
            </p:nvSpPr>
            <p:spPr>
              <a:xfrm>
                <a:off x="-671692" y="2496784"/>
                <a:ext cx="60461" cy="22834"/>
              </a:xfrm>
              <a:custGeom>
                <a:rect b="b" l="l" r="r" t="t"/>
                <a:pathLst>
                  <a:path extrusionOk="0" h="196" w="519">
                    <a:moveTo>
                      <a:pt x="1" y="1"/>
                    </a:moveTo>
                    <a:lnTo>
                      <a:pt x="1" y="196"/>
                    </a:lnTo>
                    <a:lnTo>
                      <a:pt x="518" y="196"/>
                    </a:lnTo>
                    <a:lnTo>
                      <a:pt x="5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44" name="Google Shape;5744;p29"/>
              <p:cNvSpPr/>
              <p:nvPr/>
            </p:nvSpPr>
            <p:spPr>
              <a:xfrm>
                <a:off x="-672624" y="2457291"/>
                <a:ext cx="60344" cy="23882"/>
              </a:xfrm>
              <a:custGeom>
                <a:rect b="b" l="l" r="r" t="t"/>
                <a:pathLst>
                  <a:path extrusionOk="0" h="205" w="518">
                    <a:moveTo>
                      <a:pt x="0" y="0"/>
                    </a:moveTo>
                    <a:lnTo>
                      <a:pt x="0" y="204"/>
                    </a:lnTo>
                    <a:lnTo>
                      <a:pt x="518" y="204"/>
                    </a:lnTo>
                    <a:lnTo>
                      <a:pt x="51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45" name="Google Shape;5745;p29"/>
              <p:cNvSpPr/>
              <p:nvPr/>
            </p:nvSpPr>
            <p:spPr>
              <a:xfrm>
                <a:off x="-801117" y="2484901"/>
                <a:ext cx="67334" cy="30755"/>
              </a:xfrm>
              <a:custGeom>
                <a:rect b="b" l="l" r="r" t="t"/>
                <a:pathLst>
                  <a:path extrusionOk="0" h="264" w="578">
                    <a:moveTo>
                      <a:pt x="0" y="1"/>
                    </a:moveTo>
                    <a:lnTo>
                      <a:pt x="9" y="264"/>
                    </a:lnTo>
                    <a:lnTo>
                      <a:pt x="577" y="264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46" name="Google Shape;5746;p29"/>
              <p:cNvSpPr/>
              <p:nvPr/>
            </p:nvSpPr>
            <p:spPr>
              <a:xfrm>
                <a:off x="-904913" y="2501793"/>
                <a:ext cx="40657" cy="17824"/>
              </a:xfrm>
              <a:custGeom>
                <a:rect b="b" l="l" r="r" t="t"/>
                <a:pathLst>
                  <a:path extrusionOk="0" h="153" w="349">
                    <a:moveTo>
                      <a:pt x="1" y="0"/>
                    </a:moveTo>
                    <a:lnTo>
                      <a:pt x="1" y="153"/>
                    </a:lnTo>
                    <a:lnTo>
                      <a:pt x="349" y="153"/>
                    </a:lnTo>
                    <a:lnTo>
                      <a:pt x="34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47" name="Google Shape;5747;p29"/>
              <p:cNvSpPr/>
              <p:nvPr/>
            </p:nvSpPr>
            <p:spPr>
              <a:xfrm>
                <a:off x="-991817" y="2475115"/>
                <a:ext cx="47530" cy="42522"/>
              </a:xfrm>
              <a:custGeom>
                <a:rect b="b" l="l" r="r" t="t"/>
                <a:pathLst>
                  <a:path extrusionOk="0" h="365" w="408">
                    <a:moveTo>
                      <a:pt x="0" y="0"/>
                    </a:moveTo>
                    <a:lnTo>
                      <a:pt x="9" y="365"/>
                    </a:lnTo>
                    <a:lnTo>
                      <a:pt x="407" y="365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48" name="Google Shape;5748;p29"/>
              <p:cNvSpPr/>
              <p:nvPr/>
            </p:nvSpPr>
            <p:spPr>
              <a:xfrm>
                <a:off x="-1256724" y="2204259"/>
                <a:ext cx="57432" cy="38677"/>
              </a:xfrm>
              <a:custGeom>
                <a:rect b="b" l="l" r="r" t="t"/>
                <a:pathLst>
                  <a:path extrusionOk="0" h="332" w="493">
                    <a:moveTo>
                      <a:pt x="1" y="1"/>
                    </a:moveTo>
                    <a:lnTo>
                      <a:pt x="1" y="306"/>
                    </a:lnTo>
                    <a:lnTo>
                      <a:pt x="493" y="332"/>
                    </a:lnTo>
                    <a:lnTo>
                      <a:pt x="484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49" name="Google Shape;5749;p29"/>
              <p:cNvSpPr/>
              <p:nvPr/>
            </p:nvSpPr>
            <p:spPr>
              <a:xfrm>
                <a:off x="-565916" y="2481989"/>
                <a:ext cx="111719" cy="38677"/>
              </a:xfrm>
              <a:custGeom>
                <a:rect b="b" l="l" r="r" t="t"/>
                <a:pathLst>
                  <a:path extrusionOk="0" h="332" w="959">
                    <a:moveTo>
                      <a:pt x="0" y="1"/>
                    </a:moveTo>
                    <a:lnTo>
                      <a:pt x="9" y="314"/>
                    </a:lnTo>
                    <a:lnTo>
                      <a:pt x="959" y="331"/>
                    </a:lnTo>
                    <a:lnTo>
                      <a:pt x="942" y="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50" name="Google Shape;5750;p29"/>
              <p:cNvSpPr/>
              <p:nvPr/>
            </p:nvSpPr>
            <p:spPr>
              <a:xfrm>
                <a:off x="-1126251" y="2494803"/>
                <a:ext cx="85158" cy="22834"/>
              </a:xfrm>
              <a:custGeom>
                <a:rect b="b" l="l" r="r" t="t"/>
                <a:pathLst>
                  <a:path extrusionOk="0" h="196" w="731">
                    <a:moveTo>
                      <a:pt x="1" y="1"/>
                    </a:moveTo>
                    <a:lnTo>
                      <a:pt x="9" y="196"/>
                    </a:lnTo>
                    <a:lnTo>
                      <a:pt x="730" y="196"/>
                    </a:lnTo>
                    <a:lnTo>
                      <a:pt x="7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5751" name="Google Shape;5751;p29"/>
            <p:cNvGrpSpPr/>
            <p:nvPr/>
          </p:nvGrpSpPr>
          <p:grpSpPr>
            <a:xfrm>
              <a:off x="169304" y="1844958"/>
              <a:ext cx="294730" cy="120364"/>
              <a:chOff x="-2184318" y="2154918"/>
              <a:chExt cx="863804" cy="352872"/>
            </a:xfrm>
          </p:grpSpPr>
          <p:sp>
            <p:nvSpPr>
              <p:cNvPr id="5752" name="Google Shape;5752;p29"/>
              <p:cNvSpPr/>
              <p:nvPr/>
            </p:nvSpPr>
            <p:spPr>
              <a:xfrm>
                <a:off x="-2184318" y="2154918"/>
                <a:ext cx="150279" cy="352871"/>
              </a:xfrm>
              <a:custGeom>
                <a:rect b="b" l="l" r="r" t="t"/>
                <a:pathLst>
                  <a:path extrusionOk="0" h="3029" w="1290">
                    <a:moveTo>
                      <a:pt x="0" y="0"/>
                    </a:moveTo>
                    <a:lnTo>
                      <a:pt x="51" y="3028"/>
                    </a:lnTo>
                    <a:lnTo>
                      <a:pt x="1289" y="3028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53" name="Google Shape;5753;p29"/>
              <p:cNvSpPr/>
              <p:nvPr/>
            </p:nvSpPr>
            <p:spPr>
              <a:xfrm>
                <a:off x="-1419535" y="2154918"/>
                <a:ext cx="99021" cy="352871"/>
              </a:xfrm>
              <a:custGeom>
                <a:rect b="b" l="l" r="r" t="t"/>
                <a:pathLst>
                  <a:path extrusionOk="0" h="3029" w="850">
                    <a:moveTo>
                      <a:pt x="1" y="0"/>
                    </a:moveTo>
                    <a:lnTo>
                      <a:pt x="35" y="3028"/>
                    </a:lnTo>
                    <a:lnTo>
                      <a:pt x="849" y="3028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 </a:t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54" name="Google Shape;5754;p29"/>
              <p:cNvSpPr/>
              <p:nvPr/>
            </p:nvSpPr>
            <p:spPr>
              <a:xfrm>
                <a:off x="-2018314" y="2154918"/>
                <a:ext cx="131523" cy="352871"/>
              </a:xfrm>
              <a:custGeom>
                <a:rect b="b" l="l" r="r" t="t"/>
                <a:pathLst>
                  <a:path extrusionOk="0" h="3029" w="1129">
                    <a:moveTo>
                      <a:pt x="34" y="0"/>
                    </a:moveTo>
                    <a:lnTo>
                      <a:pt x="0" y="3028"/>
                    </a:lnTo>
                    <a:lnTo>
                      <a:pt x="1018" y="3028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55" name="Google Shape;5755;p29"/>
              <p:cNvSpPr/>
              <p:nvPr/>
            </p:nvSpPr>
            <p:spPr>
              <a:xfrm>
                <a:off x="-1662542" y="2252660"/>
                <a:ext cx="94943" cy="255130"/>
              </a:xfrm>
              <a:custGeom>
                <a:rect b="b" l="l" r="r" t="t"/>
                <a:pathLst>
                  <a:path extrusionOk="0" h="2190" w="815">
                    <a:moveTo>
                      <a:pt x="42" y="1"/>
                    </a:moveTo>
                    <a:lnTo>
                      <a:pt x="0" y="2189"/>
                    </a:lnTo>
                    <a:lnTo>
                      <a:pt x="814" y="2189"/>
                    </a:lnTo>
                    <a:lnTo>
                      <a:pt x="7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56" name="Google Shape;5756;p29"/>
              <p:cNvSpPr/>
              <p:nvPr/>
            </p:nvSpPr>
            <p:spPr>
              <a:xfrm>
                <a:off x="-1753523" y="2154918"/>
                <a:ext cx="77236" cy="352871"/>
              </a:xfrm>
              <a:custGeom>
                <a:rect b="b" l="l" r="r" t="t"/>
                <a:pathLst>
                  <a:path extrusionOk="0" h="3029" w="663">
                    <a:moveTo>
                      <a:pt x="1" y="0"/>
                    </a:moveTo>
                    <a:lnTo>
                      <a:pt x="68" y="3028"/>
                    </a:lnTo>
                    <a:lnTo>
                      <a:pt x="662" y="3028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57" name="Google Shape;5757;p29"/>
              <p:cNvSpPr/>
              <p:nvPr/>
            </p:nvSpPr>
            <p:spPr>
              <a:xfrm>
                <a:off x="-1886909" y="2189402"/>
                <a:ext cx="127562" cy="318388"/>
              </a:xfrm>
              <a:custGeom>
                <a:rect b="b" l="l" r="r" t="t"/>
                <a:pathLst>
                  <a:path extrusionOk="0" h="2733" w="1095">
                    <a:moveTo>
                      <a:pt x="94" y="1"/>
                    </a:moveTo>
                    <a:lnTo>
                      <a:pt x="0" y="2732"/>
                    </a:lnTo>
                    <a:lnTo>
                      <a:pt x="1095" y="2732"/>
                    </a:lnTo>
                    <a:lnTo>
                      <a:pt x="993" y="77"/>
                    </a:lnTo>
                    <a:lnTo>
                      <a:pt x="9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58" name="Google Shape;5758;p29"/>
              <p:cNvSpPr/>
              <p:nvPr/>
            </p:nvSpPr>
            <p:spPr>
              <a:xfrm>
                <a:off x="-1560842" y="2183577"/>
                <a:ext cx="131639" cy="324213"/>
              </a:xfrm>
              <a:custGeom>
                <a:rect b="b" l="l" r="r" t="t"/>
                <a:pathLst>
                  <a:path extrusionOk="0" h="2783" w="1130">
                    <a:moveTo>
                      <a:pt x="1" y="0"/>
                    </a:moveTo>
                    <a:lnTo>
                      <a:pt x="35" y="2782"/>
                    </a:lnTo>
                    <a:lnTo>
                      <a:pt x="1129" y="2782"/>
                    </a:lnTo>
                    <a:lnTo>
                      <a:pt x="1010" y="4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59" name="Google Shape;5759;p29"/>
              <p:cNvSpPr/>
              <p:nvPr/>
            </p:nvSpPr>
            <p:spPr>
              <a:xfrm>
                <a:off x="-2000607" y="2469111"/>
                <a:ext cx="78168" cy="23882"/>
              </a:xfrm>
              <a:custGeom>
                <a:rect b="b" l="l" r="r" t="t"/>
                <a:pathLst>
                  <a:path extrusionOk="0" h="205" w="671">
                    <a:moveTo>
                      <a:pt x="1" y="1"/>
                    </a:moveTo>
                    <a:lnTo>
                      <a:pt x="1" y="204"/>
                    </a:lnTo>
                    <a:lnTo>
                      <a:pt x="663" y="204"/>
                    </a:lnTo>
                    <a:lnTo>
                      <a:pt x="6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60" name="Google Shape;5760;p29"/>
              <p:cNvSpPr/>
              <p:nvPr/>
            </p:nvSpPr>
            <p:spPr>
              <a:xfrm>
                <a:off x="-1999558" y="2429619"/>
                <a:ext cx="78168" cy="23765"/>
              </a:xfrm>
              <a:custGeom>
                <a:rect b="b" l="l" r="r" t="t"/>
                <a:pathLst>
                  <a:path extrusionOk="0" h="204" w="671">
                    <a:moveTo>
                      <a:pt x="9" y="0"/>
                    </a:moveTo>
                    <a:lnTo>
                      <a:pt x="0" y="204"/>
                    </a:lnTo>
                    <a:lnTo>
                      <a:pt x="670" y="204"/>
                    </a:ln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61" name="Google Shape;5761;p29"/>
              <p:cNvSpPr/>
              <p:nvPr/>
            </p:nvSpPr>
            <p:spPr>
              <a:xfrm>
                <a:off x="-1862212" y="2459209"/>
                <a:ext cx="76188" cy="30755"/>
              </a:xfrm>
              <a:custGeom>
                <a:rect b="b" l="l" r="r" t="t"/>
                <a:pathLst>
                  <a:path extrusionOk="0" h="264" w="654">
                    <a:moveTo>
                      <a:pt x="9" y="1"/>
                    </a:moveTo>
                    <a:lnTo>
                      <a:pt x="0" y="264"/>
                    </a:lnTo>
                    <a:lnTo>
                      <a:pt x="645" y="264"/>
                    </a:lnTo>
                    <a:lnTo>
                      <a:pt x="6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62" name="Google Shape;5762;p29"/>
              <p:cNvSpPr/>
              <p:nvPr/>
            </p:nvSpPr>
            <p:spPr>
              <a:xfrm>
                <a:off x="-2006548" y="2169713"/>
                <a:ext cx="87138" cy="20853"/>
              </a:xfrm>
              <a:custGeom>
                <a:rect b="b" l="l" r="r" t="t"/>
                <a:pathLst>
                  <a:path extrusionOk="0" h="179" w="748">
                    <a:moveTo>
                      <a:pt x="1" y="0"/>
                    </a:moveTo>
                    <a:lnTo>
                      <a:pt x="1" y="178"/>
                    </a:lnTo>
                    <a:lnTo>
                      <a:pt x="747" y="178"/>
                    </a:lnTo>
                    <a:lnTo>
                      <a:pt x="74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63" name="Google Shape;5763;p29"/>
              <p:cNvSpPr/>
              <p:nvPr/>
            </p:nvSpPr>
            <p:spPr>
              <a:xfrm>
                <a:off x="-1644834" y="2473072"/>
                <a:ext cx="58480" cy="18873"/>
              </a:xfrm>
              <a:custGeom>
                <a:rect b="b" l="l" r="r" t="t"/>
                <a:pathLst>
                  <a:path extrusionOk="0" h="162" w="502">
                    <a:moveTo>
                      <a:pt x="9" y="1"/>
                    </a:moveTo>
                    <a:lnTo>
                      <a:pt x="1" y="162"/>
                    </a:lnTo>
                    <a:lnTo>
                      <a:pt x="493" y="162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64" name="Google Shape;5764;p29"/>
              <p:cNvSpPr/>
              <p:nvPr/>
            </p:nvSpPr>
            <p:spPr>
              <a:xfrm>
                <a:off x="-1732787" y="2452336"/>
                <a:ext cx="46598" cy="44619"/>
              </a:xfrm>
              <a:custGeom>
                <a:rect b="b" l="l" r="r" t="t"/>
                <a:pathLst>
                  <a:path extrusionOk="0" h="383" w="400">
                    <a:moveTo>
                      <a:pt x="399" y="0"/>
                    </a:moveTo>
                    <a:lnTo>
                      <a:pt x="1" y="17"/>
                    </a:lnTo>
                    <a:lnTo>
                      <a:pt x="1" y="382"/>
                    </a:lnTo>
                    <a:lnTo>
                      <a:pt x="399" y="365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65" name="Google Shape;5765;p29"/>
              <p:cNvSpPr/>
              <p:nvPr/>
            </p:nvSpPr>
            <p:spPr>
              <a:xfrm>
                <a:off x="-1533117" y="2202333"/>
                <a:ext cx="68266" cy="36697"/>
              </a:xfrm>
              <a:custGeom>
                <a:rect b="b" l="l" r="r" t="t"/>
                <a:pathLst>
                  <a:path extrusionOk="0" h="315" w="586">
                    <a:moveTo>
                      <a:pt x="9" y="0"/>
                    </a:moveTo>
                    <a:lnTo>
                      <a:pt x="0" y="314"/>
                    </a:lnTo>
                    <a:lnTo>
                      <a:pt x="586" y="314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66" name="Google Shape;5766;p29"/>
              <p:cNvSpPr/>
              <p:nvPr/>
            </p:nvSpPr>
            <p:spPr>
              <a:xfrm>
                <a:off x="-1412546" y="2173674"/>
                <a:ext cx="55452" cy="38677"/>
              </a:xfrm>
              <a:custGeom>
                <a:rect b="b" l="l" r="r" t="t"/>
                <a:pathLst>
                  <a:path extrusionOk="0" h="332" w="476">
                    <a:moveTo>
                      <a:pt x="9" y="0"/>
                    </a:moveTo>
                    <a:lnTo>
                      <a:pt x="0" y="306"/>
                    </a:lnTo>
                    <a:lnTo>
                      <a:pt x="467" y="331"/>
                    </a:lnTo>
                    <a:lnTo>
                      <a:pt x="47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67" name="Google Shape;5767;p29"/>
              <p:cNvSpPr/>
              <p:nvPr/>
            </p:nvSpPr>
            <p:spPr>
              <a:xfrm>
                <a:off x="-2153796" y="2449307"/>
                <a:ext cx="68383" cy="38677"/>
              </a:xfrm>
              <a:custGeom>
                <a:rect b="b" l="l" r="r" t="t"/>
                <a:pathLst>
                  <a:path extrusionOk="0" h="332" w="587">
                    <a:moveTo>
                      <a:pt x="586" y="1"/>
                    </a:moveTo>
                    <a:lnTo>
                      <a:pt x="9" y="26"/>
                    </a:lnTo>
                    <a:lnTo>
                      <a:pt x="1" y="332"/>
                    </a:lnTo>
                    <a:lnTo>
                      <a:pt x="578" y="306"/>
                    </a:lnTo>
                    <a:lnTo>
                      <a:pt x="5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68" name="Google Shape;5768;p29"/>
              <p:cNvSpPr/>
              <p:nvPr/>
            </p:nvSpPr>
            <p:spPr>
              <a:xfrm>
                <a:off x="-2172552" y="2174606"/>
                <a:ext cx="87138" cy="37745"/>
              </a:xfrm>
              <a:custGeom>
                <a:rect b="b" l="l" r="r" t="t"/>
                <a:pathLst>
                  <a:path extrusionOk="0" h="324" w="748">
                    <a:moveTo>
                      <a:pt x="747" y="1"/>
                    </a:moveTo>
                    <a:lnTo>
                      <a:pt x="9" y="18"/>
                    </a:lnTo>
                    <a:lnTo>
                      <a:pt x="1" y="323"/>
                    </a:lnTo>
                    <a:lnTo>
                      <a:pt x="739" y="315"/>
                    </a:lnTo>
                    <a:lnTo>
                      <a:pt x="74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69" name="Google Shape;5769;p29"/>
              <p:cNvSpPr/>
              <p:nvPr/>
            </p:nvSpPr>
            <p:spPr>
              <a:xfrm>
                <a:off x="-1542087" y="2466199"/>
                <a:ext cx="90051" cy="27726"/>
              </a:xfrm>
              <a:custGeom>
                <a:rect b="b" l="l" r="r" t="t"/>
                <a:pathLst>
                  <a:path extrusionOk="0" h="238" w="773">
                    <a:moveTo>
                      <a:pt x="1" y="0"/>
                    </a:moveTo>
                    <a:lnTo>
                      <a:pt x="18" y="238"/>
                    </a:lnTo>
                    <a:lnTo>
                      <a:pt x="773" y="238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70" name="Google Shape;5770;p29"/>
              <p:cNvSpPr/>
              <p:nvPr/>
            </p:nvSpPr>
            <p:spPr>
              <a:xfrm>
                <a:off x="-1407653" y="2425658"/>
                <a:ext cx="68266" cy="73277"/>
              </a:xfrm>
              <a:custGeom>
                <a:rect b="b" l="l" r="r" t="t"/>
                <a:pathLst>
                  <a:path extrusionOk="0" h="629" w="586">
                    <a:moveTo>
                      <a:pt x="1" y="0"/>
                    </a:moveTo>
                    <a:lnTo>
                      <a:pt x="9" y="628"/>
                    </a:lnTo>
                    <a:lnTo>
                      <a:pt x="586" y="628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5771" name="Google Shape;5771;p29"/>
            <p:cNvGrpSpPr/>
            <p:nvPr/>
          </p:nvGrpSpPr>
          <p:grpSpPr>
            <a:xfrm>
              <a:off x="541809" y="1838240"/>
              <a:ext cx="220266" cy="126588"/>
              <a:chOff x="3220874" y="332628"/>
              <a:chExt cx="237278" cy="136395"/>
            </a:xfrm>
          </p:grpSpPr>
          <p:sp>
            <p:nvSpPr>
              <p:cNvPr id="5772" name="Google Shape;5772;p29"/>
              <p:cNvSpPr/>
              <p:nvPr/>
            </p:nvSpPr>
            <p:spPr>
              <a:xfrm>
                <a:off x="3408496" y="332628"/>
                <a:ext cx="35866" cy="136395"/>
              </a:xfrm>
              <a:custGeom>
                <a:rect b="b" l="l" r="r" t="t"/>
                <a:pathLst>
                  <a:path extrusionOk="0" h="3521" w="926">
                    <a:moveTo>
                      <a:pt x="1" y="0"/>
                    </a:moveTo>
                    <a:lnTo>
                      <a:pt x="43" y="3521"/>
                    </a:lnTo>
                    <a:lnTo>
                      <a:pt x="925" y="3521"/>
                    </a:lnTo>
                    <a:lnTo>
                      <a:pt x="9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73" name="Google Shape;5773;p29"/>
              <p:cNvSpPr/>
              <p:nvPr/>
            </p:nvSpPr>
            <p:spPr>
              <a:xfrm>
                <a:off x="3381228" y="346070"/>
                <a:ext cx="34201" cy="122953"/>
              </a:xfrm>
              <a:custGeom>
                <a:rect b="b" l="l" r="r" t="t"/>
                <a:pathLst>
                  <a:path extrusionOk="0" h="3174" w="883">
                    <a:moveTo>
                      <a:pt x="128" y="1"/>
                    </a:moveTo>
                    <a:lnTo>
                      <a:pt x="0" y="3174"/>
                    </a:lnTo>
                    <a:lnTo>
                      <a:pt x="883" y="3174"/>
                    </a:lnTo>
                    <a:lnTo>
                      <a:pt x="85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74" name="Google Shape;5774;p29"/>
              <p:cNvSpPr/>
              <p:nvPr/>
            </p:nvSpPr>
            <p:spPr>
              <a:xfrm>
                <a:off x="3303995" y="332628"/>
                <a:ext cx="76613" cy="136395"/>
              </a:xfrm>
              <a:custGeom>
                <a:rect b="b" l="l" r="r" t="t"/>
                <a:pathLst>
                  <a:path extrusionOk="0" h="3521" w="1978">
                    <a:moveTo>
                      <a:pt x="69" y="0"/>
                    </a:moveTo>
                    <a:lnTo>
                      <a:pt x="1" y="3521"/>
                    </a:lnTo>
                    <a:lnTo>
                      <a:pt x="1799" y="3521"/>
                    </a:lnTo>
                    <a:lnTo>
                      <a:pt x="19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75" name="Google Shape;5775;p29"/>
              <p:cNvSpPr/>
              <p:nvPr/>
            </p:nvSpPr>
            <p:spPr>
              <a:xfrm>
                <a:off x="3254068" y="343126"/>
                <a:ext cx="73321" cy="125897"/>
              </a:xfrm>
              <a:custGeom>
                <a:rect b="b" l="l" r="r" t="t"/>
                <a:pathLst>
                  <a:path extrusionOk="0" h="3250" w="1893">
                    <a:moveTo>
                      <a:pt x="85" y="1"/>
                    </a:moveTo>
                    <a:lnTo>
                      <a:pt x="1" y="3250"/>
                    </a:lnTo>
                    <a:lnTo>
                      <a:pt x="1892" y="3250"/>
                    </a:lnTo>
                    <a:lnTo>
                      <a:pt x="179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76" name="Google Shape;5776;p29"/>
              <p:cNvSpPr/>
              <p:nvPr/>
            </p:nvSpPr>
            <p:spPr>
              <a:xfrm>
                <a:off x="3438747" y="332628"/>
                <a:ext cx="19405" cy="136395"/>
              </a:xfrm>
              <a:custGeom>
                <a:rect b="b" l="l" r="r" t="t"/>
                <a:pathLst>
                  <a:path extrusionOk="0" h="3521" w="501">
                    <a:moveTo>
                      <a:pt x="102" y="0"/>
                    </a:moveTo>
                    <a:lnTo>
                      <a:pt x="0" y="3521"/>
                    </a:lnTo>
                    <a:lnTo>
                      <a:pt x="475" y="3521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77" name="Google Shape;5777;p29"/>
              <p:cNvSpPr/>
              <p:nvPr/>
            </p:nvSpPr>
            <p:spPr>
              <a:xfrm>
                <a:off x="3411130" y="346070"/>
                <a:ext cx="25331" cy="122953"/>
              </a:xfrm>
              <a:custGeom>
                <a:rect b="b" l="l" r="r" t="t"/>
                <a:pathLst>
                  <a:path extrusionOk="0" h="3174" w="654">
                    <a:moveTo>
                      <a:pt x="60" y="1"/>
                    </a:moveTo>
                    <a:lnTo>
                      <a:pt x="0" y="3174"/>
                    </a:lnTo>
                    <a:lnTo>
                      <a:pt x="628" y="3174"/>
                    </a:lnTo>
                    <a:lnTo>
                      <a:pt x="6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78" name="Google Shape;5778;p29"/>
              <p:cNvSpPr/>
              <p:nvPr/>
            </p:nvSpPr>
            <p:spPr>
              <a:xfrm>
                <a:off x="3359887" y="332628"/>
                <a:ext cx="40437" cy="136395"/>
              </a:xfrm>
              <a:custGeom>
                <a:rect b="b" l="l" r="r" t="t"/>
                <a:pathLst>
                  <a:path extrusionOk="0" h="3521" w="1044">
                    <a:moveTo>
                      <a:pt x="0" y="0"/>
                    </a:moveTo>
                    <a:lnTo>
                      <a:pt x="93" y="3521"/>
                    </a:lnTo>
                    <a:lnTo>
                      <a:pt x="1043" y="3521"/>
                    </a:lnTo>
                    <a:lnTo>
                      <a:pt x="101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79" name="Google Shape;5779;p29"/>
              <p:cNvSpPr/>
              <p:nvPr/>
            </p:nvSpPr>
            <p:spPr>
              <a:xfrm>
                <a:off x="3320457" y="343126"/>
                <a:ext cx="31877" cy="125897"/>
              </a:xfrm>
              <a:custGeom>
                <a:rect b="b" l="l" r="r" t="t"/>
                <a:pathLst>
                  <a:path extrusionOk="0" h="3250" w="823">
                    <a:moveTo>
                      <a:pt x="76" y="1"/>
                    </a:moveTo>
                    <a:lnTo>
                      <a:pt x="0" y="3250"/>
                    </a:lnTo>
                    <a:lnTo>
                      <a:pt x="823" y="3250"/>
                    </a:lnTo>
                    <a:lnTo>
                      <a:pt x="823" y="85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80" name="Google Shape;5780;p29"/>
              <p:cNvSpPr/>
              <p:nvPr/>
            </p:nvSpPr>
            <p:spPr>
              <a:xfrm>
                <a:off x="3220874" y="374347"/>
                <a:ext cx="71694" cy="94674"/>
              </a:xfrm>
              <a:custGeom>
                <a:rect b="b" l="l" r="r" t="t"/>
                <a:pathLst>
                  <a:path extrusionOk="0" h="2444" w="1851">
                    <a:moveTo>
                      <a:pt x="60" y="1"/>
                    </a:moveTo>
                    <a:lnTo>
                      <a:pt x="1" y="2444"/>
                    </a:lnTo>
                    <a:lnTo>
                      <a:pt x="1850" y="2444"/>
                    </a:lnTo>
                    <a:lnTo>
                      <a:pt x="181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81" name="Google Shape;5781;p29"/>
              <p:cNvSpPr/>
              <p:nvPr/>
            </p:nvSpPr>
            <p:spPr>
              <a:xfrm>
                <a:off x="3285597" y="374347"/>
                <a:ext cx="27306" cy="94674"/>
              </a:xfrm>
              <a:custGeom>
                <a:rect b="b" l="l" r="r" t="t"/>
                <a:pathLst>
                  <a:path extrusionOk="0" h="2444" w="705">
                    <a:moveTo>
                      <a:pt x="35" y="1"/>
                    </a:moveTo>
                    <a:lnTo>
                      <a:pt x="1" y="2444"/>
                    </a:lnTo>
                    <a:lnTo>
                      <a:pt x="705" y="2444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82" name="Google Shape;5782;p29"/>
              <p:cNvSpPr/>
              <p:nvPr/>
            </p:nvSpPr>
            <p:spPr>
              <a:xfrm>
                <a:off x="3414732" y="443027"/>
                <a:ext cx="18785" cy="8251"/>
              </a:xfrm>
              <a:custGeom>
                <a:rect b="b" l="l" r="r" t="t"/>
                <a:pathLst>
                  <a:path extrusionOk="0" h="213" w="485">
                    <a:moveTo>
                      <a:pt x="1" y="0"/>
                    </a:moveTo>
                    <a:lnTo>
                      <a:pt x="1" y="213"/>
                    </a:lnTo>
                    <a:lnTo>
                      <a:pt x="484" y="213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83" name="Google Shape;5783;p29"/>
              <p:cNvSpPr/>
              <p:nvPr/>
            </p:nvSpPr>
            <p:spPr>
              <a:xfrm>
                <a:off x="3365774" y="335572"/>
                <a:ext cx="29630" cy="14178"/>
              </a:xfrm>
              <a:custGeom>
                <a:rect b="b" l="l" r="r" t="t"/>
                <a:pathLst>
                  <a:path extrusionOk="0" h="366" w="765">
                    <a:moveTo>
                      <a:pt x="764" y="1"/>
                    </a:moveTo>
                    <a:lnTo>
                      <a:pt x="1" y="17"/>
                    </a:lnTo>
                    <a:lnTo>
                      <a:pt x="1" y="365"/>
                    </a:lnTo>
                    <a:lnTo>
                      <a:pt x="764" y="348"/>
                    </a:lnTo>
                    <a:lnTo>
                      <a:pt x="76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84" name="Google Shape;5784;p29"/>
              <p:cNvSpPr/>
              <p:nvPr/>
            </p:nvSpPr>
            <p:spPr>
              <a:xfrm>
                <a:off x="3369725" y="450270"/>
                <a:ext cx="25990" cy="14139"/>
              </a:xfrm>
              <a:custGeom>
                <a:rect b="b" l="l" r="r" t="t"/>
                <a:pathLst>
                  <a:path extrusionOk="0" h="365" w="671">
                    <a:moveTo>
                      <a:pt x="671" y="0"/>
                    </a:moveTo>
                    <a:lnTo>
                      <a:pt x="1" y="26"/>
                    </a:lnTo>
                    <a:lnTo>
                      <a:pt x="1" y="365"/>
                    </a:lnTo>
                    <a:lnTo>
                      <a:pt x="671" y="348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85" name="Google Shape;5785;p29"/>
              <p:cNvSpPr/>
              <p:nvPr/>
            </p:nvSpPr>
            <p:spPr>
              <a:xfrm>
                <a:off x="3420968" y="354321"/>
                <a:ext cx="7282" cy="11505"/>
              </a:xfrm>
              <a:custGeom>
                <a:rect b="b" l="l" r="r" t="t"/>
                <a:pathLst>
                  <a:path extrusionOk="0" h="297" w="188">
                    <a:moveTo>
                      <a:pt x="94" y="0"/>
                    </a:moveTo>
                    <a:cubicBezTo>
                      <a:pt x="43" y="0"/>
                      <a:pt x="1" y="59"/>
                      <a:pt x="1" y="144"/>
                    </a:cubicBezTo>
                    <a:cubicBezTo>
                      <a:pt x="1" y="229"/>
                      <a:pt x="43" y="297"/>
                      <a:pt x="94" y="297"/>
                    </a:cubicBezTo>
                    <a:cubicBezTo>
                      <a:pt x="145" y="297"/>
                      <a:pt x="188" y="229"/>
                      <a:pt x="188" y="144"/>
                    </a:cubicBezTo>
                    <a:cubicBezTo>
                      <a:pt x="188" y="59"/>
                      <a:pt x="145" y="0"/>
                      <a:pt x="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5786" name="Google Shape;5786;p29"/>
            <p:cNvGrpSpPr/>
            <p:nvPr/>
          </p:nvGrpSpPr>
          <p:grpSpPr>
            <a:xfrm>
              <a:off x="217059" y="2006648"/>
              <a:ext cx="227776" cy="135040"/>
              <a:chOff x="217059" y="1148285"/>
              <a:chExt cx="227776" cy="135040"/>
            </a:xfrm>
          </p:grpSpPr>
          <p:sp>
            <p:nvSpPr>
              <p:cNvPr id="5787" name="Google Shape;5787;p29"/>
              <p:cNvSpPr/>
              <p:nvPr/>
            </p:nvSpPr>
            <p:spPr>
              <a:xfrm>
                <a:off x="409321" y="1148285"/>
                <a:ext cx="35514" cy="135039"/>
              </a:xfrm>
              <a:custGeom>
                <a:rect b="b" l="l" r="r" t="t"/>
                <a:pathLst>
                  <a:path extrusionOk="0" h="3521" w="926">
                    <a:moveTo>
                      <a:pt x="1" y="0"/>
                    </a:moveTo>
                    <a:lnTo>
                      <a:pt x="43" y="3521"/>
                    </a:lnTo>
                    <a:lnTo>
                      <a:pt x="925" y="3521"/>
                    </a:lnTo>
                    <a:lnTo>
                      <a:pt x="9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88" name="Google Shape;5788;p29"/>
              <p:cNvSpPr/>
              <p:nvPr/>
            </p:nvSpPr>
            <p:spPr>
              <a:xfrm>
                <a:off x="382014" y="1161594"/>
                <a:ext cx="34172" cy="121731"/>
              </a:xfrm>
              <a:custGeom>
                <a:rect b="b" l="l" r="r" t="t"/>
                <a:pathLst>
                  <a:path extrusionOk="0" h="3174" w="891">
                    <a:moveTo>
                      <a:pt x="136" y="1"/>
                    </a:moveTo>
                    <a:lnTo>
                      <a:pt x="0" y="3173"/>
                    </a:lnTo>
                    <a:lnTo>
                      <a:pt x="891" y="3173"/>
                    </a:lnTo>
                    <a:lnTo>
                      <a:pt x="86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89" name="Google Shape;5789;p29"/>
              <p:cNvSpPr/>
              <p:nvPr/>
            </p:nvSpPr>
            <p:spPr>
              <a:xfrm>
                <a:off x="288318" y="1148285"/>
                <a:ext cx="75823" cy="135039"/>
              </a:xfrm>
              <a:custGeom>
                <a:rect b="b" l="l" r="r" t="t"/>
                <a:pathLst>
                  <a:path extrusionOk="0" h="3521" w="1977">
                    <a:moveTo>
                      <a:pt x="68" y="0"/>
                    </a:moveTo>
                    <a:lnTo>
                      <a:pt x="0" y="3521"/>
                    </a:lnTo>
                    <a:lnTo>
                      <a:pt x="1798" y="3521"/>
                    </a:lnTo>
                    <a:lnTo>
                      <a:pt x="197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90" name="Google Shape;5790;p29"/>
              <p:cNvSpPr/>
              <p:nvPr/>
            </p:nvSpPr>
            <p:spPr>
              <a:xfrm>
                <a:off x="238537" y="1158679"/>
                <a:ext cx="72908" cy="124646"/>
              </a:xfrm>
              <a:custGeom>
                <a:rect b="b" l="l" r="r" t="t"/>
                <a:pathLst>
                  <a:path extrusionOk="0" h="3250" w="1901">
                    <a:moveTo>
                      <a:pt x="93" y="1"/>
                    </a:moveTo>
                    <a:lnTo>
                      <a:pt x="0" y="3250"/>
                    </a:lnTo>
                    <a:lnTo>
                      <a:pt x="1900" y="3250"/>
                    </a:lnTo>
                    <a:lnTo>
                      <a:pt x="180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91" name="Google Shape;5791;p29"/>
              <p:cNvSpPr/>
              <p:nvPr/>
            </p:nvSpPr>
            <p:spPr>
              <a:xfrm>
                <a:off x="343623" y="1148285"/>
                <a:ext cx="40040" cy="135039"/>
              </a:xfrm>
              <a:custGeom>
                <a:rect b="b" l="l" r="r" t="t"/>
                <a:pathLst>
                  <a:path extrusionOk="0" h="3521" w="1044">
                    <a:moveTo>
                      <a:pt x="0" y="0"/>
                    </a:moveTo>
                    <a:lnTo>
                      <a:pt x="94" y="3521"/>
                    </a:lnTo>
                    <a:lnTo>
                      <a:pt x="1044" y="3521"/>
                    </a:lnTo>
                    <a:lnTo>
                      <a:pt x="101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92" name="Google Shape;5792;p29"/>
              <p:cNvSpPr/>
              <p:nvPr/>
            </p:nvSpPr>
            <p:spPr>
              <a:xfrm>
                <a:off x="304235" y="1158679"/>
                <a:ext cx="31948" cy="124646"/>
              </a:xfrm>
              <a:custGeom>
                <a:rect b="b" l="l" r="r" t="t"/>
                <a:pathLst>
                  <a:path extrusionOk="0" h="3250" w="833">
                    <a:moveTo>
                      <a:pt x="86" y="1"/>
                    </a:moveTo>
                    <a:lnTo>
                      <a:pt x="1" y="3250"/>
                    </a:lnTo>
                    <a:lnTo>
                      <a:pt x="832" y="3250"/>
                    </a:lnTo>
                    <a:lnTo>
                      <a:pt x="832" y="85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93" name="Google Shape;5793;p29"/>
              <p:cNvSpPr/>
              <p:nvPr/>
            </p:nvSpPr>
            <p:spPr>
              <a:xfrm>
                <a:off x="217059" y="1189591"/>
                <a:ext cx="73867" cy="93734"/>
              </a:xfrm>
              <a:custGeom>
                <a:rect b="b" l="l" r="r" t="t"/>
                <a:pathLst>
                  <a:path extrusionOk="0" h="2444" w="1926">
                    <a:moveTo>
                      <a:pt x="51" y="1"/>
                    </a:moveTo>
                    <a:lnTo>
                      <a:pt x="0" y="2444"/>
                    </a:lnTo>
                    <a:lnTo>
                      <a:pt x="1926" y="2444"/>
                    </a:lnTo>
                    <a:lnTo>
                      <a:pt x="189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94" name="Google Shape;5794;p29"/>
              <p:cNvSpPr/>
              <p:nvPr/>
            </p:nvSpPr>
            <p:spPr>
              <a:xfrm>
                <a:off x="349453" y="1161592"/>
                <a:ext cx="28994" cy="14037"/>
              </a:xfrm>
              <a:custGeom>
                <a:rect b="b" l="l" r="r" t="t"/>
                <a:pathLst>
                  <a:path extrusionOk="0" h="366" w="756">
                    <a:moveTo>
                      <a:pt x="756" y="1"/>
                    </a:moveTo>
                    <a:lnTo>
                      <a:pt x="1" y="17"/>
                    </a:lnTo>
                    <a:lnTo>
                      <a:pt x="1" y="365"/>
                    </a:lnTo>
                    <a:lnTo>
                      <a:pt x="756" y="348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795" name="Google Shape;5795;p29"/>
              <p:cNvSpPr/>
              <p:nvPr/>
            </p:nvSpPr>
            <p:spPr>
              <a:xfrm>
                <a:off x="349465" y="1251430"/>
                <a:ext cx="25428" cy="13999"/>
              </a:xfrm>
              <a:custGeom>
                <a:rect b="b" l="l" r="r" t="t"/>
                <a:pathLst>
                  <a:path extrusionOk="0" h="365" w="663">
                    <a:moveTo>
                      <a:pt x="662" y="0"/>
                    </a:moveTo>
                    <a:lnTo>
                      <a:pt x="1" y="26"/>
                    </a:lnTo>
                    <a:lnTo>
                      <a:pt x="1" y="365"/>
                    </a:lnTo>
                    <a:lnTo>
                      <a:pt x="662" y="348"/>
                    </a:lnTo>
                    <a:lnTo>
                      <a:pt x="6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sp>
        <p:nvSpPr>
          <p:cNvPr id="5796" name="Google Shape;5796;p29"/>
          <p:cNvSpPr txBox="1"/>
          <p:nvPr>
            <p:ph idx="7" type="subTitle"/>
          </p:nvPr>
        </p:nvSpPr>
        <p:spPr>
          <a:xfrm>
            <a:off x="156191" y="1264906"/>
            <a:ext cx="5575820" cy="31386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Char char="-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Sự kết hợp giữa nghị luận và tự sự, biểu cảm.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Char char="-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Các dẫn chứng, lí lẽ chặt chẽ, giàu sức thuyết phục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Char char="-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Lời văn ngắn gọn, gần gũi và dễ hiểu.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Char char="-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Vấn đề nghị luận gần gũi, thiết thực và có ý nghĩa to lớn trong cuộc sống hang ngày.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3"/>
          <p:cNvGrpSpPr/>
          <p:nvPr/>
        </p:nvGrpSpPr>
        <p:grpSpPr>
          <a:xfrm>
            <a:off x="713263" y="859708"/>
            <a:ext cx="3268775" cy="380199"/>
            <a:chOff x="975489" y="863689"/>
            <a:chExt cx="3268775" cy="380199"/>
          </a:xfrm>
        </p:grpSpPr>
        <p:grpSp>
          <p:nvGrpSpPr>
            <p:cNvPr id="1031" name="Google Shape;1031;p3"/>
            <p:cNvGrpSpPr/>
            <p:nvPr/>
          </p:nvGrpSpPr>
          <p:grpSpPr>
            <a:xfrm>
              <a:off x="975489" y="863689"/>
              <a:ext cx="3268775" cy="380199"/>
              <a:chOff x="975489" y="863689"/>
              <a:chExt cx="3268775" cy="380199"/>
            </a:xfrm>
          </p:grpSpPr>
          <p:sp>
            <p:nvSpPr>
              <p:cNvPr id="1032" name="Google Shape;1032;p3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rect b="b" l="l" r="r" t="t"/>
                <a:pathLst>
                  <a:path extrusionOk="0" h="2276" w="1123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3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rect b="b" l="l" r="r" t="t"/>
                <a:pathLst>
                  <a:path extrusionOk="0" h="1396" w="913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3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rect b="b" l="l" r="r" t="t"/>
                <a:pathLst>
                  <a:path extrusionOk="0" h="305" w="368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3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rect b="b" l="l" r="r" t="t"/>
                <a:pathLst>
                  <a:path extrusionOk="0" h="306" w="347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3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rect b="b" l="l" r="r" t="t"/>
                <a:pathLst>
                  <a:path extrusionOk="0" h="221" w="95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3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rect b="b" l="l" r="r" t="t"/>
                <a:pathLst>
                  <a:path extrusionOk="0" h="2329" w="777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rect b="b" l="l" r="r" t="t"/>
                <a:pathLst>
                  <a:path extrusionOk="0" h="2329" w="1018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3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rect b="b" l="l" r="r" t="t"/>
                <a:pathLst>
                  <a:path extrusionOk="0" h="1689" w="735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3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rect b="b" l="l" r="r" t="t"/>
                <a:pathLst>
                  <a:path extrusionOk="0" h="2329" w="599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rect b="b" l="l" r="r" t="t"/>
                <a:pathLst>
                  <a:path extrusionOk="0" h="2109" w="987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3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rect b="b" l="l" r="r" t="t"/>
                <a:pathLst>
                  <a:path extrusionOk="0" h="2140" w="1018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3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rect b="b" l="l" r="r" t="t"/>
                <a:pathLst>
                  <a:path extrusionOk="0" h="850" w="756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rect b="b" l="l" r="r" t="t"/>
                <a:pathLst>
                  <a:path extrusionOk="0" h="1417" w="987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3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rect b="b" l="l" r="r" t="t"/>
                <a:pathLst>
                  <a:path extrusionOk="0" h="1311" w="735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3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rect b="b" l="l" r="r" t="t"/>
                <a:pathLst>
                  <a:path extrusionOk="0" h="1385" w="578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3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rect b="b" l="l" r="r" t="t"/>
                <a:pathLst>
                  <a:path extrusionOk="0" h="1417" w="987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3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rect b="b" l="l" r="r" t="t"/>
                <a:pathLst>
                  <a:path extrusionOk="0" h="1165" w="997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3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rect b="b" l="l" r="r" t="t"/>
                <a:pathLst>
                  <a:path extrusionOk="0" h="158" w="609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rect b="b" l="l" r="r" t="t"/>
                <a:pathLst>
                  <a:path extrusionOk="0" h="148" w="609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3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rect b="b" l="l" r="r" t="t"/>
                <a:pathLst>
                  <a:path extrusionOk="0" h="200" w="578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3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rect b="b" l="l" r="r" t="t"/>
                <a:pathLst>
                  <a:path extrusionOk="0" h="138" w="672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rect b="b" l="l" r="r" t="t"/>
                <a:pathLst>
                  <a:path extrusionOk="0" h="117" w="124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rect b="b" l="l" r="r" t="t"/>
                <a:pathLst>
                  <a:path extrusionOk="0" h="76" w="11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3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rect b="b" l="l" r="r" t="t"/>
                <a:pathLst>
                  <a:path extrusionOk="0" h="127" w="452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3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rect b="b" l="l" r="r" t="t"/>
                <a:pathLst>
                  <a:path extrusionOk="0" h="295" w="368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3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rect b="b" l="l" r="r" t="t"/>
                <a:pathLst>
                  <a:path extrusionOk="0" h="231" w="526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3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rect b="b" l="l" r="r" t="t"/>
                <a:pathLst>
                  <a:path extrusionOk="0" h="263" w="42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3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rect b="b" l="l" r="r" t="t"/>
                <a:pathLst>
                  <a:path extrusionOk="0" h="190" w="704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3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rect b="b" l="l" r="r" t="t"/>
                <a:pathLst>
                  <a:path extrusionOk="0" h="483" w="525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3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rect b="b" l="l" r="r" t="t"/>
                <a:pathLst>
                  <a:path extrusionOk="0" h="222" w="53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3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rect b="b" l="l" r="r" t="t"/>
                <a:pathLst>
                  <a:path extrusionOk="0" h="144" w="177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3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rect b="b" l="l" r="r" t="t"/>
                <a:pathLst>
                  <a:path extrusionOk="0" h="2549" w="504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3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rect b="b" l="l" r="r" t="t"/>
                <a:pathLst>
                  <a:path extrusionOk="0" h="2130" w="767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3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rect b="b" l="l" r="r" t="t"/>
                <a:pathLst>
                  <a:path extrusionOk="0" h="2130" w="662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3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rect b="b" l="l" r="r" t="t"/>
                <a:pathLst>
                  <a:path extrusionOk="0" h="1501" w="714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3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rect b="b" l="l" r="r" t="t"/>
                <a:pathLst>
                  <a:path extrusionOk="0" h="1469" w="662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3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rect b="b" l="l" r="r" t="t"/>
                <a:pathLst>
                  <a:path extrusionOk="0" h="168" w="452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3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rect b="b" l="l" r="r" t="t"/>
                <a:pathLst>
                  <a:path extrusionOk="0" h="243" w="389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3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rect b="b" l="l" r="r" t="t"/>
                <a:pathLst>
                  <a:path extrusionOk="0" h="148" w="473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3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rect b="b" l="l" r="r" t="t"/>
                <a:pathLst>
                  <a:path extrusionOk="0" h="95" w="75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3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rect b="b" l="l" r="r" t="t"/>
                <a:pathLst>
                  <a:path extrusionOk="0" h="95" w="74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3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rect b="b" l="l" r="r" t="t"/>
                <a:pathLst>
                  <a:path extrusionOk="0" h="117" w="85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3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rect b="b" l="l" r="r" t="t"/>
                <a:pathLst>
                  <a:path extrusionOk="0" h="1543" w="756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3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rect b="b" l="l" r="r" t="t"/>
                <a:pathLst>
                  <a:path extrusionOk="0" h="788" w="756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3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rect b="b" l="l" r="r" t="t"/>
                <a:pathLst>
                  <a:path extrusionOk="0" h="222" w="515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3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rect b="b" l="l" r="r" t="t"/>
                <a:pathLst>
                  <a:path extrusionOk="0" h="221" w="484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3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rect b="b" l="l" r="r" t="t"/>
                <a:pathLst>
                  <a:path extrusionOk="0" h="2549" w="683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3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rect b="b" l="l" r="r" t="t"/>
                <a:pathLst>
                  <a:path extrusionOk="0" h="2549" w="599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3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rect b="b" l="l" r="r" t="t"/>
                <a:pathLst>
                  <a:path extrusionOk="0" h="1804" w="641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3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rect b="b" l="l" r="r" t="t"/>
                <a:pathLst>
                  <a:path extrusionOk="0" h="1762" w="588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3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rect b="b" l="l" r="r" t="t"/>
                <a:pathLst>
                  <a:path extrusionOk="0" h="285" w="357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3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rect b="b" l="l" r="r" t="t"/>
                <a:pathLst>
                  <a:path extrusionOk="0" h="117" w="64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3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rect b="b" l="l" r="r" t="t"/>
                <a:pathLst>
                  <a:path extrusionOk="0" h="106" w="64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3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rect b="b" l="l" r="r" t="t"/>
                <a:pathLst>
                  <a:path extrusionOk="0" h="127" w="75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3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rect b="b" l="l" r="r" t="t"/>
                <a:pathLst>
                  <a:path extrusionOk="0" h="2549" w="756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3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rect b="b" l="l" r="r" t="t"/>
                <a:pathLst>
                  <a:path extrusionOk="0" h="2549" w="661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3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rect b="b" l="l" r="r" t="t"/>
                <a:pathLst>
                  <a:path extrusionOk="0" h="2340" w="651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3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rect b="b" l="l" r="r" t="t"/>
                <a:pathLst>
                  <a:path extrusionOk="0" h="1794" w="472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3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rect b="b" l="l" r="r" t="t"/>
                <a:pathLst>
                  <a:path extrusionOk="0" h="1804" w="704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3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rect b="b" l="l" r="r" t="t"/>
                <a:pathLst>
                  <a:path extrusionOk="0" h="1762" w="651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3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rect b="b" l="l" r="r" t="t"/>
                <a:pathLst>
                  <a:path extrusionOk="0" h="1553" w="63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3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rect b="b" l="l" r="r" t="t"/>
                <a:pathLst>
                  <a:path extrusionOk="0" h="159" w="431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3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rect b="b" l="l" r="r" t="t"/>
                <a:pathLst>
                  <a:path extrusionOk="0" h="159" w="421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3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rect b="b" l="l" r="r" t="t"/>
                <a:pathLst>
                  <a:path extrusionOk="0" h="138" w="473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3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rect b="b" l="l" r="r" t="t"/>
                <a:pathLst>
                  <a:path extrusionOk="0" h="117" w="74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3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rect b="b" l="l" r="r" t="t"/>
                <a:pathLst>
                  <a:path extrusionOk="0" h="285" w="399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3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rect b="b" l="l" r="r" t="t"/>
                <a:pathLst>
                  <a:path extrusionOk="0" h="117" w="74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rect b="b" l="l" r="r" t="t"/>
                <a:pathLst>
                  <a:path extrusionOk="0" h="106" w="85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3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rect b="b" l="l" r="r" t="t"/>
                <a:pathLst>
                  <a:path extrusionOk="0" h="127" w="95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3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rect b="b" l="l" r="r" t="t"/>
                <a:pathLst>
                  <a:path extrusionOk="0" h="2549" w="714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3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rect b="b" l="l" r="r" t="t"/>
                <a:pathLst>
                  <a:path extrusionOk="0" h="1847" w="756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rect b="b" l="l" r="r" t="t"/>
                <a:pathLst>
                  <a:path extrusionOk="0" h="2549" w="1081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3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rect b="b" l="l" r="r" t="t"/>
                <a:pathLst>
                  <a:path extrusionOk="0" h="2340" w="955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3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rect b="b" l="l" r="r" t="t"/>
                <a:pathLst>
                  <a:path extrusionOk="0" h="1794" w="672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rect b="b" l="l" r="r" t="t"/>
                <a:pathLst>
                  <a:path extrusionOk="0" h="945" w="756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3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rect b="b" l="l" r="r" t="t"/>
                <a:pathLst>
                  <a:path extrusionOk="0" h="1804" w="1018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3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rect b="b" l="l" r="r" t="t"/>
                <a:pathLst>
                  <a:path extrusionOk="0" h="1553" w="913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rect b="b" l="l" r="r" t="t"/>
                <a:pathLst>
                  <a:path extrusionOk="0" h="159" w="63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3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rect b="b" l="l" r="r" t="t"/>
                <a:pathLst>
                  <a:path extrusionOk="0" h="159" w="63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3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rect b="b" l="l" r="r" t="t"/>
                <a:pathLst>
                  <a:path extrusionOk="0" h="138" w="714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rect b="b" l="l" r="r" t="t"/>
                <a:pathLst>
                  <a:path extrusionOk="0" h="117" w="116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3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rect b="b" l="l" r="r" t="t"/>
                <a:pathLst>
                  <a:path extrusionOk="0" h="263" w="515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3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rect b="b" l="l" r="r" t="t"/>
                <a:pathLst>
                  <a:path extrusionOk="0" h="264" w="484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rect b="b" l="l" r="r" t="t"/>
                <a:pathLst>
                  <a:path extrusionOk="0" h="117" w="116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3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rect b="b" l="l" r="r" t="t"/>
                <a:pathLst>
                  <a:path extrusionOk="0" h="106" w="116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3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rect b="b" l="l" r="r" t="t"/>
                <a:pathLst>
                  <a:path extrusionOk="0" h="2549" w="745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3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rect b="b" l="l" r="r" t="t"/>
                <a:pathLst>
                  <a:path extrusionOk="0" h="1847" w="798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3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rect b="b" l="l" r="r" t="t"/>
                <a:pathLst>
                  <a:path extrusionOk="0" h="2549" w="1123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3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rect b="b" l="l" r="r" t="t"/>
                <a:pathLst>
                  <a:path extrusionOk="0" h="2549" w="976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3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rect b="b" l="l" r="r" t="t"/>
                <a:pathLst>
                  <a:path extrusionOk="0" h="2340" w="987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3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rect b="b" l="l" r="r" t="t"/>
                <a:pathLst>
                  <a:path extrusionOk="0" h="1794" w="703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3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rect b="b" l="l" r="r" t="t"/>
                <a:pathLst>
                  <a:path extrusionOk="0" h="945" w="777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rect b="b" l="l" r="r" t="t"/>
                <a:pathLst>
                  <a:path extrusionOk="0" h="1804" w="105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rect b="b" l="l" r="r" t="t"/>
                <a:pathLst>
                  <a:path extrusionOk="0" h="1762" w="976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3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rect b="b" l="l" r="r" t="t"/>
                <a:pathLst>
                  <a:path extrusionOk="0" h="1553" w="945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3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rect b="b" l="l" r="r" t="t"/>
                <a:pathLst>
                  <a:path extrusionOk="0" h="159" w="631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3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rect b="b" l="l" r="r" t="t"/>
                <a:pathLst>
                  <a:path extrusionOk="0" h="159" w="63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3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rect b="b" l="l" r="r" t="t"/>
                <a:pathLst>
                  <a:path extrusionOk="0" h="138" w="704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3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rect b="b" l="l" r="r" t="t"/>
                <a:pathLst>
                  <a:path extrusionOk="0" h="96" w="125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3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rect b="b" l="l" r="r" t="t"/>
                <a:pathLst>
                  <a:path extrusionOk="0" h="285" w="578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3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rect b="b" l="l" r="r" t="t"/>
                <a:pathLst>
                  <a:path extrusionOk="0" h="263" w="504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3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rect b="b" l="l" r="r" t="t"/>
                <a:pathLst>
                  <a:path extrusionOk="0" h="264" w="473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3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rect b="b" l="l" r="r" t="t"/>
                <a:pathLst>
                  <a:path extrusionOk="0" h="117" w="127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3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rect b="b" l="l" r="r" t="t"/>
                <a:pathLst>
                  <a:path extrusionOk="0" h="85" w="125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3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rect b="b" l="l" r="r" t="t"/>
                <a:pathLst>
                  <a:path extrusionOk="0" h="127" w="127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3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rect b="b" l="l" r="r" t="t"/>
                <a:pathLst>
                  <a:path extrusionOk="0" h="107" w="156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8" name="Google Shape;1138;p3"/>
            <p:cNvSpPr/>
            <p:nvPr/>
          </p:nvSpPr>
          <p:spPr>
            <a:xfrm>
              <a:off x="4058696" y="880775"/>
              <a:ext cx="59429" cy="28229"/>
            </a:xfrm>
            <a:custGeom>
              <a:rect b="b" l="l" r="r" t="t"/>
              <a:pathLst>
                <a:path extrusionOk="0" h="190" w="40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4173989" y="880775"/>
              <a:ext cx="62549" cy="28229"/>
            </a:xfrm>
            <a:custGeom>
              <a:rect b="b" l="l" r="r" t="t"/>
              <a:pathLst>
                <a:path extrusionOk="0" h="190" w="421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2787497" y="882410"/>
              <a:ext cx="37440" cy="18720"/>
            </a:xfrm>
            <a:custGeom>
              <a:rect b="b" l="l" r="r" t="t"/>
              <a:pathLst>
                <a:path extrusionOk="0" h="126" w="252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2869956" y="880775"/>
              <a:ext cx="65669" cy="28229"/>
            </a:xfrm>
            <a:custGeom>
              <a:rect b="b" l="l" r="r" t="t"/>
              <a:pathLst>
                <a:path extrusionOk="0" h="190" w="442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2999364" y="880775"/>
              <a:ext cx="68640" cy="28229"/>
            </a:xfrm>
            <a:custGeom>
              <a:rect b="b" l="l" r="r" t="t"/>
              <a:pathLst>
                <a:path extrusionOk="0" h="190" w="462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3402891" y="882410"/>
              <a:ext cx="54675" cy="18720"/>
            </a:xfrm>
            <a:custGeom>
              <a:rect b="b" l="l" r="r" t="t"/>
              <a:pathLst>
                <a:path extrusionOk="0" h="126" w="368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3524424" y="880775"/>
              <a:ext cx="96721" cy="28229"/>
            </a:xfrm>
            <a:custGeom>
              <a:rect b="b" l="l" r="r" t="t"/>
              <a:pathLst>
                <a:path extrusionOk="0" h="190" w="651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2095737" y="882410"/>
              <a:ext cx="54675" cy="18720"/>
            </a:xfrm>
            <a:custGeom>
              <a:rect b="b" l="l" r="r" t="t"/>
              <a:pathLst>
                <a:path extrusionOk="0" h="126" w="368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2217271" y="880775"/>
              <a:ext cx="96721" cy="28229"/>
            </a:xfrm>
            <a:custGeom>
              <a:rect b="b" l="l" r="r" t="t"/>
              <a:pathLst>
                <a:path extrusionOk="0" h="190" w="651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2408782" y="880775"/>
              <a:ext cx="102961" cy="28229"/>
            </a:xfrm>
            <a:custGeom>
              <a:rect b="b" l="l" r="r" t="t"/>
              <a:pathLst>
                <a:path extrusionOk="0" h="190" w="693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8" name="Google Shape;1148;p3"/>
          <p:cNvGrpSpPr/>
          <p:nvPr/>
        </p:nvGrpSpPr>
        <p:grpSpPr>
          <a:xfrm flipH="1">
            <a:off x="5161963" y="859708"/>
            <a:ext cx="3268775" cy="380199"/>
            <a:chOff x="975489" y="863689"/>
            <a:chExt cx="3268775" cy="380199"/>
          </a:xfrm>
        </p:grpSpPr>
        <p:grpSp>
          <p:nvGrpSpPr>
            <p:cNvPr id="1149" name="Google Shape;1149;p3"/>
            <p:cNvGrpSpPr/>
            <p:nvPr/>
          </p:nvGrpSpPr>
          <p:grpSpPr>
            <a:xfrm>
              <a:off x="975489" y="863689"/>
              <a:ext cx="3268775" cy="380199"/>
              <a:chOff x="975489" y="863689"/>
              <a:chExt cx="3268775" cy="380199"/>
            </a:xfrm>
          </p:grpSpPr>
          <p:sp>
            <p:nvSpPr>
              <p:cNvPr id="1150" name="Google Shape;1150;p3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rect b="b" l="l" r="r" t="t"/>
                <a:pathLst>
                  <a:path extrusionOk="0" h="2276" w="1123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3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rect b="b" l="l" r="r" t="t"/>
                <a:pathLst>
                  <a:path extrusionOk="0" h="1396" w="913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3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rect b="b" l="l" r="r" t="t"/>
                <a:pathLst>
                  <a:path extrusionOk="0" h="305" w="368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3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rect b="b" l="l" r="r" t="t"/>
                <a:pathLst>
                  <a:path extrusionOk="0" h="306" w="347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3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rect b="b" l="l" r="r" t="t"/>
                <a:pathLst>
                  <a:path extrusionOk="0" h="221" w="95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3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rect b="b" l="l" r="r" t="t"/>
                <a:pathLst>
                  <a:path extrusionOk="0" h="2329" w="777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3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rect b="b" l="l" r="r" t="t"/>
                <a:pathLst>
                  <a:path extrusionOk="0" h="2329" w="1018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3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rect b="b" l="l" r="r" t="t"/>
                <a:pathLst>
                  <a:path extrusionOk="0" h="1689" w="735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3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rect b="b" l="l" r="r" t="t"/>
                <a:pathLst>
                  <a:path extrusionOk="0" h="2329" w="599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3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rect b="b" l="l" r="r" t="t"/>
                <a:pathLst>
                  <a:path extrusionOk="0" h="2109" w="987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3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rect b="b" l="l" r="r" t="t"/>
                <a:pathLst>
                  <a:path extrusionOk="0" h="2140" w="1018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3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rect b="b" l="l" r="r" t="t"/>
                <a:pathLst>
                  <a:path extrusionOk="0" h="850" w="756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3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rect b="b" l="l" r="r" t="t"/>
                <a:pathLst>
                  <a:path extrusionOk="0" h="1417" w="987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3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rect b="b" l="l" r="r" t="t"/>
                <a:pathLst>
                  <a:path extrusionOk="0" h="1311" w="735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4" name="Google Shape;1164;p3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rect b="b" l="l" r="r" t="t"/>
                <a:pathLst>
                  <a:path extrusionOk="0" h="1385" w="578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3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rect b="b" l="l" r="r" t="t"/>
                <a:pathLst>
                  <a:path extrusionOk="0" h="1417" w="987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66;p3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rect b="b" l="l" r="r" t="t"/>
                <a:pathLst>
                  <a:path extrusionOk="0" h="1165" w="997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67;p3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rect b="b" l="l" r="r" t="t"/>
                <a:pathLst>
                  <a:path extrusionOk="0" h="158" w="609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3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rect b="b" l="l" r="r" t="t"/>
                <a:pathLst>
                  <a:path extrusionOk="0" h="148" w="609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3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rect b="b" l="l" r="r" t="t"/>
                <a:pathLst>
                  <a:path extrusionOk="0" h="200" w="578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3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rect b="b" l="l" r="r" t="t"/>
                <a:pathLst>
                  <a:path extrusionOk="0" h="138" w="672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3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rect b="b" l="l" r="r" t="t"/>
                <a:pathLst>
                  <a:path extrusionOk="0" h="117" w="124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3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rect b="b" l="l" r="r" t="t"/>
                <a:pathLst>
                  <a:path extrusionOk="0" h="76" w="11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3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rect b="b" l="l" r="r" t="t"/>
                <a:pathLst>
                  <a:path extrusionOk="0" h="127" w="452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3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rect b="b" l="l" r="r" t="t"/>
                <a:pathLst>
                  <a:path extrusionOk="0" h="295" w="368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3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rect b="b" l="l" r="r" t="t"/>
                <a:pathLst>
                  <a:path extrusionOk="0" h="231" w="526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3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rect b="b" l="l" r="r" t="t"/>
                <a:pathLst>
                  <a:path extrusionOk="0" h="263" w="42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3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rect b="b" l="l" r="r" t="t"/>
                <a:pathLst>
                  <a:path extrusionOk="0" h="190" w="704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3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rect b="b" l="l" r="r" t="t"/>
                <a:pathLst>
                  <a:path extrusionOk="0" h="483" w="525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79;p3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rect b="b" l="l" r="r" t="t"/>
                <a:pathLst>
                  <a:path extrusionOk="0" h="222" w="53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0" name="Google Shape;1180;p3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rect b="b" l="l" r="r" t="t"/>
                <a:pathLst>
                  <a:path extrusionOk="0" h="144" w="177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1" name="Google Shape;1181;p3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rect b="b" l="l" r="r" t="t"/>
                <a:pathLst>
                  <a:path extrusionOk="0" h="2549" w="504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3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rect b="b" l="l" r="r" t="t"/>
                <a:pathLst>
                  <a:path extrusionOk="0" h="2130" w="767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3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rect b="b" l="l" r="r" t="t"/>
                <a:pathLst>
                  <a:path extrusionOk="0" h="2130" w="662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3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rect b="b" l="l" r="r" t="t"/>
                <a:pathLst>
                  <a:path extrusionOk="0" h="1501" w="714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3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rect b="b" l="l" r="r" t="t"/>
                <a:pathLst>
                  <a:path extrusionOk="0" h="1469" w="662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3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rect b="b" l="l" r="r" t="t"/>
                <a:pathLst>
                  <a:path extrusionOk="0" h="168" w="452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3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rect b="b" l="l" r="r" t="t"/>
                <a:pathLst>
                  <a:path extrusionOk="0" h="243" w="389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3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rect b="b" l="l" r="r" t="t"/>
                <a:pathLst>
                  <a:path extrusionOk="0" h="148" w="473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rect b="b" l="l" r="r" t="t"/>
                <a:pathLst>
                  <a:path extrusionOk="0" h="95" w="75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rect b="b" l="l" r="r" t="t"/>
                <a:pathLst>
                  <a:path extrusionOk="0" h="95" w="74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3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rect b="b" l="l" r="r" t="t"/>
                <a:pathLst>
                  <a:path extrusionOk="0" h="117" w="85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3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rect b="b" l="l" r="r" t="t"/>
                <a:pathLst>
                  <a:path extrusionOk="0" h="1543" w="756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3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rect b="b" l="l" r="r" t="t"/>
                <a:pathLst>
                  <a:path extrusionOk="0" h="788" w="756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3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rect b="b" l="l" r="r" t="t"/>
                <a:pathLst>
                  <a:path extrusionOk="0" h="222" w="515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3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rect b="b" l="l" r="r" t="t"/>
                <a:pathLst>
                  <a:path extrusionOk="0" h="221" w="484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3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rect b="b" l="l" r="r" t="t"/>
                <a:pathLst>
                  <a:path extrusionOk="0" h="2549" w="683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3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rect b="b" l="l" r="r" t="t"/>
                <a:pathLst>
                  <a:path extrusionOk="0" h="2549" w="599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3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rect b="b" l="l" r="r" t="t"/>
                <a:pathLst>
                  <a:path extrusionOk="0" h="1804" w="641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3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rect b="b" l="l" r="r" t="t"/>
                <a:pathLst>
                  <a:path extrusionOk="0" h="1762" w="588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3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rect b="b" l="l" r="r" t="t"/>
                <a:pathLst>
                  <a:path extrusionOk="0" h="285" w="357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3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rect b="b" l="l" r="r" t="t"/>
                <a:pathLst>
                  <a:path extrusionOk="0" h="117" w="64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3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rect b="b" l="l" r="r" t="t"/>
                <a:pathLst>
                  <a:path extrusionOk="0" h="106" w="64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3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rect b="b" l="l" r="r" t="t"/>
                <a:pathLst>
                  <a:path extrusionOk="0" h="127" w="75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3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rect b="b" l="l" r="r" t="t"/>
                <a:pathLst>
                  <a:path extrusionOk="0" h="2549" w="756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3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rect b="b" l="l" r="r" t="t"/>
                <a:pathLst>
                  <a:path extrusionOk="0" h="2549" w="661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3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rect b="b" l="l" r="r" t="t"/>
                <a:pathLst>
                  <a:path extrusionOk="0" h="2340" w="651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3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rect b="b" l="l" r="r" t="t"/>
                <a:pathLst>
                  <a:path extrusionOk="0" h="1794" w="472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3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rect b="b" l="l" r="r" t="t"/>
                <a:pathLst>
                  <a:path extrusionOk="0" h="1804" w="704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3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rect b="b" l="l" r="r" t="t"/>
                <a:pathLst>
                  <a:path extrusionOk="0" h="1762" w="651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3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rect b="b" l="l" r="r" t="t"/>
                <a:pathLst>
                  <a:path extrusionOk="0" h="1553" w="63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3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rect b="b" l="l" r="r" t="t"/>
                <a:pathLst>
                  <a:path extrusionOk="0" h="159" w="431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3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rect b="b" l="l" r="r" t="t"/>
                <a:pathLst>
                  <a:path extrusionOk="0" h="159" w="421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3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rect b="b" l="l" r="r" t="t"/>
                <a:pathLst>
                  <a:path extrusionOk="0" h="138" w="473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3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rect b="b" l="l" r="r" t="t"/>
                <a:pathLst>
                  <a:path extrusionOk="0" h="117" w="74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3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rect b="b" l="l" r="r" t="t"/>
                <a:pathLst>
                  <a:path extrusionOk="0" h="285" w="399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3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rect b="b" l="l" r="r" t="t"/>
                <a:pathLst>
                  <a:path extrusionOk="0" h="117" w="74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3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rect b="b" l="l" r="r" t="t"/>
                <a:pathLst>
                  <a:path extrusionOk="0" h="106" w="85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3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rect b="b" l="l" r="r" t="t"/>
                <a:pathLst>
                  <a:path extrusionOk="0" h="127" w="95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3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rect b="b" l="l" r="r" t="t"/>
                <a:pathLst>
                  <a:path extrusionOk="0" h="2549" w="714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3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rect b="b" l="l" r="r" t="t"/>
                <a:pathLst>
                  <a:path extrusionOk="0" h="1847" w="756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3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rect b="b" l="l" r="r" t="t"/>
                <a:pathLst>
                  <a:path extrusionOk="0" h="2549" w="1081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3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rect b="b" l="l" r="r" t="t"/>
                <a:pathLst>
                  <a:path extrusionOk="0" h="2340" w="955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3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rect b="b" l="l" r="r" t="t"/>
                <a:pathLst>
                  <a:path extrusionOk="0" h="1794" w="672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3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rect b="b" l="l" r="r" t="t"/>
                <a:pathLst>
                  <a:path extrusionOk="0" h="945" w="756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3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rect b="b" l="l" r="r" t="t"/>
                <a:pathLst>
                  <a:path extrusionOk="0" h="1804" w="1018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3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rect b="b" l="l" r="r" t="t"/>
                <a:pathLst>
                  <a:path extrusionOk="0" h="1553" w="913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3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rect b="b" l="l" r="r" t="t"/>
                <a:pathLst>
                  <a:path extrusionOk="0" h="159" w="63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3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rect b="b" l="l" r="r" t="t"/>
                <a:pathLst>
                  <a:path extrusionOk="0" h="159" w="63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3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rect b="b" l="l" r="r" t="t"/>
                <a:pathLst>
                  <a:path extrusionOk="0" h="138" w="714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3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rect b="b" l="l" r="r" t="t"/>
                <a:pathLst>
                  <a:path extrusionOk="0" h="117" w="116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3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rect b="b" l="l" r="r" t="t"/>
                <a:pathLst>
                  <a:path extrusionOk="0" h="263" w="515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3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rect b="b" l="l" r="r" t="t"/>
                <a:pathLst>
                  <a:path extrusionOk="0" h="264" w="484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3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rect b="b" l="l" r="r" t="t"/>
                <a:pathLst>
                  <a:path extrusionOk="0" h="117" w="116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3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rect b="b" l="l" r="r" t="t"/>
                <a:pathLst>
                  <a:path extrusionOk="0" h="106" w="116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3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rect b="b" l="l" r="r" t="t"/>
                <a:pathLst>
                  <a:path extrusionOk="0" h="2549" w="745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3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rect b="b" l="l" r="r" t="t"/>
                <a:pathLst>
                  <a:path extrusionOk="0" h="1847" w="798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3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rect b="b" l="l" r="r" t="t"/>
                <a:pathLst>
                  <a:path extrusionOk="0" h="2549" w="1123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3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rect b="b" l="l" r="r" t="t"/>
                <a:pathLst>
                  <a:path extrusionOk="0" h="2549" w="976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3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rect b="b" l="l" r="r" t="t"/>
                <a:pathLst>
                  <a:path extrusionOk="0" h="2340" w="987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3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rect b="b" l="l" r="r" t="t"/>
                <a:pathLst>
                  <a:path extrusionOk="0" h="1794" w="703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3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rect b="b" l="l" r="r" t="t"/>
                <a:pathLst>
                  <a:path extrusionOk="0" h="945" w="777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3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rect b="b" l="l" r="r" t="t"/>
                <a:pathLst>
                  <a:path extrusionOk="0" h="1804" w="105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3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rect b="b" l="l" r="r" t="t"/>
                <a:pathLst>
                  <a:path extrusionOk="0" h="1762" w="976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3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rect b="b" l="l" r="r" t="t"/>
                <a:pathLst>
                  <a:path extrusionOk="0" h="1553" w="945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3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rect b="b" l="l" r="r" t="t"/>
                <a:pathLst>
                  <a:path extrusionOk="0" h="159" w="631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3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rect b="b" l="l" r="r" t="t"/>
                <a:pathLst>
                  <a:path extrusionOk="0" h="159" w="63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3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rect b="b" l="l" r="r" t="t"/>
                <a:pathLst>
                  <a:path extrusionOk="0" h="138" w="704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3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rect b="b" l="l" r="r" t="t"/>
                <a:pathLst>
                  <a:path extrusionOk="0" h="96" w="125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3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rect b="b" l="l" r="r" t="t"/>
                <a:pathLst>
                  <a:path extrusionOk="0" h="285" w="578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3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rect b="b" l="l" r="r" t="t"/>
                <a:pathLst>
                  <a:path extrusionOk="0" h="263" w="504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3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rect b="b" l="l" r="r" t="t"/>
                <a:pathLst>
                  <a:path extrusionOk="0" h="264" w="473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3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rect b="b" l="l" r="r" t="t"/>
                <a:pathLst>
                  <a:path extrusionOk="0" h="117" w="127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rect b="b" l="l" r="r" t="t"/>
                <a:pathLst>
                  <a:path extrusionOk="0" h="85" w="125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rect b="b" l="l" r="r" t="t"/>
                <a:pathLst>
                  <a:path extrusionOk="0" h="127" w="127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3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rect b="b" l="l" r="r" t="t"/>
                <a:pathLst>
                  <a:path extrusionOk="0" h="107" w="156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6" name="Google Shape;1256;p3"/>
            <p:cNvSpPr/>
            <p:nvPr/>
          </p:nvSpPr>
          <p:spPr>
            <a:xfrm>
              <a:off x="4058696" y="880775"/>
              <a:ext cx="59429" cy="28229"/>
            </a:xfrm>
            <a:custGeom>
              <a:rect b="b" l="l" r="r" t="t"/>
              <a:pathLst>
                <a:path extrusionOk="0" h="190" w="40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"/>
            <p:cNvSpPr/>
            <p:nvPr/>
          </p:nvSpPr>
          <p:spPr>
            <a:xfrm>
              <a:off x="4173989" y="880775"/>
              <a:ext cx="62549" cy="28229"/>
            </a:xfrm>
            <a:custGeom>
              <a:rect b="b" l="l" r="r" t="t"/>
              <a:pathLst>
                <a:path extrusionOk="0" h="190" w="421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"/>
            <p:cNvSpPr/>
            <p:nvPr/>
          </p:nvSpPr>
          <p:spPr>
            <a:xfrm>
              <a:off x="2787497" y="882410"/>
              <a:ext cx="37440" cy="18720"/>
            </a:xfrm>
            <a:custGeom>
              <a:rect b="b" l="l" r="r" t="t"/>
              <a:pathLst>
                <a:path extrusionOk="0" h="126" w="252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"/>
            <p:cNvSpPr/>
            <p:nvPr/>
          </p:nvSpPr>
          <p:spPr>
            <a:xfrm>
              <a:off x="2869956" y="880775"/>
              <a:ext cx="65669" cy="28229"/>
            </a:xfrm>
            <a:custGeom>
              <a:rect b="b" l="l" r="r" t="t"/>
              <a:pathLst>
                <a:path extrusionOk="0" h="190" w="442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"/>
            <p:cNvSpPr/>
            <p:nvPr/>
          </p:nvSpPr>
          <p:spPr>
            <a:xfrm>
              <a:off x="2999364" y="880775"/>
              <a:ext cx="68640" cy="28229"/>
            </a:xfrm>
            <a:custGeom>
              <a:rect b="b" l="l" r="r" t="t"/>
              <a:pathLst>
                <a:path extrusionOk="0" h="190" w="462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"/>
            <p:cNvSpPr/>
            <p:nvPr/>
          </p:nvSpPr>
          <p:spPr>
            <a:xfrm>
              <a:off x="3402891" y="882410"/>
              <a:ext cx="54675" cy="18720"/>
            </a:xfrm>
            <a:custGeom>
              <a:rect b="b" l="l" r="r" t="t"/>
              <a:pathLst>
                <a:path extrusionOk="0" h="126" w="368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"/>
            <p:cNvSpPr/>
            <p:nvPr/>
          </p:nvSpPr>
          <p:spPr>
            <a:xfrm>
              <a:off x="3524424" y="880775"/>
              <a:ext cx="96721" cy="28229"/>
            </a:xfrm>
            <a:custGeom>
              <a:rect b="b" l="l" r="r" t="t"/>
              <a:pathLst>
                <a:path extrusionOk="0" h="190" w="651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"/>
            <p:cNvSpPr/>
            <p:nvPr/>
          </p:nvSpPr>
          <p:spPr>
            <a:xfrm>
              <a:off x="2095737" y="882410"/>
              <a:ext cx="54675" cy="18720"/>
            </a:xfrm>
            <a:custGeom>
              <a:rect b="b" l="l" r="r" t="t"/>
              <a:pathLst>
                <a:path extrusionOk="0" h="126" w="368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"/>
            <p:cNvSpPr/>
            <p:nvPr/>
          </p:nvSpPr>
          <p:spPr>
            <a:xfrm>
              <a:off x="2217271" y="880775"/>
              <a:ext cx="96721" cy="28229"/>
            </a:xfrm>
            <a:custGeom>
              <a:rect b="b" l="l" r="r" t="t"/>
              <a:pathLst>
                <a:path extrusionOk="0" h="190" w="651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"/>
            <p:cNvSpPr/>
            <p:nvPr/>
          </p:nvSpPr>
          <p:spPr>
            <a:xfrm>
              <a:off x="2408782" y="880775"/>
              <a:ext cx="102961" cy="28229"/>
            </a:xfrm>
            <a:custGeom>
              <a:rect b="b" l="l" r="r" t="t"/>
              <a:pathLst>
                <a:path extrusionOk="0" h="190" w="693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6" name="Google Shape;1266;p3"/>
          <p:cNvSpPr/>
          <p:nvPr/>
        </p:nvSpPr>
        <p:spPr>
          <a:xfrm>
            <a:off x="8550" y="1229775"/>
            <a:ext cx="9143992" cy="78001"/>
          </a:xfrm>
          <a:custGeom>
            <a:rect b="b" l="l" r="r" t="t"/>
            <a:pathLst>
              <a:path extrusionOk="0" h="525" w="27171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3"/>
          <p:cNvSpPr txBox="1"/>
          <p:nvPr>
            <p:ph type="title"/>
          </p:nvPr>
        </p:nvSpPr>
        <p:spPr>
          <a:xfrm>
            <a:off x="1289699" y="1652300"/>
            <a:ext cx="7186045" cy="228724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i="1" lang="en-US" sz="2400">
                <a:latin typeface="Cambria"/>
                <a:ea typeface="Cambria"/>
                <a:cs typeface="Cambria"/>
                <a:sym typeface="Cambria"/>
              </a:rPr>
              <a:t>Em sẽ nói như thế nào khi muốn giới thiệu 1 cuốn sách hay và thuyết phục người khác đọc cuốn sách ấy?</a:t>
            </a:r>
            <a:endParaRPr i="1" sz="24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268" name="Google Shape;1268;p3"/>
          <p:cNvGrpSpPr/>
          <p:nvPr/>
        </p:nvGrpSpPr>
        <p:grpSpPr>
          <a:xfrm>
            <a:off x="713225" y="1317949"/>
            <a:ext cx="648376" cy="880878"/>
            <a:chOff x="638276" y="3526008"/>
            <a:chExt cx="714936" cy="971200"/>
          </a:xfrm>
        </p:grpSpPr>
        <p:sp>
          <p:nvSpPr>
            <p:cNvPr id="1269" name="Google Shape;1269;p3"/>
            <p:cNvSpPr/>
            <p:nvPr/>
          </p:nvSpPr>
          <p:spPr>
            <a:xfrm>
              <a:off x="801537" y="3817400"/>
              <a:ext cx="388460" cy="388464"/>
            </a:xfrm>
            <a:custGeom>
              <a:rect b="b" l="l" r="r" t="t"/>
              <a:pathLst>
                <a:path extrusionOk="0" h="91296" w="91295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568"/>
                  </a:srgbClr>
                </a:gs>
                <a:gs pos="41000">
                  <a:srgbClr val="F9EBAB">
                    <a:alpha val="21568"/>
                  </a:srgbClr>
                </a:gs>
                <a:gs pos="100000">
                  <a:srgbClr val="F9EBAB">
                    <a:alpha val="21568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0" name="Google Shape;1270;p3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1271" name="Google Shape;1271;p3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rect b="b" l="l" r="r" t="t"/>
                <a:pathLst>
                  <a:path extrusionOk="0" h="1579" w="111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3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rect b="b" l="l" r="r" t="t"/>
                <a:pathLst>
                  <a:path extrusionOk="0" h="5837" w="3423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3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rect b="b" l="l" r="r" t="t"/>
                <a:pathLst>
                  <a:path extrusionOk="0" h="7175" w="3328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3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rect b="b" l="l" r="r" t="t"/>
                <a:pathLst>
                  <a:path extrusionOk="0" h="3413" w="11562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rect b="b" l="l" r="r" t="t"/>
                <a:pathLst>
                  <a:path extrusionOk="0" h="18047" w="939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3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3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rect b="b" l="l" r="r" t="t"/>
                <a:pathLst>
                  <a:path extrusionOk="0" h="1110" w="14761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3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rect b="b" l="l" r="r" t="t"/>
                <a:pathLst>
                  <a:path extrusionOk="0" h="1879" w="14761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3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rect b="b" l="l" r="r" t="t"/>
                <a:pathLst>
                  <a:path extrusionOk="0" h="4268" w="15828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rect b="b" l="l" r="r" t="t"/>
                <a:pathLst>
                  <a:path extrusionOk="0" h="2220" w="1281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3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rect b="b" l="l" r="r" t="t"/>
                <a:pathLst>
                  <a:path extrusionOk="0" h="1793" w="19881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3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rect b="b" l="l" r="r" t="t"/>
                <a:pathLst>
                  <a:path extrusionOk="0" h="1878" w="18771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rect b="b" l="l" r="r" t="t"/>
                <a:pathLst>
                  <a:path extrusionOk="0" h="2652" w="1233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3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rect b="b" l="l" r="r" t="t"/>
                <a:pathLst>
                  <a:path extrusionOk="0" h="904" w="18729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3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rect b="b" l="l" r="r" t="t"/>
                <a:pathLst>
                  <a:path extrusionOk="0" h="861" w="18003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rect b="b" l="l" r="r" t="t"/>
                <a:pathLst>
                  <a:path extrusionOk="0" h="854" w="495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3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rect b="b" l="l" r="r" t="t"/>
                <a:pathLst>
                  <a:path extrusionOk="0" h="4993" w="2518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3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rect b="b" l="l" r="r" t="t"/>
                <a:pathLst>
                  <a:path extrusionOk="0" h="2983" w="2518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3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rect b="b" l="l" r="r" t="t"/>
                <a:pathLst>
                  <a:path extrusionOk="0" h="1780" w="1537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3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rect b="b" l="l" r="r" t="t"/>
                <a:pathLst>
                  <a:path extrusionOk="0" h="1195" w="1665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3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rect b="b" l="l" r="r" t="t"/>
                <a:pathLst>
                  <a:path extrusionOk="0" h="1282" w="1622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3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rect b="b" l="l" r="r" t="t"/>
                <a:pathLst>
                  <a:path extrusionOk="0" h="897" w="5334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3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rect b="b" l="l" r="r" t="t"/>
                <a:pathLst>
                  <a:path extrusionOk="0" h="897" w="3286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3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rect b="b" l="l" r="r" t="t"/>
                <a:pathLst>
                  <a:path extrusionOk="0" h="1085" w="2945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3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rect b="b" l="l" r="r" t="t"/>
                <a:pathLst>
                  <a:path extrusionOk="0" h="641" w="1921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97" name="Google Shape;1297;p3"/>
          <p:cNvGrpSpPr/>
          <p:nvPr/>
        </p:nvGrpSpPr>
        <p:grpSpPr>
          <a:xfrm>
            <a:off x="7782400" y="1317949"/>
            <a:ext cx="648376" cy="880878"/>
            <a:chOff x="638276" y="3526008"/>
            <a:chExt cx="714936" cy="971200"/>
          </a:xfrm>
        </p:grpSpPr>
        <p:sp>
          <p:nvSpPr>
            <p:cNvPr id="1298" name="Google Shape;1298;p3"/>
            <p:cNvSpPr/>
            <p:nvPr/>
          </p:nvSpPr>
          <p:spPr>
            <a:xfrm>
              <a:off x="801537" y="3817400"/>
              <a:ext cx="388460" cy="388464"/>
            </a:xfrm>
            <a:custGeom>
              <a:rect b="b" l="l" r="r" t="t"/>
              <a:pathLst>
                <a:path extrusionOk="0" h="91296" w="91295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568"/>
                  </a:srgbClr>
                </a:gs>
                <a:gs pos="41000">
                  <a:srgbClr val="F9EBAB">
                    <a:alpha val="21568"/>
                  </a:srgbClr>
                </a:gs>
                <a:gs pos="100000">
                  <a:srgbClr val="F9EBAB">
                    <a:alpha val="21568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99" name="Google Shape;1299;p3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1300" name="Google Shape;1300;p3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rect b="b" l="l" r="r" t="t"/>
                <a:pathLst>
                  <a:path extrusionOk="0" h="1579" w="111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3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rect b="b" l="l" r="r" t="t"/>
                <a:pathLst>
                  <a:path extrusionOk="0" h="5837" w="3423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3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rect b="b" l="l" r="r" t="t"/>
                <a:pathLst>
                  <a:path extrusionOk="0" h="7175" w="3328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3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rect b="b" l="l" r="r" t="t"/>
                <a:pathLst>
                  <a:path extrusionOk="0" h="3413" w="11562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3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rect b="b" l="l" r="r" t="t"/>
                <a:pathLst>
                  <a:path extrusionOk="0" h="18047" w="939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3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3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3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rect b="b" l="l" r="r" t="t"/>
                <a:pathLst>
                  <a:path extrusionOk="0" h="1110" w="14761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8" name="Google Shape;1308;p3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rect b="b" l="l" r="r" t="t"/>
                <a:pathLst>
                  <a:path extrusionOk="0" h="1879" w="14761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3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rect b="b" l="l" r="r" t="t"/>
                <a:pathLst>
                  <a:path extrusionOk="0" h="4268" w="15828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3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rect b="b" l="l" r="r" t="t"/>
                <a:pathLst>
                  <a:path extrusionOk="0" h="2220" w="1281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3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rect b="b" l="l" r="r" t="t"/>
                <a:pathLst>
                  <a:path extrusionOk="0" h="1793" w="19881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3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rect b="b" l="l" r="r" t="t"/>
                <a:pathLst>
                  <a:path extrusionOk="0" h="1878" w="18771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3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rect b="b" l="l" r="r" t="t"/>
                <a:pathLst>
                  <a:path extrusionOk="0" h="2652" w="1233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p3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rect b="b" l="l" r="r" t="t"/>
                <a:pathLst>
                  <a:path extrusionOk="0" h="904" w="18729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3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rect b="b" l="l" r="r" t="t"/>
                <a:pathLst>
                  <a:path extrusionOk="0" h="861" w="18003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3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rect b="b" l="l" r="r" t="t"/>
                <a:pathLst>
                  <a:path extrusionOk="0" h="854" w="495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3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rect b="b" l="l" r="r" t="t"/>
                <a:pathLst>
                  <a:path extrusionOk="0" h="4993" w="2518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rect b="b" l="l" r="r" t="t"/>
                <a:pathLst>
                  <a:path extrusionOk="0" h="2983" w="2518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rect b="b" l="l" r="r" t="t"/>
                <a:pathLst>
                  <a:path extrusionOk="0" h="1780" w="1537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3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rect b="b" l="l" r="r" t="t"/>
                <a:pathLst>
                  <a:path extrusionOk="0" h="1195" w="1665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3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rect b="b" l="l" r="r" t="t"/>
                <a:pathLst>
                  <a:path extrusionOk="0" h="1282" w="1622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3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rect b="b" l="l" r="r" t="t"/>
                <a:pathLst>
                  <a:path extrusionOk="0" h="897" w="5334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3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rect b="b" l="l" r="r" t="t"/>
                <a:pathLst>
                  <a:path extrusionOk="0" h="897" w="3286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3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rect b="b" l="l" r="r" t="t"/>
                <a:pathLst>
                  <a:path extrusionOk="0" h="1085" w="2945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3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rect b="b" l="l" r="r" t="t"/>
                <a:pathLst>
                  <a:path extrusionOk="0" h="641" w="1921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26" name="Google Shape;1326;p3"/>
          <p:cNvGrpSpPr/>
          <p:nvPr/>
        </p:nvGrpSpPr>
        <p:grpSpPr>
          <a:xfrm flipH="1" rot="1321491">
            <a:off x="7910139" y="3310858"/>
            <a:ext cx="714934" cy="378491"/>
            <a:chOff x="-1074225" y="4512538"/>
            <a:chExt cx="714950" cy="378500"/>
          </a:xfrm>
        </p:grpSpPr>
        <p:sp>
          <p:nvSpPr>
            <p:cNvPr id="1327" name="Google Shape;1327;p3"/>
            <p:cNvSpPr/>
            <p:nvPr/>
          </p:nvSpPr>
          <p:spPr>
            <a:xfrm>
              <a:off x="-962825" y="4548088"/>
              <a:ext cx="188375" cy="120175"/>
            </a:xfrm>
            <a:custGeom>
              <a:rect b="b" l="l" r="r" t="t"/>
              <a:pathLst>
                <a:path extrusionOk="0" h="4807" w="7535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"/>
            <p:cNvSpPr/>
            <p:nvPr/>
          </p:nvSpPr>
          <p:spPr>
            <a:xfrm>
              <a:off x="-1064100" y="4512538"/>
              <a:ext cx="642725" cy="266450"/>
            </a:xfrm>
            <a:custGeom>
              <a:rect b="b" l="l" r="r" t="t"/>
              <a:pathLst>
                <a:path extrusionOk="0" h="10658" w="25709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"/>
            <p:cNvSpPr/>
            <p:nvPr/>
          </p:nvSpPr>
          <p:spPr>
            <a:xfrm>
              <a:off x="-1053975" y="4564288"/>
              <a:ext cx="81050" cy="60775"/>
            </a:xfrm>
            <a:custGeom>
              <a:rect b="b" l="l" r="r" t="t"/>
              <a:pathLst>
                <a:path extrusionOk="0" h="2431" w="3242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"/>
            <p:cNvSpPr/>
            <p:nvPr/>
          </p:nvSpPr>
          <p:spPr>
            <a:xfrm>
              <a:off x="-997925" y="4570088"/>
              <a:ext cx="98575" cy="24600"/>
            </a:xfrm>
            <a:custGeom>
              <a:rect b="b" l="l" r="r" t="t"/>
              <a:pathLst>
                <a:path extrusionOk="0" h="984" w="3943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"/>
            <p:cNvSpPr/>
            <p:nvPr/>
          </p:nvSpPr>
          <p:spPr>
            <a:xfrm>
              <a:off x="-837950" y="4525788"/>
              <a:ext cx="162050" cy="93200"/>
            </a:xfrm>
            <a:custGeom>
              <a:rect b="b" l="l" r="r" t="t"/>
              <a:pathLst>
                <a:path extrusionOk="0" h="3728" w="6482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"/>
            <p:cNvSpPr/>
            <p:nvPr/>
          </p:nvSpPr>
          <p:spPr>
            <a:xfrm>
              <a:off x="-742750" y="4536413"/>
              <a:ext cx="151925" cy="23850"/>
            </a:xfrm>
            <a:custGeom>
              <a:rect b="b" l="l" r="r" t="t"/>
              <a:pathLst>
                <a:path extrusionOk="0" h="954" w="6077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"/>
            <p:cNvSpPr/>
            <p:nvPr/>
          </p:nvSpPr>
          <p:spPr>
            <a:xfrm>
              <a:off x="-877100" y="4605913"/>
              <a:ext cx="40525" cy="25475"/>
            </a:xfrm>
            <a:custGeom>
              <a:rect b="b" l="l" r="r" t="t"/>
              <a:pathLst>
                <a:path extrusionOk="0" h="1019" w="1621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"/>
            <p:cNvSpPr/>
            <p:nvPr/>
          </p:nvSpPr>
          <p:spPr>
            <a:xfrm>
              <a:off x="-1074225" y="4544038"/>
              <a:ext cx="714950" cy="347000"/>
            </a:xfrm>
            <a:custGeom>
              <a:rect b="b" l="l" r="r" t="t"/>
              <a:pathLst>
                <a:path extrusionOk="0" h="13880" w="28598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"/>
            <p:cNvSpPr/>
            <p:nvPr/>
          </p:nvSpPr>
          <p:spPr>
            <a:xfrm>
              <a:off x="-815650" y="4565638"/>
              <a:ext cx="407775" cy="318650"/>
            </a:xfrm>
            <a:custGeom>
              <a:rect b="b" l="l" r="r" t="t"/>
              <a:pathLst>
                <a:path extrusionOk="0" h="12746" w="16311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"/>
            <p:cNvSpPr/>
            <p:nvPr/>
          </p:nvSpPr>
          <p:spPr>
            <a:xfrm>
              <a:off x="-1074225" y="4627063"/>
              <a:ext cx="411150" cy="263975"/>
            </a:xfrm>
            <a:custGeom>
              <a:rect b="b" l="l" r="r" t="t"/>
              <a:pathLst>
                <a:path extrusionOk="0" h="10559" w="16446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"/>
            <p:cNvSpPr/>
            <p:nvPr/>
          </p:nvSpPr>
          <p:spPr>
            <a:xfrm>
              <a:off x="-1049250" y="4639888"/>
              <a:ext cx="346350" cy="230900"/>
            </a:xfrm>
            <a:custGeom>
              <a:rect b="b" l="l" r="r" t="t"/>
              <a:pathLst>
                <a:path extrusionOk="0" h="9236" w="13854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8" name="Google Shape;1338;p3"/>
          <p:cNvGrpSpPr/>
          <p:nvPr/>
        </p:nvGrpSpPr>
        <p:grpSpPr>
          <a:xfrm>
            <a:off x="868438" y="3749250"/>
            <a:ext cx="714950" cy="378500"/>
            <a:chOff x="-1074225" y="4512538"/>
            <a:chExt cx="714950" cy="378500"/>
          </a:xfrm>
        </p:grpSpPr>
        <p:sp>
          <p:nvSpPr>
            <p:cNvPr id="1339" name="Google Shape;1339;p3"/>
            <p:cNvSpPr/>
            <p:nvPr/>
          </p:nvSpPr>
          <p:spPr>
            <a:xfrm>
              <a:off x="-962825" y="4548088"/>
              <a:ext cx="188375" cy="120175"/>
            </a:xfrm>
            <a:custGeom>
              <a:rect b="b" l="l" r="r" t="t"/>
              <a:pathLst>
                <a:path extrusionOk="0" h="4807" w="7535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"/>
            <p:cNvSpPr/>
            <p:nvPr/>
          </p:nvSpPr>
          <p:spPr>
            <a:xfrm>
              <a:off x="-1064100" y="4512538"/>
              <a:ext cx="642725" cy="266450"/>
            </a:xfrm>
            <a:custGeom>
              <a:rect b="b" l="l" r="r" t="t"/>
              <a:pathLst>
                <a:path extrusionOk="0" h="10658" w="25709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"/>
            <p:cNvSpPr/>
            <p:nvPr/>
          </p:nvSpPr>
          <p:spPr>
            <a:xfrm>
              <a:off x="-1053975" y="4564288"/>
              <a:ext cx="81050" cy="60775"/>
            </a:xfrm>
            <a:custGeom>
              <a:rect b="b" l="l" r="r" t="t"/>
              <a:pathLst>
                <a:path extrusionOk="0" h="2431" w="3242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"/>
            <p:cNvSpPr/>
            <p:nvPr/>
          </p:nvSpPr>
          <p:spPr>
            <a:xfrm>
              <a:off x="-997925" y="4570088"/>
              <a:ext cx="98575" cy="24600"/>
            </a:xfrm>
            <a:custGeom>
              <a:rect b="b" l="l" r="r" t="t"/>
              <a:pathLst>
                <a:path extrusionOk="0" h="984" w="3943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"/>
            <p:cNvSpPr/>
            <p:nvPr/>
          </p:nvSpPr>
          <p:spPr>
            <a:xfrm>
              <a:off x="-837950" y="4525788"/>
              <a:ext cx="162050" cy="93200"/>
            </a:xfrm>
            <a:custGeom>
              <a:rect b="b" l="l" r="r" t="t"/>
              <a:pathLst>
                <a:path extrusionOk="0" h="3728" w="6482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"/>
            <p:cNvSpPr/>
            <p:nvPr/>
          </p:nvSpPr>
          <p:spPr>
            <a:xfrm>
              <a:off x="-742750" y="4536413"/>
              <a:ext cx="151925" cy="23850"/>
            </a:xfrm>
            <a:custGeom>
              <a:rect b="b" l="l" r="r" t="t"/>
              <a:pathLst>
                <a:path extrusionOk="0" h="954" w="6077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"/>
            <p:cNvSpPr/>
            <p:nvPr/>
          </p:nvSpPr>
          <p:spPr>
            <a:xfrm>
              <a:off x="-877100" y="4605913"/>
              <a:ext cx="40525" cy="25475"/>
            </a:xfrm>
            <a:custGeom>
              <a:rect b="b" l="l" r="r" t="t"/>
              <a:pathLst>
                <a:path extrusionOk="0" h="1019" w="1621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"/>
            <p:cNvSpPr/>
            <p:nvPr/>
          </p:nvSpPr>
          <p:spPr>
            <a:xfrm>
              <a:off x="-1074225" y="4544038"/>
              <a:ext cx="714950" cy="347000"/>
            </a:xfrm>
            <a:custGeom>
              <a:rect b="b" l="l" r="r" t="t"/>
              <a:pathLst>
                <a:path extrusionOk="0" h="13880" w="28598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"/>
            <p:cNvSpPr/>
            <p:nvPr/>
          </p:nvSpPr>
          <p:spPr>
            <a:xfrm>
              <a:off x="-836575" y="4548088"/>
              <a:ext cx="382800" cy="253850"/>
            </a:xfrm>
            <a:custGeom>
              <a:rect b="b" l="l" r="r" t="t"/>
              <a:pathLst>
                <a:path extrusionOk="0" h="10154" w="15312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"/>
            <p:cNvSpPr/>
            <p:nvPr/>
          </p:nvSpPr>
          <p:spPr>
            <a:xfrm>
              <a:off x="-815650" y="4565638"/>
              <a:ext cx="407775" cy="318650"/>
            </a:xfrm>
            <a:custGeom>
              <a:rect b="b" l="l" r="r" t="t"/>
              <a:pathLst>
                <a:path extrusionOk="0" h="12746" w="16311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"/>
            <p:cNvSpPr/>
            <p:nvPr/>
          </p:nvSpPr>
          <p:spPr>
            <a:xfrm>
              <a:off x="-1074225" y="4627063"/>
              <a:ext cx="411150" cy="263975"/>
            </a:xfrm>
            <a:custGeom>
              <a:rect b="b" l="l" r="r" t="t"/>
              <a:pathLst>
                <a:path extrusionOk="0" h="10559" w="16446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"/>
            <p:cNvSpPr/>
            <p:nvPr/>
          </p:nvSpPr>
          <p:spPr>
            <a:xfrm>
              <a:off x="-1049250" y="4639888"/>
              <a:ext cx="346350" cy="230900"/>
            </a:xfrm>
            <a:custGeom>
              <a:rect b="b" l="l" r="r" t="t"/>
              <a:pathLst>
                <a:path extrusionOk="0" h="9236" w="13854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0" name="Shape 5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1" name="Google Shape;5801;p30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2. Nội dung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802" name="Google Shape;5802;p30"/>
          <p:cNvGrpSpPr/>
          <p:nvPr/>
        </p:nvGrpSpPr>
        <p:grpSpPr>
          <a:xfrm>
            <a:off x="6878340" y="430252"/>
            <a:ext cx="1511164" cy="4021702"/>
            <a:chOff x="3959317" y="1099325"/>
            <a:chExt cx="1511164" cy="4021702"/>
          </a:xfrm>
        </p:grpSpPr>
        <p:grpSp>
          <p:nvGrpSpPr>
            <p:cNvPr id="5803" name="Google Shape;5803;p30"/>
            <p:cNvGrpSpPr/>
            <p:nvPr/>
          </p:nvGrpSpPr>
          <p:grpSpPr>
            <a:xfrm flipH="1" rot="2268158">
              <a:off x="4110057" y="3939317"/>
              <a:ext cx="1209683" cy="906055"/>
              <a:chOff x="-2490417" y="1665678"/>
              <a:chExt cx="795309" cy="595688"/>
            </a:xfrm>
          </p:grpSpPr>
          <p:sp>
            <p:nvSpPr>
              <p:cNvPr id="5804" name="Google Shape;5804;p30"/>
              <p:cNvSpPr/>
              <p:nvPr/>
            </p:nvSpPr>
            <p:spPr>
              <a:xfrm flipH="1" rot="1321491">
                <a:off x="-2006350" y="1861971"/>
                <a:ext cx="188371" cy="120172"/>
              </a:xfrm>
              <a:custGeom>
                <a:rect b="b" l="l" r="r" t="t"/>
                <a:pathLst>
                  <a:path extrusionOk="0" h="4807" w="7535">
                    <a:moveTo>
                      <a:pt x="2269" y="0"/>
                    </a:moveTo>
                    <a:lnTo>
                      <a:pt x="0" y="2619"/>
                    </a:lnTo>
                    <a:lnTo>
                      <a:pt x="7534" y="4807"/>
                    </a:lnTo>
                    <a:lnTo>
                      <a:pt x="2269" y="0"/>
                    </a:ln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05" name="Google Shape;5805;p30"/>
              <p:cNvSpPr/>
              <p:nvPr/>
            </p:nvSpPr>
            <p:spPr>
              <a:xfrm flipH="1" rot="1321491">
                <a:off x="-2364325" y="1776467"/>
                <a:ext cx="642710" cy="266444"/>
              </a:xfrm>
              <a:custGeom>
                <a:rect b="b" l="l" r="r" t="t"/>
                <a:pathLst>
                  <a:path extrusionOk="0" h="10658" w="25709">
                    <a:moveTo>
                      <a:pt x="15471" y="1"/>
                    </a:moveTo>
                    <a:cubicBezTo>
                      <a:pt x="14774" y="1"/>
                      <a:pt x="14066" y="74"/>
                      <a:pt x="13395" y="261"/>
                    </a:cubicBezTo>
                    <a:cubicBezTo>
                      <a:pt x="10532" y="1044"/>
                      <a:pt x="8696" y="3582"/>
                      <a:pt x="8696" y="3582"/>
                    </a:cubicBezTo>
                    <a:lnTo>
                      <a:pt x="8075" y="3636"/>
                    </a:lnTo>
                    <a:cubicBezTo>
                      <a:pt x="8075" y="3636"/>
                      <a:pt x="6914" y="1152"/>
                      <a:pt x="5375" y="1098"/>
                    </a:cubicBezTo>
                    <a:cubicBezTo>
                      <a:pt x="5293" y="1094"/>
                      <a:pt x="5208" y="1091"/>
                      <a:pt x="5120" y="1091"/>
                    </a:cubicBezTo>
                    <a:cubicBezTo>
                      <a:pt x="4135" y="1091"/>
                      <a:pt x="2728" y="1465"/>
                      <a:pt x="1" y="4365"/>
                    </a:cubicBezTo>
                    <a:lnTo>
                      <a:pt x="10640" y="10657"/>
                    </a:lnTo>
                    <a:lnTo>
                      <a:pt x="25708" y="9172"/>
                    </a:lnTo>
                    <a:lnTo>
                      <a:pt x="20388" y="963"/>
                    </a:lnTo>
                    <a:cubicBezTo>
                      <a:pt x="20388" y="963"/>
                      <a:pt x="18000" y="1"/>
                      <a:pt x="15471" y="1"/>
                    </a:cubicBez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06" name="Google Shape;5806;p30"/>
              <p:cNvSpPr/>
              <p:nvPr/>
            </p:nvSpPr>
            <p:spPr>
              <a:xfrm flipH="1" rot="1321491">
                <a:off x="-1813385" y="1933461"/>
                <a:ext cx="81048" cy="60774"/>
              </a:xfrm>
              <a:custGeom>
                <a:rect b="b" l="l" r="r" t="t"/>
                <a:pathLst>
                  <a:path extrusionOk="0" h="2431" w="3242">
                    <a:moveTo>
                      <a:pt x="3241" y="0"/>
                    </a:moveTo>
                    <a:lnTo>
                      <a:pt x="3241" y="0"/>
                    </a:lnTo>
                    <a:cubicBezTo>
                      <a:pt x="3241" y="0"/>
                      <a:pt x="1000" y="1026"/>
                      <a:pt x="1" y="2295"/>
                    </a:cubicBezTo>
                    <a:lnTo>
                      <a:pt x="649" y="2430"/>
                    </a:lnTo>
                    <a:cubicBezTo>
                      <a:pt x="973" y="1377"/>
                      <a:pt x="3241" y="0"/>
                      <a:pt x="3241" y="0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07" name="Google Shape;5807;p30"/>
              <p:cNvSpPr/>
              <p:nvPr/>
            </p:nvSpPr>
            <p:spPr>
              <a:xfrm flipH="1" rot="1321491">
                <a:off x="-1877621" y="1915853"/>
                <a:ext cx="98573" cy="24599"/>
              </a:xfrm>
              <a:custGeom>
                <a:rect b="b" l="l" r="r" t="t"/>
                <a:pathLst>
                  <a:path extrusionOk="0" h="984" w="3943">
                    <a:moveTo>
                      <a:pt x="2190" y="1"/>
                    </a:moveTo>
                    <a:cubicBezTo>
                      <a:pt x="1509" y="1"/>
                      <a:pt x="734" y="287"/>
                      <a:pt x="0" y="983"/>
                    </a:cubicBezTo>
                    <a:cubicBezTo>
                      <a:pt x="748" y="458"/>
                      <a:pt x="1433" y="227"/>
                      <a:pt x="2069" y="227"/>
                    </a:cubicBezTo>
                    <a:cubicBezTo>
                      <a:pt x="2741" y="227"/>
                      <a:pt x="3360" y="485"/>
                      <a:pt x="3943" y="929"/>
                    </a:cubicBezTo>
                    <a:cubicBezTo>
                      <a:pt x="3613" y="370"/>
                      <a:pt x="2962" y="1"/>
                      <a:pt x="2190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08" name="Google Shape;5808;p30"/>
              <p:cNvSpPr/>
              <p:nvPr/>
            </p:nvSpPr>
            <p:spPr>
              <a:xfrm flipH="1" rot="1321491">
                <a:off x="-2083325" y="1800391"/>
                <a:ext cx="162046" cy="93198"/>
              </a:xfrm>
              <a:custGeom>
                <a:rect b="b" l="l" r="r" t="t"/>
                <a:pathLst>
                  <a:path extrusionOk="0" h="3728" w="6482">
                    <a:moveTo>
                      <a:pt x="6482" y="1"/>
                    </a:moveTo>
                    <a:lnTo>
                      <a:pt x="6482" y="1"/>
                    </a:lnTo>
                    <a:cubicBezTo>
                      <a:pt x="6481" y="1"/>
                      <a:pt x="1702" y="190"/>
                      <a:pt x="1" y="3727"/>
                    </a:cubicBezTo>
                    <a:lnTo>
                      <a:pt x="541" y="3727"/>
                    </a:lnTo>
                    <a:cubicBezTo>
                      <a:pt x="1891" y="1405"/>
                      <a:pt x="3997" y="433"/>
                      <a:pt x="6482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09" name="Google Shape;5809;p30"/>
              <p:cNvSpPr/>
              <p:nvPr/>
            </p:nvSpPr>
            <p:spPr>
              <a:xfrm flipH="1" rot="1321491">
                <a:off x="-2152802" y="1778970"/>
                <a:ext cx="151922" cy="23849"/>
              </a:xfrm>
              <a:custGeom>
                <a:rect b="b" l="l" r="r" t="t"/>
                <a:pathLst>
                  <a:path extrusionOk="0" h="954" w="6077">
                    <a:moveTo>
                      <a:pt x="3227" y="1"/>
                    </a:moveTo>
                    <a:cubicBezTo>
                      <a:pt x="2104" y="1"/>
                      <a:pt x="979" y="320"/>
                      <a:pt x="0" y="953"/>
                    </a:cubicBezTo>
                    <a:cubicBezTo>
                      <a:pt x="987" y="460"/>
                      <a:pt x="2035" y="224"/>
                      <a:pt x="3133" y="224"/>
                    </a:cubicBezTo>
                    <a:cubicBezTo>
                      <a:pt x="4080" y="224"/>
                      <a:pt x="5064" y="400"/>
                      <a:pt x="6076" y="737"/>
                    </a:cubicBezTo>
                    <a:cubicBezTo>
                      <a:pt x="5194" y="245"/>
                      <a:pt x="4211" y="1"/>
                      <a:pt x="3227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10" name="Google Shape;5810;p30"/>
              <p:cNvSpPr/>
              <p:nvPr/>
            </p:nvSpPr>
            <p:spPr>
              <a:xfrm flipH="1" rot="1321491">
                <a:off x="-1947294" y="1914606"/>
                <a:ext cx="40524" cy="25474"/>
              </a:xfrm>
              <a:custGeom>
                <a:rect b="b" l="l" r="r" t="t"/>
                <a:pathLst>
                  <a:path extrusionOk="0" h="1019" w="1621">
                    <a:moveTo>
                      <a:pt x="906" y="0"/>
                    </a:moveTo>
                    <a:cubicBezTo>
                      <a:pt x="597" y="0"/>
                      <a:pt x="303" y="178"/>
                      <a:pt x="136" y="441"/>
                    </a:cubicBezTo>
                    <a:cubicBezTo>
                      <a:pt x="1" y="738"/>
                      <a:pt x="217" y="981"/>
                      <a:pt x="595" y="1009"/>
                    </a:cubicBezTo>
                    <a:cubicBezTo>
                      <a:pt x="639" y="1015"/>
                      <a:pt x="684" y="1019"/>
                      <a:pt x="728" y="1019"/>
                    </a:cubicBezTo>
                    <a:cubicBezTo>
                      <a:pt x="1033" y="1019"/>
                      <a:pt x="1324" y="859"/>
                      <a:pt x="1513" y="576"/>
                    </a:cubicBezTo>
                    <a:cubicBezTo>
                      <a:pt x="1621" y="306"/>
                      <a:pt x="1432" y="36"/>
                      <a:pt x="1027" y="9"/>
                    </a:cubicBezTo>
                    <a:cubicBezTo>
                      <a:pt x="987" y="3"/>
                      <a:pt x="946" y="0"/>
                      <a:pt x="906" y="0"/>
                    </a:cubicBezTo>
                    <a:close/>
                  </a:path>
                </a:pathLst>
              </a:custGeom>
              <a:solidFill>
                <a:srgbClr val="725D5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11" name="Google Shape;5811;p30"/>
              <p:cNvSpPr/>
              <p:nvPr/>
            </p:nvSpPr>
            <p:spPr>
              <a:xfrm flipH="1" rot="1321491">
                <a:off x="-2451442" y="1792983"/>
                <a:ext cx="714934" cy="346992"/>
              </a:xfrm>
              <a:custGeom>
                <a:rect b="b" l="l" r="r" t="t"/>
                <a:pathLst>
                  <a:path extrusionOk="0" h="13880" w="28598">
                    <a:moveTo>
                      <a:pt x="21604" y="0"/>
                    </a:moveTo>
                    <a:lnTo>
                      <a:pt x="9560" y="2781"/>
                    </a:lnTo>
                    <a:lnTo>
                      <a:pt x="8426" y="2916"/>
                    </a:lnTo>
                    <a:lnTo>
                      <a:pt x="136" y="2916"/>
                    </a:lnTo>
                    <a:lnTo>
                      <a:pt x="1" y="3321"/>
                    </a:lnTo>
                    <a:lnTo>
                      <a:pt x="8237" y="12746"/>
                    </a:lnTo>
                    <a:lnTo>
                      <a:pt x="16446" y="13880"/>
                    </a:lnTo>
                    <a:lnTo>
                      <a:pt x="20226" y="13880"/>
                    </a:lnTo>
                    <a:lnTo>
                      <a:pt x="28597" y="11558"/>
                    </a:lnTo>
                    <a:lnTo>
                      <a:pt x="2160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12" name="Google Shape;5812;p30"/>
              <p:cNvSpPr/>
              <p:nvPr/>
            </p:nvSpPr>
            <p:spPr>
              <a:xfrm flipH="1" rot="1321491">
                <a:off x="-2397966" y="1774670"/>
                <a:ext cx="407766" cy="318643"/>
              </a:xfrm>
              <a:custGeom>
                <a:rect b="b" l="l" r="r" t="t"/>
                <a:pathLst>
                  <a:path extrusionOk="0" h="12746" w="16311">
                    <a:moveTo>
                      <a:pt x="10774" y="270"/>
                    </a:moveTo>
                    <a:lnTo>
                      <a:pt x="15959" y="9802"/>
                    </a:lnTo>
                    <a:lnTo>
                      <a:pt x="7507" y="12476"/>
                    </a:lnTo>
                    <a:lnTo>
                      <a:pt x="405" y="2782"/>
                    </a:lnTo>
                    <a:lnTo>
                      <a:pt x="10774" y="270"/>
                    </a:lnTo>
                    <a:close/>
                    <a:moveTo>
                      <a:pt x="10855" y="0"/>
                    </a:moveTo>
                    <a:lnTo>
                      <a:pt x="162" y="2620"/>
                    </a:lnTo>
                    <a:lnTo>
                      <a:pt x="0" y="2647"/>
                    </a:lnTo>
                    <a:lnTo>
                      <a:pt x="7345" y="12665"/>
                    </a:lnTo>
                    <a:lnTo>
                      <a:pt x="7399" y="12746"/>
                    </a:lnTo>
                    <a:lnTo>
                      <a:pt x="16310" y="9964"/>
                    </a:lnTo>
                    <a:lnTo>
                      <a:pt x="10855" y="0"/>
                    </a:ln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13" name="Google Shape;5813;p30"/>
              <p:cNvSpPr/>
              <p:nvPr/>
            </p:nvSpPr>
            <p:spPr>
              <a:xfrm flipH="1" rot="1321491">
                <a:off x="-2133627" y="1945819"/>
                <a:ext cx="346342" cy="230895"/>
              </a:xfrm>
              <a:custGeom>
                <a:rect b="b" l="l" r="r" t="t"/>
                <a:pathLst>
                  <a:path extrusionOk="0" h="9236" w="13854">
                    <a:moveTo>
                      <a:pt x="568" y="271"/>
                    </a:moveTo>
                    <a:lnTo>
                      <a:pt x="7049" y="649"/>
                    </a:lnTo>
                    <a:lnTo>
                      <a:pt x="13341" y="9020"/>
                    </a:lnTo>
                    <a:lnTo>
                      <a:pt x="13341" y="9020"/>
                    </a:lnTo>
                    <a:lnTo>
                      <a:pt x="7535" y="8237"/>
                    </a:lnTo>
                    <a:lnTo>
                      <a:pt x="568" y="271"/>
                    </a:lnTo>
                    <a:close/>
                    <a:moveTo>
                      <a:pt x="1" y="1"/>
                    </a:moveTo>
                    <a:lnTo>
                      <a:pt x="7292" y="8372"/>
                    </a:lnTo>
                    <a:lnTo>
                      <a:pt x="13854" y="9236"/>
                    </a:lnTo>
                    <a:lnTo>
                      <a:pt x="13854" y="9236"/>
                    </a:lnTo>
                    <a:lnTo>
                      <a:pt x="13827" y="9182"/>
                    </a:lnTo>
                    <a:lnTo>
                      <a:pt x="7211" y="406"/>
                    </a:lnTo>
                    <a:lnTo>
                      <a:pt x="7076" y="4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cxnSp>
          <p:nvCxnSpPr>
            <p:cNvPr id="5814" name="Google Shape;5814;p30"/>
            <p:cNvCxnSpPr/>
            <p:nvPr/>
          </p:nvCxnSpPr>
          <p:spPr>
            <a:xfrm>
              <a:off x="4556888" y="1099325"/>
              <a:ext cx="0" cy="30963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815" name="Google Shape;5815;p30"/>
          <p:cNvGrpSpPr/>
          <p:nvPr/>
        </p:nvGrpSpPr>
        <p:grpSpPr>
          <a:xfrm>
            <a:off x="7454257" y="430252"/>
            <a:ext cx="1511164" cy="2350308"/>
            <a:chOff x="4771797" y="1099325"/>
            <a:chExt cx="1511164" cy="2350308"/>
          </a:xfrm>
        </p:grpSpPr>
        <p:grpSp>
          <p:nvGrpSpPr>
            <p:cNvPr id="5816" name="Google Shape;5816;p30"/>
            <p:cNvGrpSpPr/>
            <p:nvPr/>
          </p:nvGrpSpPr>
          <p:grpSpPr>
            <a:xfrm flipH="1" rot="2268158">
              <a:off x="4922537" y="2267923"/>
              <a:ext cx="1209683" cy="906055"/>
              <a:chOff x="-2490417" y="1665678"/>
              <a:chExt cx="795309" cy="595688"/>
            </a:xfrm>
          </p:grpSpPr>
          <p:sp>
            <p:nvSpPr>
              <p:cNvPr id="5817" name="Google Shape;5817;p30"/>
              <p:cNvSpPr/>
              <p:nvPr/>
            </p:nvSpPr>
            <p:spPr>
              <a:xfrm flipH="1" rot="1321491">
                <a:off x="-2006350" y="1861971"/>
                <a:ext cx="188371" cy="120172"/>
              </a:xfrm>
              <a:custGeom>
                <a:rect b="b" l="l" r="r" t="t"/>
                <a:pathLst>
                  <a:path extrusionOk="0" h="4807" w="7535">
                    <a:moveTo>
                      <a:pt x="2269" y="0"/>
                    </a:moveTo>
                    <a:lnTo>
                      <a:pt x="0" y="2619"/>
                    </a:lnTo>
                    <a:lnTo>
                      <a:pt x="7534" y="4807"/>
                    </a:lnTo>
                    <a:lnTo>
                      <a:pt x="2269" y="0"/>
                    </a:ln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18" name="Google Shape;5818;p30"/>
              <p:cNvSpPr/>
              <p:nvPr/>
            </p:nvSpPr>
            <p:spPr>
              <a:xfrm flipH="1" rot="1321491">
                <a:off x="-2364325" y="1776467"/>
                <a:ext cx="642710" cy="266444"/>
              </a:xfrm>
              <a:custGeom>
                <a:rect b="b" l="l" r="r" t="t"/>
                <a:pathLst>
                  <a:path extrusionOk="0" h="10658" w="25709">
                    <a:moveTo>
                      <a:pt x="15471" y="1"/>
                    </a:moveTo>
                    <a:cubicBezTo>
                      <a:pt x="14774" y="1"/>
                      <a:pt x="14066" y="74"/>
                      <a:pt x="13395" y="261"/>
                    </a:cubicBezTo>
                    <a:cubicBezTo>
                      <a:pt x="10532" y="1044"/>
                      <a:pt x="8696" y="3582"/>
                      <a:pt x="8696" y="3582"/>
                    </a:cubicBezTo>
                    <a:lnTo>
                      <a:pt x="8075" y="3636"/>
                    </a:lnTo>
                    <a:cubicBezTo>
                      <a:pt x="8075" y="3636"/>
                      <a:pt x="6914" y="1152"/>
                      <a:pt x="5375" y="1098"/>
                    </a:cubicBezTo>
                    <a:cubicBezTo>
                      <a:pt x="5293" y="1094"/>
                      <a:pt x="5208" y="1091"/>
                      <a:pt x="5120" y="1091"/>
                    </a:cubicBezTo>
                    <a:cubicBezTo>
                      <a:pt x="4135" y="1091"/>
                      <a:pt x="2728" y="1465"/>
                      <a:pt x="1" y="4365"/>
                    </a:cubicBezTo>
                    <a:lnTo>
                      <a:pt x="10640" y="10657"/>
                    </a:lnTo>
                    <a:lnTo>
                      <a:pt x="25708" y="9172"/>
                    </a:lnTo>
                    <a:lnTo>
                      <a:pt x="20388" y="963"/>
                    </a:lnTo>
                    <a:cubicBezTo>
                      <a:pt x="20388" y="963"/>
                      <a:pt x="18000" y="1"/>
                      <a:pt x="15471" y="1"/>
                    </a:cubicBez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19" name="Google Shape;5819;p30"/>
              <p:cNvSpPr/>
              <p:nvPr/>
            </p:nvSpPr>
            <p:spPr>
              <a:xfrm flipH="1" rot="1321491">
                <a:off x="-1813385" y="1933461"/>
                <a:ext cx="81048" cy="60774"/>
              </a:xfrm>
              <a:custGeom>
                <a:rect b="b" l="l" r="r" t="t"/>
                <a:pathLst>
                  <a:path extrusionOk="0" h="2431" w="3242">
                    <a:moveTo>
                      <a:pt x="3241" y="0"/>
                    </a:moveTo>
                    <a:lnTo>
                      <a:pt x="3241" y="0"/>
                    </a:lnTo>
                    <a:cubicBezTo>
                      <a:pt x="3241" y="0"/>
                      <a:pt x="1000" y="1026"/>
                      <a:pt x="1" y="2295"/>
                    </a:cubicBezTo>
                    <a:lnTo>
                      <a:pt x="649" y="2430"/>
                    </a:lnTo>
                    <a:cubicBezTo>
                      <a:pt x="973" y="1377"/>
                      <a:pt x="3241" y="0"/>
                      <a:pt x="3241" y="0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20" name="Google Shape;5820;p30"/>
              <p:cNvSpPr/>
              <p:nvPr/>
            </p:nvSpPr>
            <p:spPr>
              <a:xfrm flipH="1" rot="1321491">
                <a:off x="-1877621" y="1915853"/>
                <a:ext cx="98573" cy="24599"/>
              </a:xfrm>
              <a:custGeom>
                <a:rect b="b" l="l" r="r" t="t"/>
                <a:pathLst>
                  <a:path extrusionOk="0" h="984" w="3943">
                    <a:moveTo>
                      <a:pt x="2190" y="1"/>
                    </a:moveTo>
                    <a:cubicBezTo>
                      <a:pt x="1509" y="1"/>
                      <a:pt x="734" y="287"/>
                      <a:pt x="0" y="983"/>
                    </a:cubicBezTo>
                    <a:cubicBezTo>
                      <a:pt x="748" y="458"/>
                      <a:pt x="1433" y="227"/>
                      <a:pt x="2069" y="227"/>
                    </a:cubicBezTo>
                    <a:cubicBezTo>
                      <a:pt x="2741" y="227"/>
                      <a:pt x="3360" y="485"/>
                      <a:pt x="3943" y="929"/>
                    </a:cubicBezTo>
                    <a:cubicBezTo>
                      <a:pt x="3613" y="370"/>
                      <a:pt x="2962" y="1"/>
                      <a:pt x="2190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21" name="Google Shape;5821;p30"/>
              <p:cNvSpPr/>
              <p:nvPr/>
            </p:nvSpPr>
            <p:spPr>
              <a:xfrm flipH="1" rot="1321491">
                <a:off x="-2083325" y="1800391"/>
                <a:ext cx="162046" cy="93198"/>
              </a:xfrm>
              <a:custGeom>
                <a:rect b="b" l="l" r="r" t="t"/>
                <a:pathLst>
                  <a:path extrusionOk="0" h="3728" w="6482">
                    <a:moveTo>
                      <a:pt x="6482" y="1"/>
                    </a:moveTo>
                    <a:lnTo>
                      <a:pt x="6482" y="1"/>
                    </a:lnTo>
                    <a:cubicBezTo>
                      <a:pt x="6481" y="1"/>
                      <a:pt x="1702" y="190"/>
                      <a:pt x="1" y="3727"/>
                    </a:cubicBezTo>
                    <a:lnTo>
                      <a:pt x="541" y="3727"/>
                    </a:lnTo>
                    <a:cubicBezTo>
                      <a:pt x="1891" y="1405"/>
                      <a:pt x="3997" y="433"/>
                      <a:pt x="6482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22" name="Google Shape;5822;p30"/>
              <p:cNvSpPr/>
              <p:nvPr/>
            </p:nvSpPr>
            <p:spPr>
              <a:xfrm flipH="1" rot="1321491">
                <a:off x="-2152802" y="1778970"/>
                <a:ext cx="151922" cy="23849"/>
              </a:xfrm>
              <a:custGeom>
                <a:rect b="b" l="l" r="r" t="t"/>
                <a:pathLst>
                  <a:path extrusionOk="0" h="954" w="6077">
                    <a:moveTo>
                      <a:pt x="3227" y="1"/>
                    </a:moveTo>
                    <a:cubicBezTo>
                      <a:pt x="2104" y="1"/>
                      <a:pt x="979" y="320"/>
                      <a:pt x="0" y="953"/>
                    </a:cubicBezTo>
                    <a:cubicBezTo>
                      <a:pt x="987" y="460"/>
                      <a:pt x="2035" y="224"/>
                      <a:pt x="3133" y="224"/>
                    </a:cubicBezTo>
                    <a:cubicBezTo>
                      <a:pt x="4080" y="224"/>
                      <a:pt x="5064" y="400"/>
                      <a:pt x="6076" y="737"/>
                    </a:cubicBezTo>
                    <a:cubicBezTo>
                      <a:pt x="5194" y="245"/>
                      <a:pt x="4211" y="1"/>
                      <a:pt x="3227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23" name="Google Shape;5823;p30"/>
              <p:cNvSpPr/>
              <p:nvPr/>
            </p:nvSpPr>
            <p:spPr>
              <a:xfrm flipH="1" rot="1321491">
                <a:off x="-1947294" y="1914606"/>
                <a:ext cx="40524" cy="25474"/>
              </a:xfrm>
              <a:custGeom>
                <a:rect b="b" l="l" r="r" t="t"/>
                <a:pathLst>
                  <a:path extrusionOk="0" h="1019" w="1621">
                    <a:moveTo>
                      <a:pt x="906" y="0"/>
                    </a:moveTo>
                    <a:cubicBezTo>
                      <a:pt x="597" y="0"/>
                      <a:pt x="303" y="178"/>
                      <a:pt x="136" y="441"/>
                    </a:cubicBezTo>
                    <a:cubicBezTo>
                      <a:pt x="1" y="738"/>
                      <a:pt x="217" y="981"/>
                      <a:pt x="595" y="1009"/>
                    </a:cubicBezTo>
                    <a:cubicBezTo>
                      <a:pt x="639" y="1015"/>
                      <a:pt x="684" y="1019"/>
                      <a:pt x="728" y="1019"/>
                    </a:cubicBezTo>
                    <a:cubicBezTo>
                      <a:pt x="1033" y="1019"/>
                      <a:pt x="1324" y="859"/>
                      <a:pt x="1513" y="576"/>
                    </a:cubicBezTo>
                    <a:cubicBezTo>
                      <a:pt x="1621" y="306"/>
                      <a:pt x="1432" y="36"/>
                      <a:pt x="1027" y="9"/>
                    </a:cubicBezTo>
                    <a:cubicBezTo>
                      <a:pt x="987" y="3"/>
                      <a:pt x="946" y="0"/>
                      <a:pt x="906" y="0"/>
                    </a:cubicBezTo>
                    <a:close/>
                  </a:path>
                </a:pathLst>
              </a:custGeom>
              <a:solidFill>
                <a:srgbClr val="725D5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24" name="Google Shape;5824;p30"/>
              <p:cNvSpPr/>
              <p:nvPr/>
            </p:nvSpPr>
            <p:spPr>
              <a:xfrm flipH="1" rot="1321491">
                <a:off x="-2451442" y="1792983"/>
                <a:ext cx="714934" cy="346992"/>
              </a:xfrm>
              <a:custGeom>
                <a:rect b="b" l="l" r="r" t="t"/>
                <a:pathLst>
                  <a:path extrusionOk="0" h="13880" w="28598">
                    <a:moveTo>
                      <a:pt x="21604" y="0"/>
                    </a:moveTo>
                    <a:lnTo>
                      <a:pt x="9560" y="2781"/>
                    </a:lnTo>
                    <a:lnTo>
                      <a:pt x="8426" y="2916"/>
                    </a:lnTo>
                    <a:lnTo>
                      <a:pt x="136" y="2916"/>
                    </a:lnTo>
                    <a:lnTo>
                      <a:pt x="1" y="3321"/>
                    </a:lnTo>
                    <a:lnTo>
                      <a:pt x="8237" y="12746"/>
                    </a:lnTo>
                    <a:lnTo>
                      <a:pt x="16446" y="13880"/>
                    </a:lnTo>
                    <a:lnTo>
                      <a:pt x="20226" y="13880"/>
                    </a:lnTo>
                    <a:lnTo>
                      <a:pt x="28597" y="11558"/>
                    </a:lnTo>
                    <a:lnTo>
                      <a:pt x="2160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25" name="Google Shape;5825;p30"/>
              <p:cNvSpPr/>
              <p:nvPr/>
            </p:nvSpPr>
            <p:spPr>
              <a:xfrm flipH="1" rot="1321491">
                <a:off x="-2397966" y="1774670"/>
                <a:ext cx="407766" cy="318643"/>
              </a:xfrm>
              <a:custGeom>
                <a:rect b="b" l="l" r="r" t="t"/>
                <a:pathLst>
                  <a:path extrusionOk="0" h="12746" w="16311">
                    <a:moveTo>
                      <a:pt x="10774" y="270"/>
                    </a:moveTo>
                    <a:lnTo>
                      <a:pt x="15959" y="9802"/>
                    </a:lnTo>
                    <a:lnTo>
                      <a:pt x="7507" y="12476"/>
                    </a:lnTo>
                    <a:lnTo>
                      <a:pt x="405" y="2782"/>
                    </a:lnTo>
                    <a:lnTo>
                      <a:pt x="10774" y="270"/>
                    </a:lnTo>
                    <a:close/>
                    <a:moveTo>
                      <a:pt x="10855" y="0"/>
                    </a:moveTo>
                    <a:lnTo>
                      <a:pt x="162" y="2620"/>
                    </a:lnTo>
                    <a:lnTo>
                      <a:pt x="0" y="2647"/>
                    </a:lnTo>
                    <a:lnTo>
                      <a:pt x="7345" y="12665"/>
                    </a:lnTo>
                    <a:lnTo>
                      <a:pt x="7399" y="12746"/>
                    </a:lnTo>
                    <a:lnTo>
                      <a:pt x="16310" y="9964"/>
                    </a:lnTo>
                    <a:lnTo>
                      <a:pt x="10855" y="0"/>
                    </a:ln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26" name="Google Shape;5826;p30"/>
              <p:cNvSpPr/>
              <p:nvPr/>
            </p:nvSpPr>
            <p:spPr>
              <a:xfrm flipH="1" rot="1321491">
                <a:off x="-2133627" y="1945819"/>
                <a:ext cx="346342" cy="230895"/>
              </a:xfrm>
              <a:custGeom>
                <a:rect b="b" l="l" r="r" t="t"/>
                <a:pathLst>
                  <a:path extrusionOk="0" h="9236" w="13854">
                    <a:moveTo>
                      <a:pt x="568" y="271"/>
                    </a:moveTo>
                    <a:lnTo>
                      <a:pt x="7049" y="649"/>
                    </a:lnTo>
                    <a:lnTo>
                      <a:pt x="13341" y="9020"/>
                    </a:lnTo>
                    <a:lnTo>
                      <a:pt x="13341" y="9020"/>
                    </a:lnTo>
                    <a:lnTo>
                      <a:pt x="7535" y="8237"/>
                    </a:lnTo>
                    <a:lnTo>
                      <a:pt x="568" y="271"/>
                    </a:lnTo>
                    <a:close/>
                    <a:moveTo>
                      <a:pt x="1" y="1"/>
                    </a:moveTo>
                    <a:lnTo>
                      <a:pt x="7292" y="8372"/>
                    </a:lnTo>
                    <a:lnTo>
                      <a:pt x="13854" y="9236"/>
                    </a:lnTo>
                    <a:lnTo>
                      <a:pt x="13854" y="9236"/>
                    </a:lnTo>
                    <a:lnTo>
                      <a:pt x="13827" y="9182"/>
                    </a:lnTo>
                    <a:lnTo>
                      <a:pt x="7211" y="406"/>
                    </a:lnTo>
                    <a:lnTo>
                      <a:pt x="7076" y="4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cxnSp>
          <p:nvCxnSpPr>
            <p:cNvPr id="5827" name="Google Shape;5827;p30"/>
            <p:cNvCxnSpPr/>
            <p:nvPr/>
          </p:nvCxnSpPr>
          <p:spPr>
            <a:xfrm flipH="1">
              <a:off x="5368075" y="1099325"/>
              <a:ext cx="8700" cy="14283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828" name="Google Shape;5828;p30"/>
          <p:cNvGrpSpPr/>
          <p:nvPr/>
        </p:nvGrpSpPr>
        <p:grpSpPr>
          <a:xfrm>
            <a:off x="5520762" y="434824"/>
            <a:ext cx="1511164" cy="3832378"/>
            <a:chOff x="2816007" y="1106576"/>
            <a:chExt cx="1511164" cy="3097762"/>
          </a:xfrm>
        </p:grpSpPr>
        <p:grpSp>
          <p:nvGrpSpPr>
            <p:cNvPr id="5829" name="Google Shape;5829;p30"/>
            <p:cNvGrpSpPr/>
            <p:nvPr/>
          </p:nvGrpSpPr>
          <p:grpSpPr>
            <a:xfrm rot="-2268158">
              <a:off x="2966748" y="3022628"/>
              <a:ext cx="1209683" cy="906055"/>
              <a:chOff x="-2490417" y="1665678"/>
              <a:chExt cx="795309" cy="595688"/>
            </a:xfrm>
          </p:grpSpPr>
          <p:sp>
            <p:nvSpPr>
              <p:cNvPr id="5830" name="Google Shape;5830;p30"/>
              <p:cNvSpPr/>
              <p:nvPr/>
            </p:nvSpPr>
            <p:spPr>
              <a:xfrm flipH="1" rot="1321491">
                <a:off x="-2006350" y="1861971"/>
                <a:ext cx="188371" cy="120172"/>
              </a:xfrm>
              <a:custGeom>
                <a:rect b="b" l="l" r="r" t="t"/>
                <a:pathLst>
                  <a:path extrusionOk="0" h="4807" w="7535">
                    <a:moveTo>
                      <a:pt x="2269" y="0"/>
                    </a:moveTo>
                    <a:lnTo>
                      <a:pt x="0" y="2619"/>
                    </a:lnTo>
                    <a:lnTo>
                      <a:pt x="7534" y="4807"/>
                    </a:lnTo>
                    <a:lnTo>
                      <a:pt x="2269" y="0"/>
                    </a:ln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31" name="Google Shape;5831;p30"/>
              <p:cNvSpPr/>
              <p:nvPr/>
            </p:nvSpPr>
            <p:spPr>
              <a:xfrm flipH="1" rot="1321491">
                <a:off x="-2364325" y="1776467"/>
                <a:ext cx="642710" cy="266444"/>
              </a:xfrm>
              <a:custGeom>
                <a:rect b="b" l="l" r="r" t="t"/>
                <a:pathLst>
                  <a:path extrusionOk="0" h="10658" w="25709">
                    <a:moveTo>
                      <a:pt x="15471" y="1"/>
                    </a:moveTo>
                    <a:cubicBezTo>
                      <a:pt x="14774" y="1"/>
                      <a:pt x="14066" y="74"/>
                      <a:pt x="13395" y="261"/>
                    </a:cubicBezTo>
                    <a:cubicBezTo>
                      <a:pt x="10532" y="1044"/>
                      <a:pt x="8696" y="3582"/>
                      <a:pt x="8696" y="3582"/>
                    </a:cubicBezTo>
                    <a:lnTo>
                      <a:pt x="8075" y="3636"/>
                    </a:lnTo>
                    <a:cubicBezTo>
                      <a:pt x="8075" y="3636"/>
                      <a:pt x="6914" y="1152"/>
                      <a:pt x="5375" y="1098"/>
                    </a:cubicBezTo>
                    <a:cubicBezTo>
                      <a:pt x="5293" y="1094"/>
                      <a:pt x="5208" y="1091"/>
                      <a:pt x="5120" y="1091"/>
                    </a:cubicBezTo>
                    <a:cubicBezTo>
                      <a:pt x="4135" y="1091"/>
                      <a:pt x="2728" y="1465"/>
                      <a:pt x="1" y="4365"/>
                    </a:cubicBezTo>
                    <a:lnTo>
                      <a:pt x="10640" y="10657"/>
                    </a:lnTo>
                    <a:lnTo>
                      <a:pt x="25708" y="9172"/>
                    </a:lnTo>
                    <a:lnTo>
                      <a:pt x="20388" y="963"/>
                    </a:lnTo>
                    <a:cubicBezTo>
                      <a:pt x="20388" y="963"/>
                      <a:pt x="18000" y="1"/>
                      <a:pt x="15471" y="1"/>
                    </a:cubicBez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32" name="Google Shape;5832;p30"/>
              <p:cNvSpPr/>
              <p:nvPr/>
            </p:nvSpPr>
            <p:spPr>
              <a:xfrm flipH="1" rot="1321491">
                <a:off x="-1813385" y="1933461"/>
                <a:ext cx="81048" cy="60774"/>
              </a:xfrm>
              <a:custGeom>
                <a:rect b="b" l="l" r="r" t="t"/>
                <a:pathLst>
                  <a:path extrusionOk="0" h="2431" w="3242">
                    <a:moveTo>
                      <a:pt x="3241" y="0"/>
                    </a:moveTo>
                    <a:lnTo>
                      <a:pt x="3241" y="0"/>
                    </a:lnTo>
                    <a:cubicBezTo>
                      <a:pt x="3241" y="0"/>
                      <a:pt x="1000" y="1026"/>
                      <a:pt x="1" y="2295"/>
                    </a:cubicBezTo>
                    <a:lnTo>
                      <a:pt x="649" y="2430"/>
                    </a:lnTo>
                    <a:cubicBezTo>
                      <a:pt x="973" y="1377"/>
                      <a:pt x="3241" y="0"/>
                      <a:pt x="3241" y="0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33" name="Google Shape;5833;p30"/>
              <p:cNvSpPr/>
              <p:nvPr/>
            </p:nvSpPr>
            <p:spPr>
              <a:xfrm flipH="1" rot="1321491">
                <a:off x="-1877621" y="1915853"/>
                <a:ext cx="98573" cy="24599"/>
              </a:xfrm>
              <a:custGeom>
                <a:rect b="b" l="l" r="r" t="t"/>
                <a:pathLst>
                  <a:path extrusionOk="0" h="984" w="3943">
                    <a:moveTo>
                      <a:pt x="2190" y="1"/>
                    </a:moveTo>
                    <a:cubicBezTo>
                      <a:pt x="1509" y="1"/>
                      <a:pt x="734" y="287"/>
                      <a:pt x="0" y="983"/>
                    </a:cubicBezTo>
                    <a:cubicBezTo>
                      <a:pt x="748" y="458"/>
                      <a:pt x="1433" y="227"/>
                      <a:pt x="2069" y="227"/>
                    </a:cubicBezTo>
                    <a:cubicBezTo>
                      <a:pt x="2741" y="227"/>
                      <a:pt x="3360" y="485"/>
                      <a:pt x="3943" y="929"/>
                    </a:cubicBezTo>
                    <a:cubicBezTo>
                      <a:pt x="3613" y="370"/>
                      <a:pt x="2962" y="1"/>
                      <a:pt x="2190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34" name="Google Shape;5834;p30"/>
              <p:cNvSpPr/>
              <p:nvPr/>
            </p:nvSpPr>
            <p:spPr>
              <a:xfrm flipH="1" rot="1321491">
                <a:off x="-2083325" y="1800391"/>
                <a:ext cx="162046" cy="93198"/>
              </a:xfrm>
              <a:custGeom>
                <a:rect b="b" l="l" r="r" t="t"/>
                <a:pathLst>
                  <a:path extrusionOk="0" h="3728" w="6482">
                    <a:moveTo>
                      <a:pt x="6482" y="1"/>
                    </a:moveTo>
                    <a:lnTo>
                      <a:pt x="6482" y="1"/>
                    </a:lnTo>
                    <a:cubicBezTo>
                      <a:pt x="6481" y="1"/>
                      <a:pt x="1702" y="190"/>
                      <a:pt x="1" y="3727"/>
                    </a:cubicBezTo>
                    <a:lnTo>
                      <a:pt x="541" y="3727"/>
                    </a:lnTo>
                    <a:cubicBezTo>
                      <a:pt x="1891" y="1405"/>
                      <a:pt x="3997" y="433"/>
                      <a:pt x="6482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35" name="Google Shape;5835;p30"/>
              <p:cNvSpPr/>
              <p:nvPr/>
            </p:nvSpPr>
            <p:spPr>
              <a:xfrm flipH="1" rot="1321491">
                <a:off x="-2152802" y="1778970"/>
                <a:ext cx="151922" cy="23849"/>
              </a:xfrm>
              <a:custGeom>
                <a:rect b="b" l="l" r="r" t="t"/>
                <a:pathLst>
                  <a:path extrusionOk="0" h="954" w="6077">
                    <a:moveTo>
                      <a:pt x="3227" y="1"/>
                    </a:moveTo>
                    <a:cubicBezTo>
                      <a:pt x="2104" y="1"/>
                      <a:pt x="979" y="320"/>
                      <a:pt x="0" y="953"/>
                    </a:cubicBezTo>
                    <a:cubicBezTo>
                      <a:pt x="987" y="460"/>
                      <a:pt x="2035" y="224"/>
                      <a:pt x="3133" y="224"/>
                    </a:cubicBezTo>
                    <a:cubicBezTo>
                      <a:pt x="4080" y="224"/>
                      <a:pt x="5064" y="400"/>
                      <a:pt x="6076" y="737"/>
                    </a:cubicBezTo>
                    <a:cubicBezTo>
                      <a:pt x="5194" y="245"/>
                      <a:pt x="4211" y="1"/>
                      <a:pt x="3227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36" name="Google Shape;5836;p30"/>
              <p:cNvSpPr/>
              <p:nvPr/>
            </p:nvSpPr>
            <p:spPr>
              <a:xfrm flipH="1" rot="1321491">
                <a:off x="-1947294" y="1914606"/>
                <a:ext cx="40524" cy="25474"/>
              </a:xfrm>
              <a:custGeom>
                <a:rect b="b" l="l" r="r" t="t"/>
                <a:pathLst>
                  <a:path extrusionOk="0" h="1019" w="1621">
                    <a:moveTo>
                      <a:pt x="906" y="0"/>
                    </a:moveTo>
                    <a:cubicBezTo>
                      <a:pt x="597" y="0"/>
                      <a:pt x="303" y="178"/>
                      <a:pt x="136" y="441"/>
                    </a:cubicBezTo>
                    <a:cubicBezTo>
                      <a:pt x="1" y="738"/>
                      <a:pt x="217" y="981"/>
                      <a:pt x="595" y="1009"/>
                    </a:cubicBezTo>
                    <a:cubicBezTo>
                      <a:pt x="639" y="1015"/>
                      <a:pt x="684" y="1019"/>
                      <a:pt x="728" y="1019"/>
                    </a:cubicBezTo>
                    <a:cubicBezTo>
                      <a:pt x="1033" y="1019"/>
                      <a:pt x="1324" y="859"/>
                      <a:pt x="1513" y="576"/>
                    </a:cubicBezTo>
                    <a:cubicBezTo>
                      <a:pt x="1621" y="306"/>
                      <a:pt x="1432" y="36"/>
                      <a:pt x="1027" y="9"/>
                    </a:cubicBezTo>
                    <a:cubicBezTo>
                      <a:pt x="987" y="3"/>
                      <a:pt x="946" y="0"/>
                      <a:pt x="906" y="0"/>
                    </a:cubicBezTo>
                    <a:close/>
                  </a:path>
                </a:pathLst>
              </a:custGeom>
              <a:solidFill>
                <a:srgbClr val="725D5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37" name="Google Shape;5837;p30"/>
              <p:cNvSpPr/>
              <p:nvPr/>
            </p:nvSpPr>
            <p:spPr>
              <a:xfrm flipH="1" rot="1321491">
                <a:off x="-2451442" y="1792983"/>
                <a:ext cx="714934" cy="346992"/>
              </a:xfrm>
              <a:custGeom>
                <a:rect b="b" l="l" r="r" t="t"/>
                <a:pathLst>
                  <a:path extrusionOk="0" h="13880" w="28598">
                    <a:moveTo>
                      <a:pt x="21604" y="0"/>
                    </a:moveTo>
                    <a:lnTo>
                      <a:pt x="9560" y="2781"/>
                    </a:lnTo>
                    <a:lnTo>
                      <a:pt x="8426" y="2916"/>
                    </a:lnTo>
                    <a:lnTo>
                      <a:pt x="136" y="2916"/>
                    </a:lnTo>
                    <a:lnTo>
                      <a:pt x="1" y="3321"/>
                    </a:lnTo>
                    <a:lnTo>
                      <a:pt x="8237" y="12746"/>
                    </a:lnTo>
                    <a:lnTo>
                      <a:pt x="16446" y="13880"/>
                    </a:lnTo>
                    <a:lnTo>
                      <a:pt x="20226" y="13880"/>
                    </a:lnTo>
                    <a:lnTo>
                      <a:pt x="28597" y="11558"/>
                    </a:lnTo>
                    <a:lnTo>
                      <a:pt x="216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38" name="Google Shape;5838;p30"/>
              <p:cNvSpPr/>
              <p:nvPr/>
            </p:nvSpPr>
            <p:spPr>
              <a:xfrm flipH="1" rot="1321491">
                <a:off x="-2397966" y="1774670"/>
                <a:ext cx="407766" cy="318643"/>
              </a:xfrm>
              <a:custGeom>
                <a:rect b="b" l="l" r="r" t="t"/>
                <a:pathLst>
                  <a:path extrusionOk="0" h="12746" w="16311">
                    <a:moveTo>
                      <a:pt x="10774" y="270"/>
                    </a:moveTo>
                    <a:lnTo>
                      <a:pt x="15959" y="9802"/>
                    </a:lnTo>
                    <a:lnTo>
                      <a:pt x="7507" y="12476"/>
                    </a:lnTo>
                    <a:lnTo>
                      <a:pt x="405" y="2782"/>
                    </a:lnTo>
                    <a:lnTo>
                      <a:pt x="10774" y="270"/>
                    </a:lnTo>
                    <a:close/>
                    <a:moveTo>
                      <a:pt x="10855" y="0"/>
                    </a:moveTo>
                    <a:lnTo>
                      <a:pt x="162" y="2620"/>
                    </a:lnTo>
                    <a:lnTo>
                      <a:pt x="0" y="2647"/>
                    </a:lnTo>
                    <a:lnTo>
                      <a:pt x="7345" y="12665"/>
                    </a:lnTo>
                    <a:lnTo>
                      <a:pt x="7399" y="12746"/>
                    </a:lnTo>
                    <a:lnTo>
                      <a:pt x="16310" y="9964"/>
                    </a:lnTo>
                    <a:lnTo>
                      <a:pt x="10855" y="0"/>
                    </a:ln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39" name="Google Shape;5839;p30"/>
              <p:cNvSpPr/>
              <p:nvPr/>
            </p:nvSpPr>
            <p:spPr>
              <a:xfrm flipH="1" rot="1321491">
                <a:off x="-2133627" y="1945819"/>
                <a:ext cx="346342" cy="230895"/>
              </a:xfrm>
              <a:custGeom>
                <a:rect b="b" l="l" r="r" t="t"/>
                <a:pathLst>
                  <a:path extrusionOk="0" h="9236" w="13854">
                    <a:moveTo>
                      <a:pt x="568" y="271"/>
                    </a:moveTo>
                    <a:lnTo>
                      <a:pt x="7049" y="649"/>
                    </a:lnTo>
                    <a:lnTo>
                      <a:pt x="13341" y="9020"/>
                    </a:lnTo>
                    <a:lnTo>
                      <a:pt x="13341" y="9020"/>
                    </a:lnTo>
                    <a:lnTo>
                      <a:pt x="7535" y="8237"/>
                    </a:lnTo>
                    <a:lnTo>
                      <a:pt x="568" y="271"/>
                    </a:lnTo>
                    <a:close/>
                    <a:moveTo>
                      <a:pt x="1" y="1"/>
                    </a:moveTo>
                    <a:lnTo>
                      <a:pt x="7292" y="8372"/>
                    </a:lnTo>
                    <a:lnTo>
                      <a:pt x="13854" y="9236"/>
                    </a:lnTo>
                    <a:lnTo>
                      <a:pt x="13854" y="9236"/>
                    </a:lnTo>
                    <a:lnTo>
                      <a:pt x="13827" y="9182"/>
                    </a:lnTo>
                    <a:lnTo>
                      <a:pt x="7211" y="406"/>
                    </a:lnTo>
                    <a:lnTo>
                      <a:pt x="7076" y="4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cxnSp>
          <p:nvCxnSpPr>
            <p:cNvPr id="5840" name="Google Shape;5840;p30"/>
            <p:cNvCxnSpPr/>
            <p:nvPr/>
          </p:nvCxnSpPr>
          <p:spPr>
            <a:xfrm>
              <a:off x="3729950" y="1106576"/>
              <a:ext cx="0" cy="2176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841" name="Google Shape;5841;p30"/>
          <p:cNvGrpSpPr/>
          <p:nvPr/>
        </p:nvGrpSpPr>
        <p:grpSpPr>
          <a:xfrm>
            <a:off x="6016435" y="430252"/>
            <a:ext cx="1511164" cy="1569122"/>
            <a:chOff x="3182711" y="1099325"/>
            <a:chExt cx="1511164" cy="1569122"/>
          </a:xfrm>
        </p:grpSpPr>
        <p:grpSp>
          <p:nvGrpSpPr>
            <p:cNvPr id="5842" name="Google Shape;5842;p30"/>
            <p:cNvGrpSpPr/>
            <p:nvPr/>
          </p:nvGrpSpPr>
          <p:grpSpPr>
            <a:xfrm rot="-2268158">
              <a:off x="3333452" y="1486737"/>
              <a:ext cx="1209683" cy="906055"/>
              <a:chOff x="-2490417" y="1665678"/>
              <a:chExt cx="795309" cy="595688"/>
            </a:xfrm>
          </p:grpSpPr>
          <p:sp>
            <p:nvSpPr>
              <p:cNvPr id="5843" name="Google Shape;5843;p30"/>
              <p:cNvSpPr/>
              <p:nvPr/>
            </p:nvSpPr>
            <p:spPr>
              <a:xfrm flipH="1" rot="1321491">
                <a:off x="-2006350" y="1861971"/>
                <a:ext cx="188371" cy="120172"/>
              </a:xfrm>
              <a:custGeom>
                <a:rect b="b" l="l" r="r" t="t"/>
                <a:pathLst>
                  <a:path extrusionOk="0" h="4807" w="7535">
                    <a:moveTo>
                      <a:pt x="2269" y="0"/>
                    </a:moveTo>
                    <a:lnTo>
                      <a:pt x="0" y="2619"/>
                    </a:lnTo>
                    <a:lnTo>
                      <a:pt x="7534" y="4807"/>
                    </a:lnTo>
                    <a:lnTo>
                      <a:pt x="2269" y="0"/>
                    </a:ln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44" name="Google Shape;5844;p30"/>
              <p:cNvSpPr/>
              <p:nvPr/>
            </p:nvSpPr>
            <p:spPr>
              <a:xfrm flipH="1" rot="1321491">
                <a:off x="-2364325" y="1776467"/>
                <a:ext cx="642710" cy="266444"/>
              </a:xfrm>
              <a:custGeom>
                <a:rect b="b" l="l" r="r" t="t"/>
                <a:pathLst>
                  <a:path extrusionOk="0" h="10658" w="25709">
                    <a:moveTo>
                      <a:pt x="15471" y="1"/>
                    </a:moveTo>
                    <a:cubicBezTo>
                      <a:pt x="14774" y="1"/>
                      <a:pt x="14066" y="74"/>
                      <a:pt x="13395" y="261"/>
                    </a:cubicBezTo>
                    <a:cubicBezTo>
                      <a:pt x="10532" y="1044"/>
                      <a:pt x="8696" y="3582"/>
                      <a:pt x="8696" y="3582"/>
                    </a:cubicBezTo>
                    <a:lnTo>
                      <a:pt x="8075" y="3636"/>
                    </a:lnTo>
                    <a:cubicBezTo>
                      <a:pt x="8075" y="3636"/>
                      <a:pt x="6914" y="1152"/>
                      <a:pt x="5375" y="1098"/>
                    </a:cubicBezTo>
                    <a:cubicBezTo>
                      <a:pt x="5293" y="1094"/>
                      <a:pt x="5208" y="1091"/>
                      <a:pt x="5120" y="1091"/>
                    </a:cubicBezTo>
                    <a:cubicBezTo>
                      <a:pt x="4135" y="1091"/>
                      <a:pt x="2728" y="1465"/>
                      <a:pt x="1" y="4365"/>
                    </a:cubicBezTo>
                    <a:lnTo>
                      <a:pt x="10640" y="10657"/>
                    </a:lnTo>
                    <a:lnTo>
                      <a:pt x="25708" y="9172"/>
                    </a:lnTo>
                    <a:lnTo>
                      <a:pt x="20388" y="963"/>
                    </a:lnTo>
                    <a:cubicBezTo>
                      <a:pt x="20388" y="963"/>
                      <a:pt x="18000" y="1"/>
                      <a:pt x="15471" y="1"/>
                    </a:cubicBez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45" name="Google Shape;5845;p30"/>
              <p:cNvSpPr/>
              <p:nvPr/>
            </p:nvSpPr>
            <p:spPr>
              <a:xfrm flipH="1" rot="1321491">
                <a:off x="-1813385" y="1933461"/>
                <a:ext cx="81048" cy="60774"/>
              </a:xfrm>
              <a:custGeom>
                <a:rect b="b" l="l" r="r" t="t"/>
                <a:pathLst>
                  <a:path extrusionOk="0" h="2431" w="3242">
                    <a:moveTo>
                      <a:pt x="3241" y="0"/>
                    </a:moveTo>
                    <a:lnTo>
                      <a:pt x="3241" y="0"/>
                    </a:lnTo>
                    <a:cubicBezTo>
                      <a:pt x="3241" y="0"/>
                      <a:pt x="1000" y="1026"/>
                      <a:pt x="1" y="2295"/>
                    </a:cubicBezTo>
                    <a:lnTo>
                      <a:pt x="649" y="2430"/>
                    </a:lnTo>
                    <a:cubicBezTo>
                      <a:pt x="973" y="1377"/>
                      <a:pt x="3241" y="0"/>
                      <a:pt x="3241" y="0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46" name="Google Shape;5846;p30"/>
              <p:cNvSpPr/>
              <p:nvPr/>
            </p:nvSpPr>
            <p:spPr>
              <a:xfrm flipH="1" rot="1321491">
                <a:off x="-1877621" y="1915853"/>
                <a:ext cx="98573" cy="24599"/>
              </a:xfrm>
              <a:custGeom>
                <a:rect b="b" l="l" r="r" t="t"/>
                <a:pathLst>
                  <a:path extrusionOk="0" h="984" w="3943">
                    <a:moveTo>
                      <a:pt x="2190" y="1"/>
                    </a:moveTo>
                    <a:cubicBezTo>
                      <a:pt x="1509" y="1"/>
                      <a:pt x="734" y="287"/>
                      <a:pt x="0" y="983"/>
                    </a:cubicBezTo>
                    <a:cubicBezTo>
                      <a:pt x="748" y="458"/>
                      <a:pt x="1433" y="227"/>
                      <a:pt x="2069" y="227"/>
                    </a:cubicBezTo>
                    <a:cubicBezTo>
                      <a:pt x="2741" y="227"/>
                      <a:pt x="3360" y="485"/>
                      <a:pt x="3943" y="929"/>
                    </a:cubicBezTo>
                    <a:cubicBezTo>
                      <a:pt x="3613" y="370"/>
                      <a:pt x="2962" y="1"/>
                      <a:pt x="2190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47" name="Google Shape;5847;p30"/>
              <p:cNvSpPr/>
              <p:nvPr/>
            </p:nvSpPr>
            <p:spPr>
              <a:xfrm flipH="1" rot="1321491">
                <a:off x="-2083325" y="1800391"/>
                <a:ext cx="162046" cy="93198"/>
              </a:xfrm>
              <a:custGeom>
                <a:rect b="b" l="l" r="r" t="t"/>
                <a:pathLst>
                  <a:path extrusionOk="0" h="3728" w="6482">
                    <a:moveTo>
                      <a:pt x="6482" y="1"/>
                    </a:moveTo>
                    <a:lnTo>
                      <a:pt x="6482" y="1"/>
                    </a:lnTo>
                    <a:cubicBezTo>
                      <a:pt x="6481" y="1"/>
                      <a:pt x="1702" y="190"/>
                      <a:pt x="1" y="3727"/>
                    </a:cubicBezTo>
                    <a:lnTo>
                      <a:pt x="541" y="3727"/>
                    </a:lnTo>
                    <a:cubicBezTo>
                      <a:pt x="1891" y="1405"/>
                      <a:pt x="3997" y="433"/>
                      <a:pt x="6482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48" name="Google Shape;5848;p30"/>
              <p:cNvSpPr/>
              <p:nvPr/>
            </p:nvSpPr>
            <p:spPr>
              <a:xfrm flipH="1" rot="1321491">
                <a:off x="-2152802" y="1778970"/>
                <a:ext cx="151922" cy="23849"/>
              </a:xfrm>
              <a:custGeom>
                <a:rect b="b" l="l" r="r" t="t"/>
                <a:pathLst>
                  <a:path extrusionOk="0" h="954" w="6077">
                    <a:moveTo>
                      <a:pt x="3227" y="1"/>
                    </a:moveTo>
                    <a:cubicBezTo>
                      <a:pt x="2104" y="1"/>
                      <a:pt x="979" y="320"/>
                      <a:pt x="0" y="953"/>
                    </a:cubicBezTo>
                    <a:cubicBezTo>
                      <a:pt x="987" y="460"/>
                      <a:pt x="2035" y="224"/>
                      <a:pt x="3133" y="224"/>
                    </a:cubicBezTo>
                    <a:cubicBezTo>
                      <a:pt x="4080" y="224"/>
                      <a:pt x="5064" y="400"/>
                      <a:pt x="6076" y="737"/>
                    </a:cubicBezTo>
                    <a:cubicBezTo>
                      <a:pt x="5194" y="245"/>
                      <a:pt x="4211" y="1"/>
                      <a:pt x="3227" y="1"/>
                    </a:cubicBezTo>
                    <a:close/>
                  </a:path>
                </a:pathLst>
              </a:custGeom>
              <a:solidFill>
                <a:srgbClr val="D3BC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49" name="Google Shape;5849;p30"/>
              <p:cNvSpPr/>
              <p:nvPr/>
            </p:nvSpPr>
            <p:spPr>
              <a:xfrm flipH="1" rot="1321491">
                <a:off x="-1947294" y="1914606"/>
                <a:ext cx="40524" cy="25474"/>
              </a:xfrm>
              <a:custGeom>
                <a:rect b="b" l="l" r="r" t="t"/>
                <a:pathLst>
                  <a:path extrusionOk="0" h="1019" w="1621">
                    <a:moveTo>
                      <a:pt x="906" y="0"/>
                    </a:moveTo>
                    <a:cubicBezTo>
                      <a:pt x="597" y="0"/>
                      <a:pt x="303" y="178"/>
                      <a:pt x="136" y="441"/>
                    </a:cubicBezTo>
                    <a:cubicBezTo>
                      <a:pt x="1" y="738"/>
                      <a:pt x="217" y="981"/>
                      <a:pt x="595" y="1009"/>
                    </a:cubicBezTo>
                    <a:cubicBezTo>
                      <a:pt x="639" y="1015"/>
                      <a:pt x="684" y="1019"/>
                      <a:pt x="728" y="1019"/>
                    </a:cubicBezTo>
                    <a:cubicBezTo>
                      <a:pt x="1033" y="1019"/>
                      <a:pt x="1324" y="859"/>
                      <a:pt x="1513" y="576"/>
                    </a:cubicBezTo>
                    <a:cubicBezTo>
                      <a:pt x="1621" y="306"/>
                      <a:pt x="1432" y="36"/>
                      <a:pt x="1027" y="9"/>
                    </a:cubicBezTo>
                    <a:cubicBezTo>
                      <a:pt x="987" y="3"/>
                      <a:pt x="946" y="0"/>
                      <a:pt x="906" y="0"/>
                    </a:cubicBezTo>
                    <a:close/>
                  </a:path>
                </a:pathLst>
              </a:custGeom>
              <a:solidFill>
                <a:srgbClr val="725D5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50" name="Google Shape;5850;p30"/>
              <p:cNvSpPr/>
              <p:nvPr/>
            </p:nvSpPr>
            <p:spPr>
              <a:xfrm flipH="1" rot="1321491">
                <a:off x="-2451442" y="1792983"/>
                <a:ext cx="714934" cy="346992"/>
              </a:xfrm>
              <a:custGeom>
                <a:rect b="b" l="l" r="r" t="t"/>
                <a:pathLst>
                  <a:path extrusionOk="0" h="13880" w="28598">
                    <a:moveTo>
                      <a:pt x="21604" y="0"/>
                    </a:moveTo>
                    <a:lnTo>
                      <a:pt x="9560" y="2781"/>
                    </a:lnTo>
                    <a:lnTo>
                      <a:pt x="8426" y="2916"/>
                    </a:lnTo>
                    <a:lnTo>
                      <a:pt x="136" y="2916"/>
                    </a:lnTo>
                    <a:lnTo>
                      <a:pt x="1" y="3321"/>
                    </a:lnTo>
                    <a:lnTo>
                      <a:pt x="8237" y="12746"/>
                    </a:lnTo>
                    <a:lnTo>
                      <a:pt x="16446" y="13880"/>
                    </a:lnTo>
                    <a:lnTo>
                      <a:pt x="20226" y="13880"/>
                    </a:lnTo>
                    <a:lnTo>
                      <a:pt x="28597" y="11558"/>
                    </a:lnTo>
                    <a:lnTo>
                      <a:pt x="216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51" name="Google Shape;5851;p30"/>
              <p:cNvSpPr/>
              <p:nvPr/>
            </p:nvSpPr>
            <p:spPr>
              <a:xfrm flipH="1" rot="1321491">
                <a:off x="-2397966" y="1774670"/>
                <a:ext cx="407766" cy="318643"/>
              </a:xfrm>
              <a:custGeom>
                <a:rect b="b" l="l" r="r" t="t"/>
                <a:pathLst>
                  <a:path extrusionOk="0" h="12746" w="16311">
                    <a:moveTo>
                      <a:pt x="10774" y="270"/>
                    </a:moveTo>
                    <a:lnTo>
                      <a:pt x="15959" y="9802"/>
                    </a:lnTo>
                    <a:lnTo>
                      <a:pt x="7507" y="12476"/>
                    </a:lnTo>
                    <a:lnTo>
                      <a:pt x="405" y="2782"/>
                    </a:lnTo>
                    <a:lnTo>
                      <a:pt x="10774" y="270"/>
                    </a:lnTo>
                    <a:close/>
                    <a:moveTo>
                      <a:pt x="10855" y="0"/>
                    </a:moveTo>
                    <a:lnTo>
                      <a:pt x="162" y="2620"/>
                    </a:lnTo>
                    <a:lnTo>
                      <a:pt x="0" y="2647"/>
                    </a:lnTo>
                    <a:lnTo>
                      <a:pt x="7345" y="12665"/>
                    </a:lnTo>
                    <a:lnTo>
                      <a:pt x="7399" y="12746"/>
                    </a:lnTo>
                    <a:lnTo>
                      <a:pt x="16310" y="9964"/>
                    </a:lnTo>
                    <a:lnTo>
                      <a:pt x="10855" y="0"/>
                    </a:ln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52" name="Google Shape;5852;p30"/>
              <p:cNvSpPr/>
              <p:nvPr/>
            </p:nvSpPr>
            <p:spPr>
              <a:xfrm flipH="1" rot="1321491">
                <a:off x="-2133627" y="1945819"/>
                <a:ext cx="346342" cy="230895"/>
              </a:xfrm>
              <a:custGeom>
                <a:rect b="b" l="l" r="r" t="t"/>
                <a:pathLst>
                  <a:path extrusionOk="0" h="9236" w="13854">
                    <a:moveTo>
                      <a:pt x="568" y="271"/>
                    </a:moveTo>
                    <a:lnTo>
                      <a:pt x="7049" y="649"/>
                    </a:lnTo>
                    <a:lnTo>
                      <a:pt x="13341" y="9020"/>
                    </a:lnTo>
                    <a:lnTo>
                      <a:pt x="13341" y="9020"/>
                    </a:lnTo>
                    <a:lnTo>
                      <a:pt x="7535" y="8237"/>
                    </a:lnTo>
                    <a:lnTo>
                      <a:pt x="568" y="271"/>
                    </a:lnTo>
                    <a:close/>
                    <a:moveTo>
                      <a:pt x="1" y="1"/>
                    </a:moveTo>
                    <a:lnTo>
                      <a:pt x="7292" y="8372"/>
                    </a:lnTo>
                    <a:lnTo>
                      <a:pt x="13854" y="9236"/>
                    </a:lnTo>
                    <a:lnTo>
                      <a:pt x="13854" y="9236"/>
                    </a:lnTo>
                    <a:lnTo>
                      <a:pt x="13827" y="9182"/>
                    </a:lnTo>
                    <a:lnTo>
                      <a:pt x="7211" y="406"/>
                    </a:lnTo>
                    <a:lnTo>
                      <a:pt x="7076" y="4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AD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cxnSp>
          <p:nvCxnSpPr>
            <p:cNvPr id="5853" name="Google Shape;5853;p30"/>
            <p:cNvCxnSpPr/>
            <p:nvPr/>
          </p:nvCxnSpPr>
          <p:spPr>
            <a:xfrm>
              <a:off x="4092089" y="1099325"/>
              <a:ext cx="0" cy="6387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854" name="Google Shape;5854;p30"/>
          <p:cNvSpPr txBox="1"/>
          <p:nvPr/>
        </p:nvSpPr>
        <p:spPr>
          <a:xfrm>
            <a:off x="447264" y="1457018"/>
            <a:ext cx="5821927" cy="26727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Bài viết khẳng định tầm quan trọng của sách và ý nghĩa của việc đọc sách trong đời sống.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Bài viết cũng thể hiện quan điểm về thực trạng đọc sách và khuyến khích việc đọc sách ở tất cả mọi người.</a:t>
            </a:r>
            <a:endParaRPr b="0" i="0" sz="1800" u="none" cap="none" strike="noStrik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8" name="Shape 5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9" name="Google Shape;5859;p31"/>
          <p:cNvSpPr/>
          <p:nvPr/>
        </p:nvSpPr>
        <p:spPr>
          <a:xfrm flipH="1">
            <a:off x="540000" y="448800"/>
            <a:ext cx="4998314" cy="3123600"/>
          </a:xfrm>
          <a:prstGeom prst="foldedCorner">
            <a:avLst>
              <a:gd fmla="val 1364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0" name="Google Shape;5860;p31"/>
          <p:cNvSpPr txBox="1"/>
          <p:nvPr>
            <p:ph type="title"/>
          </p:nvPr>
        </p:nvSpPr>
        <p:spPr>
          <a:xfrm>
            <a:off x="402600" y="985650"/>
            <a:ext cx="5080800" cy="18839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r>
              <a:rPr b="1" lang="en-US" sz="4400">
                <a:latin typeface="Cambria"/>
                <a:ea typeface="Cambria"/>
                <a:cs typeface="Cambria"/>
                <a:sym typeface="Cambria"/>
              </a:rPr>
              <a:t>VIẾT KẾT</a:t>
            </a:r>
            <a:br>
              <a:rPr b="1" lang="en-US" sz="4400">
                <a:latin typeface="Cambria"/>
                <a:ea typeface="Cambria"/>
                <a:cs typeface="Cambria"/>
                <a:sym typeface="Cambria"/>
              </a:rPr>
            </a:br>
            <a:r>
              <a:rPr b="1" lang="en-US" sz="4400">
                <a:latin typeface="Cambria"/>
                <a:ea typeface="Cambria"/>
                <a:cs typeface="Cambria"/>
                <a:sym typeface="Cambria"/>
              </a:rPr>
              <a:t> NỐI ĐỌC</a:t>
            </a:r>
            <a:endParaRPr b="1" sz="44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861" name="Google Shape;5861;p31"/>
          <p:cNvGrpSpPr/>
          <p:nvPr/>
        </p:nvGrpSpPr>
        <p:grpSpPr>
          <a:xfrm>
            <a:off x="5483400" y="897631"/>
            <a:ext cx="2619691" cy="3905903"/>
            <a:chOff x="9663090" y="1349876"/>
            <a:chExt cx="2226114" cy="3319088"/>
          </a:xfrm>
        </p:grpSpPr>
        <p:sp>
          <p:nvSpPr>
            <p:cNvPr id="5862" name="Google Shape;5862;p31"/>
            <p:cNvSpPr/>
            <p:nvPr/>
          </p:nvSpPr>
          <p:spPr>
            <a:xfrm>
              <a:off x="9814868" y="2700465"/>
              <a:ext cx="1935670" cy="1968499"/>
            </a:xfrm>
            <a:custGeom>
              <a:rect b="b" l="l" r="r" t="t"/>
              <a:pathLst>
                <a:path extrusionOk="0" h="19257" w="12208">
                  <a:moveTo>
                    <a:pt x="0" y="0"/>
                  </a:moveTo>
                  <a:lnTo>
                    <a:pt x="0" y="19257"/>
                  </a:lnTo>
                  <a:lnTo>
                    <a:pt x="12207" y="19257"/>
                  </a:lnTo>
                  <a:lnTo>
                    <a:pt x="122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3" name="Google Shape;5863;p31"/>
            <p:cNvSpPr/>
            <p:nvPr/>
          </p:nvSpPr>
          <p:spPr>
            <a:xfrm>
              <a:off x="10337763" y="2756773"/>
              <a:ext cx="155277" cy="1859337"/>
            </a:xfrm>
            <a:custGeom>
              <a:rect b="b" l="l" r="r" t="t"/>
              <a:pathLst>
                <a:path extrusionOk="0" h="18189" w="1519">
                  <a:moveTo>
                    <a:pt x="0" y="1"/>
                  </a:moveTo>
                  <a:lnTo>
                    <a:pt x="0" y="18188"/>
                  </a:lnTo>
                  <a:lnTo>
                    <a:pt x="1519" y="18188"/>
                  </a:lnTo>
                  <a:lnTo>
                    <a:pt x="15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4" name="Google Shape;5864;p31"/>
            <p:cNvSpPr/>
            <p:nvPr/>
          </p:nvSpPr>
          <p:spPr>
            <a:xfrm>
              <a:off x="9992657" y="2055725"/>
              <a:ext cx="733656" cy="653029"/>
            </a:xfrm>
            <a:custGeom>
              <a:rect b="b" l="l" r="r" t="t"/>
              <a:pathLst>
                <a:path extrusionOk="0" h="6970" w="7177">
                  <a:moveTo>
                    <a:pt x="2502" y="1"/>
                  </a:moveTo>
                  <a:cubicBezTo>
                    <a:pt x="1297" y="1"/>
                    <a:pt x="275" y="52"/>
                    <a:pt x="195" y="208"/>
                  </a:cubicBezTo>
                  <a:cubicBezTo>
                    <a:pt x="0" y="598"/>
                    <a:pt x="636" y="6197"/>
                    <a:pt x="636" y="6197"/>
                  </a:cubicBezTo>
                  <a:lnTo>
                    <a:pt x="7177" y="6969"/>
                  </a:lnTo>
                  <a:cubicBezTo>
                    <a:pt x="7177" y="6969"/>
                    <a:pt x="6931" y="234"/>
                    <a:pt x="6574" y="157"/>
                  </a:cubicBezTo>
                  <a:cubicBezTo>
                    <a:pt x="6359" y="107"/>
                    <a:pt x="4241" y="1"/>
                    <a:pt x="2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5" name="Google Shape;5865;p31"/>
            <p:cNvSpPr/>
            <p:nvPr/>
          </p:nvSpPr>
          <p:spPr>
            <a:xfrm>
              <a:off x="10074963" y="2085245"/>
              <a:ext cx="681726" cy="621039"/>
            </a:xfrm>
            <a:custGeom>
              <a:rect b="b" l="l" r="r" t="t"/>
              <a:pathLst>
                <a:path extrusionOk="0" h="6222" w="6669">
                  <a:moveTo>
                    <a:pt x="2502" y="0"/>
                  </a:moveTo>
                  <a:cubicBezTo>
                    <a:pt x="1298" y="0"/>
                    <a:pt x="276" y="51"/>
                    <a:pt x="196" y="207"/>
                  </a:cubicBezTo>
                  <a:cubicBezTo>
                    <a:pt x="1" y="598"/>
                    <a:pt x="637" y="6196"/>
                    <a:pt x="637" y="6196"/>
                  </a:cubicBezTo>
                  <a:lnTo>
                    <a:pt x="841" y="6222"/>
                  </a:lnTo>
                  <a:cubicBezTo>
                    <a:pt x="730" y="5289"/>
                    <a:pt x="238" y="750"/>
                    <a:pt x="417" y="403"/>
                  </a:cubicBezTo>
                  <a:cubicBezTo>
                    <a:pt x="494" y="245"/>
                    <a:pt x="1500" y="193"/>
                    <a:pt x="2692" y="193"/>
                  </a:cubicBezTo>
                  <a:cubicBezTo>
                    <a:pt x="4255" y="193"/>
                    <a:pt x="6139" y="282"/>
                    <a:pt x="6669" y="335"/>
                  </a:cubicBezTo>
                  <a:cubicBezTo>
                    <a:pt x="6635" y="224"/>
                    <a:pt x="6601" y="165"/>
                    <a:pt x="6567" y="157"/>
                  </a:cubicBezTo>
                  <a:cubicBezTo>
                    <a:pt x="6356" y="106"/>
                    <a:pt x="4240" y="0"/>
                    <a:pt x="2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6" name="Google Shape;5866;p31"/>
            <p:cNvSpPr/>
            <p:nvPr/>
          </p:nvSpPr>
          <p:spPr>
            <a:xfrm>
              <a:off x="10084556" y="2085576"/>
              <a:ext cx="187375" cy="336621"/>
            </a:xfrm>
            <a:custGeom>
              <a:rect b="b" l="l" r="r" t="t"/>
              <a:pathLst>
                <a:path extrusionOk="0" h="3293" w="1833">
                  <a:moveTo>
                    <a:pt x="1833" y="1"/>
                  </a:moveTo>
                  <a:cubicBezTo>
                    <a:pt x="891" y="18"/>
                    <a:pt x="161" y="77"/>
                    <a:pt x="102" y="204"/>
                  </a:cubicBezTo>
                  <a:cubicBezTo>
                    <a:pt x="0" y="400"/>
                    <a:pt x="111" y="1859"/>
                    <a:pt x="246" y="3292"/>
                  </a:cubicBezTo>
                  <a:cubicBezTo>
                    <a:pt x="306" y="3224"/>
                    <a:pt x="365" y="3157"/>
                    <a:pt x="424" y="3089"/>
                  </a:cubicBezTo>
                  <a:cubicBezTo>
                    <a:pt x="314" y="1791"/>
                    <a:pt x="238" y="578"/>
                    <a:pt x="323" y="400"/>
                  </a:cubicBezTo>
                  <a:cubicBezTo>
                    <a:pt x="382" y="281"/>
                    <a:pt x="984" y="221"/>
                    <a:pt x="1790" y="204"/>
                  </a:cubicBezTo>
                  <a:cubicBezTo>
                    <a:pt x="1807" y="137"/>
                    <a:pt x="1816" y="69"/>
                    <a:pt x="1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7" name="Google Shape;5867;p31"/>
            <p:cNvSpPr/>
            <p:nvPr/>
          </p:nvSpPr>
          <p:spPr>
            <a:xfrm>
              <a:off x="10163473" y="1960761"/>
              <a:ext cx="992076" cy="740607"/>
            </a:xfrm>
            <a:custGeom>
              <a:rect b="b" l="l" r="r" t="t"/>
              <a:pathLst>
                <a:path extrusionOk="0" h="7245" w="9705">
                  <a:moveTo>
                    <a:pt x="4827" y="0"/>
                  </a:moveTo>
                  <a:cubicBezTo>
                    <a:pt x="4547" y="0"/>
                    <a:pt x="2859" y="424"/>
                    <a:pt x="2672" y="535"/>
                  </a:cubicBezTo>
                  <a:cubicBezTo>
                    <a:pt x="2486" y="645"/>
                    <a:pt x="187" y="4598"/>
                    <a:pt x="0" y="6693"/>
                  </a:cubicBezTo>
                  <a:lnTo>
                    <a:pt x="7694" y="7245"/>
                  </a:lnTo>
                  <a:cubicBezTo>
                    <a:pt x="7694" y="7245"/>
                    <a:pt x="9705" y="6380"/>
                    <a:pt x="9628" y="5938"/>
                  </a:cubicBezTo>
                  <a:cubicBezTo>
                    <a:pt x="9552" y="5497"/>
                    <a:pt x="6922" y="645"/>
                    <a:pt x="6736" y="586"/>
                  </a:cubicBezTo>
                  <a:cubicBezTo>
                    <a:pt x="6558" y="535"/>
                    <a:pt x="5099" y="0"/>
                    <a:pt x="4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8" name="Google Shape;5868;p31"/>
            <p:cNvSpPr/>
            <p:nvPr/>
          </p:nvSpPr>
          <p:spPr>
            <a:xfrm>
              <a:off x="10873617" y="2049184"/>
              <a:ext cx="274980" cy="526858"/>
            </a:xfrm>
            <a:custGeom>
              <a:rect b="b" l="l" r="r" t="t"/>
              <a:pathLst>
                <a:path extrusionOk="0" h="5154" w="2690">
                  <a:moveTo>
                    <a:pt x="1" y="1"/>
                  </a:moveTo>
                  <a:lnTo>
                    <a:pt x="1" y="1"/>
                  </a:lnTo>
                  <a:cubicBezTo>
                    <a:pt x="247" y="2495"/>
                    <a:pt x="934" y="4997"/>
                    <a:pt x="1231" y="5090"/>
                  </a:cubicBezTo>
                  <a:lnTo>
                    <a:pt x="1231" y="5099"/>
                  </a:lnTo>
                  <a:cubicBezTo>
                    <a:pt x="1372" y="5142"/>
                    <a:pt x="1787" y="5154"/>
                    <a:pt x="2207" y="5154"/>
                  </a:cubicBezTo>
                  <a:cubicBezTo>
                    <a:pt x="2366" y="5154"/>
                    <a:pt x="2526" y="5152"/>
                    <a:pt x="2673" y="5150"/>
                  </a:cubicBezTo>
                  <a:cubicBezTo>
                    <a:pt x="2681" y="5124"/>
                    <a:pt x="2690" y="5099"/>
                    <a:pt x="2681" y="5073"/>
                  </a:cubicBezTo>
                  <a:cubicBezTo>
                    <a:pt x="2622" y="4700"/>
                    <a:pt x="671" y="106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9" name="Google Shape;5869;p31"/>
            <p:cNvSpPr/>
            <p:nvPr/>
          </p:nvSpPr>
          <p:spPr>
            <a:xfrm>
              <a:off x="10168686" y="2019744"/>
              <a:ext cx="263633" cy="589725"/>
            </a:xfrm>
            <a:custGeom>
              <a:rect b="b" l="l" r="r" t="t"/>
              <a:pathLst>
                <a:path extrusionOk="0" h="5769" w="2579">
                  <a:moveTo>
                    <a:pt x="2579" y="0"/>
                  </a:moveTo>
                  <a:lnTo>
                    <a:pt x="2579" y="0"/>
                  </a:lnTo>
                  <a:cubicBezTo>
                    <a:pt x="2223" y="441"/>
                    <a:pt x="356" y="3733"/>
                    <a:pt x="0" y="5769"/>
                  </a:cubicBezTo>
                  <a:cubicBezTo>
                    <a:pt x="467" y="5769"/>
                    <a:pt x="1434" y="5743"/>
                    <a:pt x="1654" y="5650"/>
                  </a:cubicBezTo>
                  <a:cubicBezTo>
                    <a:pt x="1943" y="5531"/>
                    <a:pt x="2494" y="2689"/>
                    <a:pt x="2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0" name="Google Shape;5870;p31"/>
            <p:cNvSpPr/>
            <p:nvPr/>
          </p:nvSpPr>
          <p:spPr>
            <a:xfrm>
              <a:off x="10437431" y="1960761"/>
              <a:ext cx="464911" cy="526143"/>
            </a:xfrm>
            <a:custGeom>
              <a:rect b="b" l="l" r="r" t="t"/>
              <a:pathLst>
                <a:path extrusionOk="0" h="5147" w="4548">
                  <a:moveTo>
                    <a:pt x="2147" y="0"/>
                  </a:moveTo>
                  <a:cubicBezTo>
                    <a:pt x="1876" y="0"/>
                    <a:pt x="238" y="408"/>
                    <a:pt x="1" y="526"/>
                  </a:cubicBezTo>
                  <a:cubicBezTo>
                    <a:pt x="238" y="2944"/>
                    <a:pt x="450" y="4878"/>
                    <a:pt x="713" y="5039"/>
                  </a:cubicBezTo>
                  <a:cubicBezTo>
                    <a:pt x="829" y="5114"/>
                    <a:pt x="1423" y="5147"/>
                    <a:pt x="2103" y="5147"/>
                  </a:cubicBezTo>
                  <a:cubicBezTo>
                    <a:pt x="3115" y="5147"/>
                    <a:pt x="4319" y="5075"/>
                    <a:pt x="4420" y="4963"/>
                  </a:cubicBezTo>
                  <a:cubicBezTo>
                    <a:pt x="4548" y="4819"/>
                    <a:pt x="4217" y="1816"/>
                    <a:pt x="4056" y="586"/>
                  </a:cubicBezTo>
                  <a:cubicBezTo>
                    <a:pt x="3852" y="518"/>
                    <a:pt x="2419" y="0"/>
                    <a:pt x="21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1" name="Google Shape;5871;p31"/>
            <p:cNvSpPr/>
            <p:nvPr/>
          </p:nvSpPr>
          <p:spPr>
            <a:xfrm>
              <a:off x="10528511" y="2495593"/>
              <a:ext cx="669459" cy="152006"/>
            </a:xfrm>
            <a:custGeom>
              <a:rect b="b" l="l" r="r" t="t"/>
              <a:pathLst>
                <a:path extrusionOk="0" h="1487" w="6549">
                  <a:moveTo>
                    <a:pt x="4657" y="0"/>
                  </a:moveTo>
                  <a:cubicBezTo>
                    <a:pt x="4626" y="0"/>
                    <a:pt x="4595" y="1"/>
                    <a:pt x="4564" y="2"/>
                  </a:cubicBezTo>
                  <a:cubicBezTo>
                    <a:pt x="3529" y="53"/>
                    <a:pt x="382" y="902"/>
                    <a:pt x="187" y="995"/>
                  </a:cubicBezTo>
                  <a:cubicBezTo>
                    <a:pt x="1" y="1080"/>
                    <a:pt x="94" y="1444"/>
                    <a:pt x="94" y="1444"/>
                  </a:cubicBezTo>
                  <a:lnTo>
                    <a:pt x="5981" y="1487"/>
                  </a:lnTo>
                  <a:cubicBezTo>
                    <a:pt x="6549" y="779"/>
                    <a:pt x="5648" y="0"/>
                    <a:pt x="4657" y="0"/>
                  </a:cubicBezTo>
                  <a:close/>
                </a:path>
              </a:pathLst>
            </a:custGeom>
            <a:solidFill>
              <a:srgbClr val="FF87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2" name="Google Shape;5872;p31"/>
            <p:cNvSpPr/>
            <p:nvPr/>
          </p:nvSpPr>
          <p:spPr>
            <a:xfrm>
              <a:off x="10163473" y="2502442"/>
              <a:ext cx="679886" cy="147815"/>
            </a:xfrm>
            <a:custGeom>
              <a:rect b="b" l="l" r="r" t="t"/>
              <a:pathLst>
                <a:path extrusionOk="0" h="1446" w="6651">
                  <a:moveTo>
                    <a:pt x="1771" y="1"/>
                  </a:moveTo>
                  <a:cubicBezTo>
                    <a:pt x="752" y="1"/>
                    <a:pt x="25" y="666"/>
                    <a:pt x="0" y="1411"/>
                  </a:cubicBezTo>
                  <a:lnTo>
                    <a:pt x="6405" y="1445"/>
                  </a:lnTo>
                  <a:cubicBezTo>
                    <a:pt x="6405" y="1445"/>
                    <a:pt x="6651" y="1038"/>
                    <a:pt x="6481" y="945"/>
                  </a:cubicBezTo>
                  <a:cubicBezTo>
                    <a:pt x="6312" y="843"/>
                    <a:pt x="2952" y="63"/>
                    <a:pt x="1883" y="3"/>
                  </a:cubicBezTo>
                  <a:cubicBezTo>
                    <a:pt x="1846" y="1"/>
                    <a:pt x="1808" y="1"/>
                    <a:pt x="1771" y="1"/>
                  </a:cubicBezTo>
                  <a:close/>
                </a:path>
              </a:pathLst>
            </a:custGeom>
            <a:solidFill>
              <a:srgbClr val="FFA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3" name="Google Shape;5873;p31"/>
            <p:cNvSpPr/>
            <p:nvPr/>
          </p:nvSpPr>
          <p:spPr>
            <a:xfrm>
              <a:off x="10757491" y="2571033"/>
              <a:ext cx="176130" cy="65321"/>
            </a:xfrm>
            <a:custGeom>
              <a:rect b="b" l="l" r="r" t="t"/>
              <a:pathLst>
                <a:path extrusionOk="0" h="639" w="1723">
                  <a:moveTo>
                    <a:pt x="850" y="1"/>
                  </a:moveTo>
                  <a:cubicBezTo>
                    <a:pt x="569" y="1"/>
                    <a:pt x="154" y="242"/>
                    <a:pt x="0" y="630"/>
                  </a:cubicBezTo>
                  <a:lnTo>
                    <a:pt x="1722" y="639"/>
                  </a:lnTo>
                  <a:cubicBezTo>
                    <a:pt x="1722" y="639"/>
                    <a:pt x="1663" y="265"/>
                    <a:pt x="1569" y="197"/>
                  </a:cubicBezTo>
                  <a:cubicBezTo>
                    <a:pt x="1527" y="164"/>
                    <a:pt x="1171" y="19"/>
                    <a:pt x="891" y="2"/>
                  </a:cubicBezTo>
                  <a:cubicBezTo>
                    <a:pt x="878" y="1"/>
                    <a:pt x="864" y="1"/>
                    <a:pt x="850" y="1"/>
                  </a:cubicBezTo>
                  <a:close/>
                </a:path>
              </a:pathLst>
            </a:custGeom>
            <a:solidFill>
              <a:srgbClr val="FFA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4" name="Google Shape;5874;p31"/>
            <p:cNvSpPr/>
            <p:nvPr/>
          </p:nvSpPr>
          <p:spPr>
            <a:xfrm>
              <a:off x="10160842" y="2488701"/>
              <a:ext cx="279376" cy="145259"/>
            </a:xfrm>
            <a:custGeom>
              <a:rect b="b" l="l" r="r" t="t"/>
              <a:pathLst>
                <a:path extrusionOk="0" h="1421" w="2733">
                  <a:moveTo>
                    <a:pt x="1966" y="1"/>
                  </a:moveTo>
                  <a:cubicBezTo>
                    <a:pt x="1265" y="1"/>
                    <a:pt x="316" y="225"/>
                    <a:pt x="1" y="1378"/>
                  </a:cubicBezTo>
                  <a:lnTo>
                    <a:pt x="2087" y="1420"/>
                  </a:lnTo>
                  <a:cubicBezTo>
                    <a:pt x="2147" y="1021"/>
                    <a:pt x="2520" y="453"/>
                    <a:pt x="2690" y="215"/>
                  </a:cubicBezTo>
                  <a:cubicBezTo>
                    <a:pt x="2732" y="156"/>
                    <a:pt x="2698" y="80"/>
                    <a:pt x="2630" y="63"/>
                  </a:cubicBezTo>
                  <a:cubicBezTo>
                    <a:pt x="2485" y="36"/>
                    <a:pt x="2246" y="1"/>
                    <a:pt x="1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5" name="Google Shape;5875;p31"/>
            <p:cNvSpPr/>
            <p:nvPr/>
          </p:nvSpPr>
          <p:spPr>
            <a:xfrm>
              <a:off x="10903159" y="2485166"/>
              <a:ext cx="278456" cy="152108"/>
            </a:xfrm>
            <a:custGeom>
              <a:rect b="b" l="l" r="r" t="t"/>
              <a:pathLst>
                <a:path extrusionOk="0" h="1488" w="2724">
                  <a:moveTo>
                    <a:pt x="1011" y="0"/>
                  </a:moveTo>
                  <a:cubicBezTo>
                    <a:pt x="624" y="0"/>
                    <a:pt x="271" y="86"/>
                    <a:pt x="68" y="138"/>
                  </a:cubicBezTo>
                  <a:cubicBezTo>
                    <a:pt x="17" y="147"/>
                    <a:pt x="0" y="206"/>
                    <a:pt x="26" y="240"/>
                  </a:cubicBezTo>
                  <a:cubicBezTo>
                    <a:pt x="178" y="452"/>
                    <a:pt x="586" y="1063"/>
                    <a:pt x="653" y="1487"/>
                  </a:cubicBezTo>
                  <a:lnTo>
                    <a:pt x="2723" y="1445"/>
                  </a:lnTo>
                  <a:cubicBezTo>
                    <a:pt x="2474" y="266"/>
                    <a:pt x="1691" y="0"/>
                    <a:pt x="10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6" name="Google Shape;5876;p31"/>
            <p:cNvSpPr/>
            <p:nvPr/>
          </p:nvSpPr>
          <p:spPr>
            <a:xfrm>
              <a:off x="10774767" y="1697434"/>
              <a:ext cx="71250" cy="104983"/>
            </a:xfrm>
            <a:custGeom>
              <a:rect b="b" l="l" r="r" t="t"/>
              <a:pathLst>
                <a:path extrusionOk="0" h="1027" w="697">
                  <a:moveTo>
                    <a:pt x="482" y="0"/>
                  </a:moveTo>
                  <a:cubicBezTo>
                    <a:pt x="355" y="0"/>
                    <a:pt x="201" y="153"/>
                    <a:pt x="111" y="396"/>
                  </a:cubicBezTo>
                  <a:cubicBezTo>
                    <a:pt x="1" y="685"/>
                    <a:pt x="26" y="965"/>
                    <a:pt x="170" y="1015"/>
                  </a:cubicBezTo>
                  <a:cubicBezTo>
                    <a:pt x="187" y="1023"/>
                    <a:pt x="205" y="1027"/>
                    <a:pt x="223" y="1027"/>
                  </a:cubicBezTo>
                  <a:cubicBezTo>
                    <a:pt x="345" y="1027"/>
                    <a:pt x="498" y="863"/>
                    <a:pt x="586" y="642"/>
                  </a:cubicBezTo>
                  <a:cubicBezTo>
                    <a:pt x="696" y="379"/>
                    <a:pt x="679" y="108"/>
                    <a:pt x="561" y="23"/>
                  </a:cubicBezTo>
                  <a:cubicBezTo>
                    <a:pt x="536" y="8"/>
                    <a:pt x="510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7" name="Google Shape;5877;p31"/>
            <p:cNvSpPr/>
            <p:nvPr/>
          </p:nvSpPr>
          <p:spPr>
            <a:xfrm>
              <a:off x="10346452" y="1960761"/>
              <a:ext cx="471760" cy="203833"/>
            </a:xfrm>
            <a:custGeom>
              <a:rect b="b" l="l" r="r" t="t"/>
              <a:pathLst>
                <a:path extrusionOk="0" h="1994" w="4615">
                  <a:moveTo>
                    <a:pt x="3037" y="0"/>
                  </a:moveTo>
                  <a:cubicBezTo>
                    <a:pt x="2757" y="0"/>
                    <a:pt x="1069" y="424"/>
                    <a:pt x="882" y="535"/>
                  </a:cubicBezTo>
                  <a:cubicBezTo>
                    <a:pt x="814" y="569"/>
                    <a:pt x="441" y="1163"/>
                    <a:pt x="0" y="1994"/>
                  </a:cubicBezTo>
                  <a:cubicBezTo>
                    <a:pt x="602" y="1951"/>
                    <a:pt x="1332" y="1807"/>
                    <a:pt x="2112" y="1587"/>
                  </a:cubicBezTo>
                  <a:cubicBezTo>
                    <a:pt x="3164" y="1273"/>
                    <a:pt x="4072" y="857"/>
                    <a:pt x="4615" y="475"/>
                  </a:cubicBezTo>
                  <a:cubicBezTo>
                    <a:pt x="4114" y="297"/>
                    <a:pt x="3241" y="0"/>
                    <a:pt x="3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8" name="Google Shape;5878;p31"/>
            <p:cNvSpPr/>
            <p:nvPr/>
          </p:nvSpPr>
          <p:spPr>
            <a:xfrm>
              <a:off x="10328154" y="1349876"/>
              <a:ext cx="595859" cy="567645"/>
            </a:xfrm>
            <a:custGeom>
              <a:rect b="b" l="l" r="r" t="t"/>
              <a:pathLst>
                <a:path extrusionOk="0" h="5553" w="5829">
                  <a:moveTo>
                    <a:pt x="2877" y="0"/>
                  </a:moveTo>
                  <a:cubicBezTo>
                    <a:pt x="2713" y="0"/>
                    <a:pt x="2509" y="24"/>
                    <a:pt x="2257" y="89"/>
                  </a:cubicBezTo>
                  <a:cubicBezTo>
                    <a:pt x="1350" y="327"/>
                    <a:pt x="43" y="2736"/>
                    <a:pt x="18" y="2897"/>
                  </a:cubicBezTo>
                  <a:cubicBezTo>
                    <a:pt x="1" y="3058"/>
                    <a:pt x="552" y="4000"/>
                    <a:pt x="552" y="4000"/>
                  </a:cubicBezTo>
                  <a:lnTo>
                    <a:pt x="1087" y="4000"/>
                  </a:lnTo>
                  <a:lnTo>
                    <a:pt x="824" y="4297"/>
                  </a:lnTo>
                  <a:cubicBezTo>
                    <a:pt x="824" y="4297"/>
                    <a:pt x="1384" y="4772"/>
                    <a:pt x="2537" y="5374"/>
                  </a:cubicBezTo>
                  <a:lnTo>
                    <a:pt x="3666" y="5552"/>
                  </a:lnTo>
                  <a:cubicBezTo>
                    <a:pt x="5108" y="5120"/>
                    <a:pt x="5829" y="3126"/>
                    <a:pt x="5829" y="3126"/>
                  </a:cubicBezTo>
                  <a:lnTo>
                    <a:pt x="5473" y="3007"/>
                  </a:lnTo>
                  <a:lnTo>
                    <a:pt x="5820" y="2787"/>
                  </a:lnTo>
                  <a:cubicBezTo>
                    <a:pt x="5820" y="2210"/>
                    <a:pt x="5489" y="641"/>
                    <a:pt x="4862" y="242"/>
                  </a:cubicBezTo>
                  <a:cubicBezTo>
                    <a:pt x="4619" y="89"/>
                    <a:pt x="4357" y="42"/>
                    <a:pt x="4126" y="42"/>
                  </a:cubicBezTo>
                  <a:cubicBezTo>
                    <a:pt x="3754" y="42"/>
                    <a:pt x="3462" y="165"/>
                    <a:pt x="3462" y="165"/>
                  </a:cubicBezTo>
                  <a:cubicBezTo>
                    <a:pt x="3462" y="165"/>
                    <a:pt x="3310" y="0"/>
                    <a:pt x="28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9" name="Google Shape;5879;p31"/>
            <p:cNvSpPr/>
            <p:nvPr/>
          </p:nvSpPr>
          <p:spPr>
            <a:xfrm>
              <a:off x="10527694" y="1955548"/>
              <a:ext cx="244620" cy="382519"/>
            </a:xfrm>
            <a:custGeom>
              <a:rect b="b" l="l" r="r" t="t"/>
              <a:pathLst>
                <a:path extrusionOk="0" h="3742" w="2393">
                  <a:moveTo>
                    <a:pt x="1247" y="0"/>
                  </a:moveTo>
                  <a:cubicBezTo>
                    <a:pt x="1094" y="0"/>
                    <a:pt x="526" y="179"/>
                    <a:pt x="0" y="314"/>
                  </a:cubicBezTo>
                  <a:cubicBezTo>
                    <a:pt x="450" y="2053"/>
                    <a:pt x="1603" y="3741"/>
                    <a:pt x="1603" y="3741"/>
                  </a:cubicBezTo>
                  <a:cubicBezTo>
                    <a:pt x="1603" y="3741"/>
                    <a:pt x="2299" y="1926"/>
                    <a:pt x="2392" y="365"/>
                  </a:cubicBezTo>
                  <a:cubicBezTo>
                    <a:pt x="1934" y="213"/>
                    <a:pt x="1400" y="0"/>
                    <a:pt x="1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0" name="Google Shape;5880;p31"/>
            <p:cNvSpPr/>
            <p:nvPr/>
          </p:nvSpPr>
          <p:spPr>
            <a:xfrm>
              <a:off x="10527694" y="1955548"/>
              <a:ext cx="244620" cy="163966"/>
            </a:xfrm>
            <a:custGeom>
              <a:rect b="b" l="l" r="r" t="t"/>
              <a:pathLst>
                <a:path extrusionOk="0" h="1604" w="2393">
                  <a:moveTo>
                    <a:pt x="1247" y="0"/>
                  </a:moveTo>
                  <a:cubicBezTo>
                    <a:pt x="1094" y="0"/>
                    <a:pt x="526" y="179"/>
                    <a:pt x="0" y="314"/>
                  </a:cubicBezTo>
                  <a:cubicBezTo>
                    <a:pt x="119" y="755"/>
                    <a:pt x="272" y="1197"/>
                    <a:pt x="450" y="1604"/>
                  </a:cubicBezTo>
                  <a:cubicBezTo>
                    <a:pt x="1188" y="1375"/>
                    <a:pt x="1841" y="1103"/>
                    <a:pt x="2341" y="832"/>
                  </a:cubicBezTo>
                  <a:lnTo>
                    <a:pt x="2350" y="832"/>
                  </a:lnTo>
                  <a:cubicBezTo>
                    <a:pt x="2367" y="671"/>
                    <a:pt x="2384" y="518"/>
                    <a:pt x="2392" y="365"/>
                  </a:cubicBezTo>
                  <a:cubicBezTo>
                    <a:pt x="1926" y="213"/>
                    <a:pt x="1400" y="0"/>
                    <a:pt x="1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1" name="Google Shape;5881;p31"/>
            <p:cNvSpPr/>
            <p:nvPr/>
          </p:nvSpPr>
          <p:spPr>
            <a:xfrm>
              <a:off x="10554578" y="1735257"/>
              <a:ext cx="175210" cy="280807"/>
            </a:xfrm>
            <a:custGeom>
              <a:rect b="b" l="l" r="r" t="t"/>
              <a:pathLst>
                <a:path extrusionOk="0" h="2747" w="1714">
                  <a:moveTo>
                    <a:pt x="1493" y="1"/>
                  </a:moveTo>
                  <a:lnTo>
                    <a:pt x="178" y="111"/>
                  </a:lnTo>
                  <a:cubicBezTo>
                    <a:pt x="178" y="111"/>
                    <a:pt x="26" y="1825"/>
                    <a:pt x="0" y="2376"/>
                  </a:cubicBezTo>
                  <a:cubicBezTo>
                    <a:pt x="120" y="2684"/>
                    <a:pt x="363" y="2747"/>
                    <a:pt x="626" y="2747"/>
                  </a:cubicBezTo>
                  <a:cubicBezTo>
                    <a:pt x="753" y="2747"/>
                    <a:pt x="885" y="2732"/>
                    <a:pt x="1010" y="2724"/>
                  </a:cubicBezTo>
                  <a:cubicBezTo>
                    <a:pt x="1383" y="2698"/>
                    <a:pt x="1688" y="2732"/>
                    <a:pt x="1714" y="2384"/>
                  </a:cubicBezTo>
                  <a:lnTo>
                    <a:pt x="1493" y="1"/>
                  </a:lnTo>
                  <a:close/>
                </a:path>
              </a:pathLst>
            </a:custGeom>
            <a:solidFill>
              <a:srgbClr val="FF87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2" name="Google Shape;5882;p31"/>
            <p:cNvSpPr/>
            <p:nvPr/>
          </p:nvSpPr>
          <p:spPr>
            <a:xfrm>
              <a:off x="10521560" y="1519362"/>
              <a:ext cx="287145" cy="449271"/>
            </a:xfrm>
            <a:custGeom>
              <a:rect b="b" l="l" r="r" t="t"/>
              <a:pathLst>
                <a:path extrusionOk="0" h="4395" w="2809">
                  <a:moveTo>
                    <a:pt x="1714" y="0"/>
                  </a:moveTo>
                  <a:cubicBezTo>
                    <a:pt x="1333" y="459"/>
                    <a:pt x="620" y="1723"/>
                    <a:pt x="1" y="2198"/>
                  </a:cubicBezTo>
                  <a:cubicBezTo>
                    <a:pt x="9" y="2724"/>
                    <a:pt x="18" y="3623"/>
                    <a:pt x="1579" y="4395"/>
                  </a:cubicBezTo>
                  <a:cubicBezTo>
                    <a:pt x="1579" y="4395"/>
                    <a:pt x="2809" y="3538"/>
                    <a:pt x="2783" y="2053"/>
                  </a:cubicBezTo>
                  <a:cubicBezTo>
                    <a:pt x="2766" y="925"/>
                    <a:pt x="2232" y="611"/>
                    <a:pt x="1714" y="0"/>
                  </a:cubicBezTo>
                  <a:close/>
                </a:path>
              </a:pathLst>
            </a:custGeom>
            <a:solidFill>
              <a:srgbClr val="FFA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3" name="Google Shape;5883;p31"/>
            <p:cNvSpPr/>
            <p:nvPr/>
          </p:nvSpPr>
          <p:spPr>
            <a:xfrm>
              <a:off x="10464315" y="1710621"/>
              <a:ext cx="75543" cy="101916"/>
            </a:xfrm>
            <a:custGeom>
              <a:rect b="b" l="l" r="r" t="t"/>
              <a:pathLst>
                <a:path extrusionOk="0" h="997" w="739">
                  <a:moveTo>
                    <a:pt x="221" y="0"/>
                  </a:moveTo>
                  <a:cubicBezTo>
                    <a:pt x="210" y="0"/>
                    <a:pt x="198" y="2"/>
                    <a:pt x="187" y="4"/>
                  </a:cubicBezTo>
                  <a:cubicBezTo>
                    <a:pt x="35" y="30"/>
                    <a:pt x="1" y="284"/>
                    <a:pt x="120" y="573"/>
                  </a:cubicBezTo>
                  <a:cubicBezTo>
                    <a:pt x="225" y="828"/>
                    <a:pt x="403" y="997"/>
                    <a:pt x="543" y="997"/>
                  </a:cubicBezTo>
                  <a:cubicBezTo>
                    <a:pt x="561" y="997"/>
                    <a:pt x="578" y="994"/>
                    <a:pt x="595" y="988"/>
                  </a:cubicBezTo>
                  <a:cubicBezTo>
                    <a:pt x="722" y="929"/>
                    <a:pt x="739" y="683"/>
                    <a:pt x="637" y="420"/>
                  </a:cubicBezTo>
                  <a:cubicBezTo>
                    <a:pt x="535" y="185"/>
                    <a:pt x="361" y="0"/>
                    <a:pt x="221" y="0"/>
                  </a:cubicBezTo>
                  <a:close/>
                </a:path>
              </a:pathLst>
            </a:custGeom>
            <a:solidFill>
              <a:srgbClr val="FFA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4" name="Google Shape;5884;p31"/>
            <p:cNvSpPr/>
            <p:nvPr/>
          </p:nvSpPr>
          <p:spPr>
            <a:xfrm>
              <a:off x="10537200" y="1939090"/>
              <a:ext cx="209046" cy="124917"/>
            </a:xfrm>
            <a:custGeom>
              <a:rect b="b" l="l" r="r" t="t"/>
              <a:pathLst>
                <a:path extrusionOk="0" h="1222" w="2045">
                  <a:moveTo>
                    <a:pt x="187" y="0"/>
                  </a:moveTo>
                  <a:lnTo>
                    <a:pt x="0" y="441"/>
                  </a:lnTo>
                  <a:cubicBezTo>
                    <a:pt x="0" y="441"/>
                    <a:pt x="246" y="1103"/>
                    <a:pt x="900" y="1222"/>
                  </a:cubicBezTo>
                  <a:lnTo>
                    <a:pt x="1188" y="806"/>
                  </a:lnTo>
                  <a:lnTo>
                    <a:pt x="1493" y="1154"/>
                  </a:lnTo>
                  <a:cubicBezTo>
                    <a:pt x="1918" y="899"/>
                    <a:pt x="2045" y="424"/>
                    <a:pt x="2045" y="424"/>
                  </a:cubicBezTo>
                  <a:lnTo>
                    <a:pt x="1858" y="102"/>
                  </a:lnTo>
                  <a:cubicBezTo>
                    <a:pt x="1609" y="393"/>
                    <a:pt x="1364" y="523"/>
                    <a:pt x="1116" y="523"/>
                  </a:cubicBezTo>
                  <a:cubicBezTo>
                    <a:pt x="814" y="523"/>
                    <a:pt x="508" y="331"/>
                    <a:pt x="1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5" name="Google Shape;5885;p31"/>
            <p:cNvSpPr/>
            <p:nvPr/>
          </p:nvSpPr>
          <p:spPr>
            <a:xfrm>
              <a:off x="10479138" y="1735155"/>
              <a:ext cx="44263" cy="59801"/>
            </a:xfrm>
            <a:custGeom>
              <a:rect b="b" l="l" r="r" t="t"/>
              <a:pathLst>
                <a:path extrusionOk="0" h="585" w="433">
                  <a:moveTo>
                    <a:pt x="128" y="0"/>
                  </a:moveTo>
                  <a:cubicBezTo>
                    <a:pt x="122" y="0"/>
                    <a:pt x="116" y="1"/>
                    <a:pt x="110" y="2"/>
                  </a:cubicBezTo>
                  <a:cubicBezTo>
                    <a:pt x="17" y="19"/>
                    <a:pt x="0" y="171"/>
                    <a:pt x="68" y="341"/>
                  </a:cubicBezTo>
                  <a:cubicBezTo>
                    <a:pt x="135" y="483"/>
                    <a:pt x="235" y="585"/>
                    <a:pt x="315" y="585"/>
                  </a:cubicBezTo>
                  <a:cubicBezTo>
                    <a:pt x="327" y="585"/>
                    <a:pt x="337" y="583"/>
                    <a:pt x="348" y="579"/>
                  </a:cubicBezTo>
                  <a:cubicBezTo>
                    <a:pt x="424" y="545"/>
                    <a:pt x="433" y="400"/>
                    <a:pt x="373" y="248"/>
                  </a:cubicBezTo>
                  <a:cubicBezTo>
                    <a:pt x="318" y="105"/>
                    <a:pt x="211" y="0"/>
                    <a:pt x="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6" name="Google Shape;5886;p31"/>
            <p:cNvSpPr/>
            <p:nvPr/>
          </p:nvSpPr>
          <p:spPr>
            <a:xfrm>
              <a:off x="10494676" y="1768786"/>
              <a:ext cx="31383" cy="33120"/>
            </a:xfrm>
            <a:custGeom>
              <a:rect b="b" l="l" r="r" t="t"/>
              <a:pathLst>
                <a:path extrusionOk="0" h="324" w="307">
                  <a:moveTo>
                    <a:pt x="118" y="0"/>
                  </a:moveTo>
                  <a:cubicBezTo>
                    <a:pt x="110" y="0"/>
                    <a:pt x="102" y="1"/>
                    <a:pt x="94" y="4"/>
                  </a:cubicBezTo>
                  <a:cubicBezTo>
                    <a:pt x="26" y="21"/>
                    <a:pt x="1" y="105"/>
                    <a:pt x="35" y="199"/>
                  </a:cubicBezTo>
                  <a:cubicBezTo>
                    <a:pt x="70" y="276"/>
                    <a:pt x="134" y="324"/>
                    <a:pt x="188" y="324"/>
                  </a:cubicBezTo>
                  <a:cubicBezTo>
                    <a:pt x="200" y="324"/>
                    <a:pt x="211" y="322"/>
                    <a:pt x="221" y="317"/>
                  </a:cubicBezTo>
                  <a:cubicBezTo>
                    <a:pt x="281" y="292"/>
                    <a:pt x="306" y="207"/>
                    <a:pt x="272" y="122"/>
                  </a:cubicBezTo>
                  <a:cubicBezTo>
                    <a:pt x="243" y="48"/>
                    <a:pt x="174" y="0"/>
                    <a:pt x="118" y="0"/>
                  </a:cubicBezTo>
                  <a:close/>
                </a:path>
              </a:pathLst>
            </a:custGeom>
            <a:solidFill>
              <a:srgbClr val="E94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7" name="Google Shape;5887;p31"/>
            <p:cNvSpPr/>
            <p:nvPr/>
          </p:nvSpPr>
          <p:spPr>
            <a:xfrm>
              <a:off x="10652508" y="2063904"/>
              <a:ext cx="17480" cy="21774"/>
            </a:xfrm>
            <a:custGeom>
              <a:rect b="b" l="l" r="r" t="t"/>
              <a:pathLst>
                <a:path extrusionOk="0" h="213" w="171">
                  <a:moveTo>
                    <a:pt x="85" y="1"/>
                  </a:moveTo>
                  <a:cubicBezTo>
                    <a:pt x="35" y="1"/>
                    <a:pt x="1" y="52"/>
                    <a:pt x="1" y="111"/>
                  </a:cubicBezTo>
                  <a:cubicBezTo>
                    <a:pt x="1" y="162"/>
                    <a:pt x="35" y="213"/>
                    <a:pt x="85" y="213"/>
                  </a:cubicBezTo>
                  <a:cubicBezTo>
                    <a:pt x="128" y="213"/>
                    <a:pt x="170" y="162"/>
                    <a:pt x="170" y="111"/>
                  </a:cubicBezTo>
                  <a:cubicBezTo>
                    <a:pt x="170" y="52"/>
                    <a:pt x="128" y="1"/>
                    <a:pt x="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8" name="Google Shape;5888;p31"/>
            <p:cNvSpPr/>
            <p:nvPr/>
          </p:nvSpPr>
          <p:spPr>
            <a:xfrm>
              <a:off x="10603952" y="1697128"/>
              <a:ext cx="40889" cy="57347"/>
            </a:xfrm>
            <a:custGeom>
              <a:rect b="b" l="l" r="r" t="t"/>
              <a:pathLst>
                <a:path extrusionOk="0" h="561" w="400">
                  <a:moveTo>
                    <a:pt x="207" y="0"/>
                  </a:moveTo>
                  <a:cubicBezTo>
                    <a:pt x="203" y="0"/>
                    <a:pt x="199" y="0"/>
                    <a:pt x="196" y="1"/>
                  </a:cubicBezTo>
                  <a:cubicBezTo>
                    <a:pt x="94" y="1"/>
                    <a:pt x="1" y="136"/>
                    <a:pt x="9" y="289"/>
                  </a:cubicBezTo>
                  <a:cubicBezTo>
                    <a:pt x="9" y="445"/>
                    <a:pt x="96" y="561"/>
                    <a:pt x="194" y="561"/>
                  </a:cubicBezTo>
                  <a:cubicBezTo>
                    <a:pt x="197" y="561"/>
                    <a:pt x="201" y="561"/>
                    <a:pt x="204" y="560"/>
                  </a:cubicBezTo>
                  <a:cubicBezTo>
                    <a:pt x="314" y="560"/>
                    <a:pt x="399" y="425"/>
                    <a:pt x="399" y="272"/>
                  </a:cubicBezTo>
                  <a:cubicBezTo>
                    <a:pt x="399" y="116"/>
                    <a:pt x="312" y="0"/>
                    <a:pt x="20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9" name="Google Shape;5889;p31"/>
            <p:cNvSpPr/>
            <p:nvPr/>
          </p:nvSpPr>
          <p:spPr>
            <a:xfrm>
              <a:off x="10576250" y="1643563"/>
              <a:ext cx="77281" cy="37925"/>
            </a:xfrm>
            <a:custGeom>
              <a:rect b="b" l="l" r="r" t="t"/>
              <a:pathLst>
                <a:path extrusionOk="0" h="371" w="756">
                  <a:moveTo>
                    <a:pt x="646" y="0"/>
                  </a:moveTo>
                  <a:cubicBezTo>
                    <a:pt x="635" y="0"/>
                    <a:pt x="623" y="2"/>
                    <a:pt x="611" y="7"/>
                  </a:cubicBezTo>
                  <a:lnTo>
                    <a:pt x="68" y="160"/>
                  </a:lnTo>
                  <a:cubicBezTo>
                    <a:pt x="26" y="168"/>
                    <a:pt x="0" y="202"/>
                    <a:pt x="9" y="228"/>
                  </a:cubicBezTo>
                  <a:lnTo>
                    <a:pt x="43" y="338"/>
                  </a:lnTo>
                  <a:cubicBezTo>
                    <a:pt x="55" y="356"/>
                    <a:pt x="80" y="370"/>
                    <a:pt x="109" y="370"/>
                  </a:cubicBezTo>
                  <a:cubicBezTo>
                    <a:pt x="121" y="370"/>
                    <a:pt x="132" y="368"/>
                    <a:pt x="144" y="363"/>
                  </a:cubicBezTo>
                  <a:lnTo>
                    <a:pt x="687" y="211"/>
                  </a:lnTo>
                  <a:cubicBezTo>
                    <a:pt x="730" y="202"/>
                    <a:pt x="755" y="168"/>
                    <a:pt x="747" y="143"/>
                  </a:cubicBezTo>
                  <a:lnTo>
                    <a:pt x="713" y="32"/>
                  </a:lnTo>
                  <a:cubicBezTo>
                    <a:pt x="700" y="14"/>
                    <a:pt x="675" y="0"/>
                    <a:pt x="64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0" name="Google Shape;5890;p31"/>
            <p:cNvSpPr/>
            <p:nvPr/>
          </p:nvSpPr>
          <p:spPr>
            <a:xfrm>
              <a:off x="10740113" y="1703977"/>
              <a:ext cx="38231" cy="57449"/>
            </a:xfrm>
            <a:custGeom>
              <a:rect b="b" l="l" r="r" t="t"/>
              <a:pathLst>
                <a:path extrusionOk="0" h="562" w="374">
                  <a:moveTo>
                    <a:pt x="206" y="1"/>
                  </a:moveTo>
                  <a:cubicBezTo>
                    <a:pt x="203" y="1"/>
                    <a:pt x="199" y="1"/>
                    <a:pt x="196" y="1"/>
                  </a:cubicBezTo>
                  <a:cubicBezTo>
                    <a:pt x="102" y="10"/>
                    <a:pt x="17" y="137"/>
                    <a:pt x="9" y="298"/>
                  </a:cubicBezTo>
                  <a:cubicBezTo>
                    <a:pt x="1" y="446"/>
                    <a:pt x="72" y="562"/>
                    <a:pt x="168" y="562"/>
                  </a:cubicBezTo>
                  <a:cubicBezTo>
                    <a:pt x="172" y="562"/>
                    <a:pt x="175" y="562"/>
                    <a:pt x="179" y="561"/>
                  </a:cubicBezTo>
                  <a:cubicBezTo>
                    <a:pt x="272" y="553"/>
                    <a:pt x="357" y="417"/>
                    <a:pt x="365" y="264"/>
                  </a:cubicBezTo>
                  <a:cubicBezTo>
                    <a:pt x="373" y="109"/>
                    <a:pt x="303" y="1"/>
                    <a:pt x="20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1" name="Google Shape;5891;p31"/>
            <p:cNvSpPr/>
            <p:nvPr/>
          </p:nvSpPr>
          <p:spPr>
            <a:xfrm>
              <a:off x="10740931" y="1649389"/>
              <a:ext cx="53054" cy="39049"/>
            </a:xfrm>
            <a:custGeom>
              <a:rect b="b" l="l" r="r" t="t"/>
              <a:pathLst>
                <a:path extrusionOk="0" h="382" w="519">
                  <a:moveTo>
                    <a:pt x="82" y="1"/>
                  </a:moveTo>
                  <a:cubicBezTo>
                    <a:pt x="65" y="1"/>
                    <a:pt x="49" y="10"/>
                    <a:pt x="43" y="26"/>
                  </a:cubicBezTo>
                  <a:lnTo>
                    <a:pt x="9" y="103"/>
                  </a:lnTo>
                  <a:cubicBezTo>
                    <a:pt x="1" y="128"/>
                    <a:pt x="18" y="154"/>
                    <a:pt x="43" y="179"/>
                  </a:cubicBezTo>
                  <a:lnTo>
                    <a:pt x="408" y="366"/>
                  </a:lnTo>
                  <a:cubicBezTo>
                    <a:pt x="419" y="376"/>
                    <a:pt x="431" y="381"/>
                    <a:pt x="442" y="381"/>
                  </a:cubicBezTo>
                  <a:cubicBezTo>
                    <a:pt x="457" y="381"/>
                    <a:pt x="471" y="372"/>
                    <a:pt x="476" y="357"/>
                  </a:cubicBezTo>
                  <a:lnTo>
                    <a:pt x="510" y="281"/>
                  </a:lnTo>
                  <a:cubicBezTo>
                    <a:pt x="518" y="255"/>
                    <a:pt x="501" y="222"/>
                    <a:pt x="467" y="213"/>
                  </a:cubicBezTo>
                  <a:lnTo>
                    <a:pt x="467" y="205"/>
                  </a:lnTo>
                  <a:lnTo>
                    <a:pt x="111" y="9"/>
                  </a:lnTo>
                  <a:cubicBezTo>
                    <a:pt x="102" y="3"/>
                    <a:pt x="92" y="1"/>
                    <a:pt x="8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2" name="Google Shape;5892;p31"/>
            <p:cNvSpPr/>
            <p:nvPr/>
          </p:nvSpPr>
          <p:spPr>
            <a:xfrm>
              <a:off x="10675917" y="1771750"/>
              <a:ext cx="41707" cy="46409"/>
            </a:xfrm>
            <a:custGeom>
              <a:rect b="b" l="l" r="r" t="t"/>
              <a:pathLst>
                <a:path extrusionOk="0" h="454" w="408">
                  <a:moveTo>
                    <a:pt x="221" y="0"/>
                  </a:moveTo>
                  <a:lnTo>
                    <a:pt x="221" y="0"/>
                  </a:lnTo>
                  <a:cubicBezTo>
                    <a:pt x="289" y="153"/>
                    <a:pt x="323" y="280"/>
                    <a:pt x="238" y="356"/>
                  </a:cubicBezTo>
                  <a:cubicBezTo>
                    <a:pt x="179" y="416"/>
                    <a:pt x="86" y="433"/>
                    <a:pt x="1" y="433"/>
                  </a:cubicBezTo>
                  <a:lnTo>
                    <a:pt x="1" y="441"/>
                  </a:lnTo>
                  <a:cubicBezTo>
                    <a:pt x="1" y="441"/>
                    <a:pt x="58" y="454"/>
                    <a:pt x="128" y="454"/>
                  </a:cubicBezTo>
                  <a:cubicBezTo>
                    <a:pt x="198" y="454"/>
                    <a:pt x="281" y="441"/>
                    <a:pt x="332" y="390"/>
                  </a:cubicBezTo>
                  <a:cubicBezTo>
                    <a:pt x="408" y="314"/>
                    <a:pt x="340" y="17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3" name="Google Shape;5893;p31"/>
            <p:cNvSpPr/>
            <p:nvPr/>
          </p:nvSpPr>
          <p:spPr>
            <a:xfrm>
              <a:off x="10636050" y="1839320"/>
              <a:ext cx="82494" cy="20956"/>
            </a:xfrm>
            <a:custGeom>
              <a:rect b="b" l="l" r="r" t="t"/>
              <a:pathLst>
                <a:path extrusionOk="0" h="205" w="807">
                  <a:moveTo>
                    <a:pt x="51" y="1"/>
                  </a:moveTo>
                  <a:lnTo>
                    <a:pt x="0" y="111"/>
                  </a:lnTo>
                  <a:cubicBezTo>
                    <a:pt x="13" y="111"/>
                    <a:pt x="188" y="204"/>
                    <a:pt x="487" y="204"/>
                  </a:cubicBezTo>
                  <a:cubicBezTo>
                    <a:pt x="581" y="204"/>
                    <a:pt x="688" y="195"/>
                    <a:pt x="806" y="170"/>
                  </a:cubicBezTo>
                  <a:lnTo>
                    <a:pt x="789" y="119"/>
                  </a:lnTo>
                  <a:cubicBezTo>
                    <a:pt x="708" y="136"/>
                    <a:pt x="632" y="143"/>
                    <a:pt x="563" y="143"/>
                  </a:cubicBezTo>
                  <a:cubicBezTo>
                    <a:pt x="245" y="143"/>
                    <a:pt x="51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4" name="Google Shape;5894;p31"/>
            <p:cNvSpPr/>
            <p:nvPr/>
          </p:nvSpPr>
          <p:spPr>
            <a:xfrm>
              <a:off x="10665491" y="1874587"/>
              <a:ext cx="38334" cy="13187"/>
            </a:xfrm>
            <a:custGeom>
              <a:rect b="b" l="l" r="r" t="t"/>
              <a:pathLst>
                <a:path extrusionOk="0" h="129" w="375">
                  <a:moveTo>
                    <a:pt x="350" y="1"/>
                  </a:moveTo>
                  <a:cubicBezTo>
                    <a:pt x="323" y="1"/>
                    <a:pt x="265" y="33"/>
                    <a:pt x="188" y="46"/>
                  </a:cubicBezTo>
                  <a:cubicBezTo>
                    <a:pt x="86" y="63"/>
                    <a:pt x="1" y="37"/>
                    <a:pt x="9" y="80"/>
                  </a:cubicBezTo>
                  <a:cubicBezTo>
                    <a:pt x="16" y="111"/>
                    <a:pt x="64" y="129"/>
                    <a:pt x="130" y="129"/>
                  </a:cubicBezTo>
                  <a:cubicBezTo>
                    <a:pt x="153" y="129"/>
                    <a:pt x="178" y="127"/>
                    <a:pt x="204" y="122"/>
                  </a:cubicBezTo>
                  <a:cubicBezTo>
                    <a:pt x="298" y="105"/>
                    <a:pt x="374" y="63"/>
                    <a:pt x="366" y="20"/>
                  </a:cubicBezTo>
                  <a:lnTo>
                    <a:pt x="366" y="12"/>
                  </a:lnTo>
                  <a:cubicBezTo>
                    <a:pt x="364" y="4"/>
                    <a:pt x="358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5" name="Google Shape;5895;p31"/>
            <p:cNvSpPr/>
            <p:nvPr/>
          </p:nvSpPr>
          <p:spPr>
            <a:xfrm>
              <a:off x="11558716" y="1658998"/>
              <a:ext cx="24329" cy="999027"/>
            </a:xfrm>
            <a:custGeom>
              <a:rect b="b" l="l" r="r" t="t"/>
              <a:pathLst>
                <a:path extrusionOk="0" h="9773" w="238">
                  <a:moveTo>
                    <a:pt x="0" y="0"/>
                  </a:moveTo>
                  <a:lnTo>
                    <a:pt x="0" y="9773"/>
                  </a:lnTo>
                  <a:lnTo>
                    <a:pt x="238" y="9773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6" name="Google Shape;5896;p31"/>
            <p:cNvSpPr/>
            <p:nvPr/>
          </p:nvSpPr>
          <p:spPr>
            <a:xfrm>
              <a:off x="11558716" y="1855778"/>
              <a:ext cx="24329" cy="755429"/>
            </a:xfrm>
            <a:custGeom>
              <a:rect b="b" l="l" r="r" t="t"/>
              <a:pathLst>
                <a:path extrusionOk="0" h="7390" w="238">
                  <a:moveTo>
                    <a:pt x="238" y="1"/>
                  </a:moveTo>
                  <a:lnTo>
                    <a:pt x="0" y="120"/>
                  </a:lnTo>
                  <a:lnTo>
                    <a:pt x="0" y="7390"/>
                  </a:lnTo>
                  <a:lnTo>
                    <a:pt x="238" y="7390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7" name="Google Shape;5897;p31"/>
            <p:cNvSpPr/>
            <p:nvPr/>
          </p:nvSpPr>
          <p:spPr>
            <a:xfrm>
              <a:off x="11121610" y="1512410"/>
              <a:ext cx="461435" cy="195246"/>
            </a:xfrm>
            <a:custGeom>
              <a:rect b="b" l="l" r="r" t="t"/>
              <a:pathLst>
                <a:path extrusionOk="0" h="1910" w="4514">
                  <a:moveTo>
                    <a:pt x="1290" y="1"/>
                  </a:moveTo>
                  <a:lnTo>
                    <a:pt x="1" y="1553"/>
                  </a:lnTo>
                  <a:lnTo>
                    <a:pt x="1" y="1909"/>
                  </a:lnTo>
                  <a:lnTo>
                    <a:pt x="4514" y="1909"/>
                  </a:lnTo>
                  <a:lnTo>
                    <a:pt x="4514" y="1400"/>
                  </a:lnTo>
                  <a:lnTo>
                    <a:pt x="1290" y="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8" name="Google Shape;5898;p31"/>
            <p:cNvSpPr/>
            <p:nvPr/>
          </p:nvSpPr>
          <p:spPr>
            <a:xfrm>
              <a:off x="11518849" y="1621687"/>
              <a:ext cx="116228" cy="116330"/>
            </a:xfrm>
            <a:custGeom>
              <a:rect b="b" l="l" r="r" t="t"/>
              <a:pathLst>
                <a:path extrusionOk="0" h="1138" w="1137">
                  <a:moveTo>
                    <a:pt x="569" y="0"/>
                  </a:moveTo>
                  <a:cubicBezTo>
                    <a:pt x="255" y="0"/>
                    <a:pt x="0" y="255"/>
                    <a:pt x="0" y="569"/>
                  </a:cubicBezTo>
                  <a:cubicBezTo>
                    <a:pt x="0" y="883"/>
                    <a:pt x="255" y="1137"/>
                    <a:pt x="569" y="1137"/>
                  </a:cubicBezTo>
                  <a:cubicBezTo>
                    <a:pt x="882" y="1137"/>
                    <a:pt x="1137" y="883"/>
                    <a:pt x="1137" y="569"/>
                  </a:cubicBezTo>
                  <a:cubicBezTo>
                    <a:pt x="1137" y="255"/>
                    <a:pt x="882" y="0"/>
                    <a:pt x="56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9" name="Google Shape;5899;p31"/>
            <p:cNvSpPr/>
            <p:nvPr/>
          </p:nvSpPr>
          <p:spPr>
            <a:xfrm>
              <a:off x="11090432" y="1683225"/>
              <a:ext cx="468386" cy="33938"/>
            </a:xfrm>
            <a:custGeom>
              <a:rect b="b" l="l" r="r" t="t"/>
              <a:pathLst>
                <a:path extrusionOk="0" h="332" w="4582">
                  <a:moveTo>
                    <a:pt x="170" y="1"/>
                  </a:moveTo>
                  <a:cubicBezTo>
                    <a:pt x="77" y="1"/>
                    <a:pt x="1" y="77"/>
                    <a:pt x="1" y="162"/>
                  </a:cubicBezTo>
                  <a:cubicBezTo>
                    <a:pt x="1" y="255"/>
                    <a:pt x="77" y="332"/>
                    <a:pt x="170" y="332"/>
                  </a:cubicBezTo>
                  <a:lnTo>
                    <a:pt x="4581" y="332"/>
                  </a:lnTo>
                  <a:lnTo>
                    <a:pt x="4581" y="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0" name="Google Shape;5900;p31"/>
            <p:cNvSpPr/>
            <p:nvPr/>
          </p:nvSpPr>
          <p:spPr>
            <a:xfrm>
              <a:off x="11416524" y="2587696"/>
              <a:ext cx="308816" cy="71250"/>
            </a:xfrm>
            <a:custGeom>
              <a:rect b="b" l="l" r="r" t="t"/>
              <a:pathLst>
                <a:path extrusionOk="0" h="697" w="3021">
                  <a:moveTo>
                    <a:pt x="1239" y="1"/>
                  </a:moveTo>
                  <a:lnTo>
                    <a:pt x="0" y="696"/>
                  </a:lnTo>
                  <a:lnTo>
                    <a:pt x="3020" y="696"/>
                  </a:lnTo>
                  <a:lnTo>
                    <a:pt x="17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1" name="Google Shape;5901;p31"/>
            <p:cNvSpPr/>
            <p:nvPr/>
          </p:nvSpPr>
          <p:spPr>
            <a:xfrm>
              <a:off x="11145939" y="1511593"/>
              <a:ext cx="359110" cy="155277"/>
            </a:xfrm>
            <a:custGeom>
              <a:rect b="b" l="l" r="r" t="t"/>
              <a:pathLst>
                <a:path extrusionOk="0" h="1519" w="3513">
                  <a:moveTo>
                    <a:pt x="1052" y="0"/>
                  </a:moveTo>
                  <a:lnTo>
                    <a:pt x="1052" y="9"/>
                  </a:lnTo>
                  <a:lnTo>
                    <a:pt x="0" y="1273"/>
                  </a:lnTo>
                  <a:cubicBezTo>
                    <a:pt x="433" y="1425"/>
                    <a:pt x="959" y="1519"/>
                    <a:pt x="1536" y="1519"/>
                  </a:cubicBezTo>
                  <a:cubicBezTo>
                    <a:pt x="2316" y="1519"/>
                    <a:pt x="3012" y="1349"/>
                    <a:pt x="3512" y="1077"/>
                  </a:cubicBezTo>
                  <a:lnTo>
                    <a:pt x="1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2" name="Google Shape;5902;p31"/>
            <p:cNvSpPr/>
            <p:nvPr/>
          </p:nvSpPr>
          <p:spPr>
            <a:xfrm>
              <a:off x="11555241" y="1658998"/>
              <a:ext cx="43445" cy="42525"/>
            </a:xfrm>
            <a:custGeom>
              <a:rect b="b" l="l" r="r" t="t"/>
              <a:pathLst>
                <a:path extrusionOk="0" h="416" w="425">
                  <a:moveTo>
                    <a:pt x="213" y="0"/>
                  </a:moveTo>
                  <a:cubicBezTo>
                    <a:pt x="94" y="0"/>
                    <a:pt x="0" y="94"/>
                    <a:pt x="0" y="204"/>
                  </a:cubicBezTo>
                  <a:cubicBezTo>
                    <a:pt x="0" y="323"/>
                    <a:pt x="94" y="416"/>
                    <a:pt x="213" y="416"/>
                  </a:cubicBezTo>
                  <a:cubicBezTo>
                    <a:pt x="331" y="416"/>
                    <a:pt x="425" y="323"/>
                    <a:pt x="425" y="204"/>
                  </a:cubicBezTo>
                  <a:cubicBezTo>
                    <a:pt x="425" y="94"/>
                    <a:pt x="331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3" name="Google Shape;5903;p31"/>
            <p:cNvSpPr/>
            <p:nvPr/>
          </p:nvSpPr>
          <p:spPr>
            <a:xfrm>
              <a:off x="10466053" y="4629910"/>
              <a:ext cx="1247122" cy="39049"/>
            </a:xfrm>
            <a:custGeom>
              <a:rect b="b" l="l" r="r" t="t"/>
              <a:pathLst>
                <a:path extrusionOk="0" h="382" w="12200">
                  <a:moveTo>
                    <a:pt x="1" y="0"/>
                  </a:moveTo>
                  <a:lnTo>
                    <a:pt x="1" y="382"/>
                  </a:lnTo>
                  <a:lnTo>
                    <a:pt x="12199" y="382"/>
                  </a:lnTo>
                  <a:lnTo>
                    <a:pt x="121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4" name="Google Shape;5904;p31"/>
            <p:cNvSpPr/>
            <p:nvPr/>
          </p:nvSpPr>
          <p:spPr>
            <a:xfrm>
              <a:off x="11525800" y="2700448"/>
              <a:ext cx="159570" cy="1968511"/>
            </a:xfrm>
            <a:custGeom>
              <a:rect b="b" l="l" r="r" t="t"/>
              <a:pathLst>
                <a:path extrusionOk="0" h="19257" w="1561">
                  <a:moveTo>
                    <a:pt x="0" y="0"/>
                  </a:moveTo>
                  <a:lnTo>
                    <a:pt x="0" y="19257"/>
                  </a:lnTo>
                  <a:lnTo>
                    <a:pt x="1561" y="19257"/>
                  </a:lnTo>
                  <a:lnTo>
                    <a:pt x="15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5" name="Google Shape;5905;p31"/>
            <p:cNvSpPr/>
            <p:nvPr/>
          </p:nvSpPr>
          <p:spPr>
            <a:xfrm>
              <a:off x="11399157" y="2711686"/>
              <a:ext cx="337439" cy="170108"/>
            </a:xfrm>
            <a:custGeom>
              <a:rect b="b" l="l" r="r" t="t"/>
              <a:pathLst>
                <a:path extrusionOk="0" h="1325" w="3301">
                  <a:moveTo>
                    <a:pt x="0" y="1"/>
                  </a:moveTo>
                  <a:cubicBezTo>
                    <a:pt x="0" y="238"/>
                    <a:pt x="128" y="739"/>
                    <a:pt x="280" y="739"/>
                  </a:cubicBezTo>
                  <a:lnTo>
                    <a:pt x="340" y="739"/>
                  </a:lnTo>
                  <a:lnTo>
                    <a:pt x="340" y="985"/>
                  </a:lnTo>
                  <a:cubicBezTo>
                    <a:pt x="340" y="1172"/>
                    <a:pt x="493" y="1324"/>
                    <a:pt x="688" y="1324"/>
                  </a:cubicBezTo>
                  <a:lnTo>
                    <a:pt x="2613" y="1324"/>
                  </a:lnTo>
                  <a:cubicBezTo>
                    <a:pt x="2808" y="1324"/>
                    <a:pt x="2961" y="1172"/>
                    <a:pt x="2961" y="985"/>
                  </a:cubicBezTo>
                  <a:lnTo>
                    <a:pt x="2961" y="815"/>
                  </a:lnTo>
                  <a:cubicBezTo>
                    <a:pt x="2961" y="790"/>
                    <a:pt x="2953" y="764"/>
                    <a:pt x="2953" y="739"/>
                  </a:cubicBezTo>
                  <a:lnTo>
                    <a:pt x="3020" y="739"/>
                  </a:lnTo>
                  <a:cubicBezTo>
                    <a:pt x="3173" y="739"/>
                    <a:pt x="3300" y="238"/>
                    <a:pt x="3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6" name="Google Shape;5906;p31"/>
            <p:cNvSpPr/>
            <p:nvPr/>
          </p:nvSpPr>
          <p:spPr>
            <a:xfrm>
              <a:off x="11395670" y="4532695"/>
              <a:ext cx="337439" cy="136263"/>
            </a:xfrm>
            <a:custGeom>
              <a:rect b="b" l="l" r="r" t="t"/>
              <a:pathLst>
                <a:path extrusionOk="0" h="1333" w="3301">
                  <a:moveTo>
                    <a:pt x="688" y="1"/>
                  </a:moveTo>
                  <a:cubicBezTo>
                    <a:pt x="493" y="1"/>
                    <a:pt x="340" y="154"/>
                    <a:pt x="340" y="349"/>
                  </a:cubicBezTo>
                  <a:lnTo>
                    <a:pt x="340" y="518"/>
                  </a:lnTo>
                  <a:cubicBezTo>
                    <a:pt x="340" y="544"/>
                    <a:pt x="348" y="569"/>
                    <a:pt x="348" y="595"/>
                  </a:cubicBezTo>
                  <a:lnTo>
                    <a:pt x="281" y="595"/>
                  </a:lnTo>
                  <a:cubicBezTo>
                    <a:pt x="128" y="595"/>
                    <a:pt x="1" y="1095"/>
                    <a:pt x="1" y="1333"/>
                  </a:cubicBezTo>
                  <a:lnTo>
                    <a:pt x="3300" y="1333"/>
                  </a:lnTo>
                  <a:cubicBezTo>
                    <a:pt x="3300" y="1095"/>
                    <a:pt x="3182" y="595"/>
                    <a:pt x="3029" y="595"/>
                  </a:cubicBezTo>
                  <a:lnTo>
                    <a:pt x="2961" y="595"/>
                  </a:lnTo>
                  <a:lnTo>
                    <a:pt x="2961" y="349"/>
                  </a:lnTo>
                  <a:cubicBezTo>
                    <a:pt x="2961" y="154"/>
                    <a:pt x="2808" y="1"/>
                    <a:pt x="2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7" name="Google Shape;5907;p31"/>
            <p:cNvSpPr/>
            <p:nvPr/>
          </p:nvSpPr>
          <p:spPr>
            <a:xfrm>
              <a:off x="9790563" y="4591678"/>
              <a:ext cx="235931" cy="77281"/>
            </a:xfrm>
            <a:custGeom>
              <a:rect b="b" l="l" r="r" t="t"/>
              <a:pathLst>
                <a:path extrusionOk="0" h="756" w="2308">
                  <a:moveTo>
                    <a:pt x="272" y="1"/>
                  </a:moveTo>
                  <a:cubicBezTo>
                    <a:pt x="119" y="1"/>
                    <a:pt x="1" y="120"/>
                    <a:pt x="1" y="264"/>
                  </a:cubicBezTo>
                  <a:lnTo>
                    <a:pt x="1" y="756"/>
                  </a:lnTo>
                  <a:lnTo>
                    <a:pt x="2308" y="756"/>
                  </a:lnTo>
                  <a:lnTo>
                    <a:pt x="2308" y="264"/>
                  </a:lnTo>
                  <a:cubicBezTo>
                    <a:pt x="2308" y="120"/>
                    <a:pt x="2181" y="1"/>
                    <a:pt x="2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8" name="Google Shape;5908;p31"/>
            <p:cNvSpPr/>
            <p:nvPr/>
          </p:nvSpPr>
          <p:spPr>
            <a:xfrm>
              <a:off x="9814892" y="4538829"/>
              <a:ext cx="187375" cy="77281"/>
            </a:xfrm>
            <a:custGeom>
              <a:rect b="b" l="l" r="r" t="t"/>
              <a:pathLst>
                <a:path extrusionOk="0" h="756" w="1833">
                  <a:moveTo>
                    <a:pt x="272" y="0"/>
                  </a:moveTo>
                  <a:cubicBezTo>
                    <a:pt x="119" y="0"/>
                    <a:pt x="0" y="119"/>
                    <a:pt x="0" y="263"/>
                  </a:cubicBezTo>
                  <a:lnTo>
                    <a:pt x="0" y="755"/>
                  </a:lnTo>
                  <a:lnTo>
                    <a:pt x="1561" y="755"/>
                  </a:lnTo>
                  <a:cubicBezTo>
                    <a:pt x="1714" y="755"/>
                    <a:pt x="1832" y="637"/>
                    <a:pt x="1832" y="484"/>
                  </a:cubicBezTo>
                  <a:lnTo>
                    <a:pt x="1832" y="263"/>
                  </a:lnTo>
                  <a:cubicBezTo>
                    <a:pt x="1832" y="119"/>
                    <a:pt x="1714" y="0"/>
                    <a:pt x="15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9" name="Google Shape;5909;p31"/>
            <p:cNvSpPr/>
            <p:nvPr/>
          </p:nvSpPr>
          <p:spPr>
            <a:xfrm>
              <a:off x="9774922" y="2700448"/>
              <a:ext cx="267211" cy="75543"/>
            </a:xfrm>
            <a:custGeom>
              <a:rect b="b" l="l" r="r" t="t"/>
              <a:pathLst>
                <a:path extrusionOk="0" h="739" w="2614">
                  <a:moveTo>
                    <a:pt x="1" y="0"/>
                  </a:moveTo>
                  <a:cubicBezTo>
                    <a:pt x="1" y="238"/>
                    <a:pt x="94" y="738"/>
                    <a:pt x="221" y="738"/>
                  </a:cubicBezTo>
                  <a:lnTo>
                    <a:pt x="2393" y="738"/>
                  </a:lnTo>
                  <a:cubicBezTo>
                    <a:pt x="2520" y="738"/>
                    <a:pt x="2614" y="238"/>
                    <a:pt x="2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0" name="Google Shape;5910;p31"/>
            <p:cNvSpPr/>
            <p:nvPr/>
          </p:nvSpPr>
          <p:spPr>
            <a:xfrm>
              <a:off x="9801807" y="2748084"/>
              <a:ext cx="213442" cy="88627"/>
            </a:xfrm>
            <a:custGeom>
              <a:rect b="b" l="l" r="r" t="t"/>
              <a:pathLst>
                <a:path extrusionOk="0" h="867" w="2088">
                  <a:moveTo>
                    <a:pt x="315" y="1"/>
                  </a:moveTo>
                  <a:cubicBezTo>
                    <a:pt x="145" y="1"/>
                    <a:pt x="1" y="137"/>
                    <a:pt x="1" y="306"/>
                  </a:cubicBezTo>
                  <a:lnTo>
                    <a:pt x="1" y="552"/>
                  </a:lnTo>
                  <a:cubicBezTo>
                    <a:pt x="1" y="722"/>
                    <a:pt x="145" y="866"/>
                    <a:pt x="315" y="866"/>
                  </a:cubicBezTo>
                  <a:lnTo>
                    <a:pt x="1774" y="866"/>
                  </a:lnTo>
                  <a:cubicBezTo>
                    <a:pt x="1943" y="866"/>
                    <a:pt x="2088" y="722"/>
                    <a:pt x="2088" y="552"/>
                  </a:cubicBezTo>
                  <a:lnTo>
                    <a:pt x="20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1" name="Google Shape;5911;p31"/>
            <p:cNvSpPr/>
            <p:nvPr/>
          </p:nvSpPr>
          <p:spPr>
            <a:xfrm>
              <a:off x="9840039" y="2756773"/>
              <a:ext cx="123179" cy="1859337"/>
            </a:xfrm>
            <a:custGeom>
              <a:rect b="b" l="l" r="r" t="t"/>
              <a:pathLst>
                <a:path extrusionOk="0" h="18189" w="1205">
                  <a:moveTo>
                    <a:pt x="0" y="1"/>
                  </a:moveTo>
                  <a:lnTo>
                    <a:pt x="0" y="18188"/>
                  </a:lnTo>
                  <a:lnTo>
                    <a:pt x="1205" y="18188"/>
                  </a:lnTo>
                  <a:lnTo>
                    <a:pt x="12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2" name="Google Shape;5912;p31"/>
            <p:cNvSpPr/>
            <p:nvPr/>
          </p:nvSpPr>
          <p:spPr>
            <a:xfrm>
              <a:off x="11474587" y="4591678"/>
              <a:ext cx="296652" cy="77281"/>
            </a:xfrm>
            <a:custGeom>
              <a:rect b="b" l="l" r="r" t="t"/>
              <a:pathLst>
                <a:path extrusionOk="0" h="756" w="2902">
                  <a:moveTo>
                    <a:pt x="306" y="1"/>
                  </a:moveTo>
                  <a:cubicBezTo>
                    <a:pt x="136" y="1"/>
                    <a:pt x="1" y="137"/>
                    <a:pt x="1" y="306"/>
                  </a:cubicBezTo>
                  <a:lnTo>
                    <a:pt x="1" y="756"/>
                  </a:lnTo>
                  <a:lnTo>
                    <a:pt x="2902" y="756"/>
                  </a:lnTo>
                  <a:lnTo>
                    <a:pt x="2902" y="306"/>
                  </a:lnTo>
                  <a:cubicBezTo>
                    <a:pt x="2902" y="137"/>
                    <a:pt x="2766" y="1"/>
                    <a:pt x="2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3" name="Google Shape;5913;p31"/>
            <p:cNvSpPr/>
            <p:nvPr/>
          </p:nvSpPr>
          <p:spPr>
            <a:xfrm>
              <a:off x="11504957" y="4535285"/>
              <a:ext cx="235931" cy="80799"/>
            </a:xfrm>
            <a:custGeom>
              <a:rect b="b" l="l" r="r" t="t"/>
              <a:pathLst>
                <a:path extrusionOk="0" h="756" w="2308">
                  <a:moveTo>
                    <a:pt x="306" y="0"/>
                  </a:moveTo>
                  <a:cubicBezTo>
                    <a:pt x="136" y="0"/>
                    <a:pt x="0" y="136"/>
                    <a:pt x="0" y="306"/>
                  </a:cubicBezTo>
                  <a:lnTo>
                    <a:pt x="0" y="450"/>
                  </a:lnTo>
                  <a:cubicBezTo>
                    <a:pt x="0" y="620"/>
                    <a:pt x="136" y="755"/>
                    <a:pt x="306" y="755"/>
                  </a:cubicBezTo>
                  <a:lnTo>
                    <a:pt x="2308" y="755"/>
                  </a:lnTo>
                  <a:lnTo>
                    <a:pt x="2308" y="306"/>
                  </a:lnTo>
                  <a:cubicBezTo>
                    <a:pt x="2308" y="136"/>
                    <a:pt x="2172" y="0"/>
                    <a:pt x="2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4" name="Google Shape;5914;p31"/>
            <p:cNvSpPr/>
            <p:nvPr/>
          </p:nvSpPr>
          <p:spPr>
            <a:xfrm>
              <a:off x="11453733" y="2700448"/>
              <a:ext cx="337439" cy="75543"/>
            </a:xfrm>
            <a:custGeom>
              <a:rect b="b" l="l" r="r" t="t"/>
              <a:pathLst>
                <a:path extrusionOk="0" h="739" w="3301">
                  <a:moveTo>
                    <a:pt x="1" y="0"/>
                  </a:moveTo>
                  <a:cubicBezTo>
                    <a:pt x="1" y="238"/>
                    <a:pt x="128" y="738"/>
                    <a:pt x="281" y="738"/>
                  </a:cubicBezTo>
                  <a:lnTo>
                    <a:pt x="3029" y="738"/>
                  </a:lnTo>
                  <a:cubicBezTo>
                    <a:pt x="3182" y="738"/>
                    <a:pt x="3301" y="238"/>
                    <a:pt x="3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5" name="Google Shape;5915;p31"/>
            <p:cNvSpPr/>
            <p:nvPr/>
          </p:nvSpPr>
          <p:spPr>
            <a:xfrm>
              <a:off x="11488489" y="2748084"/>
              <a:ext cx="268029" cy="88627"/>
            </a:xfrm>
            <a:custGeom>
              <a:rect b="b" l="l" r="r" t="t"/>
              <a:pathLst>
                <a:path extrusionOk="0" h="867" w="2622">
                  <a:moveTo>
                    <a:pt x="0" y="1"/>
                  </a:moveTo>
                  <a:lnTo>
                    <a:pt x="0" y="518"/>
                  </a:lnTo>
                  <a:cubicBezTo>
                    <a:pt x="0" y="705"/>
                    <a:pt x="161" y="866"/>
                    <a:pt x="348" y="866"/>
                  </a:cubicBezTo>
                  <a:lnTo>
                    <a:pt x="2282" y="866"/>
                  </a:lnTo>
                  <a:cubicBezTo>
                    <a:pt x="2469" y="866"/>
                    <a:pt x="2621" y="705"/>
                    <a:pt x="2621" y="518"/>
                  </a:cubicBezTo>
                  <a:lnTo>
                    <a:pt x="2621" y="349"/>
                  </a:lnTo>
                  <a:cubicBezTo>
                    <a:pt x="2621" y="154"/>
                    <a:pt x="2469" y="1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6" name="Google Shape;5916;p31"/>
            <p:cNvSpPr/>
            <p:nvPr/>
          </p:nvSpPr>
          <p:spPr>
            <a:xfrm>
              <a:off x="11577730" y="2756773"/>
              <a:ext cx="155379" cy="1859337"/>
            </a:xfrm>
            <a:custGeom>
              <a:rect b="b" l="l" r="r" t="t"/>
              <a:pathLst>
                <a:path extrusionOk="0" h="18189" w="1520">
                  <a:moveTo>
                    <a:pt x="1" y="1"/>
                  </a:moveTo>
                  <a:lnTo>
                    <a:pt x="1" y="18188"/>
                  </a:lnTo>
                  <a:lnTo>
                    <a:pt x="1519" y="18188"/>
                  </a:lnTo>
                  <a:lnTo>
                    <a:pt x="15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7" name="Google Shape;5917;p31"/>
            <p:cNvSpPr/>
            <p:nvPr/>
          </p:nvSpPr>
          <p:spPr>
            <a:xfrm>
              <a:off x="10234518" y="4591678"/>
              <a:ext cx="296754" cy="77281"/>
            </a:xfrm>
            <a:custGeom>
              <a:rect b="b" l="l" r="r" t="t"/>
              <a:pathLst>
                <a:path extrusionOk="0" h="756" w="2903">
                  <a:moveTo>
                    <a:pt x="306" y="1"/>
                  </a:moveTo>
                  <a:cubicBezTo>
                    <a:pt x="137" y="1"/>
                    <a:pt x="1" y="137"/>
                    <a:pt x="1" y="306"/>
                  </a:cubicBezTo>
                  <a:lnTo>
                    <a:pt x="1" y="756"/>
                  </a:lnTo>
                  <a:lnTo>
                    <a:pt x="2902" y="756"/>
                  </a:lnTo>
                  <a:lnTo>
                    <a:pt x="2902" y="306"/>
                  </a:lnTo>
                  <a:cubicBezTo>
                    <a:pt x="2902" y="137"/>
                    <a:pt x="2766" y="1"/>
                    <a:pt x="2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8" name="Google Shape;5918;p31"/>
            <p:cNvSpPr/>
            <p:nvPr/>
          </p:nvSpPr>
          <p:spPr>
            <a:xfrm>
              <a:off x="10264878" y="4538829"/>
              <a:ext cx="236033" cy="77281"/>
            </a:xfrm>
            <a:custGeom>
              <a:rect b="b" l="l" r="r" t="t"/>
              <a:pathLst>
                <a:path extrusionOk="0" h="756" w="2309">
                  <a:moveTo>
                    <a:pt x="306" y="0"/>
                  </a:moveTo>
                  <a:cubicBezTo>
                    <a:pt x="136" y="0"/>
                    <a:pt x="1" y="136"/>
                    <a:pt x="1" y="306"/>
                  </a:cubicBezTo>
                  <a:lnTo>
                    <a:pt x="1" y="450"/>
                  </a:lnTo>
                  <a:cubicBezTo>
                    <a:pt x="1" y="620"/>
                    <a:pt x="136" y="755"/>
                    <a:pt x="306" y="755"/>
                  </a:cubicBezTo>
                  <a:lnTo>
                    <a:pt x="2308" y="755"/>
                  </a:lnTo>
                  <a:lnTo>
                    <a:pt x="2308" y="306"/>
                  </a:lnTo>
                  <a:cubicBezTo>
                    <a:pt x="2308" y="136"/>
                    <a:pt x="2172" y="0"/>
                    <a:pt x="20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9" name="Google Shape;5919;p31"/>
            <p:cNvSpPr/>
            <p:nvPr/>
          </p:nvSpPr>
          <p:spPr>
            <a:xfrm>
              <a:off x="10213766" y="2700448"/>
              <a:ext cx="337439" cy="75543"/>
            </a:xfrm>
            <a:custGeom>
              <a:rect b="b" l="l" r="r" t="t"/>
              <a:pathLst>
                <a:path extrusionOk="0" h="739" w="3301">
                  <a:moveTo>
                    <a:pt x="0" y="0"/>
                  </a:moveTo>
                  <a:cubicBezTo>
                    <a:pt x="0" y="238"/>
                    <a:pt x="127" y="738"/>
                    <a:pt x="280" y="738"/>
                  </a:cubicBezTo>
                  <a:lnTo>
                    <a:pt x="3020" y="738"/>
                  </a:lnTo>
                  <a:cubicBezTo>
                    <a:pt x="3173" y="738"/>
                    <a:pt x="3300" y="238"/>
                    <a:pt x="3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0" name="Google Shape;5920;p31"/>
            <p:cNvSpPr/>
            <p:nvPr/>
          </p:nvSpPr>
          <p:spPr>
            <a:xfrm>
              <a:off x="10248420" y="2748084"/>
              <a:ext cx="268029" cy="88627"/>
            </a:xfrm>
            <a:custGeom>
              <a:rect b="b" l="l" r="r" t="t"/>
              <a:pathLst>
                <a:path extrusionOk="0" h="867" w="2622">
                  <a:moveTo>
                    <a:pt x="1" y="1"/>
                  </a:moveTo>
                  <a:lnTo>
                    <a:pt x="1" y="518"/>
                  </a:lnTo>
                  <a:cubicBezTo>
                    <a:pt x="1" y="705"/>
                    <a:pt x="153" y="866"/>
                    <a:pt x="348" y="866"/>
                  </a:cubicBezTo>
                  <a:lnTo>
                    <a:pt x="2274" y="866"/>
                  </a:lnTo>
                  <a:cubicBezTo>
                    <a:pt x="2469" y="866"/>
                    <a:pt x="2622" y="705"/>
                    <a:pt x="2622" y="518"/>
                  </a:cubicBezTo>
                  <a:lnTo>
                    <a:pt x="2622" y="349"/>
                  </a:lnTo>
                  <a:cubicBezTo>
                    <a:pt x="2622" y="154"/>
                    <a:pt x="2469" y="1"/>
                    <a:pt x="2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1" name="Google Shape;5921;p31"/>
            <p:cNvSpPr/>
            <p:nvPr/>
          </p:nvSpPr>
          <p:spPr>
            <a:xfrm>
              <a:off x="10467791" y="2700448"/>
              <a:ext cx="162330" cy="1858417"/>
            </a:xfrm>
            <a:custGeom>
              <a:rect b="b" l="l" r="r" t="t"/>
              <a:pathLst>
                <a:path extrusionOk="0" h="18180" w="1588">
                  <a:moveTo>
                    <a:pt x="1" y="0"/>
                  </a:moveTo>
                  <a:lnTo>
                    <a:pt x="1" y="18179"/>
                  </a:lnTo>
                  <a:lnTo>
                    <a:pt x="1587" y="18179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2" name="Google Shape;5922;p31"/>
            <p:cNvSpPr/>
            <p:nvPr/>
          </p:nvSpPr>
          <p:spPr>
            <a:xfrm>
              <a:off x="10468645" y="2755060"/>
              <a:ext cx="161451" cy="157082"/>
            </a:xfrm>
            <a:custGeom>
              <a:rect b="b" l="l" r="r" t="t"/>
              <a:pathLst>
                <a:path extrusionOk="0" h="1537" w="1740">
                  <a:moveTo>
                    <a:pt x="0" y="1"/>
                  </a:moveTo>
                  <a:lnTo>
                    <a:pt x="0" y="1536"/>
                  </a:lnTo>
                  <a:lnTo>
                    <a:pt x="1739" y="1536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3" name="Google Shape;5923;p31"/>
            <p:cNvSpPr/>
            <p:nvPr/>
          </p:nvSpPr>
          <p:spPr>
            <a:xfrm>
              <a:off x="10408808" y="2748084"/>
              <a:ext cx="281114" cy="88627"/>
            </a:xfrm>
            <a:custGeom>
              <a:rect b="b" l="l" r="r" t="t"/>
              <a:pathLst>
                <a:path extrusionOk="0" h="867" w="2750">
                  <a:moveTo>
                    <a:pt x="1" y="1"/>
                  </a:moveTo>
                  <a:lnTo>
                    <a:pt x="1" y="510"/>
                  </a:lnTo>
                  <a:cubicBezTo>
                    <a:pt x="1" y="705"/>
                    <a:pt x="154" y="858"/>
                    <a:pt x="349" y="858"/>
                  </a:cubicBezTo>
                  <a:lnTo>
                    <a:pt x="349" y="866"/>
                  </a:lnTo>
                  <a:lnTo>
                    <a:pt x="2393" y="866"/>
                  </a:lnTo>
                  <a:cubicBezTo>
                    <a:pt x="2588" y="866"/>
                    <a:pt x="2749" y="705"/>
                    <a:pt x="2749" y="510"/>
                  </a:cubicBezTo>
                  <a:lnTo>
                    <a:pt x="2749" y="357"/>
                  </a:lnTo>
                  <a:cubicBezTo>
                    <a:pt x="2749" y="162"/>
                    <a:pt x="2588" y="1"/>
                    <a:pt x="2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4" name="Google Shape;5924;p31"/>
            <p:cNvSpPr/>
            <p:nvPr/>
          </p:nvSpPr>
          <p:spPr>
            <a:xfrm>
              <a:off x="10372417" y="2700448"/>
              <a:ext cx="353079" cy="75543"/>
            </a:xfrm>
            <a:custGeom>
              <a:rect b="b" l="l" r="r" t="t"/>
              <a:pathLst>
                <a:path extrusionOk="0" h="739" w="3454">
                  <a:moveTo>
                    <a:pt x="1" y="0"/>
                  </a:moveTo>
                  <a:cubicBezTo>
                    <a:pt x="1" y="238"/>
                    <a:pt x="128" y="738"/>
                    <a:pt x="289" y="738"/>
                  </a:cubicBezTo>
                  <a:lnTo>
                    <a:pt x="3165" y="738"/>
                  </a:lnTo>
                  <a:cubicBezTo>
                    <a:pt x="3326" y="738"/>
                    <a:pt x="3453" y="238"/>
                    <a:pt x="3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5" name="Google Shape;5925;p31"/>
            <p:cNvSpPr/>
            <p:nvPr/>
          </p:nvSpPr>
          <p:spPr>
            <a:xfrm>
              <a:off x="9797514" y="2747266"/>
              <a:ext cx="123179" cy="1811599"/>
            </a:xfrm>
            <a:custGeom>
              <a:rect b="b" l="l" r="r" t="t"/>
              <a:pathLst>
                <a:path extrusionOk="0" h="17722" w="1205">
                  <a:moveTo>
                    <a:pt x="0" y="0"/>
                  </a:moveTo>
                  <a:lnTo>
                    <a:pt x="0" y="17721"/>
                  </a:lnTo>
                  <a:lnTo>
                    <a:pt x="1205" y="17721"/>
                  </a:lnTo>
                  <a:lnTo>
                    <a:pt x="12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6" name="Google Shape;5926;p31"/>
            <p:cNvSpPr/>
            <p:nvPr/>
          </p:nvSpPr>
          <p:spPr>
            <a:xfrm>
              <a:off x="9752433" y="2748084"/>
              <a:ext cx="188295" cy="88627"/>
            </a:xfrm>
            <a:custGeom>
              <a:rect b="b" l="l" r="r" t="t"/>
              <a:pathLst>
                <a:path extrusionOk="0" h="867" w="1842">
                  <a:moveTo>
                    <a:pt x="0" y="1"/>
                  </a:moveTo>
                  <a:lnTo>
                    <a:pt x="0" y="569"/>
                  </a:lnTo>
                  <a:cubicBezTo>
                    <a:pt x="0" y="730"/>
                    <a:pt x="128" y="858"/>
                    <a:pt x="289" y="866"/>
                  </a:cubicBezTo>
                  <a:lnTo>
                    <a:pt x="1553" y="866"/>
                  </a:lnTo>
                  <a:cubicBezTo>
                    <a:pt x="1705" y="866"/>
                    <a:pt x="1841" y="730"/>
                    <a:pt x="1841" y="569"/>
                  </a:cubicBezTo>
                  <a:lnTo>
                    <a:pt x="1841" y="289"/>
                  </a:lnTo>
                  <a:cubicBezTo>
                    <a:pt x="1841" y="128"/>
                    <a:pt x="1705" y="1"/>
                    <a:pt x="1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7" name="Google Shape;5927;p31"/>
            <p:cNvSpPr/>
            <p:nvPr/>
          </p:nvSpPr>
          <p:spPr>
            <a:xfrm>
              <a:off x="9705615" y="2700448"/>
              <a:ext cx="268029" cy="75543"/>
            </a:xfrm>
            <a:custGeom>
              <a:rect b="b" l="l" r="r" t="t"/>
              <a:pathLst>
                <a:path extrusionOk="0" h="739" w="2622">
                  <a:moveTo>
                    <a:pt x="0" y="0"/>
                  </a:moveTo>
                  <a:cubicBezTo>
                    <a:pt x="0" y="238"/>
                    <a:pt x="102" y="738"/>
                    <a:pt x="221" y="738"/>
                  </a:cubicBezTo>
                  <a:lnTo>
                    <a:pt x="2401" y="738"/>
                  </a:lnTo>
                  <a:cubicBezTo>
                    <a:pt x="2520" y="738"/>
                    <a:pt x="2621" y="238"/>
                    <a:pt x="2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8" name="Google Shape;5928;p31"/>
            <p:cNvSpPr/>
            <p:nvPr/>
          </p:nvSpPr>
          <p:spPr>
            <a:xfrm>
              <a:off x="9721153" y="4591678"/>
              <a:ext cx="232558" cy="77281"/>
            </a:xfrm>
            <a:custGeom>
              <a:rect b="b" l="l" r="r" t="t"/>
              <a:pathLst>
                <a:path extrusionOk="0" h="756" w="2275">
                  <a:moveTo>
                    <a:pt x="272" y="1"/>
                  </a:moveTo>
                  <a:cubicBezTo>
                    <a:pt x="120" y="1"/>
                    <a:pt x="1" y="120"/>
                    <a:pt x="1" y="264"/>
                  </a:cubicBezTo>
                  <a:lnTo>
                    <a:pt x="1" y="756"/>
                  </a:lnTo>
                  <a:lnTo>
                    <a:pt x="2274" y="756"/>
                  </a:lnTo>
                  <a:lnTo>
                    <a:pt x="2274" y="264"/>
                  </a:lnTo>
                  <a:cubicBezTo>
                    <a:pt x="2274" y="120"/>
                    <a:pt x="2156" y="1"/>
                    <a:pt x="2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9" name="Google Shape;5929;p31"/>
            <p:cNvSpPr/>
            <p:nvPr/>
          </p:nvSpPr>
          <p:spPr>
            <a:xfrm>
              <a:off x="9765416" y="4538829"/>
              <a:ext cx="187375" cy="77281"/>
            </a:xfrm>
            <a:custGeom>
              <a:rect b="b" l="l" r="r" t="t"/>
              <a:pathLst>
                <a:path extrusionOk="0" h="756" w="1833">
                  <a:moveTo>
                    <a:pt x="272" y="0"/>
                  </a:moveTo>
                  <a:cubicBezTo>
                    <a:pt x="119" y="0"/>
                    <a:pt x="1" y="119"/>
                    <a:pt x="1" y="263"/>
                  </a:cubicBezTo>
                  <a:lnTo>
                    <a:pt x="1" y="484"/>
                  </a:lnTo>
                  <a:cubicBezTo>
                    <a:pt x="1" y="637"/>
                    <a:pt x="119" y="755"/>
                    <a:pt x="272" y="755"/>
                  </a:cubicBezTo>
                  <a:lnTo>
                    <a:pt x="1833" y="755"/>
                  </a:lnTo>
                  <a:lnTo>
                    <a:pt x="1833" y="263"/>
                  </a:lnTo>
                  <a:cubicBezTo>
                    <a:pt x="1833" y="119"/>
                    <a:pt x="1706" y="0"/>
                    <a:pt x="15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0" name="Google Shape;5930;p31"/>
            <p:cNvSpPr/>
            <p:nvPr/>
          </p:nvSpPr>
          <p:spPr>
            <a:xfrm>
              <a:off x="11621992" y="2700448"/>
              <a:ext cx="144952" cy="1858417"/>
            </a:xfrm>
            <a:custGeom>
              <a:rect b="b" l="l" r="r" t="t"/>
              <a:pathLst>
                <a:path extrusionOk="0" h="18180" w="1418">
                  <a:moveTo>
                    <a:pt x="1" y="0"/>
                  </a:moveTo>
                  <a:lnTo>
                    <a:pt x="1" y="18179"/>
                  </a:lnTo>
                  <a:lnTo>
                    <a:pt x="1417" y="1817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1" name="Google Shape;5931;p31"/>
            <p:cNvSpPr/>
            <p:nvPr/>
          </p:nvSpPr>
          <p:spPr>
            <a:xfrm>
              <a:off x="9663090" y="2612843"/>
              <a:ext cx="2225193" cy="70330"/>
            </a:xfrm>
            <a:custGeom>
              <a:rect b="b" l="l" r="r" t="t"/>
              <a:pathLst>
                <a:path extrusionOk="0" h="688" w="21768">
                  <a:moveTo>
                    <a:pt x="1" y="1"/>
                  </a:moveTo>
                  <a:lnTo>
                    <a:pt x="1" y="688"/>
                  </a:lnTo>
                  <a:lnTo>
                    <a:pt x="21768" y="688"/>
                  </a:lnTo>
                  <a:lnTo>
                    <a:pt x="21768" y="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2" name="Google Shape;5932;p31"/>
            <p:cNvSpPr/>
            <p:nvPr/>
          </p:nvSpPr>
          <p:spPr>
            <a:xfrm>
              <a:off x="10300452" y="2639727"/>
              <a:ext cx="1588752" cy="70330"/>
            </a:xfrm>
            <a:custGeom>
              <a:rect b="b" l="l" r="r" t="t"/>
              <a:pathLst>
                <a:path extrusionOk="0" h="688" w="15542">
                  <a:moveTo>
                    <a:pt x="1" y="1"/>
                  </a:moveTo>
                  <a:lnTo>
                    <a:pt x="85" y="688"/>
                  </a:lnTo>
                  <a:lnTo>
                    <a:pt x="15541" y="688"/>
                  </a:lnTo>
                  <a:lnTo>
                    <a:pt x="155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3" name="Google Shape;5933;p31"/>
            <p:cNvSpPr/>
            <p:nvPr/>
          </p:nvSpPr>
          <p:spPr>
            <a:xfrm>
              <a:off x="9663090" y="2639727"/>
              <a:ext cx="660868" cy="70329"/>
            </a:xfrm>
            <a:custGeom>
              <a:rect b="b" l="l" r="r" t="t"/>
              <a:pathLst>
                <a:path extrusionOk="0" h="688" w="6465">
                  <a:moveTo>
                    <a:pt x="1" y="1"/>
                  </a:moveTo>
                  <a:lnTo>
                    <a:pt x="1" y="688"/>
                  </a:lnTo>
                  <a:lnTo>
                    <a:pt x="6465" y="688"/>
                  </a:lnTo>
                  <a:lnTo>
                    <a:pt x="64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4" name="Google Shape;5934;p31"/>
            <p:cNvSpPr/>
            <p:nvPr/>
          </p:nvSpPr>
          <p:spPr>
            <a:xfrm>
              <a:off x="10393270" y="4591678"/>
              <a:ext cx="311372" cy="77281"/>
            </a:xfrm>
            <a:custGeom>
              <a:rect b="b" l="l" r="r" t="t"/>
              <a:pathLst>
                <a:path extrusionOk="0" h="756" w="3046">
                  <a:moveTo>
                    <a:pt x="314" y="1"/>
                  </a:moveTo>
                  <a:cubicBezTo>
                    <a:pt x="144" y="1"/>
                    <a:pt x="0" y="137"/>
                    <a:pt x="0" y="306"/>
                  </a:cubicBezTo>
                  <a:lnTo>
                    <a:pt x="0" y="756"/>
                  </a:lnTo>
                  <a:lnTo>
                    <a:pt x="3046" y="756"/>
                  </a:lnTo>
                  <a:lnTo>
                    <a:pt x="3046" y="306"/>
                  </a:lnTo>
                  <a:cubicBezTo>
                    <a:pt x="3046" y="137"/>
                    <a:pt x="2910" y="1"/>
                    <a:pt x="27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5" name="Google Shape;5935;p31"/>
            <p:cNvSpPr/>
            <p:nvPr/>
          </p:nvSpPr>
          <p:spPr>
            <a:xfrm>
              <a:off x="10425368" y="4538829"/>
              <a:ext cx="247176" cy="77281"/>
            </a:xfrm>
            <a:custGeom>
              <a:rect b="b" l="l" r="r" t="t"/>
              <a:pathLst>
                <a:path extrusionOk="0" h="756" w="2418">
                  <a:moveTo>
                    <a:pt x="314" y="0"/>
                  </a:moveTo>
                  <a:cubicBezTo>
                    <a:pt x="144" y="0"/>
                    <a:pt x="0" y="136"/>
                    <a:pt x="0" y="306"/>
                  </a:cubicBezTo>
                  <a:lnTo>
                    <a:pt x="0" y="441"/>
                  </a:lnTo>
                  <a:cubicBezTo>
                    <a:pt x="0" y="620"/>
                    <a:pt x="136" y="755"/>
                    <a:pt x="314" y="755"/>
                  </a:cubicBezTo>
                  <a:lnTo>
                    <a:pt x="2418" y="755"/>
                  </a:lnTo>
                  <a:lnTo>
                    <a:pt x="2418" y="306"/>
                  </a:lnTo>
                  <a:cubicBezTo>
                    <a:pt x="2418" y="136"/>
                    <a:pt x="2282" y="0"/>
                    <a:pt x="2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6" name="Google Shape;5936;p31"/>
            <p:cNvSpPr/>
            <p:nvPr/>
          </p:nvSpPr>
          <p:spPr>
            <a:xfrm>
              <a:off x="11556059" y="4591678"/>
              <a:ext cx="276718" cy="77281"/>
            </a:xfrm>
            <a:custGeom>
              <a:rect b="b" l="l" r="r" t="t"/>
              <a:pathLst>
                <a:path extrusionOk="0" h="756" w="2707">
                  <a:moveTo>
                    <a:pt x="298" y="1"/>
                  </a:moveTo>
                  <a:cubicBezTo>
                    <a:pt x="137" y="1"/>
                    <a:pt x="1" y="128"/>
                    <a:pt x="1" y="289"/>
                  </a:cubicBezTo>
                  <a:lnTo>
                    <a:pt x="1" y="756"/>
                  </a:lnTo>
                  <a:lnTo>
                    <a:pt x="2707" y="756"/>
                  </a:lnTo>
                  <a:lnTo>
                    <a:pt x="2707" y="289"/>
                  </a:lnTo>
                  <a:cubicBezTo>
                    <a:pt x="2707" y="128"/>
                    <a:pt x="2580" y="1"/>
                    <a:pt x="2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7" name="Google Shape;5937;p31"/>
            <p:cNvSpPr/>
            <p:nvPr/>
          </p:nvSpPr>
          <p:spPr>
            <a:xfrm>
              <a:off x="11584681" y="4538829"/>
              <a:ext cx="220393" cy="77281"/>
            </a:xfrm>
            <a:custGeom>
              <a:rect b="b" l="l" r="r" t="t"/>
              <a:pathLst>
                <a:path extrusionOk="0" h="756" w="2156">
                  <a:moveTo>
                    <a:pt x="289" y="0"/>
                  </a:moveTo>
                  <a:cubicBezTo>
                    <a:pt x="128" y="0"/>
                    <a:pt x="1" y="128"/>
                    <a:pt x="1" y="289"/>
                  </a:cubicBezTo>
                  <a:lnTo>
                    <a:pt x="1" y="458"/>
                  </a:lnTo>
                  <a:cubicBezTo>
                    <a:pt x="1" y="620"/>
                    <a:pt x="128" y="755"/>
                    <a:pt x="289" y="755"/>
                  </a:cubicBezTo>
                  <a:lnTo>
                    <a:pt x="2156" y="755"/>
                  </a:lnTo>
                  <a:lnTo>
                    <a:pt x="2156" y="289"/>
                  </a:lnTo>
                  <a:cubicBezTo>
                    <a:pt x="2156" y="128"/>
                    <a:pt x="2020" y="0"/>
                    <a:pt x="18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8" name="Google Shape;5938;p31"/>
            <p:cNvSpPr/>
            <p:nvPr/>
          </p:nvSpPr>
          <p:spPr>
            <a:xfrm>
              <a:off x="11569961" y="2748084"/>
              <a:ext cx="249833" cy="88627"/>
            </a:xfrm>
            <a:custGeom>
              <a:rect b="b" l="l" r="r" t="t"/>
              <a:pathLst>
                <a:path extrusionOk="0" h="867" w="2444">
                  <a:moveTo>
                    <a:pt x="1" y="1"/>
                  </a:moveTo>
                  <a:lnTo>
                    <a:pt x="1" y="527"/>
                  </a:lnTo>
                  <a:cubicBezTo>
                    <a:pt x="1" y="713"/>
                    <a:pt x="145" y="866"/>
                    <a:pt x="331" y="866"/>
                  </a:cubicBezTo>
                  <a:lnTo>
                    <a:pt x="2113" y="866"/>
                  </a:lnTo>
                  <a:cubicBezTo>
                    <a:pt x="2291" y="866"/>
                    <a:pt x="2444" y="713"/>
                    <a:pt x="2444" y="527"/>
                  </a:cubicBezTo>
                  <a:lnTo>
                    <a:pt x="2444" y="332"/>
                  </a:lnTo>
                  <a:cubicBezTo>
                    <a:pt x="2444" y="154"/>
                    <a:pt x="2291" y="1"/>
                    <a:pt x="21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9" name="Google Shape;5939;p31"/>
            <p:cNvSpPr/>
            <p:nvPr/>
          </p:nvSpPr>
          <p:spPr>
            <a:xfrm>
              <a:off x="11537045" y="2700448"/>
              <a:ext cx="314847" cy="75543"/>
            </a:xfrm>
            <a:custGeom>
              <a:rect b="b" l="l" r="r" t="t"/>
              <a:pathLst>
                <a:path extrusionOk="0" h="739" w="3080">
                  <a:moveTo>
                    <a:pt x="0" y="0"/>
                  </a:moveTo>
                  <a:cubicBezTo>
                    <a:pt x="0" y="238"/>
                    <a:pt x="119" y="738"/>
                    <a:pt x="263" y="738"/>
                  </a:cubicBezTo>
                  <a:lnTo>
                    <a:pt x="2825" y="738"/>
                  </a:lnTo>
                  <a:cubicBezTo>
                    <a:pt x="2969" y="738"/>
                    <a:pt x="3080" y="238"/>
                    <a:pt x="30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0" name="Google Shape;5940;p31"/>
            <p:cNvSpPr/>
            <p:nvPr/>
          </p:nvSpPr>
          <p:spPr>
            <a:xfrm>
              <a:off x="10694113" y="2921556"/>
              <a:ext cx="768411" cy="1558392"/>
            </a:xfrm>
            <a:custGeom>
              <a:rect b="b" l="l" r="r" t="t"/>
              <a:pathLst>
                <a:path extrusionOk="0" h="15245" w="7517">
                  <a:moveTo>
                    <a:pt x="7262" y="238"/>
                  </a:moveTo>
                  <a:lnTo>
                    <a:pt x="7262" y="15007"/>
                  </a:lnTo>
                  <a:lnTo>
                    <a:pt x="103" y="15007"/>
                  </a:lnTo>
                  <a:lnTo>
                    <a:pt x="103" y="238"/>
                  </a:lnTo>
                  <a:close/>
                  <a:moveTo>
                    <a:pt x="1" y="1"/>
                  </a:moveTo>
                  <a:lnTo>
                    <a:pt x="1" y="15244"/>
                  </a:lnTo>
                  <a:lnTo>
                    <a:pt x="7517" y="15244"/>
                  </a:lnTo>
                  <a:lnTo>
                    <a:pt x="7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1" name="Google Shape;5941;p31"/>
            <p:cNvSpPr/>
            <p:nvPr/>
          </p:nvSpPr>
          <p:spPr>
            <a:xfrm>
              <a:off x="10007378" y="2921556"/>
              <a:ext cx="279274" cy="1558392"/>
            </a:xfrm>
            <a:custGeom>
              <a:rect b="b" l="l" r="r" t="t"/>
              <a:pathLst>
                <a:path extrusionOk="0" h="15245" w="2732">
                  <a:moveTo>
                    <a:pt x="2554" y="238"/>
                  </a:moveTo>
                  <a:lnTo>
                    <a:pt x="2554" y="15007"/>
                  </a:lnTo>
                  <a:lnTo>
                    <a:pt x="178" y="15007"/>
                  </a:lnTo>
                  <a:lnTo>
                    <a:pt x="178" y="238"/>
                  </a:lnTo>
                  <a:close/>
                  <a:moveTo>
                    <a:pt x="0" y="1"/>
                  </a:moveTo>
                  <a:lnTo>
                    <a:pt x="0" y="15244"/>
                  </a:lnTo>
                  <a:lnTo>
                    <a:pt x="2732" y="1524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2" name="Google Shape;5942;p31"/>
            <p:cNvSpPr txBox="1"/>
            <p:nvPr/>
          </p:nvSpPr>
          <p:spPr>
            <a:xfrm>
              <a:off x="10013225" y="2742300"/>
              <a:ext cx="12927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5943" name="Google Shape;5943;p31"/>
          <p:cNvGrpSpPr/>
          <p:nvPr/>
        </p:nvGrpSpPr>
        <p:grpSpPr>
          <a:xfrm>
            <a:off x="483670" y="607138"/>
            <a:ext cx="714950" cy="378500"/>
            <a:chOff x="-2639030" y="1873188"/>
            <a:chExt cx="714950" cy="378500"/>
          </a:xfrm>
        </p:grpSpPr>
        <p:sp>
          <p:nvSpPr>
            <p:cNvPr id="5944" name="Google Shape;5944;p31"/>
            <p:cNvSpPr/>
            <p:nvPr/>
          </p:nvSpPr>
          <p:spPr>
            <a:xfrm flipH="1">
              <a:off x="-2223855" y="1908738"/>
              <a:ext cx="188375" cy="120175"/>
            </a:xfrm>
            <a:custGeom>
              <a:rect b="b" l="l" r="r" t="t"/>
              <a:pathLst>
                <a:path extrusionOk="0" h="4807" w="7535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5" name="Google Shape;5945;p31"/>
            <p:cNvSpPr/>
            <p:nvPr/>
          </p:nvSpPr>
          <p:spPr>
            <a:xfrm flipH="1">
              <a:off x="-2576930" y="1873188"/>
              <a:ext cx="642725" cy="266450"/>
            </a:xfrm>
            <a:custGeom>
              <a:rect b="b" l="l" r="r" t="t"/>
              <a:pathLst>
                <a:path extrusionOk="0" h="10658" w="25709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6" name="Google Shape;5946;p31"/>
            <p:cNvSpPr/>
            <p:nvPr/>
          </p:nvSpPr>
          <p:spPr>
            <a:xfrm flipH="1">
              <a:off x="-2025380" y="1924938"/>
              <a:ext cx="81050" cy="60775"/>
            </a:xfrm>
            <a:custGeom>
              <a:rect b="b" l="l" r="r" t="t"/>
              <a:pathLst>
                <a:path extrusionOk="0" h="2431" w="3242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7" name="Google Shape;5947;p31"/>
            <p:cNvSpPr/>
            <p:nvPr/>
          </p:nvSpPr>
          <p:spPr>
            <a:xfrm flipH="1">
              <a:off x="-2098955" y="1930738"/>
              <a:ext cx="98575" cy="24600"/>
            </a:xfrm>
            <a:custGeom>
              <a:rect b="b" l="l" r="r" t="t"/>
              <a:pathLst>
                <a:path extrusionOk="0" h="984" w="3943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8" name="Google Shape;5948;p31"/>
            <p:cNvSpPr/>
            <p:nvPr/>
          </p:nvSpPr>
          <p:spPr>
            <a:xfrm flipH="1">
              <a:off x="-2322405" y="1886438"/>
              <a:ext cx="162050" cy="93200"/>
            </a:xfrm>
            <a:custGeom>
              <a:rect b="b" l="l" r="r" t="t"/>
              <a:pathLst>
                <a:path extrusionOk="0" h="3728" w="6482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9" name="Google Shape;5949;p31"/>
            <p:cNvSpPr/>
            <p:nvPr/>
          </p:nvSpPr>
          <p:spPr>
            <a:xfrm flipH="1">
              <a:off x="-2407480" y="1897063"/>
              <a:ext cx="151925" cy="23850"/>
            </a:xfrm>
            <a:custGeom>
              <a:rect b="b" l="l" r="r" t="t"/>
              <a:pathLst>
                <a:path extrusionOk="0" h="954" w="6077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0" name="Google Shape;5950;p31"/>
            <p:cNvSpPr/>
            <p:nvPr/>
          </p:nvSpPr>
          <p:spPr>
            <a:xfrm flipH="1">
              <a:off x="-2161730" y="1966563"/>
              <a:ext cx="40525" cy="25475"/>
            </a:xfrm>
            <a:custGeom>
              <a:rect b="b" l="l" r="r" t="t"/>
              <a:pathLst>
                <a:path extrusionOk="0" h="1019" w="1621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1" name="Google Shape;5951;p31"/>
            <p:cNvSpPr/>
            <p:nvPr/>
          </p:nvSpPr>
          <p:spPr>
            <a:xfrm flipH="1">
              <a:off x="-2639030" y="1904688"/>
              <a:ext cx="714950" cy="347000"/>
            </a:xfrm>
            <a:custGeom>
              <a:rect b="b" l="l" r="r" t="t"/>
              <a:pathLst>
                <a:path extrusionOk="0" h="13880" w="28598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2" name="Google Shape;5952;p31"/>
            <p:cNvSpPr/>
            <p:nvPr/>
          </p:nvSpPr>
          <p:spPr>
            <a:xfrm flipH="1">
              <a:off x="-2590430" y="1926288"/>
              <a:ext cx="407775" cy="318650"/>
            </a:xfrm>
            <a:custGeom>
              <a:rect b="b" l="l" r="r" t="t"/>
              <a:pathLst>
                <a:path extrusionOk="0" h="12746" w="16311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3" name="Google Shape;5953;p31"/>
            <p:cNvSpPr/>
            <p:nvPr/>
          </p:nvSpPr>
          <p:spPr>
            <a:xfrm flipH="1">
              <a:off x="-2335230" y="1987713"/>
              <a:ext cx="411150" cy="263975"/>
            </a:xfrm>
            <a:custGeom>
              <a:rect b="b" l="l" r="r" t="t"/>
              <a:pathLst>
                <a:path extrusionOk="0" h="10559" w="16446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4" name="Google Shape;5954;p31"/>
            <p:cNvSpPr/>
            <p:nvPr/>
          </p:nvSpPr>
          <p:spPr>
            <a:xfrm flipH="1">
              <a:off x="-2295405" y="2000538"/>
              <a:ext cx="346350" cy="230900"/>
            </a:xfrm>
            <a:custGeom>
              <a:rect b="b" l="l" r="r" t="t"/>
              <a:pathLst>
                <a:path extrusionOk="0" h="9236" w="13854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55" name="Google Shape;5955;p31"/>
          <p:cNvGrpSpPr/>
          <p:nvPr/>
        </p:nvGrpSpPr>
        <p:grpSpPr>
          <a:xfrm>
            <a:off x="3998163" y="3779173"/>
            <a:ext cx="1302281" cy="689439"/>
            <a:chOff x="-3249062" y="3141823"/>
            <a:chExt cx="1302281" cy="689439"/>
          </a:xfrm>
        </p:grpSpPr>
        <p:sp>
          <p:nvSpPr>
            <p:cNvPr id="5956" name="Google Shape;5956;p31"/>
            <p:cNvSpPr/>
            <p:nvPr/>
          </p:nvSpPr>
          <p:spPr>
            <a:xfrm flipH="1">
              <a:off x="-2492821" y="3206578"/>
              <a:ext cx="343125" cy="218899"/>
            </a:xfrm>
            <a:custGeom>
              <a:rect b="b" l="l" r="r" t="t"/>
              <a:pathLst>
                <a:path extrusionOk="0" h="4807" w="7535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7" name="Google Shape;5957;p31"/>
            <p:cNvSpPr/>
            <p:nvPr/>
          </p:nvSpPr>
          <p:spPr>
            <a:xfrm flipH="1">
              <a:off x="-3135947" y="3141823"/>
              <a:ext cx="1170724" cy="485339"/>
            </a:xfrm>
            <a:custGeom>
              <a:rect b="b" l="l" r="r" t="t"/>
              <a:pathLst>
                <a:path extrusionOk="0" h="10658" w="25709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8" name="Google Shape;5958;p31"/>
            <p:cNvSpPr/>
            <p:nvPr/>
          </p:nvSpPr>
          <p:spPr>
            <a:xfrm flipH="1">
              <a:off x="-2131298" y="3236086"/>
              <a:ext cx="147633" cy="110702"/>
            </a:xfrm>
            <a:custGeom>
              <a:rect b="b" l="l" r="r" t="t"/>
              <a:pathLst>
                <a:path extrusionOk="0" h="2431" w="3242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9" name="Google Shape;5959;p31"/>
            <p:cNvSpPr/>
            <p:nvPr/>
          </p:nvSpPr>
          <p:spPr>
            <a:xfrm flipH="1">
              <a:off x="-2265315" y="3246651"/>
              <a:ext cx="179554" cy="44809"/>
            </a:xfrm>
            <a:custGeom>
              <a:rect b="b" l="l" r="r" t="t"/>
              <a:pathLst>
                <a:path extrusionOk="0" h="984" w="3943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0" name="Google Shape;5960;p31"/>
            <p:cNvSpPr/>
            <p:nvPr/>
          </p:nvSpPr>
          <p:spPr>
            <a:xfrm flipH="1">
              <a:off x="-2672329" y="3165958"/>
              <a:ext cx="295174" cy="169764"/>
            </a:xfrm>
            <a:custGeom>
              <a:rect b="b" l="l" r="r" t="t"/>
              <a:pathLst>
                <a:path extrusionOk="0" h="3728" w="6482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1" name="Google Shape;5961;p31"/>
            <p:cNvSpPr/>
            <p:nvPr/>
          </p:nvSpPr>
          <p:spPr>
            <a:xfrm flipH="1">
              <a:off x="-2827294" y="3185312"/>
              <a:ext cx="276731" cy="43443"/>
            </a:xfrm>
            <a:custGeom>
              <a:rect b="b" l="l" r="r" t="t"/>
              <a:pathLst>
                <a:path extrusionOk="0" h="954" w="6077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2" name="Google Shape;5962;p31"/>
            <p:cNvSpPr/>
            <p:nvPr/>
          </p:nvSpPr>
          <p:spPr>
            <a:xfrm flipH="1">
              <a:off x="-2379660" y="3311906"/>
              <a:ext cx="73816" cy="46403"/>
            </a:xfrm>
            <a:custGeom>
              <a:rect b="b" l="l" r="r" t="t"/>
              <a:pathLst>
                <a:path extrusionOk="0" h="1019" w="1621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3" name="Google Shape;5963;p31"/>
            <p:cNvSpPr/>
            <p:nvPr/>
          </p:nvSpPr>
          <p:spPr>
            <a:xfrm flipH="1">
              <a:off x="-3249062" y="3199201"/>
              <a:ext cx="1302281" cy="632061"/>
            </a:xfrm>
            <a:custGeom>
              <a:rect b="b" l="l" r="r" t="t"/>
              <a:pathLst>
                <a:path extrusionOk="0" h="13880" w="28598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4" name="Google Shape;5964;p31"/>
            <p:cNvSpPr/>
            <p:nvPr/>
          </p:nvSpPr>
          <p:spPr>
            <a:xfrm flipH="1">
              <a:off x="-3160537" y="3238545"/>
              <a:ext cx="742762" cy="580421"/>
            </a:xfrm>
            <a:custGeom>
              <a:rect b="b" l="l" r="r" t="t"/>
              <a:pathLst>
                <a:path extrusionOk="0" h="12746" w="16311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5" name="Google Shape;5965;p31"/>
            <p:cNvSpPr/>
            <p:nvPr/>
          </p:nvSpPr>
          <p:spPr>
            <a:xfrm flipH="1">
              <a:off x="-2623149" y="3373791"/>
              <a:ext cx="630877" cy="420584"/>
            </a:xfrm>
            <a:custGeom>
              <a:rect b="b" l="l" r="r" t="t"/>
              <a:pathLst>
                <a:path extrusionOk="0" h="9236" w="13854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66" name="Google Shape;5966;p31"/>
          <p:cNvGrpSpPr/>
          <p:nvPr/>
        </p:nvGrpSpPr>
        <p:grpSpPr>
          <a:xfrm>
            <a:off x="1563511" y="3258527"/>
            <a:ext cx="1098995" cy="581818"/>
            <a:chOff x="-3249062" y="3141823"/>
            <a:chExt cx="1302281" cy="689439"/>
          </a:xfrm>
        </p:grpSpPr>
        <p:sp>
          <p:nvSpPr>
            <p:cNvPr id="5967" name="Google Shape;5967;p31"/>
            <p:cNvSpPr/>
            <p:nvPr/>
          </p:nvSpPr>
          <p:spPr>
            <a:xfrm flipH="1">
              <a:off x="-2492821" y="3206578"/>
              <a:ext cx="343125" cy="218899"/>
            </a:xfrm>
            <a:custGeom>
              <a:rect b="b" l="l" r="r" t="t"/>
              <a:pathLst>
                <a:path extrusionOk="0" h="4807" w="7535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8" name="Google Shape;5968;p31"/>
            <p:cNvSpPr/>
            <p:nvPr/>
          </p:nvSpPr>
          <p:spPr>
            <a:xfrm flipH="1">
              <a:off x="-3135947" y="3141823"/>
              <a:ext cx="1170724" cy="485339"/>
            </a:xfrm>
            <a:custGeom>
              <a:rect b="b" l="l" r="r" t="t"/>
              <a:pathLst>
                <a:path extrusionOk="0" h="10658" w="25709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9" name="Google Shape;5969;p31"/>
            <p:cNvSpPr/>
            <p:nvPr/>
          </p:nvSpPr>
          <p:spPr>
            <a:xfrm flipH="1">
              <a:off x="-2131298" y="3236086"/>
              <a:ext cx="147633" cy="110702"/>
            </a:xfrm>
            <a:custGeom>
              <a:rect b="b" l="l" r="r" t="t"/>
              <a:pathLst>
                <a:path extrusionOk="0" h="2431" w="3242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0" name="Google Shape;5970;p31"/>
            <p:cNvSpPr/>
            <p:nvPr/>
          </p:nvSpPr>
          <p:spPr>
            <a:xfrm flipH="1">
              <a:off x="-2265315" y="3246651"/>
              <a:ext cx="179554" cy="44809"/>
            </a:xfrm>
            <a:custGeom>
              <a:rect b="b" l="l" r="r" t="t"/>
              <a:pathLst>
                <a:path extrusionOk="0" h="984" w="3943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1" name="Google Shape;5971;p31"/>
            <p:cNvSpPr/>
            <p:nvPr/>
          </p:nvSpPr>
          <p:spPr>
            <a:xfrm flipH="1">
              <a:off x="-2672329" y="3165958"/>
              <a:ext cx="295174" cy="169764"/>
            </a:xfrm>
            <a:custGeom>
              <a:rect b="b" l="l" r="r" t="t"/>
              <a:pathLst>
                <a:path extrusionOk="0" h="3728" w="6482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2" name="Google Shape;5972;p31"/>
            <p:cNvSpPr/>
            <p:nvPr/>
          </p:nvSpPr>
          <p:spPr>
            <a:xfrm flipH="1">
              <a:off x="-2827294" y="3185312"/>
              <a:ext cx="276731" cy="43443"/>
            </a:xfrm>
            <a:custGeom>
              <a:rect b="b" l="l" r="r" t="t"/>
              <a:pathLst>
                <a:path extrusionOk="0" h="954" w="6077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3" name="Google Shape;5973;p31"/>
            <p:cNvSpPr/>
            <p:nvPr/>
          </p:nvSpPr>
          <p:spPr>
            <a:xfrm flipH="1">
              <a:off x="-2379660" y="3311906"/>
              <a:ext cx="73816" cy="46403"/>
            </a:xfrm>
            <a:custGeom>
              <a:rect b="b" l="l" r="r" t="t"/>
              <a:pathLst>
                <a:path extrusionOk="0" h="1019" w="1621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4" name="Google Shape;5974;p31"/>
            <p:cNvSpPr/>
            <p:nvPr/>
          </p:nvSpPr>
          <p:spPr>
            <a:xfrm flipH="1">
              <a:off x="-3249062" y="3199201"/>
              <a:ext cx="1302281" cy="632061"/>
            </a:xfrm>
            <a:custGeom>
              <a:rect b="b" l="l" r="r" t="t"/>
              <a:pathLst>
                <a:path extrusionOk="0" h="13880" w="28598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5" name="Google Shape;5975;p31"/>
            <p:cNvSpPr/>
            <p:nvPr/>
          </p:nvSpPr>
          <p:spPr>
            <a:xfrm flipH="1">
              <a:off x="-3160537" y="3238545"/>
              <a:ext cx="742762" cy="580421"/>
            </a:xfrm>
            <a:custGeom>
              <a:rect b="b" l="l" r="r" t="t"/>
              <a:pathLst>
                <a:path extrusionOk="0" h="12746" w="16311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6" name="Google Shape;5976;p31"/>
            <p:cNvSpPr/>
            <p:nvPr/>
          </p:nvSpPr>
          <p:spPr>
            <a:xfrm flipH="1">
              <a:off x="-2623149" y="3373791"/>
              <a:ext cx="630877" cy="420584"/>
            </a:xfrm>
            <a:custGeom>
              <a:rect b="b" l="l" r="r" t="t"/>
              <a:pathLst>
                <a:path extrusionOk="0" h="9236" w="13854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0" name="Shape 5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1" name="Google Shape;5981;p32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000">
                <a:latin typeface="Cambria"/>
                <a:ea typeface="Cambria"/>
                <a:cs typeface="Cambria"/>
                <a:sym typeface="Cambria"/>
              </a:rPr>
              <a:t>Lựa chọn 1 trong những nhiệm vụ sau đây và hoàn thành vào vở</a:t>
            </a:r>
            <a:endParaRPr b="1" sz="2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982" name="Google Shape;5982;p32"/>
          <p:cNvGrpSpPr/>
          <p:nvPr/>
        </p:nvGrpSpPr>
        <p:grpSpPr>
          <a:xfrm>
            <a:off x="3174261" y="2092850"/>
            <a:ext cx="2802190" cy="1938628"/>
            <a:chOff x="77034" y="1742486"/>
            <a:chExt cx="843550" cy="583590"/>
          </a:xfrm>
        </p:grpSpPr>
        <p:sp>
          <p:nvSpPr>
            <p:cNvPr id="5983" name="Google Shape;5983;p32"/>
            <p:cNvSpPr/>
            <p:nvPr/>
          </p:nvSpPr>
          <p:spPr>
            <a:xfrm>
              <a:off x="121662" y="2176038"/>
              <a:ext cx="72592" cy="150038"/>
            </a:xfrm>
            <a:custGeom>
              <a:rect b="b" l="l" r="r" t="t"/>
              <a:pathLst>
                <a:path extrusionOk="0" h="4421" w="2139">
                  <a:moveTo>
                    <a:pt x="1" y="1"/>
                  </a:moveTo>
                  <a:lnTo>
                    <a:pt x="77" y="4420"/>
                  </a:lnTo>
                  <a:cubicBezTo>
                    <a:pt x="204" y="4420"/>
                    <a:pt x="314" y="4319"/>
                    <a:pt x="314" y="4191"/>
                  </a:cubicBezTo>
                  <a:lnTo>
                    <a:pt x="314" y="4166"/>
                  </a:lnTo>
                  <a:cubicBezTo>
                    <a:pt x="1035" y="4166"/>
                    <a:pt x="917" y="3029"/>
                    <a:pt x="535" y="3029"/>
                  </a:cubicBezTo>
                  <a:lnTo>
                    <a:pt x="535" y="2859"/>
                  </a:lnTo>
                  <a:cubicBezTo>
                    <a:pt x="730" y="2707"/>
                    <a:pt x="1248" y="2401"/>
                    <a:pt x="1256" y="1935"/>
                  </a:cubicBezTo>
                  <a:cubicBezTo>
                    <a:pt x="1264" y="1697"/>
                    <a:pt x="1205" y="1570"/>
                    <a:pt x="1146" y="1502"/>
                  </a:cubicBezTo>
                  <a:cubicBezTo>
                    <a:pt x="1018" y="1383"/>
                    <a:pt x="1112" y="1171"/>
                    <a:pt x="1264" y="1171"/>
                  </a:cubicBezTo>
                  <a:cubicBezTo>
                    <a:pt x="1292" y="1171"/>
                    <a:pt x="1324" y="1173"/>
                    <a:pt x="1359" y="1173"/>
                  </a:cubicBezTo>
                  <a:cubicBezTo>
                    <a:pt x="1485" y="1173"/>
                    <a:pt x="1643" y="1152"/>
                    <a:pt x="1723" y="959"/>
                  </a:cubicBezTo>
                  <a:cubicBezTo>
                    <a:pt x="1773" y="857"/>
                    <a:pt x="1731" y="603"/>
                    <a:pt x="1536" y="603"/>
                  </a:cubicBezTo>
                  <a:lnTo>
                    <a:pt x="1536" y="535"/>
                  </a:lnTo>
                  <a:lnTo>
                    <a:pt x="1578" y="535"/>
                  </a:lnTo>
                  <a:cubicBezTo>
                    <a:pt x="1884" y="535"/>
                    <a:pt x="2138" y="298"/>
                    <a:pt x="2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84" name="Google Shape;5984;p32"/>
            <p:cNvSpPr/>
            <p:nvPr/>
          </p:nvSpPr>
          <p:spPr>
            <a:xfrm>
              <a:off x="121662" y="2176038"/>
              <a:ext cx="72592" cy="54436"/>
            </a:xfrm>
            <a:custGeom>
              <a:rect b="b" l="l" r="r" t="t"/>
              <a:pathLst>
                <a:path extrusionOk="0" h="1604" w="2139">
                  <a:moveTo>
                    <a:pt x="1" y="1"/>
                  </a:moveTo>
                  <a:lnTo>
                    <a:pt x="26" y="1604"/>
                  </a:lnTo>
                  <a:cubicBezTo>
                    <a:pt x="374" y="1103"/>
                    <a:pt x="874" y="781"/>
                    <a:pt x="1443" y="781"/>
                  </a:cubicBezTo>
                  <a:cubicBezTo>
                    <a:pt x="1544" y="781"/>
                    <a:pt x="1646" y="798"/>
                    <a:pt x="1740" y="815"/>
                  </a:cubicBezTo>
                  <a:cubicBezTo>
                    <a:pt x="1723" y="713"/>
                    <a:pt x="1663" y="603"/>
                    <a:pt x="1536" y="603"/>
                  </a:cubicBezTo>
                  <a:lnTo>
                    <a:pt x="1536" y="535"/>
                  </a:lnTo>
                  <a:lnTo>
                    <a:pt x="1578" y="535"/>
                  </a:lnTo>
                  <a:cubicBezTo>
                    <a:pt x="1892" y="535"/>
                    <a:pt x="2138" y="298"/>
                    <a:pt x="2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85" name="Google Shape;5985;p32"/>
            <p:cNvSpPr/>
            <p:nvPr/>
          </p:nvSpPr>
          <p:spPr>
            <a:xfrm>
              <a:off x="131741" y="2227181"/>
              <a:ext cx="26505" cy="29288"/>
            </a:xfrm>
            <a:custGeom>
              <a:rect b="b" l="l" r="r" t="t"/>
              <a:pathLst>
                <a:path extrusionOk="0" h="863" w="781">
                  <a:moveTo>
                    <a:pt x="511" y="1"/>
                  </a:moveTo>
                  <a:cubicBezTo>
                    <a:pt x="380" y="1"/>
                    <a:pt x="226" y="107"/>
                    <a:pt x="128" y="284"/>
                  </a:cubicBezTo>
                  <a:cubicBezTo>
                    <a:pt x="0" y="504"/>
                    <a:pt x="17" y="750"/>
                    <a:pt x="162" y="835"/>
                  </a:cubicBezTo>
                  <a:cubicBezTo>
                    <a:pt x="193" y="854"/>
                    <a:pt x="229" y="862"/>
                    <a:pt x="266" y="862"/>
                  </a:cubicBezTo>
                  <a:cubicBezTo>
                    <a:pt x="399" y="862"/>
                    <a:pt x="554" y="752"/>
                    <a:pt x="654" y="580"/>
                  </a:cubicBezTo>
                  <a:cubicBezTo>
                    <a:pt x="781" y="360"/>
                    <a:pt x="764" y="105"/>
                    <a:pt x="620" y="29"/>
                  </a:cubicBezTo>
                  <a:cubicBezTo>
                    <a:pt x="587" y="10"/>
                    <a:pt x="550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86" name="Google Shape;5986;p32"/>
            <p:cNvSpPr/>
            <p:nvPr/>
          </p:nvSpPr>
          <p:spPr>
            <a:xfrm>
              <a:off x="128857" y="2282262"/>
              <a:ext cx="18734" cy="27693"/>
            </a:xfrm>
            <a:custGeom>
              <a:rect b="b" l="l" r="r" t="t"/>
              <a:pathLst>
                <a:path extrusionOk="0" h="816" w="552">
                  <a:moveTo>
                    <a:pt x="297" y="1"/>
                  </a:moveTo>
                  <a:cubicBezTo>
                    <a:pt x="145" y="1"/>
                    <a:pt x="18" y="171"/>
                    <a:pt x="9" y="400"/>
                  </a:cubicBezTo>
                  <a:cubicBezTo>
                    <a:pt x="1" y="620"/>
                    <a:pt x="111" y="807"/>
                    <a:pt x="264" y="815"/>
                  </a:cubicBezTo>
                  <a:cubicBezTo>
                    <a:pt x="267" y="815"/>
                    <a:pt x="270" y="816"/>
                    <a:pt x="273" y="816"/>
                  </a:cubicBezTo>
                  <a:cubicBezTo>
                    <a:pt x="414" y="816"/>
                    <a:pt x="535" y="641"/>
                    <a:pt x="544" y="425"/>
                  </a:cubicBezTo>
                  <a:cubicBezTo>
                    <a:pt x="552" y="196"/>
                    <a:pt x="442" y="9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87" name="Google Shape;5987;p32"/>
            <p:cNvSpPr/>
            <p:nvPr/>
          </p:nvSpPr>
          <p:spPr>
            <a:xfrm>
              <a:off x="127126" y="2265259"/>
              <a:ext cx="9536" cy="13609"/>
            </a:xfrm>
            <a:custGeom>
              <a:rect b="b" l="l" r="r" t="t"/>
              <a:pathLst>
                <a:path extrusionOk="0" h="401" w="281">
                  <a:moveTo>
                    <a:pt x="136" y="1"/>
                  </a:moveTo>
                  <a:cubicBezTo>
                    <a:pt x="71" y="1"/>
                    <a:pt x="9" y="91"/>
                    <a:pt x="9" y="197"/>
                  </a:cubicBezTo>
                  <a:cubicBezTo>
                    <a:pt x="1" y="307"/>
                    <a:pt x="60" y="400"/>
                    <a:pt x="128" y="400"/>
                  </a:cubicBezTo>
                  <a:cubicBezTo>
                    <a:pt x="131" y="400"/>
                    <a:pt x="134" y="401"/>
                    <a:pt x="138" y="401"/>
                  </a:cubicBezTo>
                  <a:cubicBezTo>
                    <a:pt x="209" y="401"/>
                    <a:pt x="264" y="311"/>
                    <a:pt x="272" y="205"/>
                  </a:cubicBezTo>
                  <a:cubicBezTo>
                    <a:pt x="281" y="95"/>
                    <a:pt x="221" y="1"/>
                    <a:pt x="145" y="1"/>
                  </a:cubicBezTo>
                  <a:cubicBezTo>
                    <a:pt x="142" y="1"/>
                    <a:pt x="139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88" name="Google Shape;5988;p32"/>
            <p:cNvSpPr/>
            <p:nvPr/>
          </p:nvSpPr>
          <p:spPr>
            <a:xfrm>
              <a:off x="803398" y="2176038"/>
              <a:ext cx="72558" cy="150038"/>
            </a:xfrm>
            <a:custGeom>
              <a:rect b="b" l="l" r="r" t="t"/>
              <a:pathLst>
                <a:path extrusionOk="0" h="4421" w="2138">
                  <a:moveTo>
                    <a:pt x="0" y="1"/>
                  </a:moveTo>
                  <a:cubicBezTo>
                    <a:pt x="0" y="298"/>
                    <a:pt x="246" y="535"/>
                    <a:pt x="560" y="535"/>
                  </a:cubicBezTo>
                  <a:lnTo>
                    <a:pt x="603" y="535"/>
                  </a:lnTo>
                  <a:lnTo>
                    <a:pt x="603" y="603"/>
                  </a:lnTo>
                  <a:cubicBezTo>
                    <a:pt x="407" y="603"/>
                    <a:pt x="365" y="857"/>
                    <a:pt x="407" y="959"/>
                  </a:cubicBezTo>
                  <a:cubicBezTo>
                    <a:pt x="494" y="1152"/>
                    <a:pt x="653" y="1173"/>
                    <a:pt x="779" y="1173"/>
                  </a:cubicBezTo>
                  <a:cubicBezTo>
                    <a:pt x="814" y="1173"/>
                    <a:pt x="847" y="1171"/>
                    <a:pt x="874" y="1171"/>
                  </a:cubicBezTo>
                  <a:cubicBezTo>
                    <a:pt x="1027" y="1171"/>
                    <a:pt x="1120" y="1383"/>
                    <a:pt x="993" y="1502"/>
                  </a:cubicBezTo>
                  <a:cubicBezTo>
                    <a:pt x="933" y="1570"/>
                    <a:pt x="874" y="1697"/>
                    <a:pt x="883" y="1935"/>
                  </a:cubicBezTo>
                  <a:cubicBezTo>
                    <a:pt x="891" y="2401"/>
                    <a:pt x="1408" y="2707"/>
                    <a:pt x="1604" y="2859"/>
                  </a:cubicBezTo>
                  <a:lnTo>
                    <a:pt x="1604" y="3029"/>
                  </a:lnTo>
                  <a:cubicBezTo>
                    <a:pt x="1222" y="3029"/>
                    <a:pt x="1103" y="4166"/>
                    <a:pt x="1824" y="4166"/>
                  </a:cubicBezTo>
                  <a:lnTo>
                    <a:pt x="1824" y="4191"/>
                  </a:lnTo>
                  <a:cubicBezTo>
                    <a:pt x="1824" y="4319"/>
                    <a:pt x="1934" y="4420"/>
                    <a:pt x="2062" y="4420"/>
                  </a:cubicBezTo>
                  <a:lnTo>
                    <a:pt x="21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89" name="Google Shape;5989;p32"/>
            <p:cNvSpPr/>
            <p:nvPr/>
          </p:nvSpPr>
          <p:spPr>
            <a:xfrm>
              <a:off x="803398" y="2176038"/>
              <a:ext cx="72287" cy="54436"/>
            </a:xfrm>
            <a:custGeom>
              <a:rect b="b" l="l" r="r" t="t"/>
              <a:pathLst>
                <a:path extrusionOk="0" h="1604" w="2130">
                  <a:moveTo>
                    <a:pt x="0" y="1"/>
                  </a:moveTo>
                  <a:cubicBezTo>
                    <a:pt x="0" y="298"/>
                    <a:pt x="246" y="535"/>
                    <a:pt x="560" y="535"/>
                  </a:cubicBezTo>
                  <a:lnTo>
                    <a:pt x="603" y="535"/>
                  </a:lnTo>
                  <a:lnTo>
                    <a:pt x="603" y="603"/>
                  </a:lnTo>
                  <a:cubicBezTo>
                    <a:pt x="475" y="603"/>
                    <a:pt x="416" y="713"/>
                    <a:pt x="399" y="815"/>
                  </a:cubicBezTo>
                  <a:cubicBezTo>
                    <a:pt x="492" y="798"/>
                    <a:pt x="594" y="781"/>
                    <a:pt x="696" y="781"/>
                  </a:cubicBezTo>
                  <a:cubicBezTo>
                    <a:pt x="1264" y="781"/>
                    <a:pt x="1765" y="1103"/>
                    <a:pt x="2104" y="1604"/>
                  </a:cubicBezTo>
                  <a:lnTo>
                    <a:pt x="21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90" name="Google Shape;5990;p32"/>
            <p:cNvSpPr/>
            <p:nvPr/>
          </p:nvSpPr>
          <p:spPr>
            <a:xfrm>
              <a:off x="839372" y="2227181"/>
              <a:ext cx="26539" cy="29288"/>
            </a:xfrm>
            <a:custGeom>
              <a:rect b="b" l="l" r="r" t="t"/>
              <a:pathLst>
                <a:path extrusionOk="0" h="863" w="782">
                  <a:moveTo>
                    <a:pt x="270" y="1"/>
                  </a:moveTo>
                  <a:cubicBezTo>
                    <a:pt x="231" y="1"/>
                    <a:pt x="195" y="10"/>
                    <a:pt x="162" y="29"/>
                  </a:cubicBezTo>
                  <a:cubicBezTo>
                    <a:pt x="9" y="105"/>
                    <a:pt x="1" y="360"/>
                    <a:pt x="128" y="580"/>
                  </a:cubicBezTo>
                  <a:cubicBezTo>
                    <a:pt x="227" y="752"/>
                    <a:pt x="383" y="862"/>
                    <a:pt x="515" y="862"/>
                  </a:cubicBezTo>
                  <a:cubicBezTo>
                    <a:pt x="553" y="862"/>
                    <a:pt x="588" y="854"/>
                    <a:pt x="620" y="835"/>
                  </a:cubicBezTo>
                  <a:cubicBezTo>
                    <a:pt x="764" y="750"/>
                    <a:pt x="781" y="504"/>
                    <a:pt x="654" y="284"/>
                  </a:cubicBezTo>
                  <a:cubicBezTo>
                    <a:pt x="556" y="107"/>
                    <a:pt x="402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91" name="Google Shape;5991;p32"/>
            <p:cNvSpPr/>
            <p:nvPr/>
          </p:nvSpPr>
          <p:spPr>
            <a:xfrm>
              <a:off x="850028" y="2282262"/>
              <a:ext cx="18733" cy="27693"/>
            </a:xfrm>
            <a:custGeom>
              <a:rect b="b" l="l" r="r" t="t"/>
              <a:pathLst>
                <a:path extrusionOk="0" h="816" w="552">
                  <a:moveTo>
                    <a:pt x="255" y="1"/>
                  </a:moveTo>
                  <a:cubicBezTo>
                    <a:pt x="111" y="9"/>
                    <a:pt x="1" y="196"/>
                    <a:pt x="9" y="425"/>
                  </a:cubicBezTo>
                  <a:cubicBezTo>
                    <a:pt x="17" y="641"/>
                    <a:pt x="139" y="816"/>
                    <a:pt x="287" y="816"/>
                  </a:cubicBezTo>
                  <a:cubicBezTo>
                    <a:pt x="290" y="816"/>
                    <a:pt x="294" y="815"/>
                    <a:pt x="297" y="815"/>
                  </a:cubicBezTo>
                  <a:cubicBezTo>
                    <a:pt x="442" y="807"/>
                    <a:pt x="552" y="620"/>
                    <a:pt x="543" y="400"/>
                  </a:cubicBezTo>
                  <a:cubicBezTo>
                    <a:pt x="535" y="171"/>
                    <a:pt x="408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92" name="Google Shape;5992;p32"/>
            <p:cNvSpPr/>
            <p:nvPr/>
          </p:nvSpPr>
          <p:spPr>
            <a:xfrm>
              <a:off x="860956" y="2265259"/>
              <a:ext cx="9536" cy="13609"/>
            </a:xfrm>
            <a:custGeom>
              <a:rect b="b" l="l" r="r" t="t"/>
              <a:pathLst>
                <a:path extrusionOk="0" h="401" w="281">
                  <a:moveTo>
                    <a:pt x="145" y="1"/>
                  </a:moveTo>
                  <a:cubicBezTo>
                    <a:pt x="142" y="1"/>
                    <a:pt x="139" y="1"/>
                    <a:pt x="137" y="1"/>
                  </a:cubicBezTo>
                  <a:cubicBezTo>
                    <a:pt x="60" y="1"/>
                    <a:pt x="1" y="95"/>
                    <a:pt x="9" y="205"/>
                  </a:cubicBezTo>
                  <a:cubicBezTo>
                    <a:pt x="9" y="311"/>
                    <a:pt x="72" y="401"/>
                    <a:pt x="136" y="401"/>
                  </a:cubicBezTo>
                  <a:cubicBezTo>
                    <a:pt x="139" y="401"/>
                    <a:pt x="142" y="400"/>
                    <a:pt x="145" y="400"/>
                  </a:cubicBezTo>
                  <a:cubicBezTo>
                    <a:pt x="221" y="400"/>
                    <a:pt x="281" y="307"/>
                    <a:pt x="272" y="197"/>
                  </a:cubicBezTo>
                  <a:cubicBezTo>
                    <a:pt x="272" y="91"/>
                    <a:pt x="210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93" name="Google Shape;5993;p32"/>
            <p:cNvSpPr/>
            <p:nvPr/>
          </p:nvSpPr>
          <p:spPr>
            <a:xfrm>
              <a:off x="121662" y="1756875"/>
              <a:ext cx="754023" cy="424083"/>
            </a:xfrm>
            <a:custGeom>
              <a:rect b="b" l="l" r="r" t="t"/>
              <a:pathLst>
                <a:path extrusionOk="0" h="12496" w="22218">
                  <a:moveTo>
                    <a:pt x="1" y="0"/>
                  </a:moveTo>
                  <a:lnTo>
                    <a:pt x="1" y="12496"/>
                  </a:lnTo>
                  <a:lnTo>
                    <a:pt x="22218" y="12496"/>
                  </a:lnTo>
                  <a:lnTo>
                    <a:pt x="222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94" name="Google Shape;5994;p32"/>
            <p:cNvSpPr/>
            <p:nvPr/>
          </p:nvSpPr>
          <p:spPr>
            <a:xfrm>
              <a:off x="121662" y="1896223"/>
              <a:ext cx="754295" cy="216793"/>
            </a:xfrm>
            <a:custGeom>
              <a:rect b="b" l="l" r="r" t="t"/>
              <a:pathLst>
                <a:path extrusionOk="0" h="6388" w="22226">
                  <a:moveTo>
                    <a:pt x="1" y="0"/>
                  </a:moveTo>
                  <a:lnTo>
                    <a:pt x="1" y="3580"/>
                  </a:lnTo>
                  <a:lnTo>
                    <a:pt x="22226" y="6388"/>
                  </a:lnTo>
                  <a:lnTo>
                    <a:pt x="22226" y="28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95" name="Google Shape;5995;p32"/>
            <p:cNvSpPr/>
            <p:nvPr/>
          </p:nvSpPr>
          <p:spPr>
            <a:xfrm>
              <a:off x="121662" y="1782193"/>
              <a:ext cx="754023" cy="22229"/>
            </a:xfrm>
            <a:custGeom>
              <a:rect b="b" l="l" r="r" t="t"/>
              <a:pathLst>
                <a:path extrusionOk="0" h="655" w="22218">
                  <a:moveTo>
                    <a:pt x="1" y="1"/>
                  </a:moveTo>
                  <a:lnTo>
                    <a:pt x="1" y="654"/>
                  </a:lnTo>
                  <a:lnTo>
                    <a:pt x="22218" y="654"/>
                  </a:lnTo>
                  <a:lnTo>
                    <a:pt x="22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96" name="Google Shape;5996;p32"/>
            <p:cNvSpPr/>
            <p:nvPr/>
          </p:nvSpPr>
          <p:spPr>
            <a:xfrm>
              <a:off x="151026" y="1817625"/>
              <a:ext cx="695114" cy="321897"/>
            </a:xfrm>
            <a:custGeom>
              <a:rect b="b" l="l" r="r" t="t"/>
              <a:pathLst>
                <a:path extrusionOk="0" h="9485" w="20428">
                  <a:moveTo>
                    <a:pt x="1" y="0"/>
                  </a:moveTo>
                  <a:lnTo>
                    <a:pt x="1" y="9484"/>
                  </a:lnTo>
                  <a:lnTo>
                    <a:pt x="20428" y="9484"/>
                  </a:lnTo>
                  <a:lnTo>
                    <a:pt x="204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97" name="Google Shape;5997;p32"/>
            <p:cNvSpPr/>
            <p:nvPr/>
          </p:nvSpPr>
          <p:spPr>
            <a:xfrm>
              <a:off x="77034" y="1742486"/>
              <a:ext cx="843550" cy="48972"/>
            </a:xfrm>
            <a:custGeom>
              <a:rect b="b" l="l" r="r" t="t"/>
              <a:pathLst>
                <a:path extrusionOk="0" h="1443" w="24856">
                  <a:moveTo>
                    <a:pt x="1" y="0"/>
                  </a:moveTo>
                  <a:lnTo>
                    <a:pt x="1" y="238"/>
                  </a:lnTo>
                  <a:cubicBezTo>
                    <a:pt x="340" y="340"/>
                    <a:pt x="586" y="577"/>
                    <a:pt x="730" y="976"/>
                  </a:cubicBezTo>
                  <a:cubicBezTo>
                    <a:pt x="840" y="1256"/>
                    <a:pt x="1103" y="1442"/>
                    <a:pt x="1409" y="1442"/>
                  </a:cubicBezTo>
                  <a:lnTo>
                    <a:pt x="23414" y="1442"/>
                  </a:lnTo>
                  <a:cubicBezTo>
                    <a:pt x="23728" y="1442"/>
                    <a:pt x="24008" y="1247"/>
                    <a:pt x="24092" y="950"/>
                  </a:cubicBezTo>
                  <a:cubicBezTo>
                    <a:pt x="24220" y="543"/>
                    <a:pt x="24466" y="289"/>
                    <a:pt x="24856" y="212"/>
                  </a:cubicBezTo>
                  <a:lnTo>
                    <a:pt x="2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98" name="Google Shape;5998;p32"/>
            <p:cNvSpPr/>
            <p:nvPr/>
          </p:nvSpPr>
          <p:spPr>
            <a:xfrm>
              <a:off x="146131" y="1965320"/>
              <a:ext cx="337169" cy="13847"/>
            </a:xfrm>
            <a:custGeom>
              <a:rect b="b" l="l" r="r" t="t"/>
              <a:pathLst>
                <a:path extrusionOk="0" h="408" w="9935">
                  <a:moveTo>
                    <a:pt x="1" y="0"/>
                  </a:moveTo>
                  <a:lnTo>
                    <a:pt x="1" y="407"/>
                  </a:lnTo>
                  <a:lnTo>
                    <a:pt x="9934" y="407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99" name="Google Shape;5999;p32"/>
            <p:cNvSpPr/>
            <p:nvPr/>
          </p:nvSpPr>
          <p:spPr>
            <a:xfrm>
              <a:off x="513776" y="1965320"/>
              <a:ext cx="337135" cy="13847"/>
            </a:xfrm>
            <a:custGeom>
              <a:rect b="b" l="l" r="r" t="t"/>
              <a:pathLst>
                <a:path extrusionOk="0" h="408" w="9934">
                  <a:moveTo>
                    <a:pt x="0" y="0"/>
                  </a:moveTo>
                  <a:lnTo>
                    <a:pt x="0" y="407"/>
                  </a:lnTo>
                  <a:lnTo>
                    <a:pt x="9934" y="407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00" name="Google Shape;6000;p32"/>
            <p:cNvSpPr/>
            <p:nvPr/>
          </p:nvSpPr>
          <p:spPr>
            <a:xfrm>
              <a:off x="474350" y="1817625"/>
              <a:ext cx="19302" cy="321907"/>
            </a:xfrm>
            <a:custGeom>
              <a:rect b="b" l="l" r="r" t="t"/>
              <a:pathLst>
                <a:path extrusionOk="0" h="9740" w="569">
                  <a:moveTo>
                    <a:pt x="0" y="1"/>
                  </a:moveTo>
                  <a:lnTo>
                    <a:pt x="0" y="9739"/>
                  </a:lnTo>
                  <a:lnTo>
                    <a:pt x="569" y="9739"/>
                  </a:lnTo>
                  <a:lnTo>
                    <a:pt x="5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01" name="Google Shape;6001;p32"/>
            <p:cNvSpPr/>
            <p:nvPr/>
          </p:nvSpPr>
          <p:spPr>
            <a:xfrm>
              <a:off x="503964" y="1817625"/>
              <a:ext cx="19336" cy="321907"/>
            </a:xfrm>
            <a:custGeom>
              <a:rect b="b" l="l" r="r" t="t"/>
              <a:pathLst>
                <a:path extrusionOk="0" h="9740" w="570">
                  <a:moveTo>
                    <a:pt x="1" y="1"/>
                  </a:moveTo>
                  <a:lnTo>
                    <a:pt x="1" y="9739"/>
                  </a:lnTo>
                  <a:lnTo>
                    <a:pt x="569" y="9739"/>
                  </a:lnTo>
                  <a:lnTo>
                    <a:pt x="5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02" name="Google Shape;6002;p32"/>
            <p:cNvSpPr/>
            <p:nvPr/>
          </p:nvSpPr>
          <p:spPr>
            <a:xfrm>
              <a:off x="77034" y="1742486"/>
              <a:ext cx="843550" cy="7500"/>
            </a:xfrm>
            <a:custGeom>
              <a:rect b="b" l="l" r="r" t="t"/>
              <a:pathLst>
                <a:path extrusionOk="0" h="221" w="24856">
                  <a:moveTo>
                    <a:pt x="1" y="0"/>
                  </a:moveTo>
                  <a:lnTo>
                    <a:pt x="1" y="221"/>
                  </a:lnTo>
                  <a:lnTo>
                    <a:pt x="24822" y="221"/>
                  </a:lnTo>
                  <a:cubicBezTo>
                    <a:pt x="24830" y="221"/>
                    <a:pt x="24847" y="221"/>
                    <a:pt x="24856" y="212"/>
                  </a:cubicBezTo>
                  <a:lnTo>
                    <a:pt x="2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03" name="Google Shape;6003;p32"/>
            <p:cNvSpPr/>
            <p:nvPr/>
          </p:nvSpPr>
          <p:spPr>
            <a:xfrm>
              <a:off x="121662" y="2169148"/>
              <a:ext cx="754023" cy="15000"/>
            </a:xfrm>
            <a:custGeom>
              <a:rect b="b" l="l" r="r" t="t"/>
              <a:pathLst>
                <a:path extrusionOk="0" h="442" w="22218">
                  <a:moveTo>
                    <a:pt x="1" y="0"/>
                  </a:moveTo>
                  <a:lnTo>
                    <a:pt x="1" y="441"/>
                  </a:lnTo>
                  <a:lnTo>
                    <a:pt x="22218" y="441"/>
                  </a:lnTo>
                  <a:lnTo>
                    <a:pt x="222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04" name="Google Shape;6004;p32"/>
            <p:cNvSpPr/>
            <p:nvPr/>
          </p:nvSpPr>
          <p:spPr>
            <a:xfrm>
              <a:off x="99772" y="1770417"/>
              <a:ext cx="796649" cy="21041"/>
            </a:xfrm>
            <a:custGeom>
              <a:rect b="b" l="l" r="r" t="t"/>
              <a:pathLst>
                <a:path extrusionOk="0" h="620" w="23474">
                  <a:moveTo>
                    <a:pt x="1" y="0"/>
                  </a:moveTo>
                  <a:cubicBezTo>
                    <a:pt x="18" y="43"/>
                    <a:pt x="43" y="93"/>
                    <a:pt x="60" y="153"/>
                  </a:cubicBezTo>
                  <a:cubicBezTo>
                    <a:pt x="170" y="433"/>
                    <a:pt x="433" y="619"/>
                    <a:pt x="739" y="619"/>
                  </a:cubicBezTo>
                  <a:lnTo>
                    <a:pt x="22744" y="619"/>
                  </a:lnTo>
                  <a:cubicBezTo>
                    <a:pt x="23058" y="619"/>
                    <a:pt x="23338" y="424"/>
                    <a:pt x="23422" y="127"/>
                  </a:cubicBezTo>
                  <a:cubicBezTo>
                    <a:pt x="23439" y="76"/>
                    <a:pt x="23456" y="34"/>
                    <a:pt x="234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05" name="Google Shape;6005;p32"/>
            <p:cNvSpPr/>
            <p:nvPr/>
          </p:nvSpPr>
          <p:spPr>
            <a:xfrm>
              <a:off x="269358" y="2169148"/>
              <a:ext cx="253649" cy="15000"/>
            </a:xfrm>
            <a:custGeom>
              <a:rect b="b" l="l" r="r" t="t"/>
              <a:pathLst>
                <a:path extrusionOk="0" h="442" w="7474">
                  <a:moveTo>
                    <a:pt x="399" y="0"/>
                  </a:moveTo>
                  <a:lnTo>
                    <a:pt x="0" y="441"/>
                  </a:lnTo>
                  <a:lnTo>
                    <a:pt x="7075" y="441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06" name="Google Shape;6006;p32"/>
            <p:cNvSpPr/>
            <p:nvPr/>
          </p:nvSpPr>
          <p:spPr>
            <a:xfrm>
              <a:off x="535937" y="2169148"/>
              <a:ext cx="125263" cy="15000"/>
            </a:xfrm>
            <a:custGeom>
              <a:rect b="b" l="l" r="r" t="t"/>
              <a:pathLst>
                <a:path extrusionOk="0" h="442" w="3691">
                  <a:moveTo>
                    <a:pt x="399" y="0"/>
                  </a:moveTo>
                  <a:lnTo>
                    <a:pt x="1" y="441"/>
                  </a:lnTo>
                  <a:lnTo>
                    <a:pt x="3292" y="441"/>
                  </a:lnTo>
                  <a:lnTo>
                    <a:pt x="3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6007" name="Google Shape;6007;p32"/>
            <p:cNvGrpSpPr/>
            <p:nvPr/>
          </p:nvGrpSpPr>
          <p:grpSpPr>
            <a:xfrm>
              <a:off x="531295" y="1998649"/>
              <a:ext cx="299655" cy="140230"/>
              <a:chOff x="-1294235" y="2130167"/>
              <a:chExt cx="859843" cy="402383"/>
            </a:xfrm>
          </p:grpSpPr>
          <p:sp>
            <p:nvSpPr>
              <p:cNvPr id="6008" name="Google Shape;6008;p32"/>
              <p:cNvSpPr/>
              <p:nvPr/>
            </p:nvSpPr>
            <p:spPr>
              <a:xfrm>
                <a:off x="-678565" y="2155913"/>
                <a:ext cx="43569" cy="20853"/>
              </a:xfrm>
              <a:custGeom>
                <a:rect b="b" l="l" r="r" t="t"/>
                <a:pathLst>
                  <a:path extrusionOk="0" h="179" w="374">
                    <a:moveTo>
                      <a:pt x="0" y="0"/>
                    </a:moveTo>
                    <a:lnTo>
                      <a:pt x="0" y="178"/>
                    </a:lnTo>
                    <a:lnTo>
                      <a:pt x="374" y="178"/>
                    </a:ln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09" name="Google Shape;6009;p32"/>
              <p:cNvSpPr/>
              <p:nvPr/>
            </p:nvSpPr>
            <p:spPr>
              <a:xfrm>
                <a:off x="-568945" y="2146943"/>
                <a:ext cx="77236" cy="39726"/>
              </a:xfrm>
              <a:custGeom>
                <a:rect b="b" l="l" r="r" t="t"/>
                <a:pathLst>
                  <a:path extrusionOk="0" h="341" w="663">
                    <a:moveTo>
                      <a:pt x="663" y="1"/>
                    </a:moveTo>
                    <a:lnTo>
                      <a:pt x="1" y="35"/>
                    </a:lnTo>
                    <a:lnTo>
                      <a:pt x="9" y="340"/>
                    </a:lnTo>
                    <a:lnTo>
                      <a:pt x="663" y="315"/>
                    </a:lnTo>
                    <a:lnTo>
                      <a:pt x="66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10" name="Google Shape;6010;p32"/>
              <p:cNvSpPr/>
              <p:nvPr/>
            </p:nvSpPr>
            <p:spPr>
              <a:xfrm>
                <a:off x="-1294235" y="2185503"/>
                <a:ext cx="147366" cy="347046"/>
              </a:xfrm>
              <a:custGeom>
                <a:rect b="b" l="l" r="r" t="t"/>
                <a:pathLst>
                  <a:path extrusionOk="0" h="2979" w="1265">
                    <a:moveTo>
                      <a:pt x="111" y="1"/>
                    </a:moveTo>
                    <a:lnTo>
                      <a:pt x="0" y="2978"/>
                    </a:lnTo>
                    <a:lnTo>
                      <a:pt x="1264" y="2978"/>
                    </a:lnTo>
                    <a:lnTo>
                      <a:pt x="1154" y="85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11" name="Google Shape;6011;p32"/>
              <p:cNvSpPr/>
              <p:nvPr/>
            </p:nvSpPr>
            <p:spPr>
              <a:xfrm>
                <a:off x="-693360" y="2130167"/>
                <a:ext cx="98904" cy="402382"/>
              </a:xfrm>
              <a:custGeom>
                <a:rect b="b" l="l" r="r" t="t"/>
                <a:pathLst>
                  <a:path extrusionOk="0" h="3454" w="849">
                    <a:moveTo>
                      <a:pt x="0" y="1"/>
                    </a:moveTo>
                    <a:lnTo>
                      <a:pt x="26" y="3453"/>
                    </a:lnTo>
                    <a:lnTo>
                      <a:pt x="848" y="3453"/>
                    </a:lnTo>
                    <a:lnTo>
                      <a:pt x="67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12" name="Google Shape;6012;p32"/>
              <p:cNvSpPr/>
              <p:nvPr/>
            </p:nvSpPr>
            <p:spPr>
              <a:xfrm>
                <a:off x="-584671" y="2130167"/>
                <a:ext cx="150279" cy="402382"/>
              </a:xfrm>
              <a:custGeom>
                <a:rect b="b" l="l" r="r" t="t"/>
                <a:pathLst>
                  <a:path extrusionOk="0" h="3454" w="1290">
                    <a:moveTo>
                      <a:pt x="0" y="1"/>
                    </a:moveTo>
                    <a:lnTo>
                      <a:pt x="51" y="3453"/>
                    </a:lnTo>
                    <a:lnTo>
                      <a:pt x="1290" y="3453"/>
                    </a:lnTo>
                    <a:lnTo>
                      <a:pt x="10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13" name="Google Shape;6013;p32"/>
              <p:cNvSpPr/>
              <p:nvPr/>
            </p:nvSpPr>
            <p:spPr>
              <a:xfrm>
                <a:off x="-834667" y="2163835"/>
                <a:ext cx="131523" cy="368715"/>
              </a:xfrm>
              <a:custGeom>
                <a:rect b="b" l="l" r="r" t="t"/>
                <a:pathLst>
                  <a:path extrusionOk="0" h="3165" w="1129">
                    <a:moveTo>
                      <a:pt x="0" y="0"/>
                    </a:moveTo>
                    <a:lnTo>
                      <a:pt x="34" y="3164"/>
                    </a:lnTo>
                    <a:lnTo>
                      <a:pt x="1128" y="3164"/>
                    </a:lnTo>
                    <a:lnTo>
                      <a:pt x="1009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14" name="Google Shape;6014;p32"/>
              <p:cNvSpPr/>
              <p:nvPr/>
            </p:nvSpPr>
            <p:spPr>
              <a:xfrm>
                <a:off x="-915747" y="2158825"/>
                <a:ext cx="65354" cy="373724"/>
              </a:xfrm>
              <a:custGeom>
                <a:rect b="b" l="l" r="r" t="t"/>
                <a:pathLst>
                  <a:path extrusionOk="0" h="3208" w="561">
                    <a:moveTo>
                      <a:pt x="0" y="1"/>
                    </a:moveTo>
                    <a:lnTo>
                      <a:pt x="26" y="3207"/>
                    </a:lnTo>
                    <a:lnTo>
                      <a:pt x="560" y="3207"/>
                    </a:lnTo>
                    <a:lnTo>
                      <a:pt x="44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15" name="Google Shape;6015;p32"/>
              <p:cNvSpPr/>
              <p:nvPr/>
            </p:nvSpPr>
            <p:spPr>
              <a:xfrm>
                <a:off x="-1146987" y="2279400"/>
                <a:ext cx="123601" cy="253149"/>
              </a:xfrm>
              <a:custGeom>
                <a:rect b="b" l="l" r="r" t="t"/>
                <a:pathLst>
                  <a:path extrusionOk="0" h="2173" w="1061">
                    <a:moveTo>
                      <a:pt x="0" y="1"/>
                    </a:moveTo>
                    <a:lnTo>
                      <a:pt x="111" y="2172"/>
                    </a:lnTo>
                    <a:lnTo>
                      <a:pt x="1061" y="2172"/>
                    </a:lnTo>
                    <a:lnTo>
                      <a:pt x="101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16" name="Google Shape;6016;p32"/>
              <p:cNvSpPr/>
              <p:nvPr/>
            </p:nvSpPr>
            <p:spPr>
              <a:xfrm>
                <a:off x="-1007660" y="2188532"/>
                <a:ext cx="86090" cy="344017"/>
              </a:xfrm>
              <a:custGeom>
                <a:rect b="b" l="l" r="r" t="t"/>
                <a:pathLst>
                  <a:path extrusionOk="0" h="2953" w="739">
                    <a:moveTo>
                      <a:pt x="0" y="0"/>
                    </a:moveTo>
                    <a:lnTo>
                      <a:pt x="26" y="2952"/>
                    </a:lnTo>
                    <a:lnTo>
                      <a:pt x="739" y="2952"/>
                    </a:lnTo>
                    <a:lnTo>
                      <a:pt x="662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17" name="Google Shape;6017;p32"/>
              <p:cNvSpPr/>
              <p:nvPr/>
            </p:nvSpPr>
            <p:spPr>
              <a:xfrm>
                <a:off x="-671692" y="2496784"/>
                <a:ext cx="60461" cy="22834"/>
              </a:xfrm>
              <a:custGeom>
                <a:rect b="b" l="l" r="r" t="t"/>
                <a:pathLst>
                  <a:path extrusionOk="0" h="196" w="519">
                    <a:moveTo>
                      <a:pt x="1" y="1"/>
                    </a:moveTo>
                    <a:lnTo>
                      <a:pt x="1" y="196"/>
                    </a:lnTo>
                    <a:lnTo>
                      <a:pt x="518" y="196"/>
                    </a:lnTo>
                    <a:lnTo>
                      <a:pt x="5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18" name="Google Shape;6018;p32"/>
              <p:cNvSpPr/>
              <p:nvPr/>
            </p:nvSpPr>
            <p:spPr>
              <a:xfrm>
                <a:off x="-672624" y="2457291"/>
                <a:ext cx="60344" cy="23882"/>
              </a:xfrm>
              <a:custGeom>
                <a:rect b="b" l="l" r="r" t="t"/>
                <a:pathLst>
                  <a:path extrusionOk="0" h="205" w="518">
                    <a:moveTo>
                      <a:pt x="0" y="0"/>
                    </a:moveTo>
                    <a:lnTo>
                      <a:pt x="0" y="204"/>
                    </a:lnTo>
                    <a:lnTo>
                      <a:pt x="518" y="204"/>
                    </a:lnTo>
                    <a:lnTo>
                      <a:pt x="51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19" name="Google Shape;6019;p32"/>
              <p:cNvSpPr/>
              <p:nvPr/>
            </p:nvSpPr>
            <p:spPr>
              <a:xfrm>
                <a:off x="-801117" y="2484901"/>
                <a:ext cx="67334" cy="30755"/>
              </a:xfrm>
              <a:custGeom>
                <a:rect b="b" l="l" r="r" t="t"/>
                <a:pathLst>
                  <a:path extrusionOk="0" h="264" w="578">
                    <a:moveTo>
                      <a:pt x="0" y="1"/>
                    </a:moveTo>
                    <a:lnTo>
                      <a:pt x="9" y="264"/>
                    </a:lnTo>
                    <a:lnTo>
                      <a:pt x="577" y="264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20" name="Google Shape;6020;p32"/>
              <p:cNvSpPr/>
              <p:nvPr/>
            </p:nvSpPr>
            <p:spPr>
              <a:xfrm>
                <a:off x="-904913" y="2501793"/>
                <a:ext cx="40657" cy="17824"/>
              </a:xfrm>
              <a:custGeom>
                <a:rect b="b" l="l" r="r" t="t"/>
                <a:pathLst>
                  <a:path extrusionOk="0" h="153" w="349">
                    <a:moveTo>
                      <a:pt x="1" y="0"/>
                    </a:moveTo>
                    <a:lnTo>
                      <a:pt x="1" y="153"/>
                    </a:lnTo>
                    <a:lnTo>
                      <a:pt x="349" y="153"/>
                    </a:lnTo>
                    <a:lnTo>
                      <a:pt x="34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21" name="Google Shape;6021;p32"/>
              <p:cNvSpPr/>
              <p:nvPr/>
            </p:nvSpPr>
            <p:spPr>
              <a:xfrm>
                <a:off x="-991817" y="2475115"/>
                <a:ext cx="47530" cy="42522"/>
              </a:xfrm>
              <a:custGeom>
                <a:rect b="b" l="l" r="r" t="t"/>
                <a:pathLst>
                  <a:path extrusionOk="0" h="365" w="408">
                    <a:moveTo>
                      <a:pt x="0" y="0"/>
                    </a:moveTo>
                    <a:lnTo>
                      <a:pt x="9" y="365"/>
                    </a:lnTo>
                    <a:lnTo>
                      <a:pt x="407" y="365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22" name="Google Shape;6022;p32"/>
              <p:cNvSpPr/>
              <p:nvPr/>
            </p:nvSpPr>
            <p:spPr>
              <a:xfrm>
                <a:off x="-1256724" y="2204259"/>
                <a:ext cx="57432" cy="38677"/>
              </a:xfrm>
              <a:custGeom>
                <a:rect b="b" l="l" r="r" t="t"/>
                <a:pathLst>
                  <a:path extrusionOk="0" h="332" w="493">
                    <a:moveTo>
                      <a:pt x="1" y="1"/>
                    </a:moveTo>
                    <a:lnTo>
                      <a:pt x="1" y="306"/>
                    </a:lnTo>
                    <a:lnTo>
                      <a:pt x="493" y="332"/>
                    </a:lnTo>
                    <a:lnTo>
                      <a:pt x="484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23" name="Google Shape;6023;p32"/>
              <p:cNvSpPr/>
              <p:nvPr/>
            </p:nvSpPr>
            <p:spPr>
              <a:xfrm>
                <a:off x="-565916" y="2481989"/>
                <a:ext cx="111719" cy="38677"/>
              </a:xfrm>
              <a:custGeom>
                <a:rect b="b" l="l" r="r" t="t"/>
                <a:pathLst>
                  <a:path extrusionOk="0" h="332" w="959">
                    <a:moveTo>
                      <a:pt x="0" y="1"/>
                    </a:moveTo>
                    <a:lnTo>
                      <a:pt x="9" y="314"/>
                    </a:lnTo>
                    <a:lnTo>
                      <a:pt x="959" y="331"/>
                    </a:lnTo>
                    <a:lnTo>
                      <a:pt x="942" y="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24" name="Google Shape;6024;p32"/>
              <p:cNvSpPr/>
              <p:nvPr/>
            </p:nvSpPr>
            <p:spPr>
              <a:xfrm>
                <a:off x="-1126251" y="2494803"/>
                <a:ext cx="85158" cy="22834"/>
              </a:xfrm>
              <a:custGeom>
                <a:rect b="b" l="l" r="r" t="t"/>
                <a:pathLst>
                  <a:path extrusionOk="0" h="196" w="731">
                    <a:moveTo>
                      <a:pt x="1" y="1"/>
                    </a:moveTo>
                    <a:lnTo>
                      <a:pt x="9" y="196"/>
                    </a:lnTo>
                    <a:lnTo>
                      <a:pt x="730" y="196"/>
                    </a:lnTo>
                    <a:lnTo>
                      <a:pt x="7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6025" name="Google Shape;6025;p32"/>
            <p:cNvGrpSpPr/>
            <p:nvPr/>
          </p:nvGrpSpPr>
          <p:grpSpPr>
            <a:xfrm>
              <a:off x="169304" y="1844958"/>
              <a:ext cx="294730" cy="120364"/>
              <a:chOff x="-2184318" y="2154918"/>
              <a:chExt cx="863804" cy="352872"/>
            </a:xfrm>
          </p:grpSpPr>
          <p:sp>
            <p:nvSpPr>
              <p:cNvPr id="6026" name="Google Shape;6026;p32"/>
              <p:cNvSpPr/>
              <p:nvPr/>
            </p:nvSpPr>
            <p:spPr>
              <a:xfrm>
                <a:off x="-2184318" y="2154918"/>
                <a:ext cx="150279" cy="352871"/>
              </a:xfrm>
              <a:custGeom>
                <a:rect b="b" l="l" r="r" t="t"/>
                <a:pathLst>
                  <a:path extrusionOk="0" h="3029" w="1290">
                    <a:moveTo>
                      <a:pt x="0" y="0"/>
                    </a:moveTo>
                    <a:lnTo>
                      <a:pt x="51" y="3028"/>
                    </a:lnTo>
                    <a:lnTo>
                      <a:pt x="1289" y="3028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27" name="Google Shape;6027;p32"/>
              <p:cNvSpPr/>
              <p:nvPr/>
            </p:nvSpPr>
            <p:spPr>
              <a:xfrm>
                <a:off x="-1419535" y="2154918"/>
                <a:ext cx="99021" cy="352871"/>
              </a:xfrm>
              <a:custGeom>
                <a:rect b="b" l="l" r="r" t="t"/>
                <a:pathLst>
                  <a:path extrusionOk="0" h="3029" w="850">
                    <a:moveTo>
                      <a:pt x="1" y="0"/>
                    </a:moveTo>
                    <a:lnTo>
                      <a:pt x="35" y="3028"/>
                    </a:lnTo>
                    <a:lnTo>
                      <a:pt x="849" y="3028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 </a:t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28" name="Google Shape;6028;p32"/>
              <p:cNvSpPr/>
              <p:nvPr/>
            </p:nvSpPr>
            <p:spPr>
              <a:xfrm>
                <a:off x="-2018314" y="2154918"/>
                <a:ext cx="131523" cy="352871"/>
              </a:xfrm>
              <a:custGeom>
                <a:rect b="b" l="l" r="r" t="t"/>
                <a:pathLst>
                  <a:path extrusionOk="0" h="3029" w="1129">
                    <a:moveTo>
                      <a:pt x="34" y="0"/>
                    </a:moveTo>
                    <a:lnTo>
                      <a:pt x="0" y="3028"/>
                    </a:lnTo>
                    <a:lnTo>
                      <a:pt x="1018" y="3028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29" name="Google Shape;6029;p32"/>
              <p:cNvSpPr/>
              <p:nvPr/>
            </p:nvSpPr>
            <p:spPr>
              <a:xfrm>
                <a:off x="-1662542" y="2252660"/>
                <a:ext cx="94943" cy="255130"/>
              </a:xfrm>
              <a:custGeom>
                <a:rect b="b" l="l" r="r" t="t"/>
                <a:pathLst>
                  <a:path extrusionOk="0" h="2190" w="815">
                    <a:moveTo>
                      <a:pt x="42" y="1"/>
                    </a:moveTo>
                    <a:lnTo>
                      <a:pt x="0" y="2189"/>
                    </a:lnTo>
                    <a:lnTo>
                      <a:pt x="814" y="2189"/>
                    </a:lnTo>
                    <a:lnTo>
                      <a:pt x="7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30" name="Google Shape;6030;p32"/>
              <p:cNvSpPr/>
              <p:nvPr/>
            </p:nvSpPr>
            <p:spPr>
              <a:xfrm>
                <a:off x="-1753523" y="2154918"/>
                <a:ext cx="77236" cy="352871"/>
              </a:xfrm>
              <a:custGeom>
                <a:rect b="b" l="l" r="r" t="t"/>
                <a:pathLst>
                  <a:path extrusionOk="0" h="3029" w="663">
                    <a:moveTo>
                      <a:pt x="1" y="0"/>
                    </a:moveTo>
                    <a:lnTo>
                      <a:pt x="68" y="3028"/>
                    </a:lnTo>
                    <a:lnTo>
                      <a:pt x="662" y="3028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31" name="Google Shape;6031;p32"/>
              <p:cNvSpPr/>
              <p:nvPr/>
            </p:nvSpPr>
            <p:spPr>
              <a:xfrm>
                <a:off x="-1886909" y="2189402"/>
                <a:ext cx="127562" cy="318388"/>
              </a:xfrm>
              <a:custGeom>
                <a:rect b="b" l="l" r="r" t="t"/>
                <a:pathLst>
                  <a:path extrusionOk="0" h="2733" w="1095">
                    <a:moveTo>
                      <a:pt x="94" y="1"/>
                    </a:moveTo>
                    <a:lnTo>
                      <a:pt x="0" y="2732"/>
                    </a:lnTo>
                    <a:lnTo>
                      <a:pt x="1095" y="2732"/>
                    </a:lnTo>
                    <a:lnTo>
                      <a:pt x="993" y="77"/>
                    </a:lnTo>
                    <a:lnTo>
                      <a:pt x="9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32" name="Google Shape;6032;p32"/>
              <p:cNvSpPr/>
              <p:nvPr/>
            </p:nvSpPr>
            <p:spPr>
              <a:xfrm>
                <a:off x="-1560842" y="2183577"/>
                <a:ext cx="131639" cy="324213"/>
              </a:xfrm>
              <a:custGeom>
                <a:rect b="b" l="l" r="r" t="t"/>
                <a:pathLst>
                  <a:path extrusionOk="0" h="2783" w="1130">
                    <a:moveTo>
                      <a:pt x="1" y="0"/>
                    </a:moveTo>
                    <a:lnTo>
                      <a:pt x="35" y="2782"/>
                    </a:lnTo>
                    <a:lnTo>
                      <a:pt x="1129" y="2782"/>
                    </a:lnTo>
                    <a:lnTo>
                      <a:pt x="1010" y="4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33" name="Google Shape;6033;p32"/>
              <p:cNvSpPr/>
              <p:nvPr/>
            </p:nvSpPr>
            <p:spPr>
              <a:xfrm>
                <a:off x="-2000607" y="2469111"/>
                <a:ext cx="78168" cy="23882"/>
              </a:xfrm>
              <a:custGeom>
                <a:rect b="b" l="l" r="r" t="t"/>
                <a:pathLst>
                  <a:path extrusionOk="0" h="205" w="671">
                    <a:moveTo>
                      <a:pt x="1" y="1"/>
                    </a:moveTo>
                    <a:lnTo>
                      <a:pt x="1" y="204"/>
                    </a:lnTo>
                    <a:lnTo>
                      <a:pt x="663" y="204"/>
                    </a:lnTo>
                    <a:lnTo>
                      <a:pt x="6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34" name="Google Shape;6034;p32"/>
              <p:cNvSpPr/>
              <p:nvPr/>
            </p:nvSpPr>
            <p:spPr>
              <a:xfrm>
                <a:off x="-1999558" y="2429619"/>
                <a:ext cx="78168" cy="23765"/>
              </a:xfrm>
              <a:custGeom>
                <a:rect b="b" l="l" r="r" t="t"/>
                <a:pathLst>
                  <a:path extrusionOk="0" h="204" w="671">
                    <a:moveTo>
                      <a:pt x="9" y="0"/>
                    </a:moveTo>
                    <a:lnTo>
                      <a:pt x="0" y="204"/>
                    </a:lnTo>
                    <a:lnTo>
                      <a:pt x="670" y="204"/>
                    </a:ln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35" name="Google Shape;6035;p32"/>
              <p:cNvSpPr/>
              <p:nvPr/>
            </p:nvSpPr>
            <p:spPr>
              <a:xfrm>
                <a:off x="-1862212" y="2459209"/>
                <a:ext cx="76188" cy="30755"/>
              </a:xfrm>
              <a:custGeom>
                <a:rect b="b" l="l" r="r" t="t"/>
                <a:pathLst>
                  <a:path extrusionOk="0" h="264" w="654">
                    <a:moveTo>
                      <a:pt x="9" y="1"/>
                    </a:moveTo>
                    <a:lnTo>
                      <a:pt x="0" y="264"/>
                    </a:lnTo>
                    <a:lnTo>
                      <a:pt x="645" y="264"/>
                    </a:lnTo>
                    <a:lnTo>
                      <a:pt x="6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36" name="Google Shape;6036;p32"/>
              <p:cNvSpPr/>
              <p:nvPr/>
            </p:nvSpPr>
            <p:spPr>
              <a:xfrm>
                <a:off x="-2006548" y="2169713"/>
                <a:ext cx="87138" cy="20853"/>
              </a:xfrm>
              <a:custGeom>
                <a:rect b="b" l="l" r="r" t="t"/>
                <a:pathLst>
                  <a:path extrusionOk="0" h="179" w="748">
                    <a:moveTo>
                      <a:pt x="1" y="0"/>
                    </a:moveTo>
                    <a:lnTo>
                      <a:pt x="1" y="178"/>
                    </a:lnTo>
                    <a:lnTo>
                      <a:pt x="747" y="178"/>
                    </a:lnTo>
                    <a:lnTo>
                      <a:pt x="74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37" name="Google Shape;6037;p32"/>
              <p:cNvSpPr/>
              <p:nvPr/>
            </p:nvSpPr>
            <p:spPr>
              <a:xfrm>
                <a:off x="-1644834" y="2473072"/>
                <a:ext cx="58480" cy="18873"/>
              </a:xfrm>
              <a:custGeom>
                <a:rect b="b" l="l" r="r" t="t"/>
                <a:pathLst>
                  <a:path extrusionOk="0" h="162" w="502">
                    <a:moveTo>
                      <a:pt x="9" y="1"/>
                    </a:moveTo>
                    <a:lnTo>
                      <a:pt x="1" y="162"/>
                    </a:lnTo>
                    <a:lnTo>
                      <a:pt x="493" y="162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38" name="Google Shape;6038;p32"/>
              <p:cNvSpPr/>
              <p:nvPr/>
            </p:nvSpPr>
            <p:spPr>
              <a:xfrm>
                <a:off x="-1732787" y="2452336"/>
                <a:ext cx="46598" cy="44619"/>
              </a:xfrm>
              <a:custGeom>
                <a:rect b="b" l="l" r="r" t="t"/>
                <a:pathLst>
                  <a:path extrusionOk="0" h="383" w="400">
                    <a:moveTo>
                      <a:pt x="399" y="0"/>
                    </a:moveTo>
                    <a:lnTo>
                      <a:pt x="1" y="17"/>
                    </a:lnTo>
                    <a:lnTo>
                      <a:pt x="1" y="382"/>
                    </a:lnTo>
                    <a:lnTo>
                      <a:pt x="399" y="365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39" name="Google Shape;6039;p32"/>
              <p:cNvSpPr/>
              <p:nvPr/>
            </p:nvSpPr>
            <p:spPr>
              <a:xfrm>
                <a:off x="-1533117" y="2202333"/>
                <a:ext cx="68266" cy="36697"/>
              </a:xfrm>
              <a:custGeom>
                <a:rect b="b" l="l" r="r" t="t"/>
                <a:pathLst>
                  <a:path extrusionOk="0" h="315" w="586">
                    <a:moveTo>
                      <a:pt x="9" y="0"/>
                    </a:moveTo>
                    <a:lnTo>
                      <a:pt x="0" y="314"/>
                    </a:lnTo>
                    <a:lnTo>
                      <a:pt x="586" y="314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40" name="Google Shape;6040;p32"/>
              <p:cNvSpPr/>
              <p:nvPr/>
            </p:nvSpPr>
            <p:spPr>
              <a:xfrm>
                <a:off x="-1412546" y="2173674"/>
                <a:ext cx="55452" cy="38677"/>
              </a:xfrm>
              <a:custGeom>
                <a:rect b="b" l="l" r="r" t="t"/>
                <a:pathLst>
                  <a:path extrusionOk="0" h="332" w="476">
                    <a:moveTo>
                      <a:pt x="9" y="0"/>
                    </a:moveTo>
                    <a:lnTo>
                      <a:pt x="0" y="306"/>
                    </a:lnTo>
                    <a:lnTo>
                      <a:pt x="467" y="331"/>
                    </a:lnTo>
                    <a:lnTo>
                      <a:pt x="47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41" name="Google Shape;6041;p32"/>
              <p:cNvSpPr/>
              <p:nvPr/>
            </p:nvSpPr>
            <p:spPr>
              <a:xfrm>
                <a:off x="-2153796" y="2449307"/>
                <a:ext cx="68383" cy="38677"/>
              </a:xfrm>
              <a:custGeom>
                <a:rect b="b" l="l" r="r" t="t"/>
                <a:pathLst>
                  <a:path extrusionOk="0" h="332" w="587">
                    <a:moveTo>
                      <a:pt x="586" y="1"/>
                    </a:moveTo>
                    <a:lnTo>
                      <a:pt x="9" y="26"/>
                    </a:lnTo>
                    <a:lnTo>
                      <a:pt x="1" y="332"/>
                    </a:lnTo>
                    <a:lnTo>
                      <a:pt x="578" y="306"/>
                    </a:lnTo>
                    <a:lnTo>
                      <a:pt x="5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42" name="Google Shape;6042;p32"/>
              <p:cNvSpPr/>
              <p:nvPr/>
            </p:nvSpPr>
            <p:spPr>
              <a:xfrm>
                <a:off x="-2172552" y="2174606"/>
                <a:ext cx="87138" cy="37745"/>
              </a:xfrm>
              <a:custGeom>
                <a:rect b="b" l="l" r="r" t="t"/>
                <a:pathLst>
                  <a:path extrusionOk="0" h="324" w="748">
                    <a:moveTo>
                      <a:pt x="747" y="1"/>
                    </a:moveTo>
                    <a:lnTo>
                      <a:pt x="9" y="18"/>
                    </a:lnTo>
                    <a:lnTo>
                      <a:pt x="1" y="323"/>
                    </a:lnTo>
                    <a:lnTo>
                      <a:pt x="739" y="315"/>
                    </a:lnTo>
                    <a:lnTo>
                      <a:pt x="74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43" name="Google Shape;6043;p32"/>
              <p:cNvSpPr/>
              <p:nvPr/>
            </p:nvSpPr>
            <p:spPr>
              <a:xfrm>
                <a:off x="-1542087" y="2466199"/>
                <a:ext cx="90051" cy="27726"/>
              </a:xfrm>
              <a:custGeom>
                <a:rect b="b" l="l" r="r" t="t"/>
                <a:pathLst>
                  <a:path extrusionOk="0" h="238" w="773">
                    <a:moveTo>
                      <a:pt x="1" y="0"/>
                    </a:moveTo>
                    <a:lnTo>
                      <a:pt x="18" y="238"/>
                    </a:lnTo>
                    <a:lnTo>
                      <a:pt x="773" y="238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44" name="Google Shape;6044;p32"/>
              <p:cNvSpPr/>
              <p:nvPr/>
            </p:nvSpPr>
            <p:spPr>
              <a:xfrm>
                <a:off x="-1407653" y="2425658"/>
                <a:ext cx="68266" cy="73277"/>
              </a:xfrm>
              <a:custGeom>
                <a:rect b="b" l="l" r="r" t="t"/>
                <a:pathLst>
                  <a:path extrusionOk="0" h="629" w="586">
                    <a:moveTo>
                      <a:pt x="1" y="0"/>
                    </a:moveTo>
                    <a:lnTo>
                      <a:pt x="9" y="628"/>
                    </a:lnTo>
                    <a:lnTo>
                      <a:pt x="586" y="628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6045" name="Google Shape;6045;p32"/>
            <p:cNvGrpSpPr/>
            <p:nvPr/>
          </p:nvGrpSpPr>
          <p:grpSpPr>
            <a:xfrm>
              <a:off x="541809" y="1838240"/>
              <a:ext cx="220266" cy="126588"/>
              <a:chOff x="3220874" y="332628"/>
              <a:chExt cx="237278" cy="136395"/>
            </a:xfrm>
          </p:grpSpPr>
          <p:sp>
            <p:nvSpPr>
              <p:cNvPr id="6046" name="Google Shape;6046;p32"/>
              <p:cNvSpPr/>
              <p:nvPr/>
            </p:nvSpPr>
            <p:spPr>
              <a:xfrm>
                <a:off x="3408496" y="332628"/>
                <a:ext cx="35866" cy="136395"/>
              </a:xfrm>
              <a:custGeom>
                <a:rect b="b" l="l" r="r" t="t"/>
                <a:pathLst>
                  <a:path extrusionOk="0" h="3521" w="926">
                    <a:moveTo>
                      <a:pt x="1" y="0"/>
                    </a:moveTo>
                    <a:lnTo>
                      <a:pt x="43" y="3521"/>
                    </a:lnTo>
                    <a:lnTo>
                      <a:pt x="925" y="3521"/>
                    </a:lnTo>
                    <a:lnTo>
                      <a:pt x="9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47" name="Google Shape;6047;p32"/>
              <p:cNvSpPr/>
              <p:nvPr/>
            </p:nvSpPr>
            <p:spPr>
              <a:xfrm>
                <a:off x="3381228" y="346070"/>
                <a:ext cx="34201" cy="122953"/>
              </a:xfrm>
              <a:custGeom>
                <a:rect b="b" l="l" r="r" t="t"/>
                <a:pathLst>
                  <a:path extrusionOk="0" h="3174" w="883">
                    <a:moveTo>
                      <a:pt x="128" y="1"/>
                    </a:moveTo>
                    <a:lnTo>
                      <a:pt x="0" y="3174"/>
                    </a:lnTo>
                    <a:lnTo>
                      <a:pt x="883" y="3174"/>
                    </a:lnTo>
                    <a:lnTo>
                      <a:pt x="85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48" name="Google Shape;6048;p32"/>
              <p:cNvSpPr/>
              <p:nvPr/>
            </p:nvSpPr>
            <p:spPr>
              <a:xfrm>
                <a:off x="3303995" y="332628"/>
                <a:ext cx="76613" cy="136395"/>
              </a:xfrm>
              <a:custGeom>
                <a:rect b="b" l="l" r="r" t="t"/>
                <a:pathLst>
                  <a:path extrusionOk="0" h="3521" w="1978">
                    <a:moveTo>
                      <a:pt x="69" y="0"/>
                    </a:moveTo>
                    <a:lnTo>
                      <a:pt x="1" y="3521"/>
                    </a:lnTo>
                    <a:lnTo>
                      <a:pt x="1799" y="3521"/>
                    </a:lnTo>
                    <a:lnTo>
                      <a:pt x="19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49" name="Google Shape;6049;p32"/>
              <p:cNvSpPr/>
              <p:nvPr/>
            </p:nvSpPr>
            <p:spPr>
              <a:xfrm>
                <a:off x="3254068" y="343126"/>
                <a:ext cx="73321" cy="125897"/>
              </a:xfrm>
              <a:custGeom>
                <a:rect b="b" l="l" r="r" t="t"/>
                <a:pathLst>
                  <a:path extrusionOk="0" h="3250" w="1893">
                    <a:moveTo>
                      <a:pt x="85" y="1"/>
                    </a:moveTo>
                    <a:lnTo>
                      <a:pt x="1" y="3250"/>
                    </a:lnTo>
                    <a:lnTo>
                      <a:pt x="1892" y="3250"/>
                    </a:lnTo>
                    <a:lnTo>
                      <a:pt x="179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50" name="Google Shape;6050;p32"/>
              <p:cNvSpPr/>
              <p:nvPr/>
            </p:nvSpPr>
            <p:spPr>
              <a:xfrm>
                <a:off x="3438747" y="332628"/>
                <a:ext cx="19405" cy="136395"/>
              </a:xfrm>
              <a:custGeom>
                <a:rect b="b" l="l" r="r" t="t"/>
                <a:pathLst>
                  <a:path extrusionOk="0" h="3521" w="501">
                    <a:moveTo>
                      <a:pt x="102" y="0"/>
                    </a:moveTo>
                    <a:lnTo>
                      <a:pt x="0" y="3521"/>
                    </a:lnTo>
                    <a:lnTo>
                      <a:pt x="475" y="3521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51" name="Google Shape;6051;p32"/>
              <p:cNvSpPr/>
              <p:nvPr/>
            </p:nvSpPr>
            <p:spPr>
              <a:xfrm>
                <a:off x="3411130" y="346070"/>
                <a:ext cx="25331" cy="122953"/>
              </a:xfrm>
              <a:custGeom>
                <a:rect b="b" l="l" r="r" t="t"/>
                <a:pathLst>
                  <a:path extrusionOk="0" h="3174" w="654">
                    <a:moveTo>
                      <a:pt x="60" y="1"/>
                    </a:moveTo>
                    <a:lnTo>
                      <a:pt x="0" y="3174"/>
                    </a:lnTo>
                    <a:lnTo>
                      <a:pt x="628" y="3174"/>
                    </a:lnTo>
                    <a:lnTo>
                      <a:pt x="6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52" name="Google Shape;6052;p32"/>
              <p:cNvSpPr/>
              <p:nvPr/>
            </p:nvSpPr>
            <p:spPr>
              <a:xfrm>
                <a:off x="3359887" y="332628"/>
                <a:ext cx="40437" cy="136395"/>
              </a:xfrm>
              <a:custGeom>
                <a:rect b="b" l="l" r="r" t="t"/>
                <a:pathLst>
                  <a:path extrusionOk="0" h="3521" w="1044">
                    <a:moveTo>
                      <a:pt x="0" y="0"/>
                    </a:moveTo>
                    <a:lnTo>
                      <a:pt x="93" y="3521"/>
                    </a:lnTo>
                    <a:lnTo>
                      <a:pt x="1043" y="3521"/>
                    </a:lnTo>
                    <a:lnTo>
                      <a:pt x="101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53" name="Google Shape;6053;p32"/>
              <p:cNvSpPr/>
              <p:nvPr/>
            </p:nvSpPr>
            <p:spPr>
              <a:xfrm>
                <a:off x="3320457" y="343126"/>
                <a:ext cx="31877" cy="125897"/>
              </a:xfrm>
              <a:custGeom>
                <a:rect b="b" l="l" r="r" t="t"/>
                <a:pathLst>
                  <a:path extrusionOk="0" h="3250" w="823">
                    <a:moveTo>
                      <a:pt x="76" y="1"/>
                    </a:moveTo>
                    <a:lnTo>
                      <a:pt x="0" y="3250"/>
                    </a:lnTo>
                    <a:lnTo>
                      <a:pt x="823" y="3250"/>
                    </a:lnTo>
                    <a:lnTo>
                      <a:pt x="823" y="85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54" name="Google Shape;6054;p32"/>
              <p:cNvSpPr/>
              <p:nvPr/>
            </p:nvSpPr>
            <p:spPr>
              <a:xfrm>
                <a:off x="3220874" y="374347"/>
                <a:ext cx="71694" cy="94674"/>
              </a:xfrm>
              <a:custGeom>
                <a:rect b="b" l="l" r="r" t="t"/>
                <a:pathLst>
                  <a:path extrusionOk="0" h="2444" w="1851">
                    <a:moveTo>
                      <a:pt x="60" y="1"/>
                    </a:moveTo>
                    <a:lnTo>
                      <a:pt x="1" y="2444"/>
                    </a:lnTo>
                    <a:lnTo>
                      <a:pt x="1850" y="2444"/>
                    </a:lnTo>
                    <a:lnTo>
                      <a:pt x="181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55" name="Google Shape;6055;p32"/>
              <p:cNvSpPr/>
              <p:nvPr/>
            </p:nvSpPr>
            <p:spPr>
              <a:xfrm>
                <a:off x="3285597" y="374347"/>
                <a:ext cx="27306" cy="94674"/>
              </a:xfrm>
              <a:custGeom>
                <a:rect b="b" l="l" r="r" t="t"/>
                <a:pathLst>
                  <a:path extrusionOk="0" h="2444" w="705">
                    <a:moveTo>
                      <a:pt x="35" y="1"/>
                    </a:moveTo>
                    <a:lnTo>
                      <a:pt x="1" y="2444"/>
                    </a:lnTo>
                    <a:lnTo>
                      <a:pt x="705" y="2444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56" name="Google Shape;6056;p32"/>
              <p:cNvSpPr/>
              <p:nvPr/>
            </p:nvSpPr>
            <p:spPr>
              <a:xfrm>
                <a:off x="3414732" y="443027"/>
                <a:ext cx="18785" cy="8251"/>
              </a:xfrm>
              <a:custGeom>
                <a:rect b="b" l="l" r="r" t="t"/>
                <a:pathLst>
                  <a:path extrusionOk="0" h="213" w="485">
                    <a:moveTo>
                      <a:pt x="1" y="0"/>
                    </a:moveTo>
                    <a:lnTo>
                      <a:pt x="1" y="213"/>
                    </a:lnTo>
                    <a:lnTo>
                      <a:pt x="484" y="213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57" name="Google Shape;6057;p32"/>
              <p:cNvSpPr/>
              <p:nvPr/>
            </p:nvSpPr>
            <p:spPr>
              <a:xfrm>
                <a:off x="3365774" y="335572"/>
                <a:ext cx="29630" cy="14178"/>
              </a:xfrm>
              <a:custGeom>
                <a:rect b="b" l="l" r="r" t="t"/>
                <a:pathLst>
                  <a:path extrusionOk="0" h="366" w="765">
                    <a:moveTo>
                      <a:pt x="764" y="1"/>
                    </a:moveTo>
                    <a:lnTo>
                      <a:pt x="1" y="17"/>
                    </a:lnTo>
                    <a:lnTo>
                      <a:pt x="1" y="365"/>
                    </a:lnTo>
                    <a:lnTo>
                      <a:pt x="764" y="348"/>
                    </a:lnTo>
                    <a:lnTo>
                      <a:pt x="76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58" name="Google Shape;6058;p32"/>
              <p:cNvSpPr/>
              <p:nvPr/>
            </p:nvSpPr>
            <p:spPr>
              <a:xfrm>
                <a:off x="3369725" y="450270"/>
                <a:ext cx="25990" cy="14139"/>
              </a:xfrm>
              <a:custGeom>
                <a:rect b="b" l="l" r="r" t="t"/>
                <a:pathLst>
                  <a:path extrusionOk="0" h="365" w="671">
                    <a:moveTo>
                      <a:pt x="671" y="0"/>
                    </a:moveTo>
                    <a:lnTo>
                      <a:pt x="1" y="26"/>
                    </a:lnTo>
                    <a:lnTo>
                      <a:pt x="1" y="365"/>
                    </a:lnTo>
                    <a:lnTo>
                      <a:pt x="671" y="348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59" name="Google Shape;6059;p32"/>
              <p:cNvSpPr/>
              <p:nvPr/>
            </p:nvSpPr>
            <p:spPr>
              <a:xfrm>
                <a:off x="3420968" y="354321"/>
                <a:ext cx="7282" cy="11505"/>
              </a:xfrm>
              <a:custGeom>
                <a:rect b="b" l="l" r="r" t="t"/>
                <a:pathLst>
                  <a:path extrusionOk="0" h="297" w="188">
                    <a:moveTo>
                      <a:pt x="94" y="0"/>
                    </a:moveTo>
                    <a:cubicBezTo>
                      <a:pt x="43" y="0"/>
                      <a:pt x="1" y="59"/>
                      <a:pt x="1" y="144"/>
                    </a:cubicBezTo>
                    <a:cubicBezTo>
                      <a:pt x="1" y="229"/>
                      <a:pt x="43" y="297"/>
                      <a:pt x="94" y="297"/>
                    </a:cubicBezTo>
                    <a:cubicBezTo>
                      <a:pt x="145" y="297"/>
                      <a:pt x="188" y="229"/>
                      <a:pt x="188" y="144"/>
                    </a:cubicBezTo>
                    <a:cubicBezTo>
                      <a:pt x="188" y="59"/>
                      <a:pt x="145" y="0"/>
                      <a:pt x="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6060" name="Google Shape;6060;p32"/>
            <p:cNvGrpSpPr/>
            <p:nvPr/>
          </p:nvGrpSpPr>
          <p:grpSpPr>
            <a:xfrm>
              <a:off x="217059" y="2006648"/>
              <a:ext cx="227776" cy="135040"/>
              <a:chOff x="217059" y="1148285"/>
              <a:chExt cx="227776" cy="135040"/>
            </a:xfrm>
          </p:grpSpPr>
          <p:sp>
            <p:nvSpPr>
              <p:cNvPr id="6061" name="Google Shape;6061;p32"/>
              <p:cNvSpPr/>
              <p:nvPr/>
            </p:nvSpPr>
            <p:spPr>
              <a:xfrm>
                <a:off x="409321" y="1148285"/>
                <a:ext cx="35514" cy="135039"/>
              </a:xfrm>
              <a:custGeom>
                <a:rect b="b" l="l" r="r" t="t"/>
                <a:pathLst>
                  <a:path extrusionOk="0" h="3521" w="926">
                    <a:moveTo>
                      <a:pt x="1" y="0"/>
                    </a:moveTo>
                    <a:lnTo>
                      <a:pt x="43" y="3521"/>
                    </a:lnTo>
                    <a:lnTo>
                      <a:pt x="925" y="3521"/>
                    </a:lnTo>
                    <a:lnTo>
                      <a:pt x="9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62" name="Google Shape;6062;p32"/>
              <p:cNvSpPr/>
              <p:nvPr/>
            </p:nvSpPr>
            <p:spPr>
              <a:xfrm>
                <a:off x="382014" y="1161594"/>
                <a:ext cx="34172" cy="121731"/>
              </a:xfrm>
              <a:custGeom>
                <a:rect b="b" l="l" r="r" t="t"/>
                <a:pathLst>
                  <a:path extrusionOk="0" h="3174" w="891">
                    <a:moveTo>
                      <a:pt x="136" y="1"/>
                    </a:moveTo>
                    <a:lnTo>
                      <a:pt x="0" y="3173"/>
                    </a:lnTo>
                    <a:lnTo>
                      <a:pt x="891" y="3173"/>
                    </a:lnTo>
                    <a:lnTo>
                      <a:pt x="86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63" name="Google Shape;6063;p32"/>
              <p:cNvSpPr/>
              <p:nvPr/>
            </p:nvSpPr>
            <p:spPr>
              <a:xfrm>
                <a:off x="288318" y="1148285"/>
                <a:ext cx="75823" cy="135039"/>
              </a:xfrm>
              <a:custGeom>
                <a:rect b="b" l="l" r="r" t="t"/>
                <a:pathLst>
                  <a:path extrusionOk="0" h="3521" w="1977">
                    <a:moveTo>
                      <a:pt x="68" y="0"/>
                    </a:moveTo>
                    <a:lnTo>
                      <a:pt x="0" y="3521"/>
                    </a:lnTo>
                    <a:lnTo>
                      <a:pt x="1798" y="3521"/>
                    </a:lnTo>
                    <a:lnTo>
                      <a:pt x="197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64" name="Google Shape;6064;p32"/>
              <p:cNvSpPr/>
              <p:nvPr/>
            </p:nvSpPr>
            <p:spPr>
              <a:xfrm>
                <a:off x="238537" y="1158679"/>
                <a:ext cx="72908" cy="124646"/>
              </a:xfrm>
              <a:custGeom>
                <a:rect b="b" l="l" r="r" t="t"/>
                <a:pathLst>
                  <a:path extrusionOk="0" h="3250" w="1901">
                    <a:moveTo>
                      <a:pt x="93" y="1"/>
                    </a:moveTo>
                    <a:lnTo>
                      <a:pt x="0" y="3250"/>
                    </a:lnTo>
                    <a:lnTo>
                      <a:pt x="1900" y="3250"/>
                    </a:lnTo>
                    <a:lnTo>
                      <a:pt x="180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65" name="Google Shape;6065;p32"/>
              <p:cNvSpPr/>
              <p:nvPr/>
            </p:nvSpPr>
            <p:spPr>
              <a:xfrm>
                <a:off x="343623" y="1148285"/>
                <a:ext cx="40040" cy="135039"/>
              </a:xfrm>
              <a:custGeom>
                <a:rect b="b" l="l" r="r" t="t"/>
                <a:pathLst>
                  <a:path extrusionOk="0" h="3521" w="1044">
                    <a:moveTo>
                      <a:pt x="0" y="0"/>
                    </a:moveTo>
                    <a:lnTo>
                      <a:pt x="94" y="3521"/>
                    </a:lnTo>
                    <a:lnTo>
                      <a:pt x="1044" y="3521"/>
                    </a:lnTo>
                    <a:lnTo>
                      <a:pt x="101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66" name="Google Shape;6066;p32"/>
              <p:cNvSpPr/>
              <p:nvPr/>
            </p:nvSpPr>
            <p:spPr>
              <a:xfrm>
                <a:off x="304235" y="1158679"/>
                <a:ext cx="31948" cy="124646"/>
              </a:xfrm>
              <a:custGeom>
                <a:rect b="b" l="l" r="r" t="t"/>
                <a:pathLst>
                  <a:path extrusionOk="0" h="3250" w="833">
                    <a:moveTo>
                      <a:pt x="86" y="1"/>
                    </a:moveTo>
                    <a:lnTo>
                      <a:pt x="1" y="3250"/>
                    </a:lnTo>
                    <a:lnTo>
                      <a:pt x="832" y="3250"/>
                    </a:lnTo>
                    <a:lnTo>
                      <a:pt x="832" y="85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67" name="Google Shape;6067;p32"/>
              <p:cNvSpPr/>
              <p:nvPr/>
            </p:nvSpPr>
            <p:spPr>
              <a:xfrm>
                <a:off x="217059" y="1189591"/>
                <a:ext cx="73867" cy="93734"/>
              </a:xfrm>
              <a:custGeom>
                <a:rect b="b" l="l" r="r" t="t"/>
                <a:pathLst>
                  <a:path extrusionOk="0" h="2444" w="1926">
                    <a:moveTo>
                      <a:pt x="51" y="1"/>
                    </a:moveTo>
                    <a:lnTo>
                      <a:pt x="0" y="2444"/>
                    </a:lnTo>
                    <a:lnTo>
                      <a:pt x="1926" y="2444"/>
                    </a:lnTo>
                    <a:lnTo>
                      <a:pt x="189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68" name="Google Shape;6068;p32"/>
              <p:cNvSpPr/>
              <p:nvPr/>
            </p:nvSpPr>
            <p:spPr>
              <a:xfrm>
                <a:off x="349453" y="1161592"/>
                <a:ext cx="28994" cy="14037"/>
              </a:xfrm>
              <a:custGeom>
                <a:rect b="b" l="l" r="r" t="t"/>
                <a:pathLst>
                  <a:path extrusionOk="0" h="366" w="756">
                    <a:moveTo>
                      <a:pt x="756" y="1"/>
                    </a:moveTo>
                    <a:lnTo>
                      <a:pt x="1" y="17"/>
                    </a:lnTo>
                    <a:lnTo>
                      <a:pt x="1" y="365"/>
                    </a:lnTo>
                    <a:lnTo>
                      <a:pt x="756" y="348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69" name="Google Shape;6069;p32"/>
              <p:cNvSpPr/>
              <p:nvPr/>
            </p:nvSpPr>
            <p:spPr>
              <a:xfrm>
                <a:off x="349465" y="1251430"/>
                <a:ext cx="25428" cy="13999"/>
              </a:xfrm>
              <a:custGeom>
                <a:rect b="b" l="l" r="r" t="t"/>
                <a:pathLst>
                  <a:path extrusionOk="0" h="365" w="663">
                    <a:moveTo>
                      <a:pt x="662" y="0"/>
                    </a:moveTo>
                    <a:lnTo>
                      <a:pt x="1" y="26"/>
                    </a:lnTo>
                    <a:lnTo>
                      <a:pt x="1" y="365"/>
                    </a:lnTo>
                    <a:lnTo>
                      <a:pt x="662" y="348"/>
                    </a:lnTo>
                    <a:lnTo>
                      <a:pt x="6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sp>
        <p:nvSpPr>
          <p:cNvPr id="6070" name="Google Shape;6070;p32"/>
          <p:cNvSpPr txBox="1"/>
          <p:nvPr/>
        </p:nvSpPr>
        <p:spPr>
          <a:xfrm>
            <a:off x="720000" y="1449325"/>
            <a:ext cx="22164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Nhà báo</a:t>
            </a:r>
            <a:endParaRPr b="1" i="0" sz="1800" u="none" cap="none" strike="noStrik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071" name="Google Shape;6071;p32"/>
          <p:cNvSpPr txBox="1"/>
          <p:nvPr/>
        </p:nvSpPr>
        <p:spPr>
          <a:xfrm>
            <a:off x="208156" y="1790251"/>
            <a:ext cx="2728244" cy="11056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Em hãy viết 1 bản tin ngắn giới thiệu về 1 cuốn sách hay mà mọi người nên đọc.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072" name="Google Shape;6072;p32"/>
          <p:cNvSpPr txBox="1"/>
          <p:nvPr/>
        </p:nvSpPr>
        <p:spPr>
          <a:xfrm>
            <a:off x="720000" y="3120450"/>
            <a:ext cx="22164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Nhà chính trị</a:t>
            </a:r>
            <a:endParaRPr b="1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073" name="Google Shape;6073;p32"/>
          <p:cNvSpPr txBox="1"/>
          <p:nvPr/>
        </p:nvSpPr>
        <p:spPr>
          <a:xfrm>
            <a:off x="208156" y="3461376"/>
            <a:ext cx="2728244" cy="11056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Em hãy đề xuất 3 ý tưởng để thay đổi và cải thiện giúp nâng cao tinh thần đọc sách của mọi người.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074" name="Google Shape;6074;p32"/>
          <p:cNvSpPr txBox="1"/>
          <p:nvPr/>
        </p:nvSpPr>
        <p:spPr>
          <a:xfrm>
            <a:off x="6207525" y="3120450"/>
            <a:ext cx="22164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Nhà văn</a:t>
            </a:r>
            <a:endParaRPr b="1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075" name="Google Shape;6075;p32"/>
          <p:cNvSpPr txBox="1"/>
          <p:nvPr/>
        </p:nvSpPr>
        <p:spPr>
          <a:xfrm>
            <a:off x="6207524" y="3461376"/>
            <a:ext cx="2582659" cy="6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Em hãy viết 1 đoạn văn (6-8 câu) với chủ đề: Sách là để đọc, không phải đề trưng bày.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076" name="Google Shape;6076;p32"/>
          <p:cNvSpPr txBox="1"/>
          <p:nvPr/>
        </p:nvSpPr>
        <p:spPr>
          <a:xfrm>
            <a:off x="6207525" y="1449325"/>
            <a:ext cx="22164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Họa sĩ</a:t>
            </a:r>
            <a:endParaRPr b="1" i="0" sz="1800" u="none" cap="none" strike="noStrik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077" name="Google Shape;6077;p32"/>
          <p:cNvSpPr txBox="1"/>
          <p:nvPr/>
        </p:nvSpPr>
        <p:spPr>
          <a:xfrm>
            <a:off x="6207524" y="1790251"/>
            <a:ext cx="2582659" cy="6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Em hãy vẽ 1 bức tranh cho ngày hội đọc sách (yêu cầu: Có câu nói Hãy cầm lấy và đọc)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6078" name="Google Shape;6078;p32"/>
          <p:cNvCxnSpPr>
            <a:stCxn id="6070" idx="3"/>
          </p:cNvCxnSpPr>
          <p:nvPr/>
        </p:nvCxnSpPr>
        <p:spPr>
          <a:xfrm>
            <a:off x="2936400" y="1688425"/>
            <a:ext cx="968400" cy="9684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6079" name="Google Shape;6079;p32"/>
          <p:cNvCxnSpPr>
            <a:stCxn id="6072" idx="3"/>
          </p:cNvCxnSpPr>
          <p:nvPr/>
        </p:nvCxnSpPr>
        <p:spPr>
          <a:xfrm>
            <a:off x="2936400" y="3359550"/>
            <a:ext cx="840300" cy="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6080" name="Google Shape;6080;p32"/>
          <p:cNvCxnSpPr>
            <a:stCxn id="6076" idx="1"/>
          </p:cNvCxnSpPr>
          <p:nvPr/>
        </p:nvCxnSpPr>
        <p:spPr>
          <a:xfrm flipH="1">
            <a:off x="4843425" y="1688425"/>
            <a:ext cx="1364100" cy="993000"/>
          </a:xfrm>
          <a:prstGeom prst="bentConnector3">
            <a:avLst>
              <a:gd fmla="val 99998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6081" name="Google Shape;6081;p32"/>
          <p:cNvCxnSpPr>
            <a:stCxn id="6074" idx="1"/>
          </p:cNvCxnSpPr>
          <p:nvPr/>
        </p:nvCxnSpPr>
        <p:spPr>
          <a:xfrm rot="10800000">
            <a:off x="5555625" y="3184950"/>
            <a:ext cx="651900" cy="174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grpSp>
        <p:nvGrpSpPr>
          <p:cNvPr id="6082" name="Google Shape;6082;p32"/>
          <p:cNvGrpSpPr/>
          <p:nvPr/>
        </p:nvGrpSpPr>
        <p:grpSpPr>
          <a:xfrm>
            <a:off x="282024" y="1089612"/>
            <a:ext cx="714950" cy="378500"/>
            <a:chOff x="-1074225" y="4512538"/>
            <a:chExt cx="714950" cy="378500"/>
          </a:xfrm>
        </p:grpSpPr>
        <p:sp>
          <p:nvSpPr>
            <p:cNvPr id="6083" name="Google Shape;6083;p32"/>
            <p:cNvSpPr/>
            <p:nvPr/>
          </p:nvSpPr>
          <p:spPr>
            <a:xfrm>
              <a:off x="-962825" y="4548088"/>
              <a:ext cx="188375" cy="120175"/>
            </a:xfrm>
            <a:custGeom>
              <a:rect b="b" l="l" r="r" t="t"/>
              <a:pathLst>
                <a:path extrusionOk="0" h="4807" w="7535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84" name="Google Shape;6084;p32"/>
            <p:cNvSpPr/>
            <p:nvPr/>
          </p:nvSpPr>
          <p:spPr>
            <a:xfrm>
              <a:off x="-1064100" y="4512538"/>
              <a:ext cx="642725" cy="266450"/>
            </a:xfrm>
            <a:custGeom>
              <a:rect b="b" l="l" r="r" t="t"/>
              <a:pathLst>
                <a:path extrusionOk="0" h="10658" w="25709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85" name="Google Shape;6085;p32"/>
            <p:cNvSpPr/>
            <p:nvPr/>
          </p:nvSpPr>
          <p:spPr>
            <a:xfrm>
              <a:off x="-1053975" y="4564288"/>
              <a:ext cx="81050" cy="60775"/>
            </a:xfrm>
            <a:custGeom>
              <a:rect b="b" l="l" r="r" t="t"/>
              <a:pathLst>
                <a:path extrusionOk="0" h="2431" w="3242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86" name="Google Shape;6086;p32"/>
            <p:cNvSpPr/>
            <p:nvPr/>
          </p:nvSpPr>
          <p:spPr>
            <a:xfrm>
              <a:off x="-997925" y="4570088"/>
              <a:ext cx="98575" cy="24600"/>
            </a:xfrm>
            <a:custGeom>
              <a:rect b="b" l="l" r="r" t="t"/>
              <a:pathLst>
                <a:path extrusionOk="0" h="984" w="3943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87" name="Google Shape;6087;p32"/>
            <p:cNvSpPr/>
            <p:nvPr/>
          </p:nvSpPr>
          <p:spPr>
            <a:xfrm>
              <a:off x="-837950" y="4525788"/>
              <a:ext cx="162050" cy="93200"/>
            </a:xfrm>
            <a:custGeom>
              <a:rect b="b" l="l" r="r" t="t"/>
              <a:pathLst>
                <a:path extrusionOk="0" h="3728" w="6482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88" name="Google Shape;6088;p32"/>
            <p:cNvSpPr/>
            <p:nvPr/>
          </p:nvSpPr>
          <p:spPr>
            <a:xfrm>
              <a:off x="-742750" y="4536413"/>
              <a:ext cx="151925" cy="23850"/>
            </a:xfrm>
            <a:custGeom>
              <a:rect b="b" l="l" r="r" t="t"/>
              <a:pathLst>
                <a:path extrusionOk="0" h="954" w="6077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89" name="Google Shape;6089;p32"/>
            <p:cNvSpPr/>
            <p:nvPr/>
          </p:nvSpPr>
          <p:spPr>
            <a:xfrm>
              <a:off x="-877100" y="4605913"/>
              <a:ext cx="40525" cy="25475"/>
            </a:xfrm>
            <a:custGeom>
              <a:rect b="b" l="l" r="r" t="t"/>
              <a:pathLst>
                <a:path extrusionOk="0" h="1019" w="1621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90" name="Google Shape;6090;p32"/>
            <p:cNvSpPr/>
            <p:nvPr/>
          </p:nvSpPr>
          <p:spPr>
            <a:xfrm>
              <a:off x="-1074225" y="4544038"/>
              <a:ext cx="714950" cy="347000"/>
            </a:xfrm>
            <a:custGeom>
              <a:rect b="b" l="l" r="r" t="t"/>
              <a:pathLst>
                <a:path extrusionOk="0" h="13880" w="28598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91" name="Google Shape;6091;p32"/>
            <p:cNvSpPr/>
            <p:nvPr/>
          </p:nvSpPr>
          <p:spPr>
            <a:xfrm>
              <a:off x="-836575" y="4548088"/>
              <a:ext cx="382800" cy="253850"/>
            </a:xfrm>
            <a:custGeom>
              <a:rect b="b" l="l" r="r" t="t"/>
              <a:pathLst>
                <a:path extrusionOk="0" h="10154" w="15312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92" name="Google Shape;6092;p32"/>
            <p:cNvSpPr/>
            <p:nvPr/>
          </p:nvSpPr>
          <p:spPr>
            <a:xfrm>
              <a:off x="-815650" y="4565638"/>
              <a:ext cx="407775" cy="318650"/>
            </a:xfrm>
            <a:custGeom>
              <a:rect b="b" l="l" r="r" t="t"/>
              <a:pathLst>
                <a:path extrusionOk="0" h="12746" w="16311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93" name="Google Shape;6093;p32"/>
            <p:cNvSpPr/>
            <p:nvPr/>
          </p:nvSpPr>
          <p:spPr>
            <a:xfrm>
              <a:off x="-1074225" y="4627063"/>
              <a:ext cx="411150" cy="263975"/>
            </a:xfrm>
            <a:custGeom>
              <a:rect b="b" l="l" r="r" t="t"/>
              <a:pathLst>
                <a:path extrusionOk="0" h="10559" w="16446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94" name="Google Shape;6094;p32"/>
            <p:cNvSpPr/>
            <p:nvPr/>
          </p:nvSpPr>
          <p:spPr>
            <a:xfrm>
              <a:off x="-1049250" y="4639888"/>
              <a:ext cx="346350" cy="230900"/>
            </a:xfrm>
            <a:custGeom>
              <a:rect b="b" l="l" r="r" t="t"/>
              <a:pathLst>
                <a:path extrusionOk="0" h="9236" w="13854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095" name="Google Shape;6095;p32"/>
          <p:cNvGrpSpPr/>
          <p:nvPr/>
        </p:nvGrpSpPr>
        <p:grpSpPr>
          <a:xfrm flipH="1" rot="1321491">
            <a:off x="4733577" y="4377804"/>
            <a:ext cx="714934" cy="378491"/>
            <a:chOff x="-1074225" y="4512538"/>
            <a:chExt cx="714950" cy="378500"/>
          </a:xfrm>
        </p:grpSpPr>
        <p:sp>
          <p:nvSpPr>
            <p:cNvPr id="6096" name="Google Shape;6096;p32"/>
            <p:cNvSpPr/>
            <p:nvPr/>
          </p:nvSpPr>
          <p:spPr>
            <a:xfrm>
              <a:off x="-962825" y="4548088"/>
              <a:ext cx="188375" cy="120175"/>
            </a:xfrm>
            <a:custGeom>
              <a:rect b="b" l="l" r="r" t="t"/>
              <a:pathLst>
                <a:path extrusionOk="0" h="4807" w="7535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97" name="Google Shape;6097;p32"/>
            <p:cNvSpPr/>
            <p:nvPr/>
          </p:nvSpPr>
          <p:spPr>
            <a:xfrm>
              <a:off x="-1064100" y="4512538"/>
              <a:ext cx="642725" cy="266450"/>
            </a:xfrm>
            <a:custGeom>
              <a:rect b="b" l="l" r="r" t="t"/>
              <a:pathLst>
                <a:path extrusionOk="0" h="10658" w="25709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98" name="Google Shape;6098;p32"/>
            <p:cNvSpPr/>
            <p:nvPr/>
          </p:nvSpPr>
          <p:spPr>
            <a:xfrm>
              <a:off x="-1053975" y="4564288"/>
              <a:ext cx="81050" cy="60775"/>
            </a:xfrm>
            <a:custGeom>
              <a:rect b="b" l="l" r="r" t="t"/>
              <a:pathLst>
                <a:path extrusionOk="0" h="2431" w="3242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99" name="Google Shape;6099;p32"/>
            <p:cNvSpPr/>
            <p:nvPr/>
          </p:nvSpPr>
          <p:spPr>
            <a:xfrm>
              <a:off x="-997925" y="4570088"/>
              <a:ext cx="98575" cy="24600"/>
            </a:xfrm>
            <a:custGeom>
              <a:rect b="b" l="l" r="r" t="t"/>
              <a:pathLst>
                <a:path extrusionOk="0" h="984" w="3943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00" name="Google Shape;6100;p32"/>
            <p:cNvSpPr/>
            <p:nvPr/>
          </p:nvSpPr>
          <p:spPr>
            <a:xfrm>
              <a:off x="-837950" y="4525788"/>
              <a:ext cx="162050" cy="93200"/>
            </a:xfrm>
            <a:custGeom>
              <a:rect b="b" l="l" r="r" t="t"/>
              <a:pathLst>
                <a:path extrusionOk="0" h="3728" w="6482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01" name="Google Shape;6101;p32"/>
            <p:cNvSpPr/>
            <p:nvPr/>
          </p:nvSpPr>
          <p:spPr>
            <a:xfrm>
              <a:off x="-742750" y="4536413"/>
              <a:ext cx="151925" cy="23850"/>
            </a:xfrm>
            <a:custGeom>
              <a:rect b="b" l="l" r="r" t="t"/>
              <a:pathLst>
                <a:path extrusionOk="0" h="954" w="6077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02" name="Google Shape;6102;p32"/>
            <p:cNvSpPr/>
            <p:nvPr/>
          </p:nvSpPr>
          <p:spPr>
            <a:xfrm>
              <a:off x="-877100" y="4605913"/>
              <a:ext cx="40525" cy="25475"/>
            </a:xfrm>
            <a:custGeom>
              <a:rect b="b" l="l" r="r" t="t"/>
              <a:pathLst>
                <a:path extrusionOk="0" h="1019" w="1621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03" name="Google Shape;6103;p32"/>
            <p:cNvSpPr/>
            <p:nvPr/>
          </p:nvSpPr>
          <p:spPr>
            <a:xfrm>
              <a:off x="-1074225" y="4544038"/>
              <a:ext cx="714950" cy="347000"/>
            </a:xfrm>
            <a:custGeom>
              <a:rect b="b" l="l" r="r" t="t"/>
              <a:pathLst>
                <a:path extrusionOk="0" h="13880" w="28598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04" name="Google Shape;6104;p32"/>
            <p:cNvSpPr/>
            <p:nvPr/>
          </p:nvSpPr>
          <p:spPr>
            <a:xfrm>
              <a:off x="-815650" y="4565638"/>
              <a:ext cx="407775" cy="318650"/>
            </a:xfrm>
            <a:custGeom>
              <a:rect b="b" l="l" r="r" t="t"/>
              <a:pathLst>
                <a:path extrusionOk="0" h="12746" w="16311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05" name="Google Shape;6105;p32"/>
            <p:cNvSpPr/>
            <p:nvPr/>
          </p:nvSpPr>
          <p:spPr>
            <a:xfrm>
              <a:off x="-1074225" y="4627063"/>
              <a:ext cx="411150" cy="263975"/>
            </a:xfrm>
            <a:custGeom>
              <a:rect b="b" l="l" r="r" t="t"/>
              <a:pathLst>
                <a:path extrusionOk="0" h="10559" w="16446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06" name="Google Shape;6106;p32"/>
            <p:cNvSpPr/>
            <p:nvPr/>
          </p:nvSpPr>
          <p:spPr>
            <a:xfrm>
              <a:off x="-1049250" y="4639888"/>
              <a:ext cx="346350" cy="230900"/>
            </a:xfrm>
            <a:custGeom>
              <a:rect b="b" l="l" r="r" t="t"/>
              <a:pathLst>
                <a:path extrusionOk="0" h="9236" w="13854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5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4"/>
          <p:cNvSpPr txBox="1"/>
          <p:nvPr>
            <p:ph idx="1" type="subTitle"/>
          </p:nvPr>
        </p:nvSpPr>
        <p:spPr>
          <a:xfrm>
            <a:off x="2307600" y="3618619"/>
            <a:ext cx="4528800" cy="528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1" lang="en-US" sz="2000">
                <a:latin typeface="Cambria"/>
                <a:ea typeface="Cambria"/>
                <a:cs typeface="Cambria"/>
                <a:sym typeface="Cambria"/>
              </a:rPr>
              <a:t>Huỳnh Như Phương</a:t>
            </a:r>
            <a:endParaRPr b="1" i="1" sz="2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356" name="Google Shape;1356;p4"/>
          <p:cNvGrpSpPr/>
          <p:nvPr/>
        </p:nvGrpSpPr>
        <p:grpSpPr>
          <a:xfrm>
            <a:off x="713263" y="852042"/>
            <a:ext cx="3268775" cy="380199"/>
            <a:chOff x="975489" y="863689"/>
            <a:chExt cx="3268775" cy="380199"/>
          </a:xfrm>
        </p:grpSpPr>
        <p:grpSp>
          <p:nvGrpSpPr>
            <p:cNvPr id="1357" name="Google Shape;1357;p4"/>
            <p:cNvGrpSpPr/>
            <p:nvPr/>
          </p:nvGrpSpPr>
          <p:grpSpPr>
            <a:xfrm>
              <a:off x="975489" y="863689"/>
              <a:ext cx="3268775" cy="380199"/>
              <a:chOff x="975489" y="863689"/>
              <a:chExt cx="3268775" cy="380199"/>
            </a:xfrm>
          </p:grpSpPr>
          <p:sp>
            <p:nvSpPr>
              <p:cNvPr id="1358" name="Google Shape;1358;p4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rect b="b" l="l" r="r" t="t"/>
                <a:pathLst>
                  <a:path extrusionOk="0" h="2276" w="1123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4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rect b="b" l="l" r="r" t="t"/>
                <a:pathLst>
                  <a:path extrusionOk="0" h="1396" w="913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4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rect b="b" l="l" r="r" t="t"/>
                <a:pathLst>
                  <a:path extrusionOk="0" h="305" w="368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4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rect b="b" l="l" r="r" t="t"/>
                <a:pathLst>
                  <a:path extrusionOk="0" h="306" w="347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4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rect b="b" l="l" r="r" t="t"/>
                <a:pathLst>
                  <a:path extrusionOk="0" h="221" w="95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4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rect b="b" l="l" r="r" t="t"/>
                <a:pathLst>
                  <a:path extrusionOk="0" h="2329" w="777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4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rect b="b" l="l" r="r" t="t"/>
                <a:pathLst>
                  <a:path extrusionOk="0" h="2329" w="1018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4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rect b="b" l="l" r="r" t="t"/>
                <a:pathLst>
                  <a:path extrusionOk="0" h="1689" w="735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4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rect b="b" l="l" r="r" t="t"/>
                <a:pathLst>
                  <a:path extrusionOk="0" h="2329" w="599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4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rect b="b" l="l" r="r" t="t"/>
                <a:pathLst>
                  <a:path extrusionOk="0" h="2109" w="987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4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rect b="b" l="l" r="r" t="t"/>
                <a:pathLst>
                  <a:path extrusionOk="0" h="2140" w="1018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4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rect b="b" l="l" r="r" t="t"/>
                <a:pathLst>
                  <a:path extrusionOk="0" h="850" w="756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4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rect b="b" l="l" r="r" t="t"/>
                <a:pathLst>
                  <a:path extrusionOk="0" h="1417" w="987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4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rect b="b" l="l" r="r" t="t"/>
                <a:pathLst>
                  <a:path extrusionOk="0" h="1311" w="735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4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rect b="b" l="l" r="r" t="t"/>
                <a:pathLst>
                  <a:path extrusionOk="0" h="1385" w="578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4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rect b="b" l="l" r="r" t="t"/>
                <a:pathLst>
                  <a:path extrusionOk="0" h="1417" w="987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4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rect b="b" l="l" r="r" t="t"/>
                <a:pathLst>
                  <a:path extrusionOk="0" h="1165" w="997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4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rect b="b" l="l" r="r" t="t"/>
                <a:pathLst>
                  <a:path extrusionOk="0" h="158" w="609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4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rect b="b" l="l" r="r" t="t"/>
                <a:pathLst>
                  <a:path extrusionOk="0" h="148" w="609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4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rect b="b" l="l" r="r" t="t"/>
                <a:pathLst>
                  <a:path extrusionOk="0" h="200" w="578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4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rect b="b" l="l" r="r" t="t"/>
                <a:pathLst>
                  <a:path extrusionOk="0" h="138" w="672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4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rect b="b" l="l" r="r" t="t"/>
                <a:pathLst>
                  <a:path extrusionOk="0" h="117" w="124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4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rect b="b" l="l" r="r" t="t"/>
                <a:pathLst>
                  <a:path extrusionOk="0" h="76" w="11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4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rect b="b" l="l" r="r" t="t"/>
                <a:pathLst>
                  <a:path extrusionOk="0" h="127" w="452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4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rect b="b" l="l" r="r" t="t"/>
                <a:pathLst>
                  <a:path extrusionOk="0" h="295" w="368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4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rect b="b" l="l" r="r" t="t"/>
                <a:pathLst>
                  <a:path extrusionOk="0" h="231" w="526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4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rect b="b" l="l" r="r" t="t"/>
                <a:pathLst>
                  <a:path extrusionOk="0" h="263" w="42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4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rect b="b" l="l" r="r" t="t"/>
                <a:pathLst>
                  <a:path extrusionOk="0" h="190" w="704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4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rect b="b" l="l" r="r" t="t"/>
                <a:pathLst>
                  <a:path extrusionOk="0" h="483" w="525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4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rect b="b" l="l" r="r" t="t"/>
                <a:pathLst>
                  <a:path extrusionOk="0" h="222" w="53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4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rect b="b" l="l" r="r" t="t"/>
                <a:pathLst>
                  <a:path extrusionOk="0" h="144" w="177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4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rect b="b" l="l" r="r" t="t"/>
                <a:pathLst>
                  <a:path extrusionOk="0" h="2549" w="504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4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rect b="b" l="l" r="r" t="t"/>
                <a:pathLst>
                  <a:path extrusionOk="0" h="2130" w="767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4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rect b="b" l="l" r="r" t="t"/>
                <a:pathLst>
                  <a:path extrusionOk="0" h="2130" w="662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4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rect b="b" l="l" r="r" t="t"/>
                <a:pathLst>
                  <a:path extrusionOk="0" h="1501" w="714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4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rect b="b" l="l" r="r" t="t"/>
                <a:pathLst>
                  <a:path extrusionOk="0" h="1469" w="662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4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rect b="b" l="l" r="r" t="t"/>
                <a:pathLst>
                  <a:path extrusionOk="0" h="168" w="452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4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rect b="b" l="l" r="r" t="t"/>
                <a:pathLst>
                  <a:path extrusionOk="0" h="243" w="389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4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rect b="b" l="l" r="r" t="t"/>
                <a:pathLst>
                  <a:path extrusionOk="0" h="148" w="473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4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rect b="b" l="l" r="r" t="t"/>
                <a:pathLst>
                  <a:path extrusionOk="0" h="95" w="75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4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rect b="b" l="l" r="r" t="t"/>
                <a:pathLst>
                  <a:path extrusionOk="0" h="95" w="74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4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rect b="b" l="l" r="r" t="t"/>
                <a:pathLst>
                  <a:path extrusionOk="0" h="117" w="85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4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rect b="b" l="l" r="r" t="t"/>
                <a:pathLst>
                  <a:path extrusionOk="0" h="1543" w="756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4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rect b="b" l="l" r="r" t="t"/>
                <a:pathLst>
                  <a:path extrusionOk="0" h="788" w="756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4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rect b="b" l="l" r="r" t="t"/>
                <a:pathLst>
                  <a:path extrusionOk="0" h="222" w="515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4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rect b="b" l="l" r="r" t="t"/>
                <a:pathLst>
                  <a:path extrusionOk="0" h="221" w="484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4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rect b="b" l="l" r="r" t="t"/>
                <a:pathLst>
                  <a:path extrusionOk="0" h="2549" w="683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4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rect b="b" l="l" r="r" t="t"/>
                <a:pathLst>
                  <a:path extrusionOk="0" h="2549" w="599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4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rect b="b" l="l" r="r" t="t"/>
                <a:pathLst>
                  <a:path extrusionOk="0" h="1804" w="641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4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rect b="b" l="l" r="r" t="t"/>
                <a:pathLst>
                  <a:path extrusionOk="0" h="1762" w="588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4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rect b="b" l="l" r="r" t="t"/>
                <a:pathLst>
                  <a:path extrusionOk="0" h="285" w="357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4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rect b="b" l="l" r="r" t="t"/>
                <a:pathLst>
                  <a:path extrusionOk="0" h="117" w="64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4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rect b="b" l="l" r="r" t="t"/>
                <a:pathLst>
                  <a:path extrusionOk="0" h="106" w="64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4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rect b="b" l="l" r="r" t="t"/>
                <a:pathLst>
                  <a:path extrusionOk="0" h="127" w="75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4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rect b="b" l="l" r="r" t="t"/>
                <a:pathLst>
                  <a:path extrusionOk="0" h="2549" w="756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4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rect b="b" l="l" r="r" t="t"/>
                <a:pathLst>
                  <a:path extrusionOk="0" h="2549" w="661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4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rect b="b" l="l" r="r" t="t"/>
                <a:pathLst>
                  <a:path extrusionOk="0" h="2340" w="651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4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rect b="b" l="l" r="r" t="t"/>
                <a:pathLst>
                  <a:path extrusionOk="0" h="1794" w="472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4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rect b="b" l="l" r="r" t="t"/>
                <a:pathLst>
                  <a:path extrusionOk="0" h="1804" w="704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4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rect b="b" l="l" r="r" t="t"/>
                <a:pathLst>
                  <a:path extrusionOk="0" h="1762" w="651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4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rect b="b" l="l" r="r" t="t"/>
                <a:pathLst>
                  <a:path extrusionOk="0" h="1553" w="63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4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rect b="b" l="l" r="r" t="t"/>
                <a:pathLst>
                  <a:path extrusionOk="0" h="159" w="431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4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rect b="b" l="l" r="r" t="t"/>
                <a:pathLst>
                  <a:path extrusionOk="0" h="159" w="421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4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rect b="b" l="l" r="r" t="t"/>
                <a:pathLst>
                  <a:path extrusionOk="0" h="138" w="473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4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rect b="b" l="l" r="r" t="t"/>
                <a:pathLst>
                  <a:path extrusionOk="0" h="117" w="74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p4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rect b="b" l="l" r="r" t="t"/>
                <a:pathLst>
                  <a:path extrusionOk="0" h="285" w="399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4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rect b="b" l="l" r="r" t="t"/>
                <a:pathLst>
                  <a:path extrusionOk="0" h="117" w="74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4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rect b="b" l="l" r="r" t="t"/>
                <a:pathLst>
                  <a:path extrusionOk="0" h="106" w="85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4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rect b="b" l="l" r="r" t="t"/>
                <a:pathLst>
                  <a:path extrusionOk="0" h="127" w="95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4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rect b="b" l="l" r="r" t="t"/>
                <a:pathLst>
                  <a:path extrusionOk="0" h="2549" w="714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4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rect b="b" l="l" r="r" t="t"/>
                <a:pathLst>
                  <a:path extrusionOk="0" h="1847" w="756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4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rect b="b" l="l" r="r" t="t"/>
                <a:pathLst>
                  <a:path extrusionOk="0" h="2549" w="1081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4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rect b="b" l="l" r="r" t="t"/>
                <a:pathLst>
                  <a:path extrusionOk="0" h="2340" w="955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4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rect b="b" l="l" r="r" t="t"/>
                <a:pathLst>
                  <a:path extrusionOk="0" h="1794" w="672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4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rect b="b" l="l" r="r" t="t"/>
                <a:pathLst>
                  <a:path extrusionOk="0" h="945" w="756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4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rect b="b" l="l" r="r" t="t"/>
                <a:pathLst>
                  <a:path extrusionOk="0" h="1804" w="1018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4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rect b="b" l="l" r="r" t="t"/>
                <a:pathLst>
                  <a:path extrusionOk="0" h="1553" w="913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4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rect b="b" l="l" r="r" t="t"/>
                <a:pathLst>
                  <a:path extrusionOk="0" h="159" w="63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4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rect b="b" l="l" r="r" t="t"/>
                <a:pathLst>
                  <a:path extrusionOk="0" h="159" w="63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4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rect b="b" l="l" r="r" t="t"/>
                <a:pathLst>
                  <a:path extrusionOk="0" h="138" w="714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4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rect b="b" l="l" r="r" t="t"/>
                <a:pathLst>
                  <a:path extrusionOk="0" h="117" w="116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4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rect b="b" l="l" r="r" t="t"/>
                <a:pathLst>
                  <a:path extrusionOk="0" h="263" w="515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4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rect b="b" l="l" r="r" t="t"/>
                <a:pathLst>
                  <a:path extrusionOk="0" h="264" w="484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4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rect b="b" l="l" r="r" t="t"/>
                <a:pathLst>
                  <a:path extrusionOk="0" h="117" w="116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4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rect b="b" l="l" r="r" t="t"/>
                <a:pathLst>
                  <a:path extrusionOk="0" h="106" w="116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4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rect b="b" l="l" r="r" t="t"/>
                <a:pathLst>
                  <a:path extrusionOk="0" h="2549" w="745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4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rect b="b" l="l" r="r" t="t"/>
                <a:pathLst>
                  <a:path extrusionOk="0" h="1847" w="798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4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rect b="b" l="l" r="r" t="t"/>
                <a:pathLst>
                  <a:path extrusionOk="0" h="2549" w="1123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4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rect b="b" l="l" r="r" t="t"/>
                <a:pathLst>
                  <a:path extrusionOk="0" h="2549" w="976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4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rect b="b" l="l" r="r" t="t"/>
                <a:pathLst>
                  <a:path extrusionOk="0" h="2340" w="987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4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rect b="b" l="l" r="r" t="t"/>
                <a:pathLst>
                  <a:path extrusionOk="0" h="1794" w="703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4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rect b="b" l="l" r="r" t="t"/>
                <a:pathLst>
                  <a:path extrusionOk="0" h="945" w="777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4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rect b="b" l="l" r="r" t="t"/>
                <a:pathLst>
                  <a:path extrusionOk="0" h="1804" w="105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4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rect b="b" l="l" r="r" t="t"/>
                <a:pathLst>
                  <a:path extrusionOk="0" h="1762" w="976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4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rect b="b" l="l" r="r" t="t"/>
                <a:pathLst>
                  <a:path extrusionOk="0" h="1553" w="945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4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rect b="b" l="l" r="r" t="t"/>
                <a:pathLst>
                  <a:path extrusionOk="0" h="159" w="631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4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rect b="b" l="l" r="r" t="t"/>
                <a:pathLst>
                  <a:path extrusionOk="0" h="159" w="63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4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rect b="b" l="l" r="r" t="t"/>
                <a:pathLst>
                  <a:path extrusionOk="0" h="138" w="704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4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rect b="b" l="l" r="r" t="t"/>
                <a:pathLst>
                  <a:path extrusionOk="0" h="96" w="125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4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rect b="b" l="l" r="r" t="t"/>
                <a:pathLst>
                  <a:path extrusionOk="0" h="285" w="578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4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rect b="b" l="l" r="r" t="t"/>
                <a:pathLst>
                  <a:path extrusionOk="0" h="263" w="504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4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rect b="b" l="l" r="r" t="t"/>
                <a:pathLst>
                  <a:path extrusionOk="0" h="264" w="473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4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rect b="b" l="l" r="r" t="t"/>
                <a:pathLst>
                  <a:path extrusionOk="0" h="117" w="127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4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rect b="b" l="l" r="r" t="t"/>
                <a:pathLst>
                  <a:path extrusionOk="0" h="85" w="125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4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rect b="b" l="l" r="r" t="t"/>
                <a:pathLst>
                  <a:path extrusionOk="0" h="127" w="127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4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rect b="b" l="l" r="r" t="t"/>
                <a:pathLst>
                  <a:path extrusionOk="0" h="107" w="156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64" name="Google Shape;1464;p4"/>
            <p:cNvSpPr/>
            <p:nvPr/>
          </p:nvSpPr>
          <p:spPr>
            <a:xfrm>
              <a:off x="4058696" y="880775"/>
              <a:ext cx="59429" cy="28229"/>
            </a:xfrm>
            <a:custGeom>
              <a:rect b="b" l="l" r="r" t="t"/>
              <a:pathLst>
                <a:path extrusionOk="0" h="190" w="40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4173989" y="880775"/>
              <a:ext cx="62549" cy="28229"/>
            </a:xfrm>
            <a:custGeom>
              <a:rect b="b" l="l" r="r" t="t"/>
              <a:pathLst>
                <a:path extrusionOk="0" h="190" w="421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2787497" y="882410"/>
              <a:ext cx="37440" cy="18720"/>
            </a:xfrm>
            <a:custGeom>
              <a:rect b="b" l="l" r="r" t="t"/>
              <a:pathLst>
                <a:path extrusionOk="0" h="126" w="252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2869956" y="880775"/>
              <a:ext cx="65669" cy="28229"/>
            </a:xfrm>
            <a:custGeom>
              <a:rect b="b" l="l" r="r" t="t"/>
              <a:pathLst>
                <a:path extrusionOk="0" h="190" w="442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2999364" y="880775"/>
              <a:ext cx="68640" cy="28229"/>
            </a:xfrm>
            <a:custGeom>
              <a:rect b="b" l="l" r="r" t="t"/>
              <a:pathLst>
                <a:path extrusionOk="0" h="190" w="462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3402891" y="882410"/>
              <a:ext cx="54675" cy="18720"/>
            </a:xfrm>
            <a:custGeom>
              <a:rect b="b" l="l" r="r" t="t"/>
              <a:pathLst>
                <a:path extrusionOk="0" h="126" w="368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3524424" y="880775"/>
              <a:ext cx="96721" cy="28229"/>
            </a:xfrm>
            <a:custGeom>
              <a:rect b="b" l="l" r="r" t="t"/>
              <a:pathLst>
                <a:path extrusionOk="0" h="190" w="651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2095737" y="882410"/>
              <a:ext cx="54675" cy="18720"/>
            </a:xfrm>
            <a:custGeom>
              <a:rect b="b" l="l" r="r" t="t"/>
              <a:pathLst>
                <a:path extrusionOk="0" h="126" w="368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2217271" y="880775"/>
              <a:ext cx="96721" cy="28229"/>
            </a:xfrm>
            <a:custGeom>
              <a:rect b="b" l="l" r="r" t="t"/>
              <a:pathLst>
                <a:path extrusionOk="0" h="190" w="651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2408782" y="880775"/>
              <a:ext cx="102961" cy="28229"/>
            </a:xfrm>
            <a:custGeom>
              <a:rect b="b" l="l" r="r" t="t"/>
              <a:pathLst>
                <a:path extrusionOk="0" h="190" w="693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4" name="Google Shape;1474;p4"/>
          <p:cNvGrpSpPr/>
          <p:nvPr/>
        </p:nvGrpSpPr>
        <p:grpSpPr>
          <a:xfrm>
            <a:off x="638276" y="3531757"/>
            <a:ext cx="714936" cy="971200"/>
            <a:chOff x="638276" y="3526008"/>
            <a:chExt cx="714936" cy="971200"/>
          </a:xfrm>
        </p:grpSpPr>
        <p:sp>
          <p:nvSpPr>
            <p:cNvPr id="1475" name="Google Shape;1475;p4"/>
            <p:cNvSpPr/>
            <p:nvPr/>
          </p:nvSpPr>
          <p:spPr>
            <a:xfrm>
              <a:off x="801537" y="3817400"/>
              <a:ext cx="388460" cy="388464"/>
            </a:xfrm>
            <a:custGeom>
              <a:rect b="b" l="l" r="r" t="t"/>
              <a:pathLst>
                <a:path extrusionOk="0" h="91296" w="91295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568"/>
                  </a:srgbClr>
                </a:gs>
                <a:gs pos="41000">
                  <a:srgbClr val="F9EBAB">
                    <a:alpha val="21568"/>
                  </a:srgbClr>
                </a:gs>
                <a:gs pos="100000">
                  <a:srgbClr val="F9EBAB">
                    <a:alpha val="21568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6" name="Google Shape;1476;p4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1477" name="Google Shape;1477;p4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rect b="b" l="l" r="r" t="t"/>
                <a:pathLst>
                  <a:path extrusionOk="0" h="1579" w="111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4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rect b="b" l="l" r="r" t="t"/>
                <a:pathLst>
                  <a:path extrusionOk="0" h="5837" w="3423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4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rect b="b" l="l" r="r" t="t"/>
                <a:pathLst>
                  <a:path extrusionOk="0" h="7175" w="3328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4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rect b="b" l="l" r="r" t="t"/>
                <a:pathLst>
                  <a:path extrusionOk="0" h="3413" w="11562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4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rect b="b" l="l" r="r" t="t"/>
                <a:pathLst>
                  <a:path extrusionOk="0" h="18047" w="939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4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4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4" name="Google Shape;1484;p4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rect b="b" l="l" r="r" t="t"/>
                <a:pathLst>
                  <a:path extrusionOk="0" h="1110" w="14761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5" name="Google Shape;1485;p4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rect b="b" l="l" r="r" t="t"/>
                <a:pathLst>
                  <a:path extrusionOk="0" h="1879" w="14761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4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rect b="b" l="l" r="r" t="t"/>
                <a:pathLst>
                  <a:path extrusionOk="0" h="4268" w="15828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7" name="Google Shape;1487;p4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rect b="b" l="l" r="r" t="t"/>
                <a:pathLst>
                  <a:path extrusionOk="0" h="2220" w="1281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8" name="Google Shape;1488;p4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rect b="b" l="l" r="r" t="t"/>
                <a:pathLst>
                  <a:path extrusionOk="0" h="1793" w="19881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4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rect b="b" l="l" r="r" t="t"/>
                <a:pathLst>
                  <a:path extrusionOk="0" h="1878" w="18771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0" name="Google Shape;1490;p4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rect b="b" l="l" r="r" t="t"/>
                <a:pathLst>
                  <a:path extrusionOk="0" h="2652" w="1233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1" name="Google Shape;1491;p4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rect b="b" l="l" r="r" t="t"/>
                <a:pathLst>
                  <a:path extrusionOk="0" h="904" w="18729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4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rect b="b" l="l" r="r" t="t"/>
                <a:pathLst>
                  <a:path extrusionOk="0" h="861" w="18003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p4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rect b="b" l="l" r="r" t="t"/>
                <a:pathLst>
                  <a:path extrusionOk="0" h="854" w="495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4" name="Google Shape;1494;p4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rect b="b" l="l" r="r" t="t"/>
                <a:pathLst>
                  <a:path extrusionOk="0" h="4993" w="2518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4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rect b="b" l="l" r="r" t="t"/>
                <a:pathLst>
                  <a:path extrusionOk="0" h="2983" w="2518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6" name="Google Shape;1496;p4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rect b="b" l="l" r="r" t="t"/>
                <a:pathLst>
                  <a:path extrusionOk="0" h="1780" w="1537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4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rect b="b" l="l" r="r" t="t"/>
                <a:pathLst>
                  <a:path extrusionOk="0" h="1195" w="1665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8" name="Google Shape;1498;p4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rect b="b" l="l" r="r" t="t"/>
                <a:pathLst>
                  <a:path extrusionOk="0" h="1282" w="1622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9" name="Google Shape;1499;p4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rect b="b" l="l" r="r" t="t"/>
                <a:pathLst>
                  <a:path extrusionOk="0" h="897" w="5334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0" name="Google Shape;1500;p4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rect b="b" l="l" r="r" t="t"/>
                <a:pathLst>
                  <a:path extrusionOk="0" h="897" w="3286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4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rect b="b" l="l" r="r" t="t"/>
                <a:pathLst>
                  <a:path extrusionOk="0" h="1085" w="2945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2" name="Google Shape;1502;p4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rect b="b" l="l" r="r" t="t"/>
                <a:pathLst>
                  <a:path extrusionOk="0" h="641" w="1921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03" name="Google Shape;1503;p4"/>
          <p:cNvSpPr/>
          <p:nvPr/>
        </p:nvSpPr>
        <p:spPr>
          <a:xfrm>
            <a:off x="8057887" y="3784087"/>
            <a:ext cx="388460" cy="388464"/>
          </a:xfrm>
          <a:custGeom>
            <a:rect b="b" l="l" r="r" t="t"/>
            <a:pathLst>
              <a:path extrusionOk="0" h="91296" w="91295">
                <a:moveTo>
                  <a:pt x="75084" y="16212"/>
                </a:moveTo>
                <a:cubicBezTo>
                  <a:pt x="91295" y="32466"/>
                  <a:pt x="91295" y="58788"/>
                  <a:pt x="75084" y="75041"/>
                </a:cubicBezTo>
                <a:cubicBezTo>
                  <a:pt x="58830" y="91295"/>
                  <a:pt x="32466" y="91295"/>
                  <a:pt x="16255" y="75041"/>
                </a:cubicBezTo>
                <a:cubicBezTo>
                  <a:pt x="1" y="58788"/>
                  <a:pt x="1" y="32466"/>
                  <a:pt x="16255" y="16212"/>
                </a:cubicBezTo>
                <a:cubicBezTo>
                  <a:pt x="32466" y="1"/>
                  <a:pt x="58830" y="1"/>
                  <a:pt x="75084" y="16212"/>
                </a:cubicBezTo>
                <a:close/>
              </a:path>
            </a:pathLst>
          </a:custGeom>
          <a:gradFill>
            <a:gsLst>
              <a:gs pos="0">
                <a:srgbClr val="F9EBAB">
                  <a:alpha val="21568"/>
                </a:srgbClr>
              </a:gs>
              <a:gs pos="41000">
                <a:srgbClr val="F9EBAB">
                  <a:alpha val="21568"/>
                </a:srgbClr>
              </a:gs>
              <a:gs pos="100000">
                <a:srgbClr val="F9EBAB">
                  <a:alpha val="21568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4" name="Google Shape;1504;p4"/>
          <p:cNvGrpSpPr/>
          <p:nvPr/>
        </p:nvGrpSpPr>
        <p:grpSpPr>
          <a:xfrm>
            <a:off x="7894651" y="3533367"/>
            <a:ext cx="714936" cy="971200"/>
            <a:chOff x="9141124" y="2771118"/>
            <a:chExt cx="319239" cy="433649"/>
          </a:xfrm>
        </p:grpSpPr>
        <p:sp>
          <p:nvSpPr>
            <p:cNvPr id="1505" name="Google Shape;1505;p4"/>
            <p:cNvSpPr/>
            <p:nvPr/>
          </p:nvSpPr>
          <p:spPr>
            <a:xfrm>
              <a:off x="9271960" y="3034862"/>
              <a:ext cx="17824" cy="25355"/>
            </a:xfrm>
            <a:custGeom>
              <a:rect b="b" l="l" r="r" t="t"/>
              <a:pathLst>
                <a:path extrusionOk="0" h="1579" w="1110">
                  <a:moveTo>
                    <a:pt x="641" y="0"/>
                  </a:moveTo>
                  <a:cubicBezTo>
                    <a:pt x="385" y="0"/>
                    <a:pt x="129" y="384"/>
                    <a:pt x="43" y="811"/>
                  </a:cubicBezTo>
                  <a:cubicBezTo>
                    <a:pt x="1" y="1237"/>
                    <a:pt x="214" y="1579"/>
                    <a:pt x="470" y="1579"/>
                  </a:cubicBezTo>
                  <a:cubicBezTo>
                    <a:pt x="769" y="1579"/>
                    <a:pt x="1025" y="1237"/>
                    <a:pt x="1067" y="811"/>
                  </a:cubicBezTo>
                  <a:cubicBezTo>
                    <a:pt x="1110" y="384"/>
                    <a:pt x="939" y="0"/>
                    <a:pt x="641" y="0"/>
                  </a:cubicBezTo>
                  <a:close/>
                </a:path>
              </a:pathLst>
            </a:custGeom>
            <a:solidFill>
              <a:srgbClr val="EAC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9267175" y="2928674"/>
              <a:ext cx="54965" cy="93728"/>
            </a:xfrm>
            <a:custGeom>
              <a:rect b="b" l="l" r="r" t="t"/>
              <a:pathLst>
                <a:path extrusionOk="0" h="5837" w="3423">
                  <a:moveTo>
                    <a:pt x="1195" y="1"/>
                  </a:moveTo>
                  <a:cubicBezTo>
                    <a:pt x="1195" y="1"/>
                    <a:pt x="1962" y="1707"/>
                    <a:pt x="1109" y="2518"/>
                  </a:cubicBezTo>
                  <a:cubicBezTo>
                    <a:pt x="85" y="3499"/>
                    <a:pt x="0" y="5419"/>
                    <a:pt x="1579" y="5803"/>
                  </a:cubicBezTo>
                  <a:cubicBezTo>
                    <a:pt x="1673" y="5826"/>
                    <a:pt x="1762" y="5837"/>
                    <a:pt x="1847" y="5837"/>
                  </a:cubicBezTo>
                  <a:cubicBezTo>
                    <a:pt x="3190" y="5837"/>
                    <a:pt x="3423" y="3127"/>
                    <a:pt x="2901" y="1963"/>
                  </a:cubicBezTo>
                  <a:cubicBezTo>
                    <a:pt x="2517" y="1195"/>
                    <a:pt x="1920" y="513"/>
                    <a:pt x="1195" y="1"/>
                  </a:cubicBezTo>
                  <a:close/>
                </a:path>
              </a:pathLst>
            </a:custGeom>
            <a:solidFill>
              <a:srgbClr val="F2D3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9274706" y="3031330"/>
              <a:ext cx="53439" cy="115213"/>
            </a:xfrm>
            <a:custGeom>
              <a:rect b="b" l="l" r="r" t="t"/>
              <a:pathLst>
                <a:path extrusionOk="0" h="7175" w="3328">
                  <a:moveTo>
                    <a:pt x="2456" y="0"/>
                  </a:moveTo>
                  <a:cubicBezTo>
                    <a:pt x="2434" y="0"/>
                    <a:pt x="2411" y="3"/>
                    <a:pt x="2389" y="7"/>
                  </a:cubicBezTo>
                  <a:lnTo>
                    <a:pt x="726" y="135"/>
                  </a:lnTo>
                  <a:cubicBezTo>
                    <a:pt x="512" y="135"/>
                    <a:pt x="342" y="306"/>
                    <a:pt x="342" y="519"/>
                  </a:cubicBezTo>
                  <a:cubicBezTo>
                    <a:pt x="171" y="3207"/>
                    <a:pt x="0" y="5937"/>
                    <a:pt x="214" y="7174"/>
                  </a:cubicBezTo>
                  <a:lnTo>
                    <a:pt x="3115" y="7174"/>
                  </a:lnTo>
                  <a:cubicBezTo>
                    <a:pt x="3328" y="5852"/>
                    <a:pt x="2944" y="3036"/>
                    <a:pt x="2859" y="391"/>
                  </a:cubicBezTo>
                  <a:cubicBezTo>
                    <a:pt x="2859" y="161"/>
                    <a:pt x="2653" y="0"/>
                    <a:pt x="2456" y="0"/>
                  </a:cubicBezTo>
                  <a:close/>
                </a:path>
              </a:pathLst>
            </a:custGeom>
            <a:solidFill>
              <a:srgbClr val="EAC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9209625" y="3132139"/>
              <a:ext cx="185657" cy="54804"/>
            </a:xfrm>
            <a:custGeom>
              <a:rect b="b" l="l" r="r" t="t"/>
              <a:pathLst>
                <a:path extrusionOk="0" h="3413" w="11562">
                  <a:moveTo>
                    <a:pt x="5760" y="0"/>
                  </a:moveTo>
                  <a:cubicBezTo>
                    <a:pt x="3669" y="0"/>
                    <a:pt x="1" y="1067"/>
                    <a:pt x="1" y="1920"/>
                  </a:cubicBezTo>
                  <a:cubicBezTo>
                    <a:pt x="1" y="2730"/>
                    <a:pt x="2560" y="3413"/>
                    <a:pt x="5760" y="3413"/>
                  </a:cubicBezTo>
                  <a:cubicBezTo>
                    <a:pt x="8959" y="3413"/>
                    <a:pt x="11562" y="2730"/>
                    <a:pt x="11562" y="1920"/>
                  </a:cubicBezTo>
                  <a:cubicBezTo>
                    <a:pt x="11562" y="1067"/>
                    <a:pt x="7893" y="0"/>
                    <a:pt x="5760" y="0"/>
                  </a:cubicBezTo>
                  <a:close/>
                </a:path>
              </a:pathLst>
            </a:custGeom>
            <a:solidFill>
              <a:srgbClr val="D89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9193872" y="2882091"/>
              <a:ext cx="15078" cy="289790"/>
            </a:xfrm>
            <a:custGeom>
              <a:rect b="b" l="l" r="r" t="t"/>
              <a:pathLst>
                <a:path extrusionOk="0" h="18047" w="939">
                  <a:moveTo>
                    <a:pt x="0" y="1"/>
                  </a:moveTo>
                  <a:lnTo>
                    <a:pt x="0" y="18046"/>
                  </a:lnTo>
                  <a:lnTo>
                    <a:pt x="939" y="1804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4436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9392520" y="2882091"/>
              <a:ext cx="15094" cy="289790"/>
            </a:xfrm>
            <a:custGeom>
              <a:rect b="b" l="l" r="r" t="t"/>
              <a:pathLst>
                <a:path extrusionOk="0" h="18047" w="940">
                  <a:moveTo>
                    <a:pt x="1" y="1"/>
                  </a:moveTo>
                  <a:lnTo>
                    <a:pt x="1" y="18046"/>
                  </a:lnTo>
                  <a:lnTo>
                    <a:pt x="940" y="18046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4436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9338406" y="2882091"/>
              <a:ext cx="15094" cy="289790"/>
            </a:xfrm>
            <a:custGeom>
              <a:rect b="b" l="l" r="r" t="t"/>
              <a:pathLst>
                <a:path extrusionOk="0" h="18047" w="940">
                  <a:moveTo>
                    <a:pt x="1" y="1"/>
                  </a:moveTo>
                  <a:lnTo>
                    <a:pt x="1" y="18046"/>
                  </a:lnTo>
                  <a:lnTo>
                    <a:pt x="939" y="1804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4436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9182231" y="2880726"/>
              <a:ext cx="237025" cy="17824"/>
            </a:xfrm>
            <a:custGeom>
              <a:rect b="b" l="l" r="r" t="t"/>
              <a:pathLst>
                <a:path extrusionOk="0" h="1110" w="14761">
                  <a:moveTo>
                    <a:pt x="0" y="1"/>
                  </a:moveTo>
                  <a:lnTo>
                    <a:pt x="0" y="299"/>
                  </a:lnTo>
                  <a:cubicBezTo>
                    <a:pt x="0" y="768"/>
                    <a:pt x="384" y="1110"/>
                    <a:pt x="811" y="1110"/>
                  </a:cubicBezTo>
                  <a:lnTo>
                    <a:pt x="13993" y="1110"/>
                  </a:lnTo>
                  <a:cubicBezTo>
                    <a:pt x="14419" y="1110"/>
                    <a:pt x="14761" y="768"/>
                    <a:pt x="14761" y="299"/>
                  </a:cubicBezTo>
                  <a:lnTo>
                    <a:pt x="14761" y="1"/>
                  </a:lnTo>
                  <a:close/>
                </a:path>
              </a:pathLst>
            </a:custGeom>
            <a:solidFill>
              <a:srgbClr val="4436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9182231" y="3152676"/>
              <a:ext cx="237025" cy="30172"/>
            </a:xfrm>
            <a:custGeom>
              <a:rect b="b" l="l" r="r" t="t"/>
              <a:pathLst>
                <a:path extrusionOk="0" h="1879" w="14761">
                  <a:moveTo>
                    <a:pt x="1024" y="1"/>
                  </a:moveTo>
                  <a:cubicBezTo>
                    <a:pt x="469" y="1"/>
                    <a:pt x="0" y="470"/>
                    <a:pt x="0" y="1025"/>
                  </a:cubicBezTo>
                  <a:lnTo>
                    <a:pt x="0" y="1878"/>
                  </a:lnTo>
                  <a:lnTo>
                    <a:pt x="14761" y="1878"/>
                  </a:lnTo>
                  <a:lnTo>
                    <a:pt x="14761" y="1025"/>
                  </a:lnTo>
                  <a:cubicBezTo>
                    <a:pt x="14761" y="470"/>
                    <a:pt x="14334" y="1"/>
                    <a:pt x="13737" y="1"/>
                  </a:cubicBezTo>
                  <a:close/>
                </a:path>
              </a:pathLst>
            </a:custGeom>
            <a:solidFill>
              <a:srgbClr val="4436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9180175" y="2803313"/>
              <a:ext cx="254158" cy="68533"/>
            </a:xfrm>
            <a:custGeom>
              <a:rect b="b" l="l" r="r" t="t"/>
              <a:pathLst>
                <a:path extrusionOk="0" h="4268" w="15828">
                  <a:moveTo>
                    <a:pt x="7892" y="1"/>
                  </a:moveTo>
                  <a:cubicBezTo>
                    <a:pt x="3882" y="1"/>
                    <a:pt x="555" y="1835"/>
                    <a:pt x="0" y="4267"/>
                  </a:cubicBezTo>
                  <a:lnTo>
                    <a:pt x="15827" y="4267"/>
                  </a:lnTo>
                  <a:cubicBezTo>
                    <a:pt x="15230" y="1835"/>
                    <a:pt x="11902" y="1"/>
                    <a:pt x="7892" y="1"/>
                  </a:cubicBezTo>
                  <a:close/>
                </a:path>
              </a:pathLst>
            </a:custGeom>
            <a:solidFill>
              <a:srgbClr val="6650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9296624" y="2771118"/>
              <a:ext cx="20570" cy="35648"/>
            </a:xfrm>
            <a:custGeom>
              <a:rect b="b" l="l" r="r" t="t"/>
              <a:pathLst>
                <a:path extrusionOk="0" h="2220" w="1281">
                  <a:moveTo>
                    <a:pt x="640" y="1"/>
                  </a:moveTo>
                  <a:cubicBezTo>
                    <a:pt x="320" y="1"/>
                    <a:pt x="0" y="257"/>
                    <a:pt x="0" y="769"/>
                  </a:cubicBezTo>
                  <a:lnTo>
                    <a:pt x="0" y="2219"/>
                  </a:lnTo>
                  <a:lnTo>
                    <a:pt x="1280" y="2219"/>
                  </a:lnTo>
                  <a:lnTo>
                    <a:pt x="1280" y="769"/>
                  </a:lnTo>
                  <a:cubicBezTo>
                    <a:pt x="1280" y="257"/>
                    <a:pt x="960" y="1"/>
                    <a:pt x="640" y="1"/>
                  </a:cubicBezTo>
                  <a:close/>
                </a:path>
              </a:pathLst>
            </a:custGeom>
            <a:solidFill>
              <a:srgbClr val="6650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9141124" y="2856062"/>
              <a:ext cx="319239" cy="28791"/>
            </a:xfrm>
            <a:custGeom>
              <a:rect b="b" l="l" r="r" t="t"/>
              <a:pathLst>
                <a:path extrusionOk="0" h="1793" w="19881">
                  <a:moveTo>
                    <a:pt x="1707" y="1"/>
                  </a:moveTo>
                  <a:cubicBezTo>
                    <a:pt x="1" y="1"/>
                    <a:pt x="1" y="1793"/>
                    <a:pt x="1707" y="1793"/>
                  </a:cubicBezTo>
                  <a:lnTo>
                    <a:pt x="18217" y="1793"/>
                  </a:lnTo>
                  <a:cubicBezTo>
                    <a:pt x="19880" y="1793"/>
                    <a:pt x="19880" y="1"/>
                    <a:pt x="18217" y="1"/>
                  </a:cubicBezTo>
                  <a:close/>
                </a:path>
              </a:pathLst>
            </a:custGeom>
            <a:solidFill>
              <a:srgbClr val="6650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9152091" y="3174611"/>
              <a:ext cx="301415" cy="30156"/>
            </a:xfrm>
            <a:custGeom>
              <a:rect b="b" l="l" r="r" t="t"/>
              <a:pathLst>
                <a:path extrusionOk="0" h="1878" w="18771">
                  <a:moveTo>
                    <a:pt x="1024" y="0"/>
                  </a:moveTo>
                  <a:cubicBezTo>
                    <a:pt x="0" y="0"/>
                    <a:pt x="0" y="1877"/>
                    <a:pt x="1024" y="1877"/>
                  </a:cubicBezTo>
                  <a:lnTo>
                    <a:pt x="17534" y="1877"/>
                  </a:lnTo>
                  <a:cubicBezTo>
                    <a:pt x="18771" y="1877"/>
                    <a:pt x="18771" y="0"/>
                    <a:pt x="17534" y="0"/>
                  </a:cubicBezTo>
                  <a:close/>
                </a:path>
              </a:pathLst>
            </a:custGeom>
            <a:solidFill>
              <a:srgbClr val="6650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9215101" y="2803281"/>
              <a:ext cx="197989" cy="42584"/>
            </a:xfrm>
            <a:custGeom>
              <a:rect b="b" l="l" r="r" t="t"/>
              <a:pathLst>
                <a:path extrusionOk="0" h="2652" w="12330">
                  <a:moveTo>
                    <a:pt x="5486" y="0"/>
                  </a:moveTo>
                  <a:cubicBezTo>
                    <a:pt x="3561" y="0"/>
                    <a:pt x="1683" y="512"/>
                    <a:pt x="1" y="1496"/>
                  </a:cubicBezTo>
                  <a:cubicBezTo>
                    <a:pt x="2270" y="2266"/>
                    <a:pt x="4655" y="2651"/>
                    <a:pt x="7010" y="2651"/>
                  </a:cubicBezTo>
                  <a:cubicBezTo>
                    <a:pt x="7134" y="2651"/>
                    <a:pt x="7257" y="2650"/>
                    <a:pt x="7381" y="2648"/>
                  </a:cubicBezTo>
                  <a:cubicBezTo>
                    <a:pt x="9045" y="2648"/>
                    <a:pt x="10709" y="2477"/>
                    <a:pt x="12330" y="2179"/>
                  </a:cubicBezTo>
                  <a:cubicBezTo>
                    <a:pt x="10879" y="856"/>
                    <a:pt x="8490" y="3"/>
                    <a:pt x="5717" y="3"/>
                  </a:cubicBezTo>
                  <a:cubicBezTo>
                    <a:pt x="5640" y="1"/>
                    <a:pt x="5563" y="0"/>
                    <a:pt x="5486" y="0"/>
                  </a:cubicBezTo>
                  <a:close/>
                </a:path>
              </a:pathLst>
            </a:custGeom>
            <a:solidFill>
              <a:srgbClr val="8C6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9150710" y="2856062"/>
              <a:ext cx="300741" cy="14516"/>
            </a:xfrm>
            <a:custGeom>
              <a:rect b="b" l="l" r="r" t="t"/>
              <a:pathLst>
                <a:path extrusionOk="0" h="904" w="18729">
                  <a:moveTo>
                    <a:pt x="1110" y="1"/>
                  </a:moveTo>
                  <a:cubicBezTo>
                    <a:pt x="683" y="1"/>
                    <a:pt x="257" y="129"/>
                    <a:pt x="1" y="470"/>
                  </a:cubicBezTo>
                  <a:cubicBezTo>
                    <a:pt x="231" y="738"/>
                    <a:pt x="598" y="903"/>
                    <a:pt x="979" y="903"/>
                  </a:cubicBezTo>
                  <a:cubicBezTo>
                    <a:pt x="1023" y="903"/>
                    <a:pt x="1066" y="901"/>
                    <a:pt x="1110" y="897"/>
                  </a:cubicBezTo>
                  <a:lnTo>
                    <a:pt x="17620" y="897"/>
                  </a:lnTo>
                  <a:cubicBezTo>
                    <a:pt x="17659" y="901"/>
                    <a:pt x="17698" y="903"/>
                    <a:pt x="17738" y="903"/>
                  </a:cubicBezTo>
                  <a:cubicBezTo>
                    <a:pt x="18089" y="903"/>
                    <a:pt x="18461" y="738"/>
                    <a:pt x="18729" y="470"/>
                  </a:cubicBezTo>
                  <a:cubicBezTo>
                    <a:pt x="18430" y="129"/>
                    <a:pt x="18004" y="1"/>
                    <a:pt x="17620" y="1"/>
                  </a:cubicBezTo>
                  <a:close/>
                </a:path>
              </a:pathLst>
            </a:custGeom>
            <a:solidFill>
              <a:srgbClr val="8C6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9158257" y="3174498"/>
              <a:ext cx="289083" cy="13826"/>
            </a:xfrm>
            <a:custGeom>
              <a:rect b="b" l="l" r="r" t="t"/>
              <a:pathLst>
                <a:path extrusionOk="0" h="861" w="18003">
                  <a:moveTo>
                    <a:pt x="17253" y="1"/>
                  </a:moveTo>
                  <a:cubicBezTo>
                    <a:pt x="17219" y="1"/>
                    <a:pt x="17184" y="3"/>
                    <a:pt x="17150" y="7"/>
                  </a:cubicBezTo>
                  <a:lnTo>
                    <a:pt x="640" y="7"/>
                  </a:lnTo>
                  <a:cubicBezTo>
                    <a:pt x="341" y="7"/>
                    <a:pt x="85" y="178"/>
                    <a:pt x="0" y="434"/>
                  </a:cubicBezTo>
                  <a:cubicBezTo>
                    <a:pt x="85" y="690"/>
                    <a:pt x="341" y="860"/>
                    <a:pt x="640" y="860"/>
                  </a:cubicBezTo>
                  <a:lnTo>
                    <a:pt x="17150" y="860"/>
                  </a:lnTo>
                  <a:cubicBezTo>
                    <a:pt x="17491" y="860"/>
                    <a:pt x="17790" y="690"/>
                    <a:pt x="18003" y="434"/>
                  </a:cubicBezTo>
                  <a:cubicBezTo>
                    <a:pt x="17811" y="166"/>
                    <a:pt x="17551" y="1"/>
                    <a:pt x="17253" y="1"/>
                  </a:cubicBezTo>
                  <a:close/>
                </a:path>
              </a:pathLst>
            </a:custGeom>
            <a:solidFill>
              <a:srgbClr val="8C6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9187016" y="3174611"/>
              <a:ext cx="79485" cy="13713"/>
            </a:xfrm>
            <a:custGeom>
              <a:rect b="b" l="l" r="r" t="t"/>
              <a:pathLst>
                <a:path extrusionOk="0" h="854" w="4950">
                  <a:moveTo>
                    <a:pt x="214" y="0"/>
                  </a:moveTo>
                  <a:cubicBezTo>
                    <a:pt x="129" y="0"/>
                    <a:pt x="86" y="171"/>
                    <a:pt x="43" y="427"/>
                  </a:cubicBezTo>
                  <a:cubicBezTo>
                    <a:pt x="1" y="640"/>
                    <a:pt x="129" y="853"/>
                    <a:pt x="214" y="853"/>
                  </a:cubicBezTo>
                  <a:lnTo>
                    <a:pt x="4693" y="853"/>
                  </a:lnTo>
                  <a:cubicBezTo>
                    <a:pt x="4821" y="853"/>
                    <a:pt x="4907" y="640"/>
                    <a:pt x="4949" y="427"/>
                  </a:cubicBezTo>
                  <a:cubicBezTo>
                    <a:pt x="4907" y="171"/>
                    <a:pt x="4821" y="0"/>
                    <a:pt x="4693" y="0"/>
                  </a:cubicBezTo>
                  <a:close/>
                </a:path>
              </a:pathLst>
            </a:custGeom>
            <a:solidFill>
              <a:srgbClr val="B593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9277436" y="3031426"/>
              <a:ext cx="40433" cy="80175"/>
            </a:xfrm>
            <a:custGeom>
              <a:rect b="b" l="l" r="r" t="t"/>
              <a:pathLst>
                <a:path extrusionOk="0" h="4993" w="2518">
                  <a:moveTo>
                    <a:pt x="2219" y="1"/>
                  </a:moveTo>
                  <a:lnTo>
                    <a:pt x="598" y="172"/>
                  </a:lnTo>
                  <a:cubicBezTo>
                    <a:pt x="385" y="172"/>
                    <a:pt x="214" y="342"/>
                    <a:pt x="172" y="556"/>
                  </a:cubicBezTo>
                  <a:cubicBezTo>
                    <a:pt x="129" y="1665"/>
                    <a:pt x="44" y="2817"/>
                    <a:pt x="1" y="3840"/>
                  </a:cubicBezTo>
                  <a:cubicBezTo>
                    <a:pt x="257" y="4523"/>
                    <a:pt x="641" y="4992"/>
                    <a:pt x="1068" y="4992"/>
                  </a:cubicBezTo>
                  <a:cubicBezTo>
                    <a:pt x="1835" y="4992"/>
                    <a:pt x="2518" y="3371"/>
                    <a:pt x="2518" y="1323"/>
                  </a:cubicBezTo>
                  <a:cubicBezTo>
                    <a:pt x="2518" y="897"/>
                    <a:pt x="2475" y="428"/>
                    <a:pt x="2390" y="1"/>
                  </a:cubicBezTo>
                  <a:close/>
                </a:path>
              </a:pathLst>
            </a:custGeom>
            <a:solidFill>
              <a:srgbClr val="F7D8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9277436" y="2974582"/>
              <a:ext cx="40433" cy="47900"/>
            </a:xfrm>
            <a:custGeom>
              <a:rect b="b" l="l" r="r" t="t"/>
              <a:pathLst>
                <a:path extrusionOk="0" h="2983" w="2518">
                  <a:moveTo>
                    <a:pt x="1409" y="0"/>
                  </a:moveTo>
                  <a:cubicBezTo>
                    <a:pt x="684" y="0"/>
                    <a:pt x="86" y="1024"/>
                    <a:pt x="1" y="2346"/>
                  </a:cubicBezTo>
                  <a:cubicBezTo>
                    <a:pt x="214" y="2645"/>
                    <a:pt x="556" y="2858"/>
                    <a:pt x="940" y="2944"/>
                  </a:cubicBezTo>
                  <a:cubicBezTo>
                    <a:pt x="1039" y="2970"/>
                    <a:pt x="1134" y="2982"/>
                    <a:pt x="1223" y="2982"/>
                  </a:cubicBezTo>
                  <a:cubicBezTo>
                    <a:pt x="2013" y="2982"/>
                    <a:pt x="2403" y="2020"/>
                    <a:pt x="2518" y="1024"/>
                  </a:cubicBezTo>
                  <a:cubicBezTo>
                    <a:pt x="2219" y="384"/>
                    <a:pt x="1835" y="0"/>
                    <a:pt x="1409" y="0"/>
                  </a:cubicBezTo>
                  <a:close/>
                </a:path>
              </a:pathLst>
            </a:custGeom>
            <a:solidFill>
              <a:srgbClr val="FFAD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9284983" y="2993065"/>
              <a:ext cx="24680" cy="28582"/>
            </a:xfrm>
            <a:custGeom>
              <a:rect b="b" l="l" r="r" t="t"/>
              <a:pathLst>
                <a:path extrusionOk="0" h="1780" w="1537">
                  <a:moveTo>
                    <a:pt x="853" y="1"/>
                  </a:moveTo>
                  <a:cubicBezTo>
                    <a:pt x="427" y="1"/>
                    <a:pt x="86" y="598"/>
                    <a:pt x="0" y="1409"/>
                  </a:cubicBezTo>
                  <a:cubicBezTo>
                    <a:pt x="171" y="1579"/>
                    <a:pt x="384" y="1707"/>
                    <a:pt x="598" y="1750"/>
                  </a:cubicBezTo>
                  <a:cubicBezTo>
                    <a:pt x="667" y="1770"/>
                    <a:pt x="732" y="1779"/>
                    <a:pt x="793" y="1779"/>
                  </a:cubicBezTo>
                  <a:cubicBezTo>
                    <a:pt x="1252" y="1779"/>
                    <a:pt x="1461" y="1239"/>
                    <a:pt x="1536" y="598"/>
                  </a:cubicBezTo>
                  <a:cubicBezTo>
                    <a:pt x="1365" y="214"/>
                    <a:pt x="1152" y="1"/>
                    <a:pt x="853" y="1"/>
                  </a:cubicBezTo>
                  <a:close/>
                </a:path>
              </a:pathLst>
            </a:custGeom>
            <a:solidFill>
              <a:srgbClr val="F2D3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9278817" y="3075279"/>
              <a:ext cx="26736" cy="19189"/>
            </a:xfrm>
            <a:custGeom>
              <a:rect b="b" l="l" r="r" t="t"/>
              <a:pathLst>
                <a:path extrusionOk="0" h="1195" w="1665">
                  <a:moveTo>
                    <a:pt x="0" y="0"/>
                  </a:moveTo>
                  <a:lnTo>
                    <a:pt x="0" y="0"/>
                  </a:lnTo>
                  <a:cubicBezTo>
                    <a:pt x="86" y="683"/>
                    <a:pt x="427" y="1195"/>
                    <a:pt x="854" y="1195"/>
                  </a:cubicBezTo>
                  <a:cubicBezTo>
                    <a:pt x="1237" y="1195"/>
                    <a:pt x="1579" y="726"/>
                    <a:pt x="1664" y="128"/>
                  </a:cubicBezTo>
                  <a:lnTo>
                    <a:pt x="1664" y="128"/>
                  </a:lnTo>
                  <a:cubicBezTo>
                    <a:pt x="1493" y="384"/>
                    <a:pt x="1195" y="555"/>
                    <a:pt x="854" y="555"/>
                  </a:cubicBezTo>
                  <a:cubicBezTo>
                    <a:pt x="512" y="512"/>
                    <a:pt x="171" y="342"/>
                    <a:pt x="0" y="0"/>
                  </a:cubicBezTo>
                  <a:close/>
                </a:path>
              </a:pathLst>
            </a:custGeom>
            <a:solidFill>
              <a:srgbClr val="EAC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9293879" y="3036918"/>
              <a:ext cx="26045" cy="20586"/>
            </a:xfrm>
            <a:custGeom>
              <a:rect b="b" l="l" r="r" t="t"/>
              <a:pathLst>
                <a:path extrusionOk="0" h="1282" w="1622">
                  <a:moveTo>
                    <a:pt x="1579" y="0"/>
                  </a:moveTo>
                  <a:lnTo>
                    <a:pt x="1579" y="0"/>
                  </a:lnTo>
                  <a:cubicBezTo>
                    <a:pt x="1451" y="299"/>
                    <a:pt x="1195" y="555"/>
                    <a:pt x="897" y="726"/>
                  </a:cubicBezTo>
                  <a:cubicBezTo>
                    <a:pt x="802" y="753"/>
                    <a:pt x="699" y="767"/>
                    <a:pt x="596" y="767"/>
                  </a:cubicBezTo>
                  <a:cubicBezTo>
                    <a:pt x="372" y="767"/>
                    <a:pt x="147" y="701"/>
                    <a:pt x="1" y="555"/>
                  </a:cubicBezTo>
                  <a:lnTo>
                    <a:pt x="1" y="555"/>
                  </a:lnTo>
                  <a:cubicBezTo>
                    <a:pt x="141" y="976"/>
                    <a:pt x="455" y="1282"/>
                    <a:pt x="776" y="1282"/>
                  </a:cubicBezTo>
                  <a:cubicBezTo>
                    <a:pt x="845" y="1282"/>
                    <a:pt x="914" y="1268"/>
                    <a:pt x="982" y="1237"/>
                  </a:cubicBezTo>
                  <a:cubicBezTo>
                    <a:pt x="1409" y="981"/>
                    <a:pt x="1622" y="512"/>
                    <a:pt x="1579" y="0"/>
                  </a:cubicBezTo>
                  <a:close/>
                </a:path>
              </a:pathLst>
            </a:custGeom>
            <a:solidFill>
              <a:srgbClr val="EAC5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9208934" y="2856062"/>
              <a:ext cx="85651" cy="14404"/>
            </a:xfrm>
            <a:custGeom>
              <a:rect b="b" l="l" r="r" t="t"/>
              <a:pathLst>
                <a:path extrusionOk="0" h="897" w="5334">
                  <a:moveTo>
                    <a:pt x="300" y="1"/>
                  </a:moveTo>
                  <a:cubicBezTo>
                    <a:pt x="129" y="1"/>
                    <a:pt x="44" y="214"/>
                    <a:pt x="1" y="470"/>
                  </a:cubicBezTo>
                  <a:cubicBezTo>
                    <a:pt x="44" y="726"/>
                    <a:pt x="129" y="897"/>
                    <a:pt x="300" y="897"/>
                  </a:cubicBezTo>
                  <a:lnTo>
                    <a:pt x="5035" y="897"/>
                  </a:lnTo>
                  <a:cubicBezTo>
                    <a:pt x="5163" y="897"/>
                    <a:pt x="5291" y="726"/>
                    <a:pt x="5334" y="470"/>
                  </a:cubicBezTo>
                  <a:cubicBezTo>
                    <a:pt x="5291" y="214"/>
                    <a:pt x="5163" y="1"/>
                    <a:pt x="5035" y="1"/>
                  </a:cubicBezTo>
                  <a:close/>
                </a:path>
              </a:pathLst>
            </a:custGeom>
            <a:solidFill>
              <a:srgbClr val="B593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9312377" y="2856062"/>
              <a:ext cx="52765" cy="14404"/>
            </a:xfrm>
            <a:custGeom>
              <a:rect b="b" l="l" r="r" t="t"/>
              <a:pathLst>
                <a:path extrusionOk="0" h="897" w="3286">
                  <a:moveTo>
                    <a:pt x="214" y="1"/>
                  </a:moveTo>
                  <a:cubicBezTo>
                    <a:pt x="129" y="1"/>
                    <a:pt x="86" y="214"/>
                    <a:pt x="43" y="470"/>
                  </a:cubicBezTo>
                  <a:cubicBezTo>
                    <a:pt x="1" y="726"/>
                    <a:pt x="129" y="897"/>
                    <a:pt x="214" y="897"/>
                  </a:cubicBezTo>
                  <a:lnTo>
                    <a:pt x="3072" y="897"/>
                  </a:lnTo>
                  <a:cubicBezTo>
                    <a:pt x="3158" y="897"/>
                    <a:pt x="3243" y="726"/>
                    <a:pt x="3243" y="470"/>
                  </a:cubicBezTo>
                  <a:cubicBezTo>
                    <a:pt x="3286" y="214"/>
                    <a:pt x="3158" y="1"/>
                    <a:pt x="3072" y="1"/>
                  </a:cubicBezTo>
                  <a:close/>
                </a:path>
              </a:pathLst>
            </a:custGeom>
            <a:solidFill>
              <a:srgbClr val="B593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9339097" y="2819499"/>
              <a:ext cx="47289" cy="17422"/>
            </a:xfrm>
            <a:custGeom>
              <a:rect b="b" l="l" r="r" t="t"/>
              <a:pathLst>
                <a:path extrusionOk="0" h="1085" w="2945">
                  <a:moveTo>
                    <a:pt x="845" y="1"/>
                  </a:moveTo>
                  <a:cubicBezTo>
                    <a:pt x="387" y="1"/>
                    <a:pt x="73" y="96"/>
                    <a:pt x="43" y="273"/>
                  </a:cubicBezTo>
                  <a:cubicBezTo>
                    <a:pt x="0" y="529"/>
                    <a:pt x="555" y="870"/>
                    <a:pt x="1366" y="998"/>
                  </a:cubicBezTo>
                  <a:cubicBezTo>
                    <a:pt x="1644" y="1057"/>
                    <a:pt x="1907" y="1085"/>
                    <a:pt x="2134" y="1085"/>
                  </a:cubicBezTo>
                  <a:cubicBezTo>
                    <a:pt x="2569" y="1085"/>
                    <a:pt x="2873" y="981"/>
                    <a:pt x="2901" y="785"/>
                  </a:cubicBezTo>
                  <a:cubicBezTo>
                    <a:pt x="2944" y="529"/>
                    <a:pt x="2347" y="230"/>
                    <a:pt x="1536" y="59"/>
                  </a:cubicBezTo>
                  <a:cubicBezTo>
                    <a:pt x="1285" y="20"/>
                    <a:pt x="1051" y="1"/>
                    <a:pt x="845" y="1"/>
                  </a:cubicBezTo>
                  <a:close/>
                </a:path>
              </a:pathLst>
            </a:custGeom>
            <a:solidFill>
              <a:srgbClr val="B593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9306901" y="2808805"/>
              <a:ext cx="30846" cy="10293"/>
            </a:xfrm>
            <a:custGeom>
              <a:rect b="b" l="l" r="r" t="t"/>
              <a:pathLst>
                <a:path extrusionOk="0" h="641" w="1921">
                  <a:moveTo>
                    <a:pt x="939" y="0"/>
                  </a:moveTo>
                  <a:cubicBezTo>
                    <a:pt x="384" y="0"/>
                    <a:pt x="0" y="171"/>
                    <a:pt x="0" y="342"/>
                  </a:cubicBezTo>
                  <a:cubicBezTo>
                    <a:pt x="0" y="512"/>
                    <a:pt x="427" y="640"/>
                    <a:pt x="939" y="640"/>
                  </a:cubicBezTo>
                  <a:cubicBezTo>
                    <a:pt x="1494" y="640"/>
                    <a:pt x="1920" y="469"/>
                    <a:pt x="1920" y="299"/>
                  </a:cubicBezTo>
                  <a:cubicBezTo>
                    <a:pt x="1920" y="128"/>
                    <a:pt x="1451" y="0"/>
                    <a:pt x="939" y="0"/>
                  </a:cubicBezTo>
                  <a:close/>
                </a:path>
              </a:pathLst>
            </a:custGeom>
            <a:solidFill>
              <a:srgbClr val="B593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1" name="Google Shape;1531;p4"/>
          <p:cNvGrpSpPr/>
          <p:nvPr/>
        </p:nvGrpSpPr>
        <p:grpSpPr>
          <a:xfrm>
            <a:off x="6596730" y="4103536"/>
            <a:ext cx="795166" cy="401643"/>
            <a:chOff x="760658" y="4632187"/>
            <a:chExt cx="795166" cy="401643"/>
          </a:xfrm>
        </p:grpSpPr>
        <p:sp>
          <p:nvSpPr>
            <p:cNvPr id="1532" name="Google Shape;1532;p4"/>
            <p:cNvSpPr/>
            <p:nvPr/>
          </p:nvSpPr>
          <p:spPr>
            <a:xfrm>
              <a:off x="932345" y="4784242"/>
              <a:ext cx="301263" cy="21157"/>
            </a:xfrm>
            <a:custGeom>
              <a:rect b="b" l="l" r="r" t="t"/>
              <a:pathLst>
                <a:path extrusionOk="0" h="305" w="4343">
                  <a:moveTo>
                    <a:pt x="85" y="0"/>
                  </a:moveTo>
                  <a:cubicBezTo>
                    <a:pt x="43" y="0"/>
                    <a:pt x="1" y="63"/>
                    <a:pt x="1" y="147"/>
                  </a:cubicBezTo>
                  <a:cubicBezTo>
                    <a:pt x="1" y="231"/>
                    <a:pt x="43" y="304"/>
                    <a:pt x="85" y="304"/>
                  </a:cubicBezTo>
                  <a:lnTo>
                    <a:pt x="4342" y="304"/>
                  </a:lnTo>
                  <a:lnTo>
                    <a:pt x="43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3" name="Google Shape;1533;p4"/>
            <p:cNvGrpSpPr/>
            <p:nvPr/>
          </p:nvGrpSpPr>
          <p:grpSpPr>
            <a:xfrm>
              <a:off x="932345" y="4632187"/>
              <a:ext cx="623479" cy="173211"/>
              <a:chOff x="932345" y="4632187"/>
              <a:chExt cx="623479" cy="173211"/>
            </a:xfrm>
          </p:grpSpPr>
          <p:sp>
            <p:nvSpPr>
              <p:cNvPr id="1534" name="Google Shape;1534;p4"/>
              <p:cNvSpPr/>
              <p:nvPr/>
            </p:nvSpPr>
            <p:spPr>
              <a:xfrm>
                <a:off x="949826" y="4642384"/>
                <a:ext cx="312847" cy="153510"/>
              </a:xfrm>
              <a:custGeom>
                <a:rect b="b" l="l" r="r" t="t"/>
                <a:pathLst>
                  <a:path extrusionOk="0" h="2213" w="4510">
                    <a:moveTo>
                      <a:pt x="0" y="0"/>
                    </a:moveTo>
                    <a:cubicBezTo>
                      <a:pt x="483" y="588"/>
                      <a:pt x="462" y="1657"/>
                      <a:pt x="0" y="2213"/>
                    </a:cubicBezTo>
                    <a:lnTo>
                      <a:pt x="4237" y="2213"/>
                    </a:lnTo>
                    <a:cubicBezTo>
                      <a:pt x="4510" y="2213"/>
                      <a:pt x="4510" y="0"/>
                      <a:pt x="4237" y="0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p4"/>
              <p:cNvSpPr/>
              <p:nvPr/>
            </p:nvSpPr>
            <p:spPr>
              <a:xfrm>
                <a:off x="1194974" y="4632187"/>
                <a:ext cx="360850" cy="173211"/>
              </a:xfrm>
              <a:custGeom>
                <a:rect b="b" l="l" r="r" t="t"/>
                <a:pathLst>
                  <a:path extrusionOk="0" h="2497" w="5202">
                    <a:moveTo>
                      <a:pt x="126" y="1"/>
                    </a:moveTo>
                    <a:cubicBezTo>
                      <a:pt x="53" y="1"/>
                      <a:pt x="0" y="74"/>
                      <a:pt x="11" y="147"/>
                    </a:cubicBezTo>
                    <a:cubicBezTo>
                      <a:pt x="0" y="221"/>
                      <a:pt x="53" y="284"/>
                      <a:pt x="126" y="294"/>
                    </a:cubicBezTo>
                    <a:lnTo>
                      <a:pt x="262" y="294"/>
                    </a:lnTo>
                    <a:cubicBezTo>
                      <a:pt x="619" y="294"/>
                      <a:pt x="619" y="2192"/>
                      <a:pt x="262" y="2192"/>
                    </a:cubicBezTo>
                    <a:lnTo>
                      <a:pt x="126" y="2192"/>
                    </a:lnTo>
                    <a:cubicBezTo>
                      <a:pt x="53" y="2203"/>
                      <a:pt x="0" y="2266"/>
                      <a:pt x="11" y="2339"/>
                    </a:cubicBezTo>
                    <a:cubicBezTo>
                      <a:pt x="0" y="2412"/>
                      <a:pt x="53" y="2486"/>
                      <a:pt x="126" y="2496"/>
                    </a:cubicBezTo>
                    <a:lnTo>
                      <a:pt x="4258" y="2496"/>
                    </a:lnTo>
                    <a:cubicBezTo>
                      <a:pt x="5202" y="2496"/>
                      <a:pt x="5202" y="1"/>
                      <a:pt x="42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4"/>
              <p:cNvSpPr/>
              <p:nvPr/>
            </p:nvSpPr>
            <p:spPr>
              <a:xfrm>
                <a:off x="932345" y="4632187"/>
                <a:ext cx="301263" cy="20463"/>
              </a:xfrm>
              <a:custGeom>
                <a:rect b="b" l="l" r="r" t="t"/>
                <a:pathLst>
                  <a:path extrusionOk="0" h="295" w="4343">
                    <a:moveTo>
                      <a:pt x="85" y="1"/>
                    </a:moveTo>
                    <a:cubicBezTo>
                      <a:pt x="43" y="1"/>
                      <a:pt x="1" y="63"/>
                      <a:pt x="1" y="147"/>
                    </a:cubicBezTo>
                    <a:cubicBezTo>
                      <a:pt x="1" y="231"/>
                      <a:pt x="43" y="294"/>
                      <a:pt x="85" y="294"/>
                    </a:cubicBezTo>
                    <a:lnTo>
                      <a:pt x="4342" y="294"/>
                    </a:lnTo>
                    <a:lnTo>
                      <a:pt x="43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p4"/>
              <p:cNvSpPr/>
              <p:nvPr/>
            </p:nvSpPr>
            <p:spPr>
              <a:xfrm>
                <a:off x="963630" y="4696214"/>
                <a:ext cx="211016" cy="79773"/>
              </a:xfrm>
              <a:custGeom>
                <a:rect b="b" l="l" r="r" t="t"/>
                <a:pathLst>
                  <a:path extrusionOk="0" h="1150" w="3042">
                    <a:moveTo>
                      <a:pt x="127" y="0"/>
                    </a:moveTo>
                    <a:cubicBezTo>
                      <a:pt x="189" y="367"/>
                      <a:pt x="147" y="745"/>
                      <a:pt x="1" y="1091"/>
                    </a:cubicBezTo>
                    <a:lnTo>
                      <a:pt x="231" y="1112"/>
                    </a:lnTo>
                    <a:cubicBezTo>
                      <a:pt x="570" y="1138"/>
                      <a:pt x="896" y="1150"/>
                      <a:pt x="1197" y="1150"/>
                    </a:cubicBezTo>
                    <a:cubicBezTo>
                      <a:pt x="2247" y="1150"/>
                      <a:pt x="3004" y="1002"/>
                      <a:pt x="3021" y="766"/>
                    </a:cubicBezTo>
                    <a:cubicBezTo>
                      <a:pt x="3042" y="462"/>
                      <a:pt x="1836" y="126"/>
                      <a:pt x="315" y="11"/>
                    </a:cubicBez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p4"/>
              <p:cNvSpPr/>
              <p:nvPr/>
            </p:nvSpPr>
            <p:spPr>
              <a:xfrm>
                <a:off x="1043681" y="4671449"/>
                <a:ext cx="157187" cy="6659"/>
              </a:xfrm>
              <a:custGeom>
                <a:rect b="b" l="l" r="r" t="t"/>
                <a:pathLst>
                  <a:path extrusionOk="0" h="96" w="2266">
                    <a:moveTo>
                      <a:pt x="1133" y="1"/>
                    </a:moveTo>
                    <a:cubicBezTo>
                      <a:pt x="504" y="1"/>
                      <a:pt x="0" y="22"/>
                      <a:pt x="0" y="53"/>
                    </a:cubicBezTo>
                    <a:cubicBezTo>
                      <a:pt x="0" y="74"/>
                      <a:pt x="504" y="95"/>
                      <a:pt x="1133" y="95"/>
                    </a:cubicBezTo>
                    <a:cubicBezTo>
                      <a:pt x="1751" y="95"/>
                      <a:pt x="2265" y="74"/>
                      <a:pt x="2265" y="53"/>
                    </a:cubicBezTo>
                    <a:cubicBezTo>
                      <a:pt x="2265" y="22"/>
                      <a:pt x="1751" y="1"/>
                      <a:pt x="1133" y="1"/>
                    </a:cubicBezTo>
                    <a:close/>
                  </a:path>
                </a:pathLst>
              </a:custGeom>
              <a:solidFill>
                <a:srgbClr val="CEA9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9" name="Google Shape;1539;p4"/>
              <p:cNvSpPr/>
              <p:nvPr/>
            </p:nvSpPr>
            <p:spPr>
              <a:xfrm>
                <a:off x="1008026" y="4730413"/>
                <a:ext cx="203039" cy="4440"/>
              </a:xfrm>
              <a:custGeom>
                <a:rect b="b" l="l" r="r" t="t"/>
                <a:pathLst>
                  <a:path extrusionOk="0" h="64" w="2927">
                    <a:moveTo>
                      <a:pt x="1458" y="0"/>
                    </a:moveTo>
                    <a:cubicBezTo>
                      <a:pt x="650" y="0"/>
                      <a:pt x="0" y="11"/>
                      <a:pt x="0" y="32"/>
                    </a:cubicBezTo>
                    <a:cubicBezTo>
                      <a:pt x="0" y="42"/>
                      <a:pt x="650" y="63"/>
                      <a:pt x="1458" y="63"/>
                    </a:cubicBezTo>
                    <a:cubicBezTo>
                      <a:pt x="2265" y="63"/>
                      <a:pt x="2926" y="42"/>
                      <a:pt x="2926" y="32"/>
                    </a:cubicBezTo>
                    <a:cubicBezTo>
                      <a:pt x="2926" y="11"/>
                      <a:pt x="2265" y="0"/>
                      <a:pt x="1458" y="0"/>
                    </a:cubicBezTo>
                    <a:close/>
                  </a:path>
                </a:pathLst>
              </a:custGeom>
              <a:solidFill>
                <a:srgbClr val="CEA9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0" name="Google Shape;1540;p4"/>
            <p:cNvSpPr/>
            <p:nvPr/>
          </p:nvSpPr>
          <p:spPr>
            <a:xfrm>
              <a:off x="760658" y="4803874"/>
              <a:ext cx="271435" cy="17550"/>
            </a:xfrm>
            <a:custGeom>
              <a:rect b="b" l="l" r="r" t="t"/>
              <a:pathLst>
                <a:path extrusionOk="0" h="253" w="3913">
                  <a:moveTo>
                    <a:pt x="116" y="0"/>
                  </a:moveTo>
                  <a:cubicBezTo>
                    <a:pt x="1" y="42"/>
                    <a:pt x="1" y="210"/>
                    <a:pt x="116" y="252"/>
                  </a:cubicBezTo>
                  <a:lnTo>
                    <a:pt x="3912" y="252"/>
                  </a:lnTo>
                  <a:lnTo>
                    <a:pt x="39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1" name="Google Shape;1541;p4"/>
            <p:cNvGrpSpPr/>
            <p:nvPr/>
          </p:nvGrpSpPr>
          <p:grpSpPr>
            <a:xfrm>
              <a:off x="760658" y="4803874"/>
              <a:ext cx="700615" cy="229956"/>
              <a:chOff x="760658" y="4803874"/>
              <a:chExt cx="700615" cy="229956"/>
            </a:xfrm>
          </p:grpSpPr>
          <p:sp>
            <p:nvSpPr>
              <p:cNvPr id="1542" name="Google Shape;1542;p4"/>
              <p:cNvSpPr/>
              <p:nvPr/>
            </p:nvSpPr>
            <p:spPr>
              <a:xfrm>
                <a:off x="786186" y="4821355"/>
                <a:ext cx="283019" cy="200819"/>
              </a:xfrm>
              <a:custGeom>
                <a:rect b="b" l="l" r="r" t="t"/>
                <a:pathLst>
                  <a:path extrusionOk="0" h="2895" w="4080">
                    <a:moveTo>
                      <a:pt x="0" y="0"/>
                    </a:moveTo>
                    <a:cubicBezTo>
                      <a:pt x="325" y="923"/>
                      <a:pt x="262" y="1898"/>
                      <a:pt x="0" y="2894"/>
                    </a:cubicBezTo>
                    <a:lnTo>
                      <a:pt x="3775" y="2894"/>
                    </a:lnTo>
                    <a:cubicBezTo>
                      <a:pt x="3776" y="2894"/>
                      <a:pt x="3776" y="2894"/>
                      <a:pt x="3777" y="2894"/>
                    </a:cubicBezTo>
                    <a:cubicBezTo>
                      <a:pt x="4079" y="2894"/>
                      <a:pt x="4079" y="0"/>
                      <a:pt x="3775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3" name="Google Shape;1543;p4"/>
              <p:cNvSpPr/>
              <p:nvPr/>
            </p:nvSpPr>
            <p:spPr>
              <a:xfrm>
                <a:off x="781052" y="4812614"/>
                <a:ext cx="283019" cy="213166"/>
              </a:xfrm>
              <a:custGeom>
                <a:rect b="b" l="l" r="r" t="t"/>
                <a:pathLst>
                  <a:path extrusionOk="0" h="3073" w="4080">
                    <a:moveTo>
                      <a:pt x="1" y="0"/>
                    </a:moveTo>
                    <a:cubicBezTo>
                      <a:pt x="126" y="294"/>
                      <a:pt x="221" y="598"/>
                      <a:pt x="263" y="913"/>
                    </a:cubicBezTo>
                    <a:cubicBezTo>
                      <a:pt x="1825" y="1122"/>
                      <a:pt x="3000" y="1668"/>
                      <a:pt x="2947" y="2181"/>
                    </a:cubicBezTo>
                    <a:cubicBezTo>
                      <a:pt x="2901" y="2642"/>
                      <a:pt x="1925" y="2932"/>
                      <a:pt x="622" y="2932"/>
                    </a:cubicBezTo>
                    <a:cubicBezTo>
                      <a:pt x="442" y="2932"/>
                      <a:pt x="255" y="2927"/>
                      <a:pt x="64" y="2915"/>
                    </a:cubicBezTo>
                    <a:cubicBezTo>
                      <a:pt x="53" y="2968"/>
                      <a:pt x="32" y="3020"/>
                      <a:pt x="11" y="3073"/>
                    </a:cubicBezTo>
                    <a:lnTo>
                      <a:pt x="3786" y="3073"/>
                    </a:lnTo>
                    <a:cubicBezTo>
                      <a:pt x="4080" y="3073"/>
                      <a:pt x="4080" y="0"/>
                      <a:pt x="3776" y="0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4"/>
              <p:cNvSpPr/>
              <p:nvPr/>
            </p:nvSpPr>
            <p:spPr>
              <a:xfrm>
                <a:off x="989088" y="4803874"/>
                <a:ext cx="472185" cy="229953"/>
              </a:xfrm>
              <a:custGeom>
                <a:rect b="b" l="l" r="r" t="t"/>
                <a:pathLst>
                  <a:path extrusionOk="0" h="3315" w="6807">
                    <a:moveTo>
                      <a:pt x="137" y="0"/>
                    </a:moveTo>
                    <a:cubicBezTo>
                      <a:pt x="64" y="0"/>
                      <a:pt x="1" y="53"/>
                      <a:pt x="1" y="126"/>
                    </a:cubicBezTo>
                    <a:cubicBezTo>
                      <a:pt x="1" y="200"/>
                      <a:pt x="64" y="252"/>
                      <a:pt x="137" y="252"/>
                    </a:cubicBezTo>
                    <a:lnTo>
                      <a:pt x="284" y="252"/>
                    </a:lnTo>
                    <a:cubicBezTo>
                      <a:pt x="693" y="252"/>
                      <a:pt x="693" y="3062"/>
                      <a:pt x="284" y="3062"/>
                    </a:cubicBezTo>
                    <a:lnTo>
                      <a:pt x="137" y="3062"/>
                    </a:lnTo>
                    <a:cubicBezTo>
                      <a:pt x="64" y="3062"/>
                      <a:pt x="1" y="3115"/>
                      <a:pt x="1" y="3188"/>
                    </a:cubicBezTo>
                    <a:cubicBezTo>
                      <a:pt x="1" y="3262"/>
                      <a:pt x="64" y="3314"/>
                      <a:pt x="137" y="3314"/>
                    </a:cubicBezTo>
                    <a:lnTo>
                      <a:pt x="5737" y="3314"/>
                    </a:lnTo>
                    <a:cubicBezTo>
                      <a:pt x="6806" y="3304"/>
                      <a:pt x="6806" y="0"/>
                      <a:pt x="57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4"/>
              <p:cNvSpPr/>
              <p:nvPr/>
            </p:nvSpPr>
            <p:spPr>
              <a:xfrm>
                <a:off x="761421" y="5016280"/>
                <a:ext cx="270672" cy="17550"/>
              </a:xfrm>
              <a:custGeom>
                <a:rect b="b" l="l" r="r" t="t"/>
                <a:pathLst>
                  <a:path extrusionOk="0" h="253" w="3902">
                    <a:moveTo>
                      <a:pt x="105" y="0"/>
                    </a:moveTo>
                    <a:cubicBezTo>
                      <a:pt x="42" y="0"/>
                      <a:pt x="0" y="63"/>
                      <a:pt x="11" y="126"/>
                    </a:cubicBezTo>
                    <a:cubicBezTo>
                      <a:pt x="0" y="189"/>
                      <a:pt x="42" y="242"/>
                      <a:pt x="105" y="252"/>
                    </a:cubicBezTo>
                    <a:lnTo>
                      <a:pt x="3901" y="252"/>
                    </a:lnTo>
                    <a:lnTo>
                      <a:pt x="39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4"/>
              <p:cNvSpPr/>
              <p:nvPr/>
            </p:nvSpPr>
            <p:spPr>
              <a:xfrm>
                <a:off x="760658" y="4803874"/>
                <a:ext cx="483838" cy="149903"/>
              </a:xfrm>
              <a:custGeom>
                <a:rect b="b" l="l" r="r" t="t"/>
                <a:pathLst>
                  <a:path extrusionOk="0" h="2161" w="6975">
                    <a:moveTo>
                      <a:pt x="116" y="0"/>
                    </a:moveTo>
                    <a:cubicBezTo>
                      <a:pt x="1" y="42"/>
                      <a:pt x="1" y="210"/>
                      <a:pt x="116" y="252"/>
                    </a:cubicBezTo>
                    <a:lnTo>
                      <a:pt x="3577" y="252"/>
                    </a:lnTo>
                    <a:cubicBezTo>
                      <a:pt x="3828" y="252"/>
                      <a:pt x="3933" y="1343"/>
                      <a:pt x="3870" y="2161"/>
                    </a:cubicBezTo>
                    <a:cubicBezTo>
                      <a:pt x="5045" y="1888"/>
                      <a:pt x="6094" y="1206"/>
                      <a:pt x="6807" y="231"/>
                    </a:cubicBezTo>
                    <a:cubicBezTo>
                      <a:pt x="6870" y="158"/>
                      <a:pt x="6922" y="74"/>
                      <a:pt x="69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4"/>
              <p:cNvSpPr/>
              <p:nvPr/>
            </p:nvSpPr>
            <p:spPr>
              <a:xfrm>
                <a:off x="1072053" y="4857704"/>
                <a:ext cx="48072" cy="122295"/>
              </a:xfrm>
              <a:custGeom>
                <a:rect b="b" l="l" r="r" t="t"/>
                <a:pathLst>
                  <a:path extrusionOk="0" h="1763" w="693">
                    <a:moveTo>
                      <a:pt x="0" y="0"/>
                    </a:moveTo>
                    <a:cubicBezTo>
                      <a:pt x="84" y="0"/>
                      <a:pt x="84" y="1762"/>
                      <a:pt x="0" y="1762"/>
                    </a:cubicBezTo>
                    <a:lnTo>
                      <a:pt x="598" y="1762"/>
                    </a:lnTo>
                    <a:cubicBezTo>
                      <a:pt x="692" y="1762"/>
                      <a:pt x="692" y="0"/>
                      <a:pt x="598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4"/>
              <p:cNvSpPr/>
              <p:nvPr/>
            </p:nvSpPr>
            <p:spPr>
              <a:xfrm>
                <a:off x="1138230" y="4878792"/>
                <a:ext cx="31354" cy="80050"/>
              </a:xfrm>
              <a:custGeom>
                <a:rect b="b" l="l" r="r" t="t"/>
                <a:pathLst>
                  <a:path extrusionOk="0" h="1154" w="452">
                    <a:moveTo>
                      <a:pt x="0" y="0"/>
                    </a:moveTo>
                    <a:cubicBezTo>
                      <a:pt x="53" y="0"/>
                      <a:pt x="53" y="1154"/>
                      <a:pt x="0" y="1154"/>
                    </a:cubicBezTo>
                    <a:lnTo>
                      <a:pt x="388" y="1154"/>
                    </a:lnTo>
                    <a:cubicBezTo>
                      <a:pt x="451" y="1154"/>
                      <a:pt x="451" y="0"/>
                      <a:pt x="388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49" name="Google Shape;1549;p4"/>
          <p:cNvGrpSpPr/>
          <p:nvPr/>
        </p:nvGrpSpPr>
        <p:grpSpPr>
          <a:xfrm flipH="1">
            <a:off x="5161963" y="852042"/>
            <a:ext cx="3268775" cy="380199"/>
            <a:chOff x="975489" y="863689"/>
            <a:chExt cx="3268775" cy="380199"/>
          </a:xfrm>
        </p:grpSpPr>
        <p:grpSp>
          <p:nvGrpSpPr>
            <p:cNvPr id="1550" name="Google Shape;1550;p4"/>
            <p:cNvGrpSpPr/>
            <p:nvPr/>
          </p:nvGrpSpPr>
          <p:grpSpPr>
            <a:xfrm>
              <a:off x="975489" y="863689"/>
              <a:ext cx="3268775" cy="380199"/>
              <a:chOff x="975489" y="863689"/>
              <a:chExt cx="3268775" cy="380199"/>
            </a:xfrm>
          </p:grpSpPr>
          <p:sp>
            <p:nvSpPr>
              <p:cNvPr id="1551" name="Google Shape;1551;p4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rect b="b" l="l" r="r" t="t"/>
                <a:pathLst>
                  <a:path extrusionOk="0" h="2276" w="1123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4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rect b="b" l="l" r="r" t="t"/>
                <a:pathLst>
                  <a:path extrusionOk="0" h="1396" w="913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4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rect b="b" l="l" r="r" t="t"/>
                <a:pathLst>
                  <a:path extrusionOk="0" h="305" w="368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4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rect b="b" l="l" r="r" t="t"/>
                <a:pathLst>
                  <a:path extrusionOk="0" h="306" w="347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4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rect b="b" l="l" r="r" t="t"/>
                <a:pathLst>
                  <a:path extrusionOk="0" h="221" w="95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4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rect b="b" l="l" r="r" t="t"/>
                <a:pathLst>
                  <a:path extrusionOk="0" h="2329" w="777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4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rect b="b" l="l" r="r" t="t"/>
                <a:pathLst>
                  <a:path extrusionOk="0" h="2329" w="1018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4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rect b="b" l="l" r="r" t="t"/>
                <a:pathLst>
                  <a:path extrusionOk="0" h="1689" w="735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4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rect b="b" l="l" r="r" t="t"/>
                <a:pathLst>
                  <a:path extrusionOk="0" h="2329" w="599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4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rect b="b" l="l" r="r" t="t"/>
                <a:pathLst>
                  <a:path extrusionOk="0" h="2109" w="987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4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rect b="b" l="l" r="r" t="t"/>
                <a:pathLst>
                  <a:path extrusionOk="0" h="2140" w="1018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4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rect b="b" l="l" r="r" t="t"/>
                <a:pathLst>
                  <a:path extrusionOk="0" h="850" w="756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4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rect b="b" l="l" r="r" t="t"/>
                <a:pathLst>
                  <a:path extrusionOk="0" h="1417" w="987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4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rect b="b" l="l" r="r" t="t"/>
                <a:pathLst>
                  <a:path extrusionOk="0" h="1311" w="735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4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rect b="b" l="l" r="r" t="t"/>
                <a:pathLst>
                  <a:path extrusionOk="0" h="1385" w="578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4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rect b="b" l="l" r="r" t="t"/>
                <a:pathLst>
                  <a:path extrusionOk="0" h="1417" w="987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4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rect b="b" l="l" r="r" t="t"/>
                <a:pathLst>
                  <a:path extrusionOk="0" h="1165" w="997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4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rect b="b" l="l" r="r" t="t"/>
                <a:pathLst>
                  <a:path extrusionOk="0" h="158" w="609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9" name="Google Shape;1569;p4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rect b="b" l="l" r="r" t="t"/>
                <a:pathLst>
                  <a:path extrusionOk="0" h="148" w="609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0" name="Google Shape;1570;p4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rect b="b" l="l" r="r" t="t"/>
                <a:pathLst>
                  <a:path extrusionOk="0" h="200" w="578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1" name="Google Shape;1571;p4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rect b="b" l="l" r="r" t="t"/>
                <a:pathLst>
                  <a:path extrusionOk="0" h="138" w="672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p4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rect b="b" l="l" r="r" t="t"/>
                <a:pathLst>
                  <a:path extrusionOk="0" h="117" w="124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3" name="Google Shape;1573;p4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rect b="b" l="l" r="r" t="t"/>
                <a:pathLst>
                  <a:path extrusionOk="0" h="76" w="11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4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rect b="b" l="l" r="r" t="t"/>
                <a:pathLst>
                  <a:path extrusionOk="0" h="127" w="452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5" name="Google Shape;1575;p4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rect b="b" l="l" r="r" t="t"/>
                <a:pathLst>
                  <a:path extrusionOk="0" h="295" w="368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4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rect b="b" l="l" r="r" t="t"/>
                <a:pathLst>
                  <a:path extrusionOk="0" h="231" w="526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7" name="Google Shape;1577;p4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rect b="b" l="l" r="r" t="t"/>
                <a:pathLst>
                  <a:path extrusionOk="0" h="263" w="42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8" name="Google Shape;1578;p4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rect b="b" l="l" r="r" t="t"/>
                <a:pathLst>
                  <a:path extrusionOk="0" h="190" w="704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9" name="Google Shape;1579;p4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rect b="b" l="l" r="r" t="t"/>
                <a:pathLst>
                  <a:path extrusionOk="0" h="483" w="525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0" name="Google Shape;1580;p4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rect b="b" l="l" r="r" t="t"/>
                <a:pathLst>
                  <a:path extrusionOk="0" h="222" w="53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4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rect b="b" l="l" r="r" t="t"/>
                <a:pathLst>
                  <a:path extrusionOk="0" h="144" w="177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2" name="Google Shape;1582;p4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rect b="b" l="l" r="r" t="t"/>
                <a:pathLst>
                  <a:path extrusionOk="0" h="2549" w="504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3" name="Google Shape;1583;p4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rect b="b" l="l" r="r" t="t"/>
                <a:pathLst>
                  <a:path extrusionOk="0" h="2130" w="767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4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rect b="b" l="l" r="r" t="t"/>
                <a:pathLst>
                  <a:path extrusionOk="0" h="2130" w="662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4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rect b="b" l="l" r="r" t="t"/>
                <a:pathLst>
                  <a:path extrusionOk="0" h="1501" w="714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4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rect b="b" l="l" r="r" t="t"/>
                <a:pathLst>
                  <a:path extrusionOk="0" h="1469" w="662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4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rect b="b" l="l" r="r" t="t"/>
                <a:pathLst>
                  <a:path extrusionOk="0" h="168" w="452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8" name="Google Shape;1588;p4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rect b="b" l="l" r="r" t="t"/>
                <a:pathLst>
                  <a:path extrusionOk="0" h="243" w="389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9" name="Google Shape;1589;p4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rect b="b" l="l" r="r" t="t"/>
                <a:pathLst>
                  <a:path extrusionOk="0" h="148" w="473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0" name="Google Shape;1590;p4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rect b="b" l="l" r="r" t="t"/>
                <a:pathLst>
                  <a:path extrusionOk="0" h="95" w="75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1" name="Google Shape;1591;p4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rect b="b" l="l" r="r" t="t"/>
                <a:pathLst>
                  <a:path extrusionOk="0" h="95" w="74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4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rect b="b" l="l" r="r" t="t"/>
                <a:pathLst>
                  <a:path extrusionOk="0" h="117" w="85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4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rect b="b" l="l" r="r" t="t"/>
                <a:pathLst>
                  <a:path extrusionOk="0" h="1543" w="756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4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rect b="b" l="l" r="r" t="t"/>
                <a:pathLst>
                  <a:path extrusionOk="0" h="788" w="756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4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rect b="b" l="l" r="r" t="t"/>
                <a:pathLst>
                  <a:path extrusionOk="0" h="222" w="515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4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rect b="b" l="l" r="r" t="t"/>
                <a:pathLst>
                  <a:path extrusionOk="0" h="221" w="484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4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rect b="b" l="l" r="r" t="t"/>
                <a:pathLst>
                  <a:path extrusionOk="0" h="2549" w="683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p4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rect b="b" l="l" r="r" t="t"/>
                <a:pathLst>
                  <a:path extrusionOk="0" h="2549" w="599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9" name="Google Shape;1599;p4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rect b="b" l="l" r="r" t="t"/>
                <a:pathLst>
                  <a:path extrusionOk="0" h="1804" w="641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0" name="Google Shape;1600;p4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rect b="b" l="l" r="r" t="t"/>
                <a:pathLst>
                  <a:path extrusionOk="0" h="1762" w="588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4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rect b="b" l="l" r="r" t="t"/>
                <a:pathLst>
                  <a:path extrusionOk="0" h="285" w="357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p4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rect b="b" l="l" r="r" t="t"/>
                <a:pathLst>
                  <a:path extrusionOk="0" h="117" w="64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3" name="Google Shape;1603;p4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rect b="b" l="l" r="r" t="t"/>
                <a:pathLst>
                  <a:path extrusionOk="0" h="106" w="64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4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rect b="b" l="l" r="r" t="t"/>
                <a:pathLst>
                  <a:path extrusionOk="0" h="127" w="75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5" name="Google Shape;1605;p4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rect b="b" l="l" r="r" t="t"/>
                <a:pathLst>
                  <a:path extrusionOk="0" h="2549" w="756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6" name="Google Shape;1606;p4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rect b="b" l="l" r="r" t="t"/>
                <a:pathLst>
                  <a:path extrusionOk="0" h="2549" w="661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4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rect b="b" l="l" r="r" t="t"/>
                <a:pathLst>
                  <a:path extrusionOk="0" h="2340" w="651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4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rect b="b" l="l" r="r" t="t"/>
                <a:pathLst>
                  <a:path extrusionOk="0" h="1794" w="472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9" name="Google Shape;1609;p4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rect b="b" l="l" r="r" t="t"/>
                <a:pathLst>
                  <a:path extrusionOk="0" h="1804" w="704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4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rect b="b" l="l" r="r" t="t"/>
                <a:pathLst>
                  <a:path extrusionOk="0" h="1762" w="651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1" name="Google Shape;1611;p4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rect b="b" l="l" r="r" t="t"/>
                <a:pathLst>
                  <a:path extrusionOk="0" h="1553" w="63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2" name="Google Shape;1612;p4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rect b="b" l="l" r="r" t="t"/>
                <a:pathLst>
                  <a:path extrusionOk="0" h="159" w="431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4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rect b="b" l="l" r="r" t="t"/>
                <a:pathLst>
                  <a:path extrusionOk="0" h="159" w="421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4" name="Google Shape;1614;p4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rect b="b" l="l" r="r" t="t"/>
                <a:pathLst>
                  <a:path extrusionOk="0" h="138" w="473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5" name="Google Shape;1615;p4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rect b="b" l="l" r="r" t="t"/>
                <a:pathLst>
                  <a:path extrusionOk="0" h="117" w="74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4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rect b="b" l="l" r="r" t="t"/>
                <a:pathLst>
                  <a:path extrusionOk="0" h="285" w="399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7" name="Google Shape;1617;p4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rect b="b" l="l" r="r" t="t"/>
                <a:pathLst>
                  <a:path extrusionOk="0" h="117" w="74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4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rect b="b" l="l" r="r" t="t"/>
                <a:pathLst>
                  <a:path extrusionOk="0" h="106" w="85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p4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rect b="b" l="l" r="r" t="t"/>
                <a:pathLst>
                  <a:path extrusionOk="0" h="127" w="95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4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rect b="b" l="l" r="r" t="t"/>
                <a:pathLst>
                  <a:path extrusionOk="0" h="2549" w="714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1" name="Google Shape;1621;p4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rect b="b" l="l" r="r" t="t"/>
                <a:pathLst>
                  <a:path extrusionOk="0" h="1847" w="756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2" name="Google Shape;1622;p4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rect b="b" l="l" r="r" t="t"/>
                <a:pathLst>
                  <a:path extrusionOk="0" h="2549" w="1081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4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rect b="b" l="l" r="r" t="t"/>
                <a:pathLst>
                  <a:path extrusionOk="0" h="2340" w="955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4" name="Google Shape;1624;p4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rect b="b" l="l" r="r" t="t"/>
                <a:pathLst>
                  <a:path extrusionOk="0" h="1794" w="672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5" name="Google Shape;1625;p4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rect b="b" l="l" r="r" t="t"/>
                <a:pathLst>
                  <a:path extrusionOk="0" h="945" w="756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4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rect b="b" l="l" r="r" t="t"/>
                <a:pathLst>
                  <a:path extrusionOk="0" h="1804" w="1018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7" name="Google Shape;1627;p4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rect b="b" l="l" r="r" t="t"/>
                <a:pathLst>
                  <a:path extrusionOk="0" h="1553" w="913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8" name="Google Shape;1628;p4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rect b="b" l="l" r="r" t="t"/>
                <a:pathLst>
                  <a:path extrusionOk="0" h="159" w="63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4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rect b="b" l="l" r="r" t="t"/>
                <a:pathLst>
                  <a:path extrusionOk="0" h="159" w="63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0" name="Google Shape;1630;p4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rect b="b" l="l" r="r" t="t"/>
                <a:pathLst>
                  <a:path extrusionOk="0" h="138" w="714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1" name="Google Shape;1631;p4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rect b="b" l="l" r="r" t="t"/>
                <a:pathLst>
                  <a:path extrusionOk="0" h="117" w="116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4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rect b="b" l="l" r="r" t="t"/>
                <a:pathLst>
                  <a:path extrusionOk="0" h="263" w="515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3" name="Google Shape;1633;p4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rect b="b" l="l" r="r" t="t"/>
                <a:pathLst>
                  <a:path extrusionOk="0" h="264" w="484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4" name="Google Shape;1634;p4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rect b="b" l="l" r="r" t="t"/>
                <a:pathLst>
                  <a:path extrusionOk="0" h="117" w="116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5" name="Google Shape;1635;p4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rect b="b" l="l" r="r" t="t"/>
                <a:pathLst>
                  <a:path extrusionOk="0" h="106" w="116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6" name="Google Shape;1636;p4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rect b="b" l="l" r="r" t="t"/>
                <a:pathLst>
                  <a:path extrusionOk="0" h="2549" w="745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4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rect b="b" l="l" r="r" t="t"/>
                <a:pathLst>
                  <a:path extrusionOk="0" h="1847" w="798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4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rect b="b" l="l" r="r" t="t"/>
                <a:pathLst>
                  <a:path extrusionOk="0" h="2549" w="1123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9" name="Google Shape;1639;p4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rect b="b" l="l" r="r" t="t"/>
                <a:pathLst>
                  <a:path extrusionOk="0" h="2549" w="976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0" name="Google Shape;1640;p4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rect b="b" l="l" r="r" t="t"/>
                <a:pathLst>
                  <a:path extrusionOk="0" h="2340" w="987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1" name="Google Shape;1641;p4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rect b="b" l="l" r="r" t="t"/>
                <a:pathLst>
                  <a:path extrusionOk="0" h="1794" w="703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2" name="Google Shape;1642;p4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rect b="b" l="l" r="r" t="t"/>
                <a:pathLst>
                  <a:path extrusionOk="0" h="945" w="777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3" name="Google Shape;1643;p4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rect b="b" l="l" r="r" t="t"/>
                <a:pathLst>
                  <a:path extrusionOk="0" h="1804" w="105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4" name="Google Shape;1644;p4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rect b="b" l="l" r="r" t="t"/>
                <a:pathLst>
                  <a:path extrusionOk="0" h="1762" w="976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5" name="Google Shape;1645;p4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rect b="b" l="l" r="r" t="t"/>
                <a:pathLst>
                  <a:path extrusionOk="0" h="1553" w="945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6" name="Google Shape;1646;p4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rect b="b" l="l" r="r" t="t"/>
                <a:pathLst>
                  <a:path extrusionOk="0" h="159" w="631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7" name="Google Shape;1647;p4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rect b="b" l="l" r="r" t="t"/>
                <a:pathLst>
                  <a:path extrusionOk="0" h="159" w="63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8" name="Google Shape;1648;p4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rect b="b" l="l" r="r" t="t"/>
                <a:pathLst>
                  <a:path extrusionOk="0" h="138" w="704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9" name="Google Shape;1649;p4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rect b="b" l="l" r="r" t="t"/>
                <a:pathLst>
                  <a:path extrusionOk="0" h="96" w="125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0" name="Google Shape;1650;p4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rect b="b" l="l" r="r" t="t"/>
                <a:pathLst>
                  <a:path extrusionOk="0" h="285" w="578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1" name="Google Shape;1651;p4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rect b="b" l="l" r="r" t="t"/>
                <a:pathLst>
                  <a:path extrusionOk="0" h="263" w="504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2" name="Google Shape;1652;p4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rect b="b" l="l" r="r" t="t"/>
                <a:pathLst>
                  <a:path extrusionOk="0" h="264" w="473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3" name="Google Shape;1653;p4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rect b="b" l="l" r="r" t="t"/>
                <a:pathLst>
                  <a:path extrusionOk="0" h="117" w="127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4" name="Google Shape;1654;p4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rect b="b" l="l" r="r" t="t"/>
                <a:pathLst>
                  <a:path extrusionOk="0" h="85" w="125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5" name="Google Shape;1655;p4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rect b="b" l="l" r="r" t="t"/>
                <a:pathLst>
                  <a:path extrusionOk="0" h="127" w="127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6" name="Google Shape;1656;p4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rect b="b" l="l" r="r" t="t"/>
                <a:pathLst>
                  <a:path extrusionOk="0" h="107" w="156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57" name="Google Shape;1657;p4"/>
            <p:cNvSpPr/>
            <p:nvPr/>
          </p:nvSpPr>
          <p:spPr>
            <a:xfrm>
              <a:off x="4058696" y="880775"/>
              <a:ext cx="59429" cy="28229"/>
            </a:xfrm>
            <a:custGeom>
              <a:rect b="b" l="l" r="r" t="t"/>
              <a:pathLst>
                <a:path extrusionOk="0" h="190" w="40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4"/>
            <p:cNvSpPr/>
            <p:nvPr/>
          </p:nvSpPr>
          <p:spPr>
            <a:xfrm>
              <a:off x="4173989" y="880775"/>
              <a:ext cx="62549" cy="28229"/>
            </a:xfrm>
            <a:custGeom>
              <a:rect b="b" l="l" r="r" t="t"/>
              <a:pathLst>
                <a:path extrusionOk="0" h="190" w="421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4"/>
            <p:cNvSpPr/>
            <p:nvPr/>
          </p:nvSpPr>
          <p:spPr>
            <a:xfrm>
              <a:off x="2787497" y="882410"/>
              <a:ext cx="37440" cy="18720"/>
            </a:xfrm>
            <a:custGeom>
              <a:rect b="b" l="l" r="r" t="t"/>
              <a:pathLst>
                <a:path extrusionOk="0" h="126" w="252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4"/>
            <p:cNvSpPr/>
            <p:nvPr/>
          </p:nvSpPr>
          <p:spPr>
            <a:xfrm>
              <a:off x="2869956" y="880775"/>
              <a:ext cx="65669" cy="28229"/>
            </a:xfrm>
            <a:custGeom>
              <a:rect b="b" l="l" r="r" t="t"/>
              <a:pathLst>
                <a:path extrusionOk="0" h="190" w="442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4"/>
            <p:cNvSpPr/>
            <p:nvPr/>
          </p:nvSpPr>
          <p:spPr>
            <a:xfrm>
              <a:off x="2999364" y="880775"/>
              <a:ext cx="68640" cy="28229"/>
            </a:xfrm>
            <a:custGeom>
              <a:rect b="b" l="l" r="r" t="t"/>
              <a:pathLst>
                <a:path extrusionOk="0" h="190" w="462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4"/>
            <p:cNvSpPr/>
            <p:nvPr/>
          </p:nvSpPr>
          <p:spPr>
            <a:xfrm>
              <a:off x="3402891" y="882410"/>
              <a:ext cx="54675" cy="18720"/>
            </a:xfrm>
            <a:custGeom>
              <a:rect b="b" l="l" r="r" t="t"/>
              <a:pathLst>
                <a:path extrusionOk="0" h="126" w="368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4"/>
            <p:cNvSpPr/>
            <p:nvPr/>
          </p:nvSpPr>
          <p:spPr>
            <a:xfrm>
              <a:off x="3524424" y="880775"/>
              <a:ext cx="96721" cy="28229"/>
            </a:xfrm>
            <a:custGeom>
              <a:rect b="b" l="l" r="r" t="t"/>
              <a:pathLst>
                <a:path extrusionOk="0" h="190" w="651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4"/>
            <p:cNvSpPr/>
            <p:nvPr/>
          </p:nvSpPr>
          <p:spPr>
            <a:xfrm>
              <a:off x="2095737" y="882410"/>
              <a:ext cx="54675" cy="18720"/>
            </a:xfrm>
            <a:custGeom>
              <a:rect b="b" l="l" r="r" t="t"/>
              <a:pathLst>
                <a:path extrusionOk="0" h="126" w="368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4"/>
            <p:cNvSpPr/>
            <p:nvPr/>
          </p:nvSpPr>
          <p:spPr>
            <a:xfrm>
              <a:off x="2217271" y="880775"/>
              <a:ext cx="96721" cy="28229"/>
            </a:xfrm>
            <a:custGeom>
              <a:rect b="b" l="l" r="r" t="t"/>
              <a:pathLst>
                <a:path extrusionOk="0" h="190" w="651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4"/>
            <p:cNvSpPr/>
            <p:nvPr/>
          </p:nvSpPr>
          <p:spPr>
            <a:xfrm>
              <a:off x="2408782" y="880775"/>
              <a:ext cx="102961" cy="28229"/>
            </a:xfrm>
            <a:custGeom>
              <a:rect b="b" l="l" r="r" t="t"/>
              <a:pathLst>
                <a:path extrusionOk="0" h="190" w="693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7" name="Google Shape;1667;p4"/>
          <p:cNvSpPr/>
          <p:nvPr/>
        </p:nvSpPr>
        <p:spPr>
          <a:xfrm>
            <a:off x="8550" y="1229775"/>
            <a:ext cx="9143992" cy="78001"/>
          </a:xfrm>
          <a:custGeom>
            <a:rect b="b" l="l" r="r" t="t"/>
            <a:pathLst>
              <a:path extrusionOk="0" h="525" w="27171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8" name="Google Shape;1668;p4"/>
          <p:cNvGrpSpPr/>
          <p:nvPr/>
        </p:nvGrpSpPr>
        <p:grpSpPr>
          <a:xfrm flipH="1">
            <a:off x="1752104" y="4101620"/>
            <a:ext cx="795166" cy="401643"/>
            <a:chOff x="760658" y="4632187"/>
            <a:chExt cx="795166" cy="401643"/>
          </a:xfrm>
        </p:grpSpPr>
        <p:sp>
          <p:nvSpPr>
            <p:cNvPr id="1669" name="Google Shape;1669;p4"/>
            <p:cNvSpPr/>
            <p:nvPr/>
          </p:nvSpPr>
          <p:spPr>
            <a:xfrm>
              <a:off x="932345" y="4784242"/>
              <a:ext cx="301263" cy="21157"/>
            </a:xfrm>
            <a:custGeom>
              <a:rect b="b" l="l" r="r" t="t"/>
              <a:pathLst>
                <a:path extrusionOk="0" h="305" w="4343">
                  <a:moveTo>
                    <a:pt x="85" y="0"/>
                  </a:moveTo>
                  <a:cubicBezTo>
                    <a:pt x="43" y="0"/>
                    <a:pt x="1" y="63"/>
                    <a:pt x="1" y="147"/>
                  </a:cubicBezTo>
                  <a:cubicBezTo>
                    <a:pt x="1" y="231"/>
                    <a:pt x="43" y="304"/>
                    <a:pt x="85" y="304"/>
                  </a:cubicBezTo>
                  <a:lnTo>
                    <a:pt x="4342" y="304"/>
                  </a:lnTo>
                  <a:lnTo>
                    <a:pt x="43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0" name="Google Shape;1670;p4"/>
            <p:cNvGrpSpPr/>
            <p:nvPr/>
          </p:nvGrpSpPr>
          <p:grpSpPr>
            <a:xfrm>
              <a:off x="932345" y="4632187"/>
              <a:ext cx="623479" cy="173211"/>
              <a:chOff x="932345" y="4632187"/>
              <a:chExt cx="623479" cy="173211"/>
            </a:xfrm>
          </p:grpSpPr>
          <p:sp>
            <p:nvSpPr>
              <p:cNvPr id="1671" name="Google Shape;1671;p4"/>
              <p:cNvSpPr/>
              <p:nvPr/>
            </p:nvSpPr>
            <p:spPr>
              <a:xfrm>
                <a:off x="949826" y="4642384"/>
                <a:ext cx="312847" cy="153510"/>
              </a:xfrm>
              <a:custGeom>
                <a:rect b="b" l="l" r="r" t="t"/>
                <a:pathLst>
                  <a:path extrusionOk="0" h="2213" w="4510">
                    <a:moveTo>
                      <a:pt x="0" y="0"/>
                    </a:moveTo>
                    <a:cubicBezTo>
                      <a:pt x="483" y="588"/>
                      <a:pt x="462" y="1657"/>
                      <a:pt x="0" y="2213"/>
                    </a:cubicBezTo>
                    <a:lnTo>
                      <a:pt x="4237" y="2213"/>
                    </a:lnTo>
                    <a:cubicBezTo>
                      <a:pt x="4510" y="2213"/>
                      <a:pt x="4510" y="0"/>
                      <a:pt x="4237" y="0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4"/>
              <p:cNvSpPr/>
              <p:nvPr/>
            </p:nvSpPr>
            <p:spPr>
              <a:xfrm>
                <a:off x="1194974" y="4632187"/>
                <a:ext cx="360850" cy="173211"/>
              </a:xfrm>
              <a:custGeom>
                <a:rect b="b" l="l" r="r" t="t"/>
                <a:pathLst>
                  <a:path extrusionOk="0" h="2497" w="5202">
                    <a:moveTo>
                      <a:pt x="126" y="1"/>
                    </a:moveTo>
                    <a:cubicBezTo>
                      <a:pt x="53" y="1"/>
                      <a:pt x="0" y="74"/>
                      <a:pt x="11" y="147"/>
                    </a:cubicBezTo>
                    <a:cubicBezTo>
                      <a:pt x="0" y="221"/>
                      <a:pt x="53" y="284"/>
                      <a:pt x="126" y="294"/>
                    </a:cubicBezTo>
                    <a:lnTo>
                      <a:pt x="262" y="294"/>
                    </a:lnTo>
                    <a:cubicBezTo>
                      <a:pt x="619" y="294"/>
                      <a:pt x="619" y="2192"/>
                      <a:pt x="262" y="2192"/>
                    </a:cubicBezTo>
                    <a:lnTo>
                      <a:pt x="126" y="2192"/>
                    </a:lnTo>
                    <a:cubicBezTo>
                      <a:pt x="53" y="2203"/>
                      <a:pt x="0" y="2266"/>
                      <a:pt x="11" y="2339"/>
                    </a:cubicBezTo>
                    <a:cubicBezTo>
                      <a:pt x="0" y="2412"/>
                      <a:pt x="53" y="2486"/>
                      <a:pt x="126" y="2496"/>
                    </a:cubicBezTo>
                    <a:lnTo>
                      <a:pt x="4258" y="2496"/>
                    </a:lnTo>
                    <a:cubicBezTo>
                      <a:pt x="5202" y="2496"/>
                      <a:pt x="5202" y="1"/>
                      <a:pt x="42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3" name="Google Shape;1673;p4"/>
              <p:cNvSpPr/>
              <p:nvPr/>
            </p:nvSpPr>
            <p:spPr>
              <a:xfrm>
                <a:off x="932345" y="4632187"/>
                <a:ext cx="301263" cy="20463"/>
              </a:xfrm>
              <a:custGeom>
                <a:rect b="b" l="l" r="r" t="t"/>
                <a:pathLst>
                  <a:path extrusionOk="0" h="295" w="4343">
                    <a:moveTo>
                      <a:pt x="85" y="1"/>
                    </a:moveTo>
                    <a:cubicBezTo>
                      <a:pt x="43" y="1"/>
                      <a:pt x="1" y="63"/>
                      <a:pt x="1" y="147"/>
                    </a:cubicBezTo>
                    <a:cubicBezTo>
                      <a:pt x="1" y="231"/>
                      <a:pt x="43" y="294"/>
                      <a:pt x="85" y="294"/>
                    </a:cubicBezTo>
                    <a:lnTo>
                      <a:pt x="4342" y="294"/>
                    </a:lnTo>
                    <a:lnTo>
                      <a:pt x="43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4" name="Google Shape;1674;p4"/>
              <p:cNvSpPr/>
              <p:nvPr/>
            </p:nvSpPr>
            <p:spPr>
              <a:xfrm>
                <a:off x="963630" y="4696214"/>
                <a:ext cx="211016" cy="79773"/>
              </a:xfrm>
              <a:custGeom>
                <a:rect b="b" l="l" r="r" t="t"/>
                <a:pathLst>
                  <a:path extrusionOk="0" h="1150" w="3042">
                    <a:moveTo>
                      <a:pt x="127" y="0"/>
                    </a:moveTo>
                    <a:cubicBezTo>
                      <a:pt x="189" y="367"/>
                      <a:pt x="147" y="745"/>
                      <a:pt x="1" y="1091"/>
                    </a:cubicBezTo>
                    <a:lnTo>
                      <a:pt x="231" y="1112"/>
                    </a:lnTo>
                    <a:cubicBezTo>
                      <a:pt x="570" y="1138"/>
                      <a:pt x="896" y="1150"/>
                      <a:pt x="1197" y="1150"/>
                    </a:cubicBezTo>
                    <a:cubicBezTo>
                      <a:pt x="2247" y="1150"/>
                      <a:pt x="3004" y="1002"/>
                      <a:pt x="3021" y="766"/>
                    </a:cubicBezTo>
                    <a:cubicBezTo>
                      <a:pt x="3042" y="462"/>
                      <a:pt x="1836" y="126"/>
                      <a:pt x="315" y="11"/>
                    </a:cubicBez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5" name="Google Shape;1675;p4"/>
              <p:cNvSpPr/>
              <p:nvPr/>
            </p:nvSpPr>
            <p:spPr>
              <a:xfrm>
                <a:off x="1043681" y="4671449"/>
                <a:ext cx="157187" cy="6659"/>
              </a:xfrm>
              <a:custGeom>
                <a:rect b="b" l="l" r="r" t="t"/>
                <a:pathLst>
                  <a:path extrusionOk="0" h="96" w="2266">
                    <a:moveTo>
                      <a:pt x="1133" y="1"/>
                    </a:moveTo>
                    <a:cubicBezTo>
                      <a:pt x="504" y="1"/>
                      <a:pt x="0" y="22"/>
                      <a:pt x="0" y="53"/>
                    </a:cubicBezTo>
                    <a:cubicBezTo>
                      <a:pt x="0" y="74"/>
                      <a:pt x="504" y="95"/>
                      <a:pt x="1133" y="95"/>
                    </a:cubicBezTo>
                    <a:cubicBezTo>
                      <a:pt x="1751" y="95"/>
                      <a:pt x="2265" y="74"/>
                      <a:pt x="2265" y="53"/>
                    </a:cubicBezTo>
                    <a:cubicBezTo>
                      <a:pt x="2265" y="22"/>
                      <a:pt x="1751" y="1"/>
                      <a:pt x="1133" y="1"/>
                    </a:cubicBezTo>
                    <a:close/>
                  </a:path>
                </a:pathLst>
              </a:custGeom>
              <a:solidFill>
                <a:srgbClr val="CEA9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6" name="Google Shape;1676;p4"/>
              <p:cNvSpPr/>
              <p:nvPr/>
            </p:nvSpPr>
            <p:spPr>
              <a:xfrm>
                <a:off x="1008026" y="4730413"/>
                <a:ext cx="203039" cy="4440"/>
              </a:xfrm>
              <a:custGeom>
                <a:rect b="b" l="l" r="r" t="t"/>
                <a:pathLst>
                  <a:path extrusionOk="0" h="64" w="2927">
                    <a:moveTo>
                      <a:pt x="1458" y="0"/>
                    </a:moveTo>
                    <a:cubicBezTo>
                      <a:pt x="650" y="0"/>
                      <a:pt x="0" y="11"/>
                      <a:pt x="0" y="32"/>
                    </a:cubicBezTo>
                    <a:cubicBezTo>
                      <a:pt x="0" y="42"/>
                      <a:pt x="650" y="63"/>
                      <a:pt x="1458" y="63"/>
                    </a:cubicBezTo>
                    <a:cubicBezTo>
                      <a:pt x="2265" y="63"/>
                      <a:pt x="2926" y="42"/>
                      <a:pt x="2926" y="32"/>
                    </a:cubicBezTo>
                    <a:cubicBezTo>
                      <a:pt x="2926" y="11"/>
                      <a:pt x="2265" y="0"/>
                      <a:pt x="1458" y="0"/>
                    </a:cubicBezTo>
                    <a:close/>
                  </a:path>
                </a:pathLst>
              </a:custGeom>
              <a:solidFill>
                <a:srgbClr val="CEA9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77" name="Google Shape;1677;p4"/>
            <p:cNvSpPr/>
            <p:nvPr/>
          </p:nvSpPr>
          <p:spPr>
            <a:xfrm>
              <a:off x="760658" y="4803874"/>
              <a:ext cx="271435" cy="17550"/>
            </a:xfrm>
            <a:custGeom>
              <a:rect b="b" l="l" r="r" t="t"/>
              <a:pathLst>
                <a:path extrusionOk="0" h="253" w="3913">
                  <a:moveTo>
                    <a:pt x="116" y="0"/>
                  </a:moveTo>
                  <a:cubicBezTo>
                    <a:pt x="1" y="42"/>
                    <a:pt x="1" y="210"/>
                    <a:pt x="116" y="252"/>
                  </a:cubicBezTo>
                  <a:lnTo>
                    <a:pt x="3912" y="252"/>
                  </a:lnTo>
                  <a:lnTo>
                    <a:pt x="39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8" name="Google Shape;1678;p4"/>
            <p:cNvGrpSpPr/>
            <p:nvPr/>
          </p:nvGrpSpPr>
          <p:grpSpPr>
            <a:xfrm>
              <a:off x="760658" y="4803874"/>
              <a:ext cx="700615" cy="229956"/>
              <a:chOff x="760658" y="4803874"/>
              <a:chExt cx="700615" cy="229956"/>
            </a:xfrm>
          </p:grpSpPr>
          <p:sp>
            <p:nvSpPr>
              <p:cNvPr id="1679" name="Google Shape;1679;p4"/>
              <p:cNvSpPr/>
              <p:nvPr/>
            </p:nvSpPr>
            <p:spPr>
              <a:xfrm>
                <a:off x="786186" y="4821355"/>
                <a:ext cx="283019" cy="200819"/>
              </a:xfrm>
              <a:custGeom>
                <a:rect b="b" l="l" r="r" t="t"/>
                <a:pathLst>
                  <a:path extrusionOk="0" h="2895" w="4080">
                    <a:moveTo>
                      <a:pt x="0" y="0"/>
                    </a:moveTo>
                    <a:cubicBezTo>
                      <a:pt x="325" y="923"/>
                      <a:pt x="262" y="1898"/>
                      <a:pt x="0" y="2894"/>
                    </a:cubicBezTo>
                    <a:lnTo>
                      <a:pt x="3775" y="2894"/>
                    </a:lnTo>
                    <a:cubicBezTo>
                      <a:pt x="3776" y="2894"/>
                      <a:pt x="3776" y="2894"/>
                      <a:pt x="3777" y="2894"/>
                    </a:cubicBezTo>
                    <a:cubicBezTo>
                      <a:pt x="4079" y="2894"/>
                      <a:pt x="4079" y="0"/>
                      <a:pt x="3775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0" name="Google Shape;1680;p4"/>
              <p:cNvSpPr/>
              <p:nvPr/>
            </p:nvSpPr>
            <p:spPr>
              <a:xfrm>
                <a:off x="781052" y="4812614"/>
                <a:ext cx="283019" cy="213166"/>
              </a:xfrm>
              <a:custGeom>
                <a:rect b="b" l="l" r="r" t="t"/>
                <a:pathLst>
                  <a:path extrusionOk="0" h="3073" w="4080">
                    <a:moveTo>
                      <a:pt x="1" y="0"/>
                    </a:moveTo>
                    <a:cubicBezTo>
                      <a:pt x="126" y="294"/>
                      <a:pt x="221" y="598"/>
                      <a:pt x="263" y="913"/>
                    </a:cubicBezTo>
                    <a:cubicBezTo>
                      <a:pt x="1825" y="1122"/>
                      <a:pt x="3000" y="1668"/>
                      <a:pt x="2947" y="2181"/>
                    </a:cubicBezTo>
                    <a:cubicBezTo>
                      <a:pt x="2901" y="2642"/>
                      <a:pt x="1925" y="2932"/>
                      <a:pt x="622" y="2932"/>
                    </a:cubicBezTo>
                    <a:cubicBezTo>
                      <a:pt x="442" y="2932"/>
                      <a:pt x="255" y="2927"/>
                      <a:pt x="64" y="2915"/>
                    </a:cubicBezTo>
                    <a:cubicBezTo>
                      <a:pt x="53" y="2968"/>
                      <a:pt x="32" y="3020"/>
                      <a:pt x="11" y="3073"/>
                    </a:cubicBezTo>
                    <a:lnTo>
                      <a:pt x="3786" y="3073"/>
                    </a:lnTo>
                    <a:cubicBezTo>
                      <a:pt x="4080" y="3073"/>
                      <a:pt x="4080" y="0"/>
                      <a:pt x="3776" y="0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4"/>
              <p:cNvSpPr/>
              <p:nvPr/>
            </p:nvSpPr>
            <p:spPr>
              <a:xfrm>
                <a:off x="989088" y="4803874"/>
                <a:ext cx="472185" cy="229953"/>
              </a:xfrm>
              <a:custGeom>
                <a:rect b="b" l="l" r="r" t="t"/>
                <a:pathLst>
                  <a:path extrusionOk="0" h="3315" w="6807">
                    <a:moveTo>
                      <a:pt x="137" y="0"/>
                    </a:moveTo>
                    <a:cubicBezTo>
                      <a:pt x="64" y="0"/>
                      <a:pt x="1" y="53"/>
                      <a:pt x="1" y="126"/>
                    </a:cubicBezTo>
                    <a:cubicBezTo>
                      <a:pt x="1" y="200"/>
                      <a:pt x="64" y="252"/>
                      <a:pt x="137" y="252"/>
                    </a:cubicBezTo>
                    <a:lnTo>
                      <a:pt x="284" y="252"/>
                    </a:lnTo>
                    <a:cubicBezTo>
                      <a:pt x="693" y="252"/>
                      <a:pt x="693" y="3062"/>
                      <a:pt x="284" y="3062"/>
                    </a:cubicBezTo>
                    <a:lnTo>
                      <a:pt x="137" y="3062"/>
                    </a:lnTo>
                    <a:cubicBezTo>
                      <a:pt x="64" y="3062"/>
                      <a:pt x="1" y="3115"/>
                      <a:pt x="1" y="3188"/>
                    </a:cubicBezTo>
                    <a:cubicBezTo>
                      <a:pt x="1" y="3262"/>
                      <a:pt x="64" y="3314"/>
                      <a:pt x="137" y="3314"/>
                    </a:cubicBezTo>
                    <a:lnTo>
                      <a:pt x="5737" y="3314"/>
                    </a:lnTo>
                    <a:cubicBezTo>
                      <a:pt x="6806" y="3304"/>
                      <a:pt x="6806" y="0"/>
                      <a:pt x="57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4"/>
              <p:cNvSpPr/>
              <p:nvPr/>
            </p:nvSpPr>
            <p:spPr>
              <a:xfrm>
                <a:off x="761421" y="5016280"/>
                <a:ext cx="270672" cy="17550"/>
              </a:xfrm>
              <a:custGeom>
                <a:rect b="b" l="l" r="r" t="t"/>
                <a:pathLst>
                  <a:path extrusionOk="0" h="253" w="3902">
                    <a:moveTo>
                      <a:pt x="105" y="0"/>
                    </a:moveTo>
                    <a:cubicBezTo>
                      <a:pt x="42" y="0"/>
                      <a:pt x="0" y="63"/>
                      <a:pt x="11" y="126"/>
                    </a:cubicBezTo>
                    <a:cubicBezTo>
                      <a:pt x="0" y="189"/>
                      <a:pt x="42" y="242"/>
                      <a:pt x="105" y="252"/>
                    </a:cubicBezTo>
                    <a:lnTo>
                      <a:pt x="3901" y="252"/>
                    </a:lnTo>
                    <a:lnTo>
                      <a:pt x="39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3" name="Google Shape;1683;p4"/>
              <p:cNvSpPr/>
              <p:nvPr/>
            </p:nvSpPr>
            <p:spPr>
              <a:xfrm>
                <a:off x="760658" y="4803874"/>
                <a:ext cx="483838" cy="149903"/>
              </a:xfrm>
              <a:custGeom>
                <a:rect b="b" l="l" r="r" t="t"/>
                <a:pathLst>
                  <a:path extrusionOk="0" h="2161" w="6975">
                    <a:moveTo>
                      <a:pt x="116" y="0"/>
                    </a:moveTo>
                    <a:cubicBezTo>
                      <a:pt x="1" y="42"/>
                      <a:pt x="1" y="210"/>
                      <a:pt x="116" y="252"/>
                    </a:cubicBezTo>
                    <a:lnTo>
                      <a:pt x="3577" y="252"/>
                    </a:lnTo>
                    <a:cubicBezTo>
                      <a:pt x="3828" y="252"/>
                      <a:pt x="3933" y="1343"/>
                      <a:pt x="3870" y="2161"/>
                    </a:cubicBezTo>
                    <a:cubicBezTo>
                      <a:pt x="5045" y="1888"/>
                      <a:pt x="6094" y="1206"/>
                      <a:pt x="6807" y="231"/>
                    </a:cubicBezTo>
                    <a:cubicBezTo>
                      <a:pt x="6870" y="158"/>
                      <a:pt x="6922" y="74"/>
                      <a:pt x="69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4" name="Google Shape;1684;p4"/>
              <p:cNvSpPr/>
              <p:nvPr/>
            </p:nvSpPr>
            <p:spPr>
              <a:xfrm>
                <a:off x="1072053" y="4857704"/>
                <a:ext cx="48072" cy="122295"/>
              </a:xfrm>
              <a:custGeom>
                <a:rect b="b" l="l" r="r" t="t"/>
                <a:pathLst>
                  <a:path extrusionOk="0" h="1763" w="693">
                    <a:moveTo>
                      <a:pt x="0" y="0"/>
                    </a:moveTo>
                    <a:cubicBezTo>
                      <a:pt x="84" y="0"/>
                      <a:pt x="84" y="1762"/>
                      <a:pt x="0" y="1762"/>
                    </a:cubicBezTo>
                    <a:lnTo>
                      <a:pt x="598" y="1762"/>
                    </a:lnTo>
                    <a:cubicBezTo>
                      <a:pt x="692" y="1762"/>
                      <a:pt x="692" y="0"/>
                      <a:pt x="598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4"/>
              <p:cNvSpPr/>
              <p:nvPr/>
            </p:nvSpPr>
            <p:spPr>
              <a:xfrm>
                <a:off x="1138230" y="4878792"/>
                <a:ext cx="31354" cy="80050"/>
              </a:xfrm>
              <a:custGeom>
                <a:rect b="b" l="l" r="r" t="t"/>
                <a:pathLst>
                  <a:path extrusionOk="0" h="1154" w="452">
                    <a:moveTo>
                      <a:pt x="0" y="0"/>
                    </a:moveTo>
                    <a:cubicBezTo>
                      <a:pt x="53" y="0"/>
                      <a:pt x="53" y="1154"/>
                      <a:pt x="0" y="1154"/>
                    </a:cubicBezTo>
                    <a:lnTo>
                      <a:pt x="388" y="1154"/>
                    </a:lnTo>
                    <a:cubicBezTo>
                      <a:pt x="451" y="1154"/>
                      <a:pt x="451" y="0"/>
                      <a:pt x="388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686" name="Google Shape;168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3030" y="1370347"/>
            <a:ext cx="6779340" cy="22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90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5"/>
          <p:cNvSpPr/>
          <p:nvPr/>
        </p:nvSpPr>
        <p:spPr>
          <a:xfrm>
            <a:off x="745801" y="1210130"/>
            <a:ext cx="529739" cy="529973"/>
          </a:xfrm>
          <a:custGeom>
            <a:rect b="b" l="l" r="r" t="t"/>
            <a:pathLst>
              <a:path extrusionOk="0" h="91296" w="91295">
                <a:moveTo>
                  <a:pt x="75084" y="16212"/>
                </a:moveTo>
                <a:cubicBezTo>
                  <a:pt x="91295" y="32466"/>
                  <a:pt x="91295" y="58788"/>
                  <a:pt x="75084" y="75041"/>
                </a:cubicBezTo>
                <a:cubicBezTo>
                  <a:pt x="58830" y="91295"/>
                  <a:pt x="32466" y="91295"/>
                  <a:pt x="16255" y="75041"/>
                </a:cubicBezTo>
                <a:cubicBezTo>
                  <a:pt x="1" y="58788"/>
                  <a:pt x="1" y="32466"/>
                  <a:pt x="16255" y="16212"/>
                </a:cubicBezTo>
                <a:cubicBezTo>
                  <a:pt x="32466" y="1"/>
                  <a:pt x="58830" y="1"/>
                  <a:pt x="75084" y="16212"/>
                </a:cubicBezTo>
                <a:close/>
              </a:path>
            </a:pathLst>
          </a:custGeom>
          <a:gradFill>
            <a:gsLst>
              <a:gs pos="0">
                <a:srgbClr val="FFF6DB">
                  <a:alpha val="21568"/>
                </a:srgbClr>
              </a:gs>
              <a:gs pos="100000">
                <a:srgbClr val="FAD25C">
                  <a:alpha val="21568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92" name="Google Shape;1692;p5"/>
          <p:cNvSpPr/>
          <p:nvPr/>
        </p:nvSpPr>
        <p:spPr>
          <a:xfrm>
            <a:off x="691570" y="3088478"/>
            <a:ext cx="529739" cy="529973"/>
          </a:xfrm>
          <a:custGeom>
            <a:rect b="b" l="l" r="r" t="t"/>
            <a:pathLst>
              <a:path extrusionOk="0" h="91296" w="91295">
                <a:moveTo>
                  <a:pt x="75084" y="16212"/>
                </a:moveTo>
                <a:cubicBezTo>
                  <a:pt x="91295" y="32466"/>
                  <a:pt x="91295" y="58788"/>
                  <a:pt x="75084" y="75041"/>
                </a:cubicBezTo>
                <a:cubicBezTo>
                  <a:pt x="58830" y="91295"/>
                  <a:pt x="32466" y="91295"/>
                  <a:pt x="16255" y="75041"/>
                </a:cubicBezTo>
                <a:cubicBezTo>
                  <a:pt x="1" y="58788"/>
                  <a:pt x="1" y="32466"/>
                  <a:pt x="16255" y="16212"/>
                </a:cubicBezTo>
                <a:cubicBezTo>
                  <a:pt x="32466" y="1"/>
                  <a:pt x="58830" y="1"/>
                  <a:pt x="75084" y="16212"/>
                </a:cubicBezTo>
                <a:close/>
              </a:path>
            </a:pathLst>
          </a:custGeom>
          <a:gradFill>
            <a:gsLst>
              <a:gs pos="0">
                <a:srgbClr val="FFF6DB">
                  <a:alpha val="21568"/>
                </a:srgbClr>
              </a:gs>
              <a:gs pos="100000">
                <a:srgbClr val="FAD25C">
                  <a:alpha val="21568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93" name="Google Shape;1693;p5"/>
          <p:cNvSpPr/>
          <p:nvPr/>
        </p:nvSpPr>
        <p:spPr>
          <a:xfrm>
            <a:off x="3809451" y="1210130"/>
            <a:ext cx="529739" cy="529973"/>
          </a:xfrm>
          <a:custGeom>
            <a:rect b="b" l="l" r="r" t="t"/>
            <a:pathLst>
              <a:path extrusionOk="0" h="91296" w="91295">
                <a:moveTo>
                  <a:pt x="75084" y="16212"/>
                </a:moveTo>
                <a:cubicBezTo>
                  <a:pt x="91295" y="32466"/>
                  <a:pt x="91295" y="58788"/>
                  <a:pt x="75084" y="75041"/>
                </a:cubicBezTo>
                <a:cubicBezTo>
                  <a:pt x="58830" y="91295"/>
                  <a:pt x="32466" y="91295"/>
                  <a:pt x="16255" y="75041"/>
                </a:cubicBezTo>
                <a:cubicBezTo>
                  <a:pt x="1" y="58788"/>
                  <a:pt x="1" y="32466"/>
                  <a:pt x="16255" y="16212"/>
                </a:cubicBezTo>
                <a:cubicBezTo>
                  <a:pt x="32466" y="1"/>
                  <a:pt x="58830" y="1"/>
                  <a:pt x="75084" y="16212"/>
                </a:cubicBezTo>
                <a:close/>
              </a:path>
            </a:pathLst>
          </a:custGeom>
          <a:gradFill>
            <a:gsLst>
              <a:gs pos="0">
                <a:srgbClr val="FFF6DB">
                  <a:alpha val="21568"/>
                </a:srgbClr>
              </a:gs>
              <a:gs pos="100000">
                <a:srgbClr val="FAD25C">
                  <a:alpha val="21568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94" name="Google Shape;1694;p5"/>
          <p:cNvSpPr/>
          <p:nvPr/>
        </p:nvSpPr>
        <p:spPr>
          <a:xfrm>
            <a:off x="3755220" y="3088478"/>
            <a:ext cx="529739" cy="529973"/>
          </a:xfrm>
          <a:custGeom>
            <a:rect b="b" l="l" r="r" t="t"/>
            <a:pathLst>
              <a:path extrusionOk="0" h="91296" w="91295">
                <a:moveTo>
                  <a:pt x="75084" y="16212"/>
                </a:moveTo>
                <a:cubicBezTo>
                  <a:pt x="91295" y="32466"/>
                  <a:pt x="91295" y="58788"/>
                  <a:pt x="75084" y="75041"/>
                </a:cubicBezTo>
                <a:cubicBezTo>
                  <a:pt x="58830" y="91295"/>
                  <a:pt x="32466" y="91295"/>
                  <a:pt x="16255" y="75041"/>
                </a:cubicBezTo>
                <a:cubicBezTo>
                  <a:pt x="1" y="58788"/>
                  <a:pt x="1" y="32466"/>
                  <a:pt x="16255" y="16212"/>
                </a:cubicBezTo>
                <a:cubicBezTo>
                  <a:pt x="32466" y="1"/>
                  <a:pt x="58830" y="1"/>
                  <a:pt x="75084" y="16212"/>
                </a:cubicBezTo>
                <a:close/>
              </a:path>
            </a:pathLst>
          </a:custGeom>
          <a:gradFill>
            <a:gsLst>
              <a:gs pos="0">
                <a:srgbClr val="FFF6DB">
                  <a:alpha val="21568"/>
                </a:srgbClr>
              </a:gs>
              <a:gs pos="100000">
                <a:srgbClr val="FAD25C">
                  <a:alpha val="21568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95" name="Google Shape;1695;p5"/>
          <p:cNvSpPr txBox="1"/>
          <p:nvPr>
            <p:ph idx="2" type="title"/>
          </p:nvPr>
        </p:nvSpPr>
        <p:spPr>
          <a:xfrm>
            <a:off x="710475" y="1245886"/>
            <a:ext cx="584100" cy="44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01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96" name="Google Shape;1696;p5"/>
          <p:cNvSpPr txBox="1"/>
          <p:nvPr>
            <p:ph idx="8" type="title"/>
          </p:nvPr>
        </p:nvSpPr>
        <p:spPr>
          <a:xfrm>
            <a:off x="656244" y="3129672"/>
            <a:ext cx="584100" cy="44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03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97" name="Google Shape;1697;p5"/>
          <p:cNvSpPr txBox="1"/>
          <p:nvPr>
            <p:ph idx="14" type="title"/>
          </p:nvPr>
        </p:nvSpPr>
        <p:spPr>
          <a:xfrm>
            <a:off x="3782275" y="1245886"/>
            <a:ext cx="584100" cy="44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02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98" name="Google Shape;1698;p5"/>
          <p:cNvSpPr txBox="1"/>
          <p:nvPr>
            <p:ph idx="20" type="title"/>
          </p:nvPr>
        </p:nvSpPr>
        <p:spPr>
          <a:xfrm>
            <a:off x="3728044" y="3129672"/>
            <a:ext cx="584100" cy="44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04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99" name="Google Shape;1699;p5"/>
          <p:cNvSpPr txBox="1"/>
          <p:nvPr>
            <p:ph idx="21"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MỤC TIÊU BÀI HỌC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00" name="Google Shape;1700;p5"/>
          <p:cNvSpPr txBox="1"/>
          <p:nvPr>
            <p:ph type="title"/>
          </p:nvPr>
        </p:nvSpPr>
        <p:spPr>
          <a:xfrm>
            <a:off x="1254725" y="1315925"/>
            <a:ext cx="2247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b="1" lang="en-US" sz="1800">
                <a:latin typeface="Cambria"/>
                <a:ea typeface="Cambria"/>
                <a:cs typeface="Cambria"/>
                <a:sym typeface="Cambria"/>
              </a:rPr>
              <a:t>Hs trình bày được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01" name="Google Shape;1701;p5"/>
          <p:cNvSpPr txBox="1"/>
          <p:nvPr>
            <p:ph idx="1" type="subTitle"/>
          </p:nvPr>
        </p:nvSpPr>
        <p:spPr>
          <a:xfrm>
            <a:off x="1254725" y="1635950"/>
            <a:ext cx="2247600" cy="75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Những đặc trưng thể loại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02" name="Google Shape;1702;p5"/>
          <p:cNvSpPr txBox="1"/>
          <p:nvPr>
            <p:ph idx="6" type="title"/>
          </p:nvPr>
        </p:nvSpPr>
        <p:spPr>
          <a:xfrm>
            <a:off x="1200494" y="3199711"/>
            <a:ext cx="2247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b="1" lang="en-US" sz="1800">
                <a:latin typeface="Cambria"/>
                <a:ea typeface="Cambria"/>
                <a:cs typeface="Cambria"/>
                <a:sym typeface="Cambria"/>
              </a:rPr>
              <a:t>HS đánh giá được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03" name="Google Shape;1703;p5"/>
          <p:cNvSpPr txBox="1"/>
          <p:nvPr>
            <p:ph idx="7" type="subTitle"/>
          </p:nvPr>
        </p:nvSpPr>
        <p:spPr>
          <a:xfrm>
            <a:off x="1200494" y="3519736"/>
            <a:ext cx="2247600" cy="74624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Ý nghĩa, bài học về vấn đề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04" name="Google Shape;1704;p5"/>
          <p:cNvSpPr txBox="1"/>
          <p:nvPr>
            <p:ph idx="9" type="title"/>
          </p:nvPr>
        </p:nvSpPr>
        <p:spPr>
          <a:xfrm>
            <a:off x="4326525" y="1315925"/>
            <a:ext cx="2247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b="1" lang="en-US" sz="1800">
                <a:latin typeface="Cambria"/>
                <a:ea typeface="Cambria"/>
                <a:cs typeface="Cambria"/>
                <a:sym typeface="Cambria"/>
              </a:rPr>
              <a:t>Hs phân tích được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05" name="Google Shape;1705;p5"/>
          <p:cNvSpPr txBox="1"/>
          <p:nvPr>
            <p:ph idx="13" type="subTitle"/>
          </p:nvPr>
        </p:nvSpPr>
        <p:spPr>
          <a:xfrm>
            <a:off x="4326525" y="1635950"/>
            <a:ext cx="2247600" cy="74624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Hệ thống luận điểm, lí lẽ và dẫn chứng trong văn bản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06" name="Google Shape;1706;p5"/>
          <p:cNvSpPr txBox="1"/>
          <p:nvPr>
            <p:ph idx="18" type="title"/>
          </p:nvPr>
        </p:nvSpPr>
        <p:spPr>
          <a:xfrm>
            <a:off x="4272294" y="3199711"/>
            <a:ext cx="2247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b="1" lang="en-US" sz="1800">
                <a:latin typeface="Cambria"/>
                <a:ea typeface="Cambria"/>
                <a:cs typeface="Cambria"/>
                <a:sym typeface="Cambria"/>
              </a:rPr>
              <a:t>HS vận dụng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07" name="Google Shape;1707;p5"/>
          <p:cNvSpPr txBox="1"/>
          <p:nvPr>
            <p:ph idx="19" type="subTitle"/>
          </p:nvPr>
        </p:nvSpPr>
        <p:spPr>
          <a:xfrm>
            <a:off x="4272294" y="3519736"/>
            <a:ext cx="2247600" cy="74624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>
                <a:latin typeface="Cambria"/>
                <a:ea typeface="Cambria"/>
                <a:cs typeface="Cambria"/>
                <a:sym typeface="Cambria"/>
              </a:rPr>
              <a:t>Có bài học và liên hệ bản thân sau văn bản.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708" name="Google Shape;1708;p5"/>
          <p:cNvGrpSpPr/>
          <p:nvPr/>
        </p:nvGrpSpPr>
        <p:grpSpPr>
          <a:xfrm>
            <a:off x="6750591" y="607857"/>
            <a:ext cx="1916494" cy="5028824"/>
            <a:chOff x="11317416" y="448182"/>
            <a:chExt cx="1916494" cy="5028824"/>
          </a:xfrm>
        </p:grpSpPr>
        <p:sp>
          <p:nvSpPr>
            <p:cNvPr id="1709" name="Google Shape;1709;p5"/>
            <p:cNvSpPr/>
            <p:nvPr/>
          </p:nvSpPr>
          <p:spPr>
            <a:xfrm>
              <a:off x="12055208" y="448182"/>
              <a:ext cx="440921" cy="398781"/>
            </a:xfrm>
            <a:custGeom>
              <a:rect b="b" l="l" r="r" t="t"/>
              <a:pathLst>
                <a:path extrusionOk="0" h="2962" w="3275">
                  <a:moveTo>
                    <a:pt x="1641" y="0"/>
                  </a:moveTo>
                  <a:cubicBezTo>
                    <a:pt x="1514" y="0"/>
                    <a:pt x="1384" y="17"/>
                    <a:pt x="1256" y="51"/>
                  </a:cubicBezTo>
                  <a:cubicBezTo>
                    <a:pt x="467" y="264"/>
                    <a:pt x="0" y="1078"/>
                    <a:pt x="212" y="1867"/>
                  </a:cubicBezTo>
                  <a:cubicBezTo>
                    <a:pt x="390" y="2527"/>
                    <a:pt x="983" y="2961"/>
                    <a:pt x="1634" y="2961"/>
                  </a:cubicBezTo>
                  <a:cubicBezTo>
                    <a:pt x="1761" y="2961"/>
                    <a:pt x="1890" y="2945"/>
                    <a:pt x="2019" y="2910"/>
                  </a:cubicBezTo>
                  <a:cubicBezTo>
                    <a:pt x="2808" y="2698"/>
                    <a:pt x="3275" y="1884"/>
                    <a:pt x="3062" y="1095"/>
                  </a:cubicBezTo>
                  <a:cubicBezTo>
                    <a:pt x="2885" y="435"/>
                    <a:pt x="2292" y="0"/>
                    <a:pt x="16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12092905" y="472416"/>
              <a:ext cx="365527" cy="330119"/>
            </a:xfrm>
            <a:custGeom>
              <a:rect b="b" l="l" r="r" t="t"/>
              <a:pathLst>
                <a:path extrusionOk="0" h="2452" w="2715">
                  <a:moveTo>
                    <a:pt x="1357" y="1"/>
                  </a:moveTo>
                  <a:cubicBezTo>
                    <a:pt x="1253" y="1"/>
                    <a:pt x="1148" y="14"/>
                    <a:pt x="1043" y="41"/>
                  </a:cubicBezTo>
                  <a:cubicBezTo>
                    <a:pt x="390" y="219"/>
                    <a:pt x="0" y="889"/>
                    <a:pt x="178" y="1543"/>
                  </a:cubicBezTo>
                  <a:cubicBezTo>
                    <a:pt x="327" y="2089"/>
                    <a:pt x="820" y="2451"/>
                    <a:pt x="1354" y="2451"/>
                  </a:cubicBezTo>
                  <a:cubicBezTo>
                    <a:pt x="1459" y="2451"/>
                    <a:pt x="1566" y="2437"/>
                    <a:pt x="1671" y="2408"/>
                  </a:cubicBezTo>
                  <a:cubicBezTo>
                    <a:pt x="2324" y="2230"/>
                    <a:pt x="2715" y="1560"/>
                    <a:pt x="2536" y="906"/>
                  </a:cubicBezTo>
                  <a:cubicBezTo>
                    <a:pt x="2394" y="358"/>
                    <a:pt x="1899" y="1"/>
                    <a:pt x="1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12154567" y="501900"/>
              <a:ext cx="242204" cy="241127"/>
            </a:xfrm>
            <a:custGeom>
              <a:rect b="b" l="l" r="r" t="t"/>
              <a:pathLst>
                <a:path extrusionOk="0" h="1791" w="1799">
                  <a:moveTo>
                    <a:pt x="899" y="0"/>
                  </a:moveTo>
                  <a:cubicBezTo>
                    <a:pt x="407" y="0"/>
                    <a:pt x="0" y="399"/>
                    <a:pt x="0" y="891"/>
                  </a:cubicBezTo>
                  <a:cubicBezTo>
                    <a:pt x="0" y="1391"/>
                    <a:pt x="407" y="1790"/>
                    <a:pt x="899" y="1790"/>
                  </a:cubicBezTo>
                  <a:cubicBezTo>
                    <a:pt x="1400" y="1790"/>
                    <a:pt x="1799" y="1391"/>
                    <a:pt x="1799" y="891"/>
                  </a:cubicBezTo>
                  <a:cubicBezTo>
                    <a:pt x="1799" y="399"/>
                    <a:pt x="1400" y="0"/>
                    <a:pt x="8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12219595" y="523576"/>
              <a:ext cx="112149" cy="112014"/>
            </a:xfrm>
            <a:custGeom>
              <a:rect b="b" l="l" r="r" t="t"/>
              <a:pathLst>
                <a:path extrusionOk="0" h="832" w="833">
                  <a:moveTo>
                    <a:pt x="416" y="0"/>
                  </a:moveTo>
                  <a:cubicBezTo>
                    <a:pt x="187" y="0"/>
                    <a:pt x="1" y="187"/>
                    <a:pt x="1" y="416"/>
                  </a:cubicBezTo>
                  <a:cubicBezTo>
                    <a:pt x="1" y="645"/>
                    <a:pt x="187" y="832"/>
                    <a:pt x="416" y="832"/>
                  </a:cubicBezTo>
                  <a:cubicBezTo>
                    <a:pt x="645" y="832"/>
                    <a:pt x="832" y="645"/>
                    <a:pt x="832" y="416"/>
                  </a:cubicBezTo>
                  <a:cubicBezTo>
                    <a:pt x="832" y="187"/>
                    <a:pt x="645" y="0"/>
                    <a:pt x="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11382444" y="627244"/>
              <a:ext cx="1787516" cy="781542"/>
            </a:xfrm>
            <a:custGeom>
              <a:rect b="b" l="l" r="r" t="t"/>
              <a:pathLst>
                <a:path extrusionOk="0" h="5805" w="13277">
                  <a:moveTo>
                    <a:pt x="9" y="5804"/>
                  </a:moveTo>
                  <a:lnTo>
                    <a:pt x="1" y="5805"/>
                  </a:lnTo>
                  <a:lnTo>
                    <a:pt x="9" y="5805"/>
                  </a:lnTo>
                  <a:cubicBezTo>
                    <a:pt x="9" y="5804"/>
                    <a:pt x="9" y="5804"/>
                    <a:pt x="9" y="5804"/>
                  </a:cubicBezTo>
                  <a:close/>
                  <a:moveTo>
                    <a:pt x="5303" y="1"/>
                  </a:moveTo>
                  <a:cubicBezTo>
                    <a:pt x="4677" y="1"/>
                    <a:pt x="4007" y="259"/>
                    <a:pt x="3725" y="774"/>
                  </a:cubicBezTo>
                  <a:cubicBezTo>
                    <a:pt x="3614" y="978"/>
                    <a:pt x="3538" y="1190"/>
                    <a:pt x="3496" y="1385"/>
                  </a:cubicBezTo>
                  <a:cubicBezTo>
                    <a:pt x="3402" y="1775"/>
                    <a:pt x="3428" y="2098"/>
                    <a:pt x="3436" y="2216"/>
                  </a:cubicBezTo>
                  <a:lnTo>
                    <a:pt x="3436" y="2225"/>
                  </a:lnTo>
                  <a:cubicBezTo>
                    <a:pt x="3436" y="2233"/>
                    <a:pt x="3436" y="2233"/>
                    <a:pt x="3436" y="2242"/>
                  </a:cubicBezTo>
                  <a:cubicBezTo>
                    <a:pt x="3436" y="2242"/>
                    <a:pt x="3436" y="2250"/>
                    <a:pt x="3445" y="2250"/>
                  </a:cubicBezTo>
                  <a:cubicBezTo>
                    <a:pt x="3445" y="2250"/>
                    <a:pt x="3445" y="2259"/>
                    <a:pt x="3445" y="2259"/>
                  </a:cubicBezTo>
                  <a:lnTo>
                    <a:pt x="3445" y="2267"/>
                  </a:lnTo>
                  <a:cubicBezTo>
                    <a:pt x="3445" y="2267"/>
                    <a:pt x="3203" y="1704"/>
                    <a:pt x="2582" y="1704"/>
                  </a:cubicBezTo>
                  <a:cubicBezTo>
                    <a:pt x="2449" y="1704"/>
                    <a:pt x="2299" y="1729"/>
                    <a:pt x="2130" y="1792"/>
                  </a:cubicBezTo>
                  <a:cubicBezTo>
                    <a:pt x="1595" y="1987"/>
                    <a:pt x="1383" y="2369"/>
                    <a:pt x="1307" y="2658"/>
                  </a:cubicBezTo>
                  <a:cubicBezTo>
                    <a:pt x="1299" y="2692"/>
                    <a:pt x="1299" y="2717"/>
                    <a:pt x="1290" y="2751"/>
                  </a:cubicBezTo>
                  <a:cubicBezTo>
                    <a:pt x="1290" y="2751"/>
                    <a:pt x="1290" y="2759"/>
                    <a:pt x="1290" y="2768"/>
                  </a:cubicBezTo>
                  <a:cubicBezTo>
                    <a:pt x="1282" y="2785"/>
                    <a:pt x="1282" y="2810"/>
                    <a:pt x="1282" y="2827"/>
                  </a:cubicBezTo>
                  <a:cubicBezTo>
                    <a:pt x="1282" y="2836"/>
                    <a:pt x="1282" y="2844"/>
                    <a:pt x="1282" y="2853"/>
                  </a:cubicBezTo>
                  <a:cubicBezTo>
                    <a:pt x="1282" y="2870"/>
                    <a:pt x="1282" y="2887"/>
                    <a:pt x="1282" y="2904"/>
                  </a:cubicBezTo>
                  <a:lnTo>
                    <a:pt x="1282" y="2921"/>
                  </a:lnTo>
                  <a:cubicBezTo>
                    <a:pt x="1282" y="2938"/>
                    <a:pt x="1282" y="2954"/>
                    <a:pt x="1282" y="2971"/>
                  </a:cubicBezTo>
                  <a:cubicBezTo>
                    <a:pt x="1282" y="2954"/>
                    <a:pt x="1273" y="2929"/>
                    <a:pt x="1273" y="2904"/>
                  </a:cubicBezTo>
                  <a:cubicBezTo>
                    <a:pt x="1273" y="2904"/>
                    <a:pt x="1265" y="2895"/>
                    <a:pt x="1265" y="2895"/>
                  </a:cubicBezTo>
                  <a:cubicBezTo>
                    <a:pt x="1265" y="2870"/>
                    <a:pt x="1256" y="2844"/>
                    <a:pt x="1248" y="2819"/>
                  </a:cubicBezTo>
                  <a:cubicBezTo>
                    <a:pt x="1248" y="2819"/>
                    <a:pt x="1248" y="2810"/>
                    <a:pt x="1248" y="2810"/>
                  </a:cubicBezTo>
                  <a:cubicBezTo>
                    <a:pt x="1239" y="2785"/>
                    <a:pt x="1231" y="2751"/>
                    <a:pt x="1222" y="2725"/>
                  </a:cubicBezTo>
                  <a:cubicBezTo>
                    <a:pt x="1222" y="2717"/>
                    <a:pt x="1222" y="2717"/>
                    <a:pt x="1222" y="2717"/>
                  </a:cubicBezTo>
                  <a:cubicBezTo>
                    <a:pt x="1129" y="2335"/>
                    <a:pt x="925" y="1767"/>
                    <a:pt x="603" y="1767"/>
                  </a:cubicBezTo>
                  <a:cubicBezTo>
                    <a:pt x="145" y="1767"/>
                    <a:pt x="18" y="3090"/>
                    <a:pt x="9" y="5304"/>
                  </a:cubicBezTo>
                  <a:lnTo>
                    <a:pt x="9" y="5338"/>
                  </a:lnTo>
                  <a:cubicBezTo>
                    <a:pt x="9" y="5491"/>
                    <a:pt x="9" y="5643"/>
                    <a:pt x="9" y="5804"/>
                  </a:cubicBezTo>
                  <a:lnTo>
                    <a:pt x="9" y="5804"/>
                  </a:lnTo>
                  <a:lnTo>
                    <a:pt x="6626" y="5050"/>
                  </a:lnTo>
                  <a:lnTo>
                    <a:pt x="13277" y="5805"/>
                  </a:lnTo>
                  <a:cubicBezTo>
                    <a:pt x="13277" y="5644"/>
                    <a:pt x="13277" y="5491"/>
                    <a:pt x="13277" y="5338"/>
                  </a:cubicBezTo>
                  <a:lnTo>
                    <a:pt x="13277" y="5296"/>
                  </a:lnTo>
                  <a:cubicBezTo>
                    <a:pt x="13277" y="5160"/>
                    <a:pt x="13268" y="5024"/>
                    <a:pt x="13268" y="4889"/>
                  </a:cubicBezTo>
                  <a:lnTo>
                    <a:pt x="13268" y="4872"/>
                  </a:lnTo>
                  <a:cubicBezTo>
                    <a:pt x="13243" y="2921"/>
                    <a:pt x="13107" y="1767"/>
                    <a:pt x="12674" y="1767"/>
                  </a:cubicBezTo>
                  <a:cubicBezTo>
                    <a:pt x="12377" y="1767"/>
                    <a:pt x="12191" y="2233"/>
                    <a:pt x="12080" y="2607"/>
                  </a:cubicBezTo>
                  <a:cubicBezTo>
                    <a:pt x="12072" y="2641"/>
                    <a:pt x="12063" y="2675"/>
                    <a:pt x="12055" y="2708"/>
                  </a:cubicBezTo>
                  <a:cubicBezTo>
                    <a:pt x="12055" y="2717"/>
                    <a:pt x="12047" y="2717"/>
                    <a:pt x="12047" y="2725"/>
                  </a:cubicBezTo>
                  <a:cubicBezTo>
                    <a:pt x="12038" y="2751"/>
                    <a:pt x="12038" y="2785"/>
                    <a:pt x="12030" y="2810"/>
                  </a:cubicBezTo>
                  <a:lnTo>
                    <a:pt x="12021" y="2827"/>
                  </a:lnTo>
                  <a:cubicBezTo>
                    <a:pt x="12021" y="2853"/>
                    <a:pt x="12013" y="2870"/>
                    <a:pt x="12013" y="2895"/>
                  </a:cubicBezTo>
                  <a:cubicBezTo>
                    <a:pt x="12013" y="2904"/>
                    <a:pt x="12004" y="2904"/>
                    <a:pt x="12004" y="2912"/>
                  </a:cubicBezTo>
                  <a:cubicBezTo>
                    <a:pt x="12004" y="2932"/>
                    <a:pt x="11999" y="2947"/>
                    <a:pt x="11993" y="2960"/>
                  </a:cubicBezTo>
                  <a:lnTo>
                    <a:pt x="11993" y="2960"/>
                  </a:lnTo>
                  <a:cubicBezTo>
                    <a:pt x="11996" y="2949"/>
                    <a:pt x="11996" y="2933"/>
                    <a:pt x="11996" y="2921"/>
                  </a:cubicBezTo>
                  <a:lnTo>
                    <a:pt x="11996" y="2904"/>
                  </a:lnTo>
                  <a:cubicBezTo>
                    <a:pt x="11996" y="2887"/>
                    <a:pt x="11996" y="2870"/>
                    <a:pt x="11996" y="2853"/>
                  </a:cubicBezTo>
                  <a:cubicBezTo>
                    <a:pt x="11996" y="2844"/>
                    <a:pt x="11996" y="2836"/>
                    <a:pt x="11996" y="2827"/>
                  </a:cubicBezTo>
                  <a:cubicBezTo>
                    <a:pt x="11996" y="2810"/>
                    <a:pt x="11987" y="2785"/>
                    <a:pt x="11987" y="2768"/>
                  </a:cubicBezTo>
                  <a:cubicBezTo>
                    <a:pt x="11987" y="2759"/>
                    <a:pt x="11987" y="2751"/>
                    <a:pt x="11987" y="2751"/>
                  </a:cubicBezTo>
                  <a:cubicBezTo>
                    <a:pt x="11979" y="2717"/>
                    <a:pt x="11970" y="2692"/>
                    <a:pt x="11962" y="2658"/>
                  </a:cubicBezTo>
                  <a:cubicBezTo>
                    <a:pt x="11894" y="2361"/>
                    <a:pt x="11682" y="1987"/>
                    <a:pt x="11139" y="1792"/>
                  </a:cubicBezTo>
                  <a:cubicBezTo>
                    <a:pt x="10970" y="1729"/>
                    <a:pt x="10819" y="1704"/>
                    <a:pt x="10686" y="1704"/>
                  </a:cubicBezTo>
                  <a:cubicBezTo>
                    <a:pt x="10066" y="1704"/>
                    <a:pt x="9824" y="2267"/>
                    <a:pt x="9824" y="2267"/>
                  </a:cubicBezTo>
                  <a:lnTo>
                    <a:pt x="9824" y="2259"/>
                  </a:lnTo>
                  <a:cubicBezTo>
                    <a:pt x="9824" y="2259"/>
                    <a:pt x="9824" y="2250"/>
                    <a:pt x="9824" y="2250"/>
                  </a:cubicBezTo>
                  <a:cubicBezTo>
                    <a:pt x="9824" y="2250"/>
                    <a:pt x="9824" y="2242"/>
                    <a:pt x="9824" y="2242"/>
                  </a:cubicBezTo>
                  <a:cubicBezTo>
                    <a:pt x="9824" y="2233"/>
                    <a:pt x="9832" y="2233"/>
                    <a:pt x="9832" y="2225"/>
                  </a:cubicBezTo>
                  <a:lnTo>
                    <a:pt x="9832" y="2216"/>
                  </a:lnTo>
                  <a:cubicBezTo>
                    <a:pt x="9841" y="2098"/>
                    <a:pt x="9866" y="1775"/>
                    <a:pt x="9773" y="1385"/>
                  </a:cubicBezTo>
                  <a:cubicBezTo>
                    <a:pt x="9731" y="1190"/>
                    <a:pt x="9654" y="978"/>
                    <a:pt x="9536" y="774"/>
                  </a:cubicBezTo>
                  <a:cubicBezTo>
                    <a:pt x="9254" y="259"/>
                    <a:pt x="8584" y="1"/>
                    <a:pt x="7957" y="1"/>
                  </a:cubicBezTo>
                  <a:cubicBezTo>
                    <a:pt x="7604" y="1"/>
                    <a:pt x="7264" y="83"/>
                    <a:pt x="7016" y="248"/>
                  </a:cubicBezTo>
                  <a:cubicBezTo>
                    <a:pt x="6982" y="274"/>
                    <a:pt x="6957" y="291"/>
                    <a:pt x="6931" y="316"/>
                  </a:cubicBezTo>
                  <a:cubicBezTo>
                    <a:pt x="6906" y="342"/>
                    <a:pt x="6880" y="359"/>
                    <a:pt x="6855" y="384"/>
                  </a:cubicBezTo>
                  <a:lnTo>
                    <a:pt x="6855" y="393"/>
                  </a:lnTo>
                  <a:cubicBezTo>
                    <a:pt x="6829" y="410"/>
                    <a:pt x="6804" y="435"/>
                    <a:pt x="6787" y="460"/>
                  </a:cubicBezTo>
                  <a:cubicBezTo>
                    <a:pt x="6787" y="460"/>
                    <a:pt x="6787" y="469"/>
                    <a:pt x="6787" y="469"/>
                  </a:cubicBezTo>
                  <a:cubicBezTo>
                    <a:pt x="6770" y="494"/>
                    <a:pt x="6753" y="520"/>
                    <a:pt x="6736" y="545"/>
                  </a:cubicBezTo>
                  <a:cubicBezTo>
                    <a:pt x="6736" y="545"/>
                    <a:pt x="6728" y="554"/>
                    <a:pt x="6728" y="554"/>
                  </a:cubicBezTo>
                  <a:cubicBezTo>
                    <a:pt x="6711" y="579"/>
                    <a:pt x="6702" y="605"/>
                    <a:pt x="6694" y="630"/>
                  </a:cubicBezTo>
                  <a:cubicBezTo>
                    <a:pt x="6685" y="639"/>
                    <a:pt x="6685" y="647"/>
                    <a:pt x="6685" y="656"/>
                  </a:cubicBezTo>
                  <a:cubicBezTo>
                    <a:pt x="6668" y="673"/>
                    <a:pt x="6660" y="707"/>
                    <a:pt x="6660" y="732"/>
                  </a:cubicBezTo>
                  <a:cubicBezTo>
                    <a:pt x="6651" y="740"/>
                    <a:pt x="6651" y="740"/>
                    <a:pt x="6651" y="749"/>
                  </a:cubicBezTo>
                  <a:cubicBezTo>
                    <a:pt x="6643" y="783"/>
                    <a:pt x="6634" y="808"/>
                    <a:pt x="6634" y="834"/>
                  </a:cubicBezTo>
                  <a:cubicBezTo>
                    <a:pt x="6634" y="842"/>
                    <a:pt x="6626" y="842"/>
                    <a:pt x="6626" y="851"/>
                  </a:cubicBezTo>
                  <a:cubicBezTo>
                    <a:pt x="6626" y="842"/>
                    <a:pt x="6626" y="842"/>
                    <a:pt x="6626" y="834"/>
                  </a:cubicBezTo>
                  <a:cubicBezTo>
                    <a:pt x="6626" y="808"/>
                    <a:pt x="6617" y="783"/>
                    <a:pt x="6609" y="749"/>
                  </a:cubicBezTo>
                  <a:cubicBezTo>
                    <a:pt x="6609" y="740"/>
                    <a:pt x="6609" y="740"/>
                    <a:pt x="6600" y="732"/>
                  </a:cubicBezTo>
                  <a:cubicBezTo>
                    <a:pt x="6592" y="698"/>
                    <a:pt x="6583" y="673"/>
                    <a:pt x="6575" y="647"/>
                  </a:cubicBezTo>
                  <a:cubicBezTo>
                    <a:pt x="6575" y="647"/>
                    <a:pt x="6575" y="639"/>
                    <a:pt x="6566" y="630"/>
                  </a:cubicBezTo>
                  <a:cubicBezTo>
                    <a:pt x="6558" y="605"/>
                    <a:pt x="6550" y="579"/>
                    <a:pt x="6533" y="554"/>
                  </a:cubicBezTo>
                  <a:cubicBezTo>
                    <a:pt x="6533" y="554"/>
                    <a:pt x="6524" y="545"/>
                    <a:pt x="6524" y="545"/>
                  </a:cubicBezTo>
                  <a:cubicBezTo>
                    <a:pt x="6507" y="520"/>
                    <a:pt x="6490" y="494"/>
                    <a:pt x="6473" y="469"/>
                  </a:cubicBezTo>
                  <a:cubicBezTo>
                    <a:pt x="6473" y="469"/>
                    <a:pt x="6473" y="460"/>
                    <a:pt x="6473" y="460"/>
                  </a:cubicBezTo>
                  <a:cubicBezTo>
                    <a:pt x="6448" y="435"/>
                    <a:pt x="6431" y="410"/>
                    <a:pt x="6405" y="384"/>
                  </a:cubicBezTo>
                  <a:cubicBezTo>
                    <a:pt x="6380" y="359"/>
                    <a:pt x="6354" y="342"/>
                    <a:pt x="6329" y="316"/>
                  </a:cubicBezTo>
                  <a:cubicBezTo>
                    <a:pt x="6304" y="291"/>
                    <a:pt x="6270" y="274"/>
                    <a:pt x="6244" y="248"/>
                  </a:cubicBezTo>
                  <a:cubicBezTo>
                    <a:pt x="5996" y="83"/>
                    <a:pt x="5657" y="1"/>
                    <a:pt x="53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11382444" y="648786"/>
              <a:ext cx="893287" cy="781676"/>
            </a:xfrm>
            <a:custGeom>
              <a:rect b="b" l="l" r="r" t="t"/>
              <a:pathLst>
                <a:path extrusionOk="0" h="5806" w="6635">
                  <a:moveTo>
                    <a:pt x="5298" y="0"/>
                  </a:moveTo>
                  <a:cubicBezTo>
                    <a:pt x="4673" y="0"/>
                    <a:pt x="4006" y="261"/>
                    <a:pt x="3725" y="776"/>
                  </a:cubicBezTo>
                  <a:cubicBezTo>
                    <a:pt x="3309" y="1522"/>
                    <a:pt x="3436" y="2269"/>
                    <a:pt x="3436" y="2269"/>
                  </a:cubicBezTo>
                  <a:cubicBezTo>
                    <a:pt x="3436" y="2269"/>
                    <a:pt x="3193" y="1700"/>
                    <a:pt x="2571" y="1700"/>
                  </a:cubicBezTo>
                  <a:cubicBezTo>
                    <a:pt x="2441" y="1700"/>
                    <a:pt x="2294" y="1725"/>
                    <a:pt x="2130" y="1785"/>
                  </a:cubicBezTo>
                  <a:cubicBezTo>
                    <a:pt x="1341" y="2073"/>
                    <a:pt x="1248" y="2752"/>
                    <a:pt x="1282" y="2973"/>
                  </a:cubicBezTo>
                  <a:cubicBezTo>
                    <a:pt x="1222" y="2701"/>
                    <a:pt x="1019" y="1768"/>
                    <a:pt x="594" y="1768"/>
                  </a:cubicBezTo>
                  <a:cubicBezTo>
                    <a:pt x="102" y="1768"/>
                    <a:pt x="1" y="3287"/>
                    <a:pt x="1" y="5806"/>
                  </a:cubicBezTo>
                  <a:lnTo>
                    <a:pt x="6634" y="5042"/>
                  </a:lnTo>
                  <a:lnTo>
                    <a:pt x="6634" y="979"/>
                  </a:lnTo>
                  <a:cubicBezTo>
                    <a:pt x="6634" y="323"/>
                    <a:pt x="5993" y="0"/>
                    <a:pt x="5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11382444" y="667500"/>
              <a:ext cx="903519" cy="762962"/>
            </a:xfrm>
            <a:custGeom>
              <a:rect b="b" l="l" r="r" t="t"/>
              <a:pathLst>
                <a:path extrusionOk="0" h="5667" w="6711">
                  <a:moveTo>
                    <a:pt x="6236" y="0"/>
                  </a:moveTo>
                  <a:cubicBezTo>
                    <a:pt x="6651" y="492"/>
                    <a:pt x="6711" y="1349"/>
                    <a:pt x="6346" y="1960"/>
                  </a:cubicBezTo>
                  <a:cubicBezTo>
                    <a:pt x="6037" y="2475"/>
                    <a:pt x="5501" y="2762"/>
                    <a:pt x="4966" y="2762"/>
                  </a:cubicBezTo>
                  <a:cubicBezTo>
                    <a:pt x="4707" y="2762"/>
                    <a:pt x="4449" y="2695"/>
                    <a:pt x="4217" y="2554"/>
                  </a:cubicBezTo>
                  <a:cubicBezTo>
                    <a:pt x="3725" y="2257"/>
                    <a:pt x="3470" y="1705"/>
                    <a:pt x="3513" y="1146"/>
                  </a:cubicBezTo>
                  <a:lnTo>
                    <a:pt x="3513" y="1146"/>
                  </a:lnTo>
                  <a:cubicBezTo>
                    <a:pt x="3360" y="1688"/>
                    <a:pt x="3436" y="2121"/>
                    <a:pt x="3436" y="2121"/>
                  </a:cubicBezTo>
                  <a:cubicBezTo>
                    <a:pt x="3436" y="2121"/>
                    <a:pt x="3402" y="2036"/>
                    <a:pt x="3317" y="1926"/>
                  </a:cubicBezTo>
                  <a:lnTo>
                    <a:pt x="3317" y="1926"/>
                  </a:lnTo>
                  <a:cubicBezTo>
                    <a:pt x="3377" y="2070"/>
                    <a:pt x="3419" y="2223"/>
                    <a:pt x="3419" y="2393"/>
                  </a:cubicBezTo>
                  <a:cubicBezTo>
                    <a:pt x="3419" y="2978"/>
                    <a:pt x="2944" y="3453"/>
                    <a:pt x="2359" y="3453"/>
                  </a:cubicBezTo>
                  <a:cubicBezTo>
                    <a:pt x="1816" y="3453"/>
                    <a:pt x="1366" y="3046"/>
                    <a:pt x="1307" y="2520"/>
                  </a:cubicBezTo>
                  <a:cubicBezTo>
                    <a:pt x="1273" y="2655"/>
                    <a:pt x="1273" y="2766"/>
                    <a:pt x="1282" y="2834"/>
                  </a:cubicBezTo>
                  <a:cubicBezTo>
                    <a:pt x="1248" y="2672"/>
                    <a:pt x="1163" y="2299"/>
                    <a:pt x="1019" y="2002"/>
                  </a:cubicBezTo>
                  <a:lnTo>
                    <a:pt x="1019" y="2002"/>
                  </a:lnTo>
                  <a:cubicBezTo>
                    <a:pt x="1086" y="2214"/>
                    <a:pt x="1129" y="2486"/>
                    <a:pt x="1129" y="2783"/>
                  </a:cubicBezTo>
                  <a:cubicBezTo>
                    <a:pt x="1129" y="3470"/>
                    <a:pt x="900" y="4030"/>
                    <a:pt x="620" y="4030"/>
                  </a:cubicBezTo>
                  <a:cubicBezTo>
                    <a:pt x="348" y="4030"/>
                    <a:pt x="119" y="3470"/>
                    <a:pt x="119" y="2783"/>
                  </a:cubicBezTo>
                  <a:cubicBezTo>
                    <a:pt x="119" y="2740"/>
                    <a:pt x="119" y="2698"/>
                    <a:pt x="119" y="2655"/>
                  </a:cubicBezTo>
                  <a:cubicBezTo>
                    <a:pt x="26" y="3351"/>
                    <a:pt x="1" y="4378"/>
                    <a:pt x="1" y="5667"/>
                  </a:cubicBezTo>
                  <a:lnTo>
                    <a:pt x="6600" y="4912"/>
                  </a:lnTo>
                  <a:lnTo>
                    <a:pt x="662" y="5158"/>
                  </a:lnTo>
                  <a:cubicBezTo>
                    <a:pt x="162" y="4742"/>
                    <a:pt x="247" y="4216"/>
                    <a:pt x="247" y="4216"/>
                  </a:cubicBezTo>
                  <a:lnTo>
                    <a:pt x="247" y="4216"/>
                  </a:lnTo>
                  <a:cubicBezTo>
                    <a:pt x="393" y="4310"/>
                    <a:pt x="531" y="4347"/>
                    <a:pt x="656" y="4347"/>
                  </a:cubicBezTo>
                  <a:cubicBezTo>
                    <a:pt x="1099" y="4347"/>
                    <a:pt x="1392" y="3894"/>
                    <a:pt x="1392" y="3894"/>
                  </a:cubicBezTo>
                  <a:cubicBezTo>
                    <a:pt x="1231" y="3648"/>
                    <a:pt x="1349" y="3266"/>
                    <a:pt x="1349" y="3266"/>
                  </a:cubicBezTo>
                  <a:lnTo>
                    <a:pt x="1349" y="3266"/>
                  </a:lnTo>
                  <a:cubicBezTo>
                    <a:pt x="1349" y="3266"/>
                    <a:pt x="1392" y="3538"/>
                    <a:pt x="2020" y="3784"/>
                  </a:cubicBezTo>
                  <a:cubicBezTo>
                    <a:pt x="2186" y="3849"/>
                    <a:pt x="2351" y="3875"/>
                    <a:pt x="2509" y="3875"/>
                  </a:cubicBezTo>
                  <a:cubicBezTo>
                    <a:pt x="3171" y="3875"/>
                    <a:pt x="3708" y="3410"/>
                    <a:pt x="3708" y="3410"/>
                  </a:cubicBezTo>
                  <a:cubicBezTo>
                    <a:pt x="3606" y="3207"/>
                    <a:pt x="3716" y="2664"/>
                    <a:pt x="3716" y="2664"/>
                  </a:cubicBezTo>
                  <a:cubicBezTo>
                    <a:pt x="3716" y="2664"/>
                    <a:pt x="3954" y="3046"/>
                    <a:pt x="4921" y="3148"/>
                  </a:cubicBezTo>
                  <a:cubicBezTo>
                    <a:pt x="4964" y="3152"/>
                    <a:pt x="5007" y="3154"/>
                    <a:pt x="5049" y="3154"/>
                  </a:cubicBezTo>
                  <a:cubicBezTo>
                    <a:pt x="5812" y="3154"/>
                    <a:pt x="6483" y="2466"/>
                    <a:pt x="6668" y="2257"/>
                  </a:cubicBezTo>
                  <a:cubicBezTo>
                    <a:pt x="6668" y="1799"/>
                    <a:pt x="6634" y="1256"/>
                    <a:pt x="6634" y="755"/>
                  </a:cubicBezTo>
                  <a:cubicBezTo>
                    <a:pt x="6634" y="433"/>
                    <a:pt x="6482" y="161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12273314" y="648786"/>
              <a:ext cx="896652" cy="781676"/>
            </a:xfrm>
            <a:custGeom>
              <a:rect b="b" l="l" r="r" t="t"/>
              <a:pathLst>
                <a:path extrusionOk="0" h="5806" w="6660">
                  <a:moveTo>
                    <a:pt x="1342" y="0"/>
                  </a:moveTo>
                  <a:cubicBezTo>
                    <a:pt x="644" y="0"/>
                    <a:pt x="0" y="323"/>
                    <a:pt x="0" y="979"/>
                  </a:cubicBezTo>
                  <a:lnTo>
                    <a:pt x="0" y="5042"/>
                  </a:lnTo>
                  <a:lnTo>
                    <a:pt x="6660" y="5806"/>
                  </a:lnTo>
                  <a:cubicBezTo>
                    <a:pt x="6660" y="3287"/>
                    <a:pt x="6558" y="1768"/>
                    <a:pt x="6057" y="1768"/>
                  </a:cubicBezTo>
                  <a:cubicBezTo>
                    <a:pt x="5642" y="1768"/>
                    <a:pt x="5430" y="2701"/>
                    <a:pt x="5379" y="2973"/>
                  </a:cubicBezTo>
                  <a:cubicBezTo>
                    <a:pt x="5404" y="2752"/>
                    <a:pt x="5311" y="2073"/>
                    <a:pt x="4522" y="1785"/>
                  </a:cubicBezTo>
                  <a:cubicBezTo>
                    <a:pt x="4356" y="1725"/>
                    <a:pt x="4208" y="1700"/>
                    <a:pt x="4077" y="1700"/>
                  </a:cubicBezTo>
                  <a:cubicBezTo>
                    <a:pt x="3451" y="1700"/>
                    <a:pt x="3207" y="2269"/>
                    <a:pt x="3207" y="2269"/>
                  </a:cubicBezTo>
                  <a:cubicBezTo>
                    <a:pt x="3207" y="2269"/>
                    <a:pt x="3334" y="1522"/>
                    <a:pt x="2927" y="776"/>
                  </a:cubicBezTo>
                  <a:cubicBezTo>
                    <a:pt x="2642" y="261"/>
                    <a:pt x="1970" y="0"/>
                    <a:pt x="13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12263082" y="661710"/>
              <a:ext cx="905807" cy="768752"/>
            </a:xfrm>
            <a:custGeom>
              <a:rect b="b" l="l" r="r" t="t"/>
              <a:pathLst>
                <a:path extrusionOk="0" h="5710" w="6728">
                  <a:moveTo>
                    <a:pt x="6608" y="2698"/>
                  </a:moveTo>
                  <a:lnTo>
                    <a:pt x="6608" y="2698"/>
                  </a:lnTo>
                  <a:cubicBezTo>
                    <a:pt x="6611" y="2715"/>
                    <a:pt x="6613" y="2732"/>
                    <a:pt x="6615" y="2750"/>
                  </a:cubicBezTo>
                  <a:lnTo>
                    <a:pt x="6615" y="2750"/>
                  </a:lnTo>
                  <a:cubicBezTo>
                    <a:pt x="6614" y="2733"/>
                    <a:pt x="6612" y="2716"/>
                    <a:pt x="6608" y="2698"/>
                  </a:cubicBezTo>
                  <a:close/>
                  <a:moveTo>
                    <a:pt x="475" y="1"/>
                  </a:moveTo>
                  <a:cubicBezTo>
                    <a:pt x="229" y="171"/>
                    <a:pt x="76" y="476"/>
                    <a:pt x="76" y="798"/>
                  </a:cubicBezTo>
                  <a:cubicBezTo>
                    <a:pt x="76" y="1299"/>
                    <a:pt x="34" y="1876"/>
                    <a:pt x="34" y="2334"/>
                  </a:cubicBezTo>
                  <a:cubicBezTo>
                    <a:pt x="218" y="2542"/>
                    <a:pt x="903" y="3197"/>
                    <a:pt x="1664" y="3197"/>
                  </a:cubicBezTo>
                  <a:cubicBezTo>
                    <a:pt x="1709" y="3197"/>
                    <a:pt x="1754" y="3195"/>
                    <a:pt x="1798" y="3191"/>
                  </a:cubicBezTo>
                  <a:cubicBezTo>
                    <a:pt x="2766" y="3089"/>
                    <a:pt x="3003" y="2707"/>
                    <a:pt x="3003" y="2707"/>
                  </a:cubicBezTo>
                  <a:cubicBezTo>
                    <a:pt x="3003" y="2707"/>
                    <a:pt x="3122" y="3250"/>
                    <a:pt x="3020" y="3453"/>
                  </a:cubicBezTo>
                  <a:cubicBezTo>
                    <a:pt x="3020" y="3453"/>
                    <a:pt x="3557" y="3918"/>
                    <a:pt x="4219" y="3918"/>
                  </a:cubicBezTo>
                  <a:cubicBezTo>
                    <a:pt x="4377" y="3918"/>
                    <a:pt x="4542" y="3892"/>
                    <a:pt x="4708" y="3827"/>
                  </a:cubicBezTo>
                  <a:cubicBezTo>
                    <a:pt x="5336" y="3581"/>
                    <a:pt x="5378" y="3309"/>
                    <a:pt x="5378" y="3309"/>
                  </a:cubicBezTo>
                  <a:lnTo>
                    <a:pt x="5378" y="3309"/>
                  </a:lnTo>
                  <a:cubicBezTo>
                    <a:pt x="5378" y="3309"/>
                    <a:pt x="5497" y="3691"/>
                    <a:pt x="5336" y="3937"/>
                  </a:cubicBezTo>
                  <a:cubicBezTo>
                    <a:pt x="5336" y="3937"/>
                    <a:pt x="5629" y="4390"/>
                    <a:pt x="6071" y="4390"/>
                  </a:cubicBezTo>
                  <a:cubicBezTo>
                    <a:pt x="6197" y="4390"/>
                    <a:pt x="6335" y="4353"/>
                    <a:pt x="6481" y="4259"/>
                  </a:cubicBezTo>
                  <a:lnTo>
                    <a:pt x="6481" y="4259"/>
                  </a:lnTo>
                  <a:cubicBezTo>
                    <a:pt x="6481" y="4259"/>
                    <a:pt x="6566" y="4785"/>
                    <a:pt x="6074" y="5201"/>
                  </a:cubicBezTo>
                  <a:lnTo>
                    <a:pt x="110" y="4955"/>
                  </a:lnTo>
                  <a:lnTo>
                    <a:pt x="6727" y="5710"/>
                  </a:lnTo>
                  <a:cubicBezTo>
                    <a:pt x="6727" y="4452"/>
                    <a:pt x="6703" y="3444"/>
                    <a:pt x="6615" y="2750"/>
                  </a:cubicBezTo>
                  <a:lnTo>
                    <a:pt x="6615" y="2750"/>
                  </a:lnTo>
                  <a:cubicBezTo>
                    <a:pt x="6617" y="2775"/>
                    <a:pt x="6617" y="2800"/>
                    <a:pt x="6617" y="2826"/>
                  </a:cubicBezTo>
                  <a:cubicBezTo>
                    <a:pt x="6617" y="3513"/>
                    <a:pt x="6388" y="4073"/>
                    <a:pt x="6108" y="4073"/>
                  </a:cubicBezTo>
                  <a:cubicBezTo>
                    <a:pt x="5828" y="4073"/>
                    <a:pt x="5599" y="3513"/>
                    <a:pt x="5599" y="2826"/>
                  </a:cubicBezTo>
                  <a:cubicBezTo>
                    <a:pt x="5599" y="2529"/>
                    <a:pt x="5641" y="2257"/>
                    <a:pt x="5709" y="2045"/>
                  </a:cubicBezTo>
                  <a:lnTo>
                    <a:pt x="5709" y="2045"/>
                  </a:lnTo>
                  <a:cubicBezTo>
                    <a:pt x="5565" y="2342"/>
                    <a:pt x="5480" y="2715"/>
                    <a:pt x="5446" y="2877"/>
                  </a:cubicBezTo>
                  <a:cubicBezTo>
                    <a:pt x="5455" y="2809"/>
                    <a:pt x="5455" y="2698"/>
                    <a:pt x="5421" y="2563"/>
                  </a:cubicBezTo>
                  <a:cubicBezTo>
                    <a:pt x="5361" y="3089"/>
                    <a:pt x="4912" y="3496"/>
                    <a:pt x="4369" y="3496"/>
                  </a:cubicBezTo>
                  <a:cubicBezTo>
                    <a:pt x="3775" y="3496"/>
                    <a:pt x="3300" y="3021"/>
                    <a:pt x="3300" y="2436"/>
                  </a:cubicBezTo>
                  <a:cubicBezTo>
                    <a:pt x="3300" y="2266"/>
                    <a:pt x="3342" y="2113"/>
                    <a:pt x="3410" y="1969"/>
                  </a:cubicBezTo>
                  <a:lnTo>
                    <a:pt x="3410" y="1969"/>
                  </a:lnTo>
                  <a:cubicBezTo>
                    <a:pt x="3325" y="2079"/>
                    <a:pt x="3283" y="2164"/>
                    <a:pt x="3283" y="2164"/>
                  </a:cubicBezTo>
                  <a:cubicBezTo>
                    <a:pt x="3283" y="2164"/>
                    <a:pt x="3359" y="1731"/>
                    <a:pt x="3207" y="1189"/>
                  </a:cubicBezTo>
                  <a:lnTo>
                    <a:pt x="3207" y="1189"/>
                  </a:lnTo>
                  <a:cubicBezTo>
                    <a:pt x="3249" y="1748"/>
                    <a:pt x="2995" y="2300"/>
                    <a:pt x="2503" y="2597"/>
                  </a:cubicBezTo>
                  <a:cubicBezTo>
                    <a:pt x="2268" y="2738"/>
                    <a:pt x="2008" y="2805"/>
                    <a:pt x="1750" y="2805"/>
                  </a:cubicBezTo>
                  <a:cubicBezTo>
                    <a:pt x="1215" y="2805"/>
                    <a:pt x="682" y="2518"/>
                    <a:pt x="373" y="2003"/>
                  </a:cubicBezTo>
                  <a:cubicBezTo>
                    <a:pt x="0" y="1392"/>
                    <a:pt x="59" y="493"/>
                    <a:pt x="4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12320166" y="1180318"/>
              <a:ext cx="199929" cy="150788"/>
            </a:xfrm>
            <a:custGeom>
              <a:rect b="b" l="l" r="r" t="t"/>
              <a:pathLst>
                <a:path extrusionOk="0" h="1120" w="1485">
                  <a:moveTo>
                    <a:pt x="450" y="0"/>
                  </a:moveTo>
                  <a:cubicBezTo>
                    <a:pt x="450" y="0"/>
                    <a:pt x="1061" y="602"/>
                    <a:pt x="0" y="1120"/>
                  </a:cubicBezTo>
                  <a:lnTo>
                    <a:pt x="967" y="1120"/>
                  </a:lnTo>
                  <a:cubicBezTo>
                    <a:pt x="1485" y="509"/>
                    <a:pt x="832" y="0"/>
                    <a:pt x="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12762168" y="1165374"/>
              <a:ext cx="162232" cy="123593"/>
            </a:xfrm>
            <a:custGeom>
              <a:rect b="b" l="l" r="r" t="t"/>
              <a:pathLst>
                <a:path extrusionOk="0" h="918" w="1205">
                  <a:moveTo>
                    <a:pt x="416" y="1"/>
                  </a:moveTo>
                  <a:cubicBezTo>
                    <a:pt x="0" y="493"/>
                    <a:pt x="526" y="917"/>
                    <a:pt x="840" y="917"/>
                  </a:cubicBezTo>
                  <a:cubicBezTo>
                    <a:pt x="840" y="917"/>
                    <a:pt x="339" y="417"/>
                    <a:pt x="1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12464089" y="1060360"/>
              <a:ext cx="163444" cy="123458"/>
            </a:xfrm>
            <a:custGeom>
              <a:rect b="b" l="l" r="r" t="t"/>
              <a:pathLst>
                <a:path extrusionOk="0" h="917" w="1214">
                  <a:moveTo>
                    <a:pt x="424" y="0"/>
                  </a:moveTo>
                  <a:cubicBezTo>
                    <a:pt x="0" y="492"/>
                    <a:pt x="534" y="917"/>
                    <a:pt x="848" y="917"/>
                  </a:cubicBezTo>
                  <a:cubicBezTo>
                    <a:pt x="848" y="917"/>
                    <a:pt x="348" y="416"/>
                    <a:pt x="1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11628016" y="1165374"/>
              <a:ext cx="163444" cy="123593"/>
            </a:xfrm>
            <a:custGeom>
              <a:rect b="b" l="l" r="r" t="t"/>
              <a:pathLst>
                <a:path extrusionOk="0" h="918" w="1214">
                  <a:moveTo>
                    <a:pt x="0" y="1"/>
                  </a:moveTo>
                  <a:cubicBezTo>
                    <a:pt x="874" y="417"/>
                    <a:pt x="374" y="917"/>
                    <a:pt x="374" y="917"/>
                  </a:cubicBezTo>
                  <a:cubicBezTo>
                    <a:pt x="688" y="917"/>
                    <a:pt x="1214" y="493"/>
                    <a:pt x="7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11927306" y="1060360"/>
              <a:ext cx="162232" cy="123458"/>
            </a:xfrm>
            <a:custGeom>
              <a:rect b="b" l="l" r="r" t="t"/>
              <a:pathLst>
                <a:path extrusionOk="0" h="917" w="1205">
                  <a:moveTo>
                    <a:pt x="0" y="0"/>
                  </a:moveTo>
                  <a:cubicBezTo>
                    <a:pt x="865" y="416"/>
                    <a:pt x="365" y="917"/>
                    <a:pt x="365" y="917"/>
                  </a:cubicBezTo>
                  <a:cubicBezTo>
                    <a:pt x="679" y="917"/>
                    <a:pt x="1205" y="492"/>
                    <a:pt x="7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12032320" y="1180318"/>
              <a:ext cx="198852" cy="150788"/>
            </a:xfrm>
            <a:custGeom>
              <a:rect b="b" l="l" r="r" t="t"/>
              <a:pathLst>
                <a:path extrusionOk="0" h="1120" w="1477">
                  <a:moveTo>
                    <a:pt x="1027" y="0"/>
                  </a:moveTo>
                  <a:cubicBezTo>
                    <a:pt x="645" y="0"/>
                    <a:pt x="0" y="509"/>
                    <a:pt x="509" y="1120"/>
                  </a:cubicBezTo>
                  <a:lnTo>
                    <a:pt x="1477" y="1120"/>
                  </a:lnTo>
                  <a:cubicBezTo>
                    <a:pt x="416" y="602"/>
                    <a:pt x="1027" y="0"/>
                    <a:pt x="1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12258504" y="627513"/>
              <a:ext cx="247858" cy="324464"/>
            </a:xfrm>
            <a:custGeom>
              <a:rect b="b" l="l" r="r" t="t"/>
              <a:pathLst>
                <a:path extrusionOk="0" h="2410" w="1841">
                  <a:moveTo>
                    <a:pt x="1205" y="0"/>
                  </a:moveTo>
                  <a:cubicBezTo>
                    <a:pt x="543" y="0"/>
                    <a:pt x="0" y="543"/>
                    <a:pt x="0" y="1213"/>
                  </a:cubicBezTo>
                  <a:cubicBezTo>
                    <a:pt x="0" y="1824"/>
                    <a:pt x="450" y="2333"/>
                    <a:pt x="1035" y="2410"/>
                  </a:cubicBezTo>
                  <a:cubicBezTo>
                    <a:pt x="696" y="2198"/>
                    <a:pt x="458" y="1816"/>
                    <a:pt x="458" y="1383"/>
                  </a:cubicBezTo>
                  <a:cubicBezTo>
                    <a:pt x="458" y="713"/>
                    <a:pt x="1001" y="170"/>
                    <a:pt x="1671" y="170"/>
                  </a:cubicBezTo>
                  <a:cubicBezTo>
                    <a:pt x="1731" y="170"/>
                    <a:pt x="1790" y="179"/>
                    <a:pt x="1841" y="179"/>
                  </a:cubicBezTo>
                  <a:cubicBezTo>
                    <a:pt x="1654" y="68"/>
                    <a:pt x="1442" y="0"/>
                    <a:pt x="1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12044841" y="627513"/>
              <a:ext cx="249205" cy="324464"/>
            </a:xfrm>
            <a:custGeom>
              <a:rect b="b" l="l" r="r" t="t"/>
              <a:pathLst>
                <a:path extrusionOk="0" h="2410" w="1851">
                  <a:moveTo>
                    <a:pt x="637" y="0"/>
                  </a:moveTo>
                  <a:cubicBezTo>
                    <a:pt x="408" y="0"/>
                    <a:pt x="187" y="68"/>
                    <a:pt x="1" y="179"/>
                  </a:cubicBezTo>
                  <a:cubicBezTo>
                    <a:pt x="60" y="179"/>
                    <a:pt x="111" y="170"/>
                    <a:pt x="170" y="170"/>
                  </a:cubicBezTo>
                  <a:cubicBezTo>
                    <a:pt x="841" y="170"/>
                    <a:pt x="1384" y="713"/>
                    <a:pt x="1384" y="1383"/>
                  </a:cubicBezTo>
                  <a:cubicBezTo>
                    <a:pt x="1384" y="1816"/>
                    <a:pt x="1154" y="2198"/>
                    <a:pt x="807" y="2410"/>
                  </a:cubicBezTo>
                  <a:cubicBezTo>
                    <a:pt x="1392" y="2333"/>
                    <a:pt x="1850" y="1824"/>
                    <a:pt x="1850" y="1213"/>
                  </a:cubicBezTo>
                  <a:cubicBezTo>
                    <a:pt x="1850" y="543"/>
                    <a:pt x="1307" y="0"/>
                    <a:pt x="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11931749" y="700619"/>
              <a:ext cx="242338" cy="244493"/>
            </a:xfrm>
            <a:custGeom>
              <a:rect b="b" l="l" r="r" t="t"/>
              <a:pathLst>
                <a:path extrusionOk="0" h="1816" w="1800">
                  <a:moveTo>
                    <a:pt x="612" y="0"/>
                  </a:moveTo>
                  <a:lnTo>
                    <a:pt x="612" y="0"/>
                  </a:lnTo>
                  <a:cubicBezTo>
                    <a:pt x="255" y="128"/>
                    <a:pt x="1" y="467"/>
                    <a:pt x="1" y="874"/>
                  </a:cubicBezTo>
                  <a:cubicBezTo>
                    <a:pt x="1" y="1392"/>
                    <a:pt x="425" y="1816"/>
                    <a:pt x="943" y="1816"/>
                  </a:cubicBezTo>
                  <a:cubicBezTo>
                    <a:pt x="1324" y="1816"/>
                    <a:pt x="1647" y="1587"/>
                    <a:pt x="1799" y="1256"/>
                  </a:cubicBezTo>
                  <a:lnTo>
                    <a:pt x="1799" y="1256"/>
                  </a:lnTo>
                  <a:cubicBezTo>
                    <a:pt x="1638" y="1468"/>
                    <a:pt x="1384" y="1612"/>
                    <a:pt x="1095" y="1612"/>
                  </a:cubicBezTo>
                  <a:cubicBezTo>
                    <a:pt x="612" y="1612"/>
                    <a:pt x="213" y="1222"/>
                    <a:pt x="213" y="730"/>
                  </a:cubicBezTo>
                  <a:cubicBezTo>
                    <a:pt x="213" y="424"/>
                    <a:pt x="374" y="153"/>
                    <a:pt x="6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12003778" y="704793"/>
              <a:ext cx="170310" cy="150115"/>
            </a:xfrm>
            <a:custGeom>
              <a:rect b="b" l="l" r="r" t="t"/>
              <a:pathLst>
                <a:path extrusionOk="0" h="1115" w="1265">
                  <a:moveTo>
                    <a:pt x="603" y="0"/>
                  </a:moveTo>
                  <a:cubicBezTo>
                    <a:pt x="552" y="0"/>
                    <a:pt x="501" y="7"/>
                    <a:pt x="450" y="20"/>
                  </a:cubicBezTo>
                  <a:cubicBezTo>
                    <a:pt x="212" y="88"/>
                    <a:pt x="43" y="283"/>
                    <a:pt x="0" y="521"/>
                  </a:cubicBezTo>
                  <a:cubicBezTo>
                    <a:pt x="68" y="351"/>
                    <a:pt x="204" y="224"/>
                    <a:pt x="391" y="173"/>
                  </a:cubicBezTo>
                  <a:cubicBezTo>
                    <a:pt x="438" y="161"/>
                    <a:pt x="486" y="155"/>
                    <a:pt x="533" y="155"/>
                  </a:cubicBezTo>
                  <a:cubicBezTo>
                    <a:pt x="788" y="155"/>
                    <a:pt x="1022" y="322"/>
                    <a:pt x="1086" y="580"/>
                  </a:cubicBezTo>
                  <a:cubicBezTo>
                    <a:pt x="1137" y="775"/>
                    <a:pt x="1086" y="970"/>
                    <a:pt x="959" y="1115"/>
                  </a:cubicBezTo>
                  <a:cubicBezTo>
                    <a:pt x="1163" y="970"/>
                    <a:pt x="1264" y="707"/>
                    <a:pt x="1197" y="461"/>
                  </a:cubicBezTo>
                  <a:cubicBezTo>
                    <a:pt x="1125" y="183"/>
                    <a:pt x="873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11618860" y="943902"/>
              <a:ext cx="162367" cy="135710"/>
            </a:xfrm>
            <a:custGeom>
              <a:rect b="b" l="l" r="r" t="t"/>
              <a:pathLst>
                <a:path extrusionOk="0" h="1008" w="1206">
                  <a:moveTo>
                    <a:pt x="985" y="0"/>
                  </a:moveTo>
                  <a:lnTo>
                    <a:pt x="985" y="0"/>
                  </a:lnTo>
                  <a:cubicBezTo>
                    <a:pt x="1078" y="144"/>
                    <a:pt x="1103" y="323"/>
                    <a:pt x="1044" y="484"/>
                  </a:cubicBezTo>
                  <a:cubicBezTo>
                    <a:pt x="964" y="710"/>
                    <a:pt x="754" y="847"/>
                    <a:pt x="533" y="847"/>
                  </a:cubicBezTo>
                  <a:cubicBezTo>
                    <a:pt x="471" y="847"/>
                    <a:pt x="409" y="837"/>
                    <a:pt x="348" y="815"/>
                  </a:cubicBezTo>
                  <a:cubicBezTo>
                    <a:pt x="162" y="755"/>
                    <a:pt x="43" y="602"/>
                    <a:pt x="1" y="433"/>
                  </a:cubicBezTo>
                  <a:lnTo>
                    <a:pt x="1" y="433"/>
                  </a:lnTo>
                  <a:cubicBezTo>
                    <a:pt x="1" y="670"/>
                    <a:pt x="145" y="891"/>
                    <a:pt x="382" y="976"/>
                  </a:cubicBezTo>
                  <a:cubicBezTo>
                    <a:pt x="446" y="997"/>
                    <a:pt x="511" y="1007"/>
                    <a:pt x="575" y="1007"/>
                  </a:cubicBezTo>
                  <a:cubicBezTo>
                    <a:pt x="816" y="1007"/>
                    <a:pt x="1042" y="861"/>
                    <a:pt x="1129" y="619"/>
                  </a:cubicBezTo>
                  <a:cubicBezTo>
                    <a:pt x="1205" y="399"/>
                    <a:pt x="1146" y="153"/>
                    <a:pt x="9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11631381" y="927746"/>
              <a:ext cx="102994" cy="96262"/>
            </a:xfrm>
            <a:custGeom>
              <a:rect b="b" l="l" r="r" t="t"/>
              <a:pathLst>
                <a:path extrusionOk="0" h="715" w="765">
                  <a:moveTo>
                    <a:pt x="749" y="249"/>
                  </a:moveTo>
                  <a:lnTo>
                    <a:pt x="749" y="249"/>
                  </a:lnTo>
                  <a:cubicBezTo>
                    <a:pt x="752" y="257"/>
                    <a:pt x="754" y="265"/>
                    <a:pt x="756" y="273"/>
                  </a:cubicBezTo>
                  <a:lnTo>
                    <a:pt x="764" y="273"/>
                  </a:lnTo>
                  <a:cubicBezTo>
                    <a:pt x="760" y="265"/>
                    <a:pt x="755" y="257"/>
                    <a:pt x="749" y="249"/>
                  </a:cubicBezTo>
                  <a:close/>
                  <a:moveTo>
                    <a:pt x="394" y="0"/>
                  </a:moveTo>
                  <a:cubicBezTo>
                    <a:pt x="203" y="0"/>
                    <a:pt x="34" y="148"/>
                    <a:pt x="18" y="349"/>
                  </a:cubicBezTo>
                  <a:cubicBezTo>
                    <a:pt x="1" y="502"/>
                    <a:pt x="86" y="638"/>
                    <a:pt x="213" y="714"/>
                  </a:cubicBezTo>
                  <a:cubicBezTo>
                    <a:pt x="128" y="638"/>
                    <a:pt x="86" y="527"/>
                    <a:pt x="94" y="417"/>
                  </a:cubicBezTo>
                  <a:cubicBezTo>
                    <a:pt x="110" y="232"/>
                    <a:pt x="264" y="85"/>
                    <a:pt x="446" y="85"/>
                  </a:cubicBezTo>
                  <a:cubicBezTo>
                    <a:pt x="456" y="85"/>
                    <a:pt x="466" y="85"/>
                    <a:pt x="476" y="86"/>
                  </a:cubicBezTo>
                  <a:cubicBezTo>
                    <a:pt x="593" y="102"/>
                    <a:pt x="689" y="161"/>
                    <a:pt x="749" y="249"/>
                  </a:cubicBezTo>
                  <a:lnTo>
                    <a:pt x="749" y="249"/>
                  </a:lnTo>
                  <a:cubicBezTo>
                    <a:pt x="707" y="116"/>
                    <a:pt x="577" y="9"/>
                    <a:pt x="425" y="1"/>
                  </a:cubicBezTo>
                  <a:cubicBezTo>
                    <a:pt x="415" y="1"/>
                    <a:pt x="404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12759879" y="943902"/>
              <a:ext cx="162232" cy="135710"/>
            </a:xfrm>
            <a:custGeom>
              <a:rect b="b" l="l" r="r" t="t"/>
              <a:pathLst>
                <a:path extrusionOk="0" h="1008" w="1205">
                  <a:moveTo>
                    <a:pt x="221" y="0"/>
                  </a:moveTo>
                  <a:lnTo>
                    <a:pt x="221" y="0"/>
                  </a:lnTo>
                  <a:cubicBezTo>
                    <a:pt x="68" y="153"/>
                    <a:pt x="0" y="399"/>
                    <a:pt x="76" y="619"/>
                  </a:cubicBezTo>
                  <a:cubicBezTo>
                    <a:pt x="164" y="861"/>
                    <a:pt x="389" y="1007"/>
                    <a:pt x="631" y="1007"/>
                  </a:cubicBezTo>
                  <a:cubicBezTo>
                    <a:pt x="694" y="1007"/>
                    <a:pt x="759" y="997"/>
                    <a:pt x="823" y="976"/>
                  </a:cubicBezTo>
                  <a:cubicBezTo>
                    <a:pt x="1061" y="891"/>
                    <a:pt x="1205" y="670"/>
                    <a:pt x="1205" y="433"/>
                  </a:cubicBezTo>
                  <a:lnTo>
                    <a:pt x="1205" y="433"/>
                  </a:lnTo>
                  <a:cubicBezTo>
                    <a:pt x="1171" y="602"/>
                    <a:pt x="1044" y="755"/>
                    <a:pt x="865" y="815"/>
                  </a:cubicBezTo>
                  <a:cubicBezTo>
                    <a:pt x="803" y="837"/>
                    <a:pt x="739" y="847"/>
                    <a:pt x="677" y="847"/>
                  </a:cubicBezTo>
                  <a:cubicBezTo>
                    <a:pt x="451" y="847"/>
                    <a:pt x="241" y="710"/>
                    <a:pt x="161" y="484"/>
                  </a:cubicBezTo>
                  <a:cubicBezTo>
                    <a:pt x="102" y="323"/>
                    <a:pt x="136" y="144"/>
                    <a:pt x="2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12807809" y="927746"/>
              <a:ext cx="101782" cy="96262"/>
            </a:xfrm>
            <a:custGeom>
              <a:rect b="b" l="l" r="r" t="t"/>
              <a:pathLst>
                <a:path extrusionOk="0" h="715" w="756">
                  <a:moveTo>
                    <a:pt x="363" y="0"/>
                  </a:moveTo>
                  <a:cubicBezTo>
                    <a:pt x="353" y="0"/>
                    <a:pt x="342" y="1"/>
                    <a:pt x="331" y="1"/>
                  </a:cubicBezTo>
                  <a:cubicBezTo>
                    <a:pt x="170" y="10"/>
                    <a:pt x="43" y="129"/>
                    <a:pt x="0" y="273"/>
                  </a:cubicBezTo>
                  <a:cubicBezTo>
                    <a:pt x="51" y="171"/>
                    <a:pt x="153" y="103"/>
                    <a:pt x="280" y="86"/>
                  </a:cubicBezTo>
                  <a:cubicBezTo>
                    <a:pt x="290" y="85"/>
                    <a:pt x="300" y="85"/>
                    <a:pt x="310" y="85"/>
                  </a:cubicBezTo>
                  <a:cubicBezTo>
                    <a:pt x="492" y="85"/>
                    <a:pt x="646" y="232"/>
                    <a:pt x="662" y="417"/>
                  </a:cubicBezTo>
                  <a:cubicBezTo>
                    <a:pt x="671" y="527"/>
                    <a:pt x="628" y="638"/>
                    <a:pt x="543" y="714"/>
                  </a:cubicBezTo>
                  <a:cubicBezTo>
                    <a:pt x="671" y="638"/>
                    <a:pt x="755" y="502"/>
                    <a:pt x="738" y="349"/>
                  </a:cubicBezTo>
                  <a:cubicBezTo>
                    <a:pt x="722" y="148"/>
                    <a:pt x="561" y="0"/>
                    <a:pt x="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12390983" y="700619"/>
              <a:ext cx="242204" cy="244493"/>
            </a:xfrm>
            <a:custGeom>
              <a:rect b="b" l="l" r="r" t="t"/>
              <a:pathLst>
                <a:path extrusionOk="0" h="1816" w="1799">
                  <a:moveTo>
                    <a:pt x="1188" y="0"/>
                  </a:moveTo>
                  <a:cubicBezTo>
                    <a:pt x="1425" y="153"/>
                    <a:pt x="1586" y="424"/>
                    <a:pt x="1586" y="730"/>
                  </a:cubicBezTo>
                  <a:cubicBezTo>
                    <a:pt x="1586" y="1222"/>
                    <a:pt x="1188" y="1612"/>
                    <a:pt x="704" y="1612"/>
                  </a:cubicBezTo>
                  <a:cubicBezTo>
                    <a:pt x="416" y="1612"/>
                    <a:pt x="161" y="1468"/>
                    <a:pt x="0" y="1256"/>
                  </a:cubicBezTo>
                  <a:lnTo>
                    <a:pt x="0" y="1256"/>
                  </a:lnTo>
                  <a:cubicBezTo>
                    <a:pt x="153" y="1587"/>
                    <a:pt x="475" y="1816"/>
                    <a:pt x="857" y="1816"/>
                  </a:cubicBezTo>
                  <a:cubicBezTo>
                    <a:pt x="1374" y="1816"/>
                    <a:pt x="1799" y="1392"/>
                    <a:pt x="1799" y="874"/>
                  </a:cubicBezTo>
                  <a:cubicBezTo>
                    <a:pt x="1799" y="467"/>
                    <a:pt x="1544" y="128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12390983" y="704793"/>
              <a:ext cx="170310" cy="150115"/>
            </a:xfrm>
            <a:custGeom>
              <a:rect b="b" l="l" r="r" t="t"/>
              <a:pathLst>
                <a:path extrusionOk="0" h="1115" w="1265">
                  <a:moveTo>
                    <a:pt x="662" y="0"/>
                  </a:moveTo>
                  <a:cubicBezTo>
                    <a:pt x="391" y="0"/>
                    <a:pt x="139" y="183"/>
                    <a:pt x="68" y="461"/>
                  </a:cubicBezTo>
                  <a:cubicBezTo>
                    <a:pt x="0" y="707"/>
                    <a:pt x="102" y="970"/>
                    <a:pt x="306" y="1115"/>
                  </a:cubicBezTo>
                  <a:cubicBezTo>
                    <a:pt x="178" y="970"/>
                    <a:pt x="127" y="775"/>
                    <a:pt x="178" y="580"/>
                  </a:cubicBezTo>
                  <a:cubicBezTo>
                    <a:pt x="243" y="322"/>
                    <a:pt x="476" y="155"/>
                    <a:pt x="731" y="155"/>
                  </a:cubicBezTo>
                  <a:cubicBezTo>
                    <a:pt x="778" y="155"/>
                    <a:pt x="826" y="161"/>
                    <a:pt x="874" y="173"/>
                  </a:cubicBezTo>
                  <a:cubicBezTo>
                    <a:pt x="1061" y="224"/>
                    <a:pt x="1196" y="351"/>
                    <a:pt x="1264" y="521"/>
                  </a:cubicBezTo>
                  <a:cubicBezTo>
                    <a:pt x="1222" y="283"/>
                    <a:pt x="1052" y="88"/>
                    <a:pt x="815" y="20"/>
                  </a:cubicBezTo>
                  <a:cubicBezTo>
                    <a:pt x="764" y="7"/>
                    <a:pt x="712" y="0"/>
                    <a:pt x="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11425796" y="907282"/>
              <a:ext cx="74452" cy="193198"/>
            </a:xfrm>
            <a:custGeom>
              <a:rect b="b" l="l" r="r" t="t"/>
              <a:pathLst>
                <a:path extrusionOk="0" h="1435" w="553">
                  <a:moveTo>
                    <a:pt x="281" y="1"/>
                  </a:moveTo>
                  <a:cubicBezTo>
                    <a:pt x="128" y="1"/>
                    <a:pt x="1" y="323"/>
                    <a:pt x="1" y="722"/>
                  </a:cubicBezTo>
                  <a:cubicBezTo>
                    <a:pt x="1" y="1112"/>
                    <a:pt x="128" y="1434"/>
                    <a:pt x="281" y="1434"/>
                  </a:cubicBezTo>
                  <a:cubicBezTo>
                    <a:pt x="425" y="1434"/>
                    <a:pt x="552" y="1112"/>
                    <a:pt x="552" y="722"/>
                  </a:cubicBezTo>
                  <a:cubicBezTo>
                    <a:pt x="552" y="323"/>
                    <a:pt x="425" y="1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13052168" y="907282"/>
              <a:ext cx="74452" cy="193198"/>
            </a:xfrm>
            <a:custGeom>
              <a:rect b="b" l="l" r="r" t="t"/>
              <a:pathLst>
                <a:path extrusionOk="0" h="1435" w="553">
                  <a:moveTo>
                    <a:pt x="272" y="1"/>
                  </a:moveTo>
                  <a:cubicBezTo>
                    <a:pt x="120" y="1"/>
                    <a:pt x="1" y="323"/>
                    <a:pt x="1" y="713"/>
                  </a:cubicBezTo>
                  <a:cubicBezTo>
                    <a:pt x="1" y="1112"/>
                    <a:pt x="120" y="1434"/>
                    <a:pt x="272" y="1434"/>
                  </a:cubicBezTo>
                  <a:cubicBezTo>
                    <a:pt x="425" y="1434"/>
                    <a:pt x="552" y="1112"/>
                    <a:pt x="552" y="713"/>
                  </a:cubicBezTo>
                  <a:cubicBezTo>
                    <a:pt x="552" y="323"/>
                    <a:pt x="425" y="1"/>
                    <a:pt x="2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11510346" y="1457798"/>
              <a:ext cx="1544235" cy="3087258"/>
            </a:xfrm>
            <a:custGeom>
              <a:rect b="b" l="l" r="r" t="t"/>
              <a:pathLst>
                <a:path extrusionOk="0" h="22931" w="11470">
                  <a:moveTo>
                    <a:pt x="1" y="1"/>
                  </a:moveTo>
                  <a:lnTo>
                    <a:pt x="1" y="22930"/>
                  </a:lnTo>
                  <a:lnTo>
                    <a:pt x="11470" y="22930"/>
                  </a:lnTo>
                  <a:lnTo>
                    <a:pt x="114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12583913" y="4624781"/>
              <a:ext cx="582689" cy="852224"/>
            </a:xfrm>
            <a:custGeom>
              <a:rect b="b" l="l" r="r" t="t"/>
              <a:pathLst>
                <a:path extrusionOk="0" h="6330" w="4328">
                  <a:moveTo>
                    <a:pt x="1" y="1"/>
                  </a:moveTo>
                  <a:cubicBezTo>
                    <a:pt x="1" y="417"/>
                    <a:pt x="340" y="747"/>
                    <a:pt x="747" y="747"/>
                  </a:cubicBezTo>
                  <a:lnTo>
                    <a:pt x="2045" y="747"/>
                  </a:lnTo>
                  <a:cubicBezTo>
                    <a:pt x="2045" y="747"/>
                    <a:pt x="1850" y="1808"/>
                    <a:pt x="3080" y="1808"/>
                  </a:cubicBezTo>
                  <a:cubicBezTo>
                    <a:pt x="3080" y="1808"/>
                    <a:pt x="3402" y="6329"/>
                    <a:pt x="4107" y="6329"/>
                  </a:cubicBezTo>
                  <a:lnTo>
                    <a:pt x="4327" y="6329"/>
                  </a:lnTo>
                  <a:lnTo>
                    <a:pt x="43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12834062" y="4692232"/>
              <a:ext cx="194275" cy="174888"/>
            </a:xfrm>
            <a:custGeom>
              <a:rect b="b" l="l" r="r" t="t"/>
              <a:pathLst>
                <a:path extrusionOk="0" h="1299" w="1443">
                  <a:moveTo>
                    <a:pt x="722" y="0"/>
                  </a:moveTo>
                  <a:cubicBezTo>
                    <a:pt x="510" y="0"/>
                    <a:pt x="314" y="94"/>
                    <a:pt x="187" y="246"/>
                  </a:cubicBezTo>
                  <a:cubicBezTo>
                    <a:pt x="187" y="246"/>
                    <a:pt x="1" y="1256"/>
                    <a:pt x="1146" y="1298"/>
                  </a:cubicBezTo>
                  <a:cubicBezTo>
                    <a:pt x="1324" y="1171"/>
                    <a:pt x="1443" y="959"/>
                    <a:pt x="1443" y="721"/>
                  </a:cubicBezTo>
                  <a:cubicBezTo>
                    <a:pt x="1443" y="323"/>
                    <a:pt x="1120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12836351" y="4679711"/>
              <a:ext cx="177176" cy="168021"/>
            </a:xfrm>
            <a:custGeom>
              <a:rect b="b" l="l" r="r" t="t"/>
              <a:pathLst>
                <a:path extrusionOk="0" h="1248" w="1316">
                  <a:moveTo>
                    <a:pt x="662" y="0"/>
                  </a:moveTo>
                  <a:cubicBezTo>
                    <a:pt x="467" y="0"/>
                    <a:pt x="289" y="93"/>
                    <a:pt x="170" y="238"/>
                  </a:cubicBezTo>
                  <a:cubicBezTo>
                    <a:pt x="170" y="238"/>
                    <a:pt x="1" y="1205"/>
                    <a:pt x="1044" y="1247"/>
                  </a:cubicBezTo>
                  <a:cubicBezTo>
                    <a:pt x="1205" y="1120"/>
                    <a:pt x="1315" y="916"/>
                    <a:pt x="1315" y="687"/>
                  </a:cubicBezTo>
                  <a:cubicBezTo>
                    <a:pt x="1315" y="305"/>
                    <a:pt x="1018" y="0"/>
                    <a:pt x="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12870548" y="4722255"/>
              <a:ext cx="130459" cy="102590"/>
            </a:xfrm>
            <a:custGeom>
              <a:rect b="b" l="l" r="r" t="t"/>
              <a:pathLst>
                <a:path extrusionOk="0" h="762" w="969">
                  <a:moveTo>
                    <a:pt x="432" y="1"/>
                  </a:moveTo>
                  <a:cubicBezTo>
                    <a:pt x="405" y="1"/>
                    <a:pt x="377" y="3"/>
                    <a:pt x="349" y="6"/>
                  </a:cubicBezTo>
                  <a:cubicBezTo>
                    <a:pt x="179" y="23"/>
                    <a:pt x="60" y="108"/>
                    <a:pt x="1" y="219"/>
                  </a:cubicBezTo>
                  <a:cubicBezTo>
                    <a:pt x="1" y="219"/>
                    <a:pt x="59" y="762"/>
                    <a:pt x="741" y="762"/>
                  </a:cubicBezTo>
                  <a:cubicBezTo>
                    <a:pt x="752" y="762"/>
                    <a:pt x="762" y="762"/>
                    <a:pt x="773" y="761"/>
                  </a:cubicBezTo>
                  <a:cubicBezTo>
                    <a:pt x="883" y="694"/>
                    <a:pt x="968" y="575"/>
                    <a:pt x="960" y="431"/>
                  </a:cubicBezTo>
                  <a:cubicBezTo>
                    <a:pt x="944" y="191"/>
                    <a:pt x="711" y="1"/>
                    <a:pt x="4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12886704" y="4735584"/>
              <a:ext cx="103936" cy="92627"/>
            </a:xfrm>
            <a:custGeom>
              <a:rect b="b" l="l" r="r" t="t"/>
              <a:pathLst>
                <a:path extrusionOk="0" h="688" w="772">
                  <a:moveTo>
                    <a:pt x="381" y="0"/>
                  </a:moveTo>
                  <a:cubicBezTo>
                    <a:pt x="375" y="0"/>
                    <a:pt x="370" y="1"/>
                    <a:pt x="365" y="1"/>
                  </a:cubicBezTo>
                  <a:cubicBezTo>
                    <a:pt x="246" y="1"/>
                    <a:pt x="144" y="60"/>
                    <a:pt x="76" y="145"/>
                  </a:cubicBezTo>
                  <a:cubicBezTo>
                    <a:pt x="76" y="145"/>
                    <a:pt x="1" y="688"/>
                    <a:pt x="605" y="688"/>
                  </a:cubicBezTo>
                  <a:cubicBezTo>
                    <a:pt x="610" y="688"/>
                    <a:pt x="614" y="688"/>
                    <a:pt x="619" y="688"/>
                  </a:cubicBezTo>
                  <a:cubicBezTo>
                    <a:pt x="712" y="612"/>
                    <a:pt x="772" y="501"/>
                    <a:pt x="763" y="366"/>
                  </a:cubicBezTo>
                  <a:cubicBezTo>
                    <a:pt x="755" y="159"/>
                    <a:pt x="585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12999661" y="4892028"/>
              <a:ext cx="158866" cy="584978"/>
            </a:xfrm>
            <a:custGeom>
              <a:rect b="b" l="l" r="r" t="t"/>
              <a:pathLst>
                <a:path extrusionOk="0" h="4345" w="1180">
                  <a:moveTo>
                    <a:pt x="1" y="1"/>
                  </a:moveTo>
                  <a:cubicBezTo>
                    <a:pt x="68" y="832"/>
                    <a:pt x="399" y="4344"/>
                    <a:pt x="1019" y="4344"/>
                  </a:cubicBezTo>
                  <a:lnTo>
                    <a:pt x="1171" y="4344"/>
                  </a:lnTo>
                  <a:cubicBezTo>
                    <a:pt x="1171" y="4217"/>
                    <a:pt x="1180" y="4090"/>
                    <a:pt x="1180" y="3963"/>
                  </a:cubicBezTo>
                  <a:cubicBezTo>
                    <a:pt x="1180" y="2300"/>
                    <a:pt x="866" y="883"/>
                    <a:pt x="433" y="289"/>
                  </a:cubicBezTo>
                  <a:lnTo>
                    <a:pt x="433" y="289"/>
                  </a:lnTo>
                  <a:cubicBezTo>
                    <a:pt x="527" y="1952"/>
                    <a:pt x="866" y="3538"/>
                    <a:pt x="866" y="3538"/>
                  </a:cubicBezTo>
                  <a:cubicBezTo>
                    <a:pt x="560" y="2851"/>
                    <a:pt x="281" y="1443"/>
                    <a:pt x="179" y="52"/>
                  </a:cubicBezTo>
                  <a:cubicBezTo>
                    <a:pt x="119" y="18"/>
                    <a:pt x="60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12788421" y="4693578"/>
              <a:ext cx="81183" cy="101513"/>
            </a:xfrm>
            <a:custGeom>
              <a:rect b="b" l="l" r="r" t="t"/>
              <a:pathLst>
                <a:path extrusionOk="0" h="754" w="603">
                  <a:moveTo>
                    <a:pt x="411" y="0"/>
                  </a:moveTo>
                  <a:cubicBezTo>
                    <a:pt x="374" y="0"/>
                    <a:pt x="330" y="21"/>
                    <a:pt x="280" y="75"/>
                  </a:cubicBezTo>
                  <a:cubicBezTo>
                    <a:pt x="0" y="372"/>
                    <a:pt x="323" y="754"/>
                    <a:pt x="323" y="754"/>
                  </a:cubicBezTo>
                  <a:cubicBezTo>
                    <a:pt x="323" y="754"/>
                    <a:pt x="348" y="457"/>
                    <a:pt x="603" y="296"/>
                  </a:cubicBezTo>
                  <a:cubicBezTo>
                    <a:pt x="603" y="296"/>
                    <a:pt x="550" y="0"/>
                    <a:pt x="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11384733" y="4624781"/>
              <a:ext cx="582555" cy="852224"/>
            </a:xfrm>
            <a:custGeom>
              <a:rect b="b" l="l" r="r" t="t"/>
              <a:pathLst>
                <a:path extrusionOk="0" h="6330" w="4327">
                  <a:moveTo>
                    <a:pt x="1" y="1"/>
                  </a:moveTo>
                  <a:lnTo>
                    <a:pt x="1" y="6329"/>
                  </a:lnTo>
                  <a:lnTo>
                    <a:pt x="221" y="6329"/>
                  </a:lnTo>
                  <a:cubicBezTo>
                    <a:pt x="925" y="6329"/>
                    <a:pt x="1256" y="1808"/>
                    <a:pt x="1256" y="1808"/>
                  </a:cubicBezTo>
                  <a:cubicBezTo>
                    <a:pt x="2486" y="1808"/>
                    <a:pt x="2283" y="747"/>
                    <a:pt x="2283" y="747"/>
                  </a:cubicBezTo>
                  <a:lnTo>
                    <a:pt x="3580" y="747"/>
                  </a:lnTo>
                  <a:cubicBezTo>
                    <a:pt x="3996" y="747"/>
                    <a:pt x="4327" y="417"/>
                    <a:pt x="4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11523001" y="4692232"/>
              <a:ext cx="194275" cy="174888"/>
            </a:xfrm>
            <a:custGeom>
              <a:rect b="b" l="l" r="r" t="t"/>
              <a:pathLst>
                <a:path extrusionOk="0" h="1299" w="1443">
                  <a:moveTo>
                    <a:pt x="721" y="0"/>
                  </a:moveTo>
                  <a:cubicBezTo>
                    <a:pt x="322" y="0"/>
                    <a:pt x="0" y="323"/>
                    <a:pt x="0" y="721"/>
                  </a:cubicBezTo>
                  <a:cubicBezTo>
                    <a:pt x="0" y="959"/>
                    <a:pt x="119" y="1171"/>
                    <a:pt x="305" y="1298"/>
                  </a:cubicBezTo>
                  <a:cubicBezTo>
                    <a:pt x="1442" y="1256"/>
                    <a:pt x="1256" y="246"/>
                    <a:pt x="1256" y="246"/>
                  </a:cubicBezTo>
                  <a:cubicBezTo>
                    <a:pt x="1128" y="94"/>
                    <a:pt x="933" y="0"/>
                    <a:pt x="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11537811" y="4679711"/>
              <a:ext cx="177176" cy="168021"/>
            </a:xfrm>
            <a:custGeom>
              <a:rect b="b" l="l" r="r" t="t"/>
              <a:pathLst>
                <a:path extrusionOk="0" h="1248" w="1316">
                  <a:moveTo>
                    <a:pt x="654" y="0"/>
                  </a:moveTo>
                  <a:cubicBezTo>
                    <a:pt x="297" y="0"/>
                    <a:pt x="0" y="305"/>
                    <a:pt x="0" y="687"/>
                  </a:cubicBezTo>
                  <a:cubicBezTo>
                    <a:pt x="0" y="916"/>
                    <a:pt x="111" y="1120"/>
                    <a:pt x="280" y="1247"/>
                  </a:cubicBezTo>
                  <a:cubicBezTo>
                    <a:pt x="1315" y="1205"/>
                    <a:pt x="1146" y="238"/>
                    <a:pt x="1146" y="238"/>
                  </a:cubicBezTo>
                  <a:cubicBezTo>
                    <a:pt x="1027" y="93"/>
                    <a:pt x="849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11550332" y="4722255"/>
              <a:ext cx="131536" cy="102590"/>
            </a:xfrm>
            <a:custGeom>
              <a:rect b="b" l="l" r="r" t="t"/>
              <a:pathLst>
                <a:path extrusionOk="0" h="762" w="977">
                  <a:moveTo>
                    <a:pt x="543" y="1"/>
                  </a:moveTo>
                  <a:cubicBezTo>
                    <a:pt x="258" y="1"/>
                    <a:pt x="25" y="191"/>
                    <a:pt x="9" y="431"/>
                  </a:cubicBezTo>
                  <a:cubicBezTo>
                    <a:pt x="1" y="575"/>
                    <a:pt x="85" y="694"/>
                    <a:pt x="196" y="761"/>
                  </a:cubicBezTo>
                  <a:cubicBezTo>
                    <a:pt x="206" y="762"/>
                    <a:pt x="217" y="762"/>
                    <a:pt x="227" y="762"/>
                  </a:cubicBezTo>
                  <a:cubicBezTo>
                    <a:pt x="910" y="762"/>
                    <a:pt x="976" y="219"/>
                    <a:pt x="976" y="219"/>
                  </a:cubicBezTo>
                  <a:cubicBezTo>
                    <a:pt x="908" y="108"/>
                    <a:pt x="790" y="23"/>
                    <a:pt x="620" y="6"/>
                  </a:cubicBezTo>
                  <a:lnTo>
                    <a:pt x="628" y="6"/>
                  </a:lnTo>
                  <a:cubicBezTo>
                    <a:pt x="600" y="3"/>
                    <a:pt x="571" y="1"/>
                    <a:pt x="5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11560564" y="4735584"/>
              <a:ext cx="103936" cy="92627"/>
            </a:xfrm>
            <a:custGeom>
              <a:rect b="b" l="l" r="r" t="t"/>
              <a:pathLst>
                <a:path extrusionOk="0" h="688" w="772">
                  <a:moveTo>
                    <a:pt x="400" y="0"/>
                  </a:moveTo>
                  <a:cubicBezTo>
                    <a:pt x="187" y="0"/>
                    <a:pt x="18" y="159"/>
                    <a:pt x="9" y="366"/>
                  </a:cubicBezTo>
                  <a:cubicBezTo>
                    <a:pt x="1" y="501"/>
                    <a:pt x="60" y="612"/>
                    <a:pt x="154" y="688"/>
                  </a:cubicBezTo>
                  <a:cubicBezTo>
                    <a:pt x="158" y="688"/>
                    <a:pt x="163" y="688"/>
                    <a:pt x="168" y="688"/>
                  </a:cubicBezTo>
                  <a:cubicBezTo>
                    <a:pt x="772" y="688"/>
                    <a:pt x="697" y="145"/>
                    <a:pt x="697" y="145"/>
                  </a:cubicBezTo>
                  <a:cubicBezTo>
                    <a:pt x="629" y="60"/>
                    <a:pt x="527" y="1"/>
                    <a:pt x="408" y="1"/>
                  </a:cubicBezTo>
                  <a:lnTo>
                    <a:pt x="417" y="1"/>
                  </a:lnTo>
                  <a:cubicBezTo>
                    <a:pt x="411" y="1"/>
                    <a:pt x="406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11392676" y="4892028"/>
              <a:ext cx="159001" cy="584978"/>
            </a:xfrm>
            <a:custGeom>
              <a:rect b="b" l="l" r="r" t="t"/>
              <a:pathLst>
                <a:path extrusionOk="0" h="4345" w="1181">
                  <a:moveTo>
                    <a:pt x="1180" y="1"/>
                  </a:moveTo>
                  <a:cubicBezTo>
                    <a:pt x="1121" y="1"/>
                    <a:pt x="1061" y="18"/>
                    <a:pt x="1002" y="52"/>
                  </a:cubicBezTo>
                  <a:cubicBezTo>
                    <a:pt x="900" y="1443"/>
                    <a:pt x="620" y="2851"/>
                    <a:pt x="323" y="3538"/>
                  </a:cubicBezTo>
                  <a:cubicBezTo>
                    <a:pt x="323" y="3538"/>
                    <a:pt x="654" y="1952"/>
                    <a:pt x="756" y="289"/>
                  </a:cubicBezTo>
                  <a:lnTo>
                    <a:pt x="756" y="289"/>
                  </a:lnTo>
                  <a:cubicBezTo>
                    <a:pt x="315" y="883"/>
                    <a:pt x="1" y="2300"/>
                    <a:pt x="1" y="3963"/>
                  </a:cubicBezTo>
                  <a:cubicBezTo>
                    <a:pt x="1" y="4090"/>
                    <a:pt x="9" y="4217"/>
                    <a:pt x="9" y="4344"/>
                  </a:cubicBezTo>
                  <a:lnTo>
                    <a:pt x="162" y="4344"/>
                  </a:lnTo>
                  <a:cubicBezTo>
                    <a:pt x="781" y="4344"/>
                    <a:pt x="1112" y="832"/>
                    <a:pt x="1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11681734" y="4693578"/>
              <a:ext cx="81183" cy="101513"/>
            </a:xfrm>
            <a:custGeom>
              <a:rect b="b" l="l" r="r" t="t"/>
              <a:pathLst>
                <a:path extrusionOk="0" h="754" w="603">
                  <a:moveTo>
                    <a:pt x="192" y="0"/>
                  </a:moveTo>
                  <a:cubicBezTo>
                    <a:pt x="53" y="0"/>
                    <a:pt x="0" y="296"/>
                    <a:pt x="0" y="296"/>
                  </a:cubicBezTo>
                  <a:cubicBezTo>
                    <a:pt x="255" y="457"/>
                    <a:pt x="280" y="754"/>
                    <a:pt x="280" y="754"/>
                  </a:cubicBezTo>
                  <a:cubicBezTo>
                    <a:pt x="280" y="754"/>
                    <a:pt x="602" y="372"/>
                    <a:pt x="323" y="75"/>
                  </a:cubicBezTo>
                  <a:cubicBezTo>
                    <a:pt x="272" y="21"/>
                    <a:pt x="229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11384733" y="1364093"/>
              <a:ext cx="193198" cy="3239123"/>
            </a:xfrm>
            <a:custGeom>
              <a:rect b="b" l="l" r="r" t="t"/>
              <a:pathLst>
                <a:path extrusionOk="0" h="24059" w="1435">
                  <a:moveTo>
                    <a:pt x="1" y="1"/>
                  </a:moveTo>
                  <a:lnTo>
                    <a:pt x="1" y="24059"/>
                  </a:lnTo>
                  <a:lnTo>
                    <a:pt x="1434" y="24059"/>
                  </a:lnTo>
                  <a:lnTo>
                    <a:pt x="14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12973408" y="1364093"/>
              <a:ext cx="193198" cy="3239123"/>
            </a:xfrm>
            <a:custGeom>
              <a:rect b="b" l="l" r="r" t="t"/>
              <a:pathLst>
                <a:path extrusionOk="0" h="24059" w="1435">
                  <a:moveTo>
                    <a:pt x="0" y="1"/>
                  </a:moveTo>
                  <a:lnTo>
                    <a:pt x="0" y="24059"/>
                  </a:lnTo>
                  <a:lnTo>
                    <a:pt x="1434" y="24059"/>
                  </a:lnTo>
                  <a:lnTo>
                    <a:pt x="14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11384733" y="4419196"/>
              <a:ext cx="193198" cy="184043"/>
            </a:xfrm>
            <a:custGeom>
              <a:rect b="b" l="l" r="r" t="t"/>
              <a:pathLst>
                <a:path extrusionOk="0" h="1367" w="1435">
                  <a:moveTo>
                    <a:pt x="1" y="1"/>
                  </a:moveTo>
                  <a:lnTo>
                    <a:pt x="1" y="1367"/>
                  </a:lnTo>
                  <a:lnTo>
                    <a:pt x="1434" y="1367"/>
                  </a:lnTo>
                  <a:lnTo>
                    <a:pt x="14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12973408" y="4419196"/>
              <a:ext cx="193198" cy="184043"/>
            </a:xfrm>
            <a:custGeom>
              <a:rect b="b" l="l" r="r" t="t"/>
              <a:pathLst>
                <a:path extrusionOk="0" h="1367" w="1435">
                  <a:moveTo>
                    <a:pt x="0" y="1"/>
                  </a:moveTo>
                  <a:lnTo>
                    <a:pt x="0" y="1367"/>
                  </a:lnTo>
                  <a:lnTo>
                    <a:pt x="1434" y="1367"/>
                  </a:lnTo>
                  <a:lnTo>
                    <a:pt x="14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11384733" y="1421312"/>
              <a:ext cx="193198" cy="443210"/>
            </a:xfrm>
            <a:custGeom>
              <a:rect b="b" l="l" r="r" t="t"/>
              <a:pathLst>
                <a:path extrusionOk="0" h="3292" w="1435">
                  <a:moveTo>
                    <a:pt x="1" y="0"/>
                  </a:moveTo>
                  <a:lnTo>
                    <a:pt x="1" y="3292"/>
                  </a:lnTo>
                  <a:lnTo>
                    <a:pt x="1434" y="3292"/>
                  </a:lnTo>
                  <a:lnTo>
                    <a:pt x="14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12973408" y="1421312"/>
              <a:ext cx="193198" cy="443210"/>
            </a:xfrm>
            <a:custGeom>
              <a:rect b="b" l="l" r="r" t="t"/>
              <a:pathLst>
                <a:path extrusionOk="0" h="3292" w="1435">
                  <a:moveTo>
                    <a:pt x="0" y="0"/>
                  </a:moveTo>
                  <a:lnTo>
                    <a:pt x="0" y="3292"/>
                  </a:lnTo>
                  <a:lnTo>
                    <a:pt x="1434" y="3292"/>
                  </a:lnTo>
                  <a:lnTo>
                    <a:pt x="14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11487587" y="1448031"/>
              <a:ext cx="59508" cy="3137476"/>
            </a:xfrm>
            <a:custGeom>
              <a:rect b="b" l="l" r="r" t="t"/>
              <a:pathLst>
                <a:path extrusionOk="0" h="23304" w="442">
                  <a:moveTo>
                    <a:pt x="1" y="0"/>
                  </a:moveTo>
                  <a:lnTo>
                    <a:pt x="1" y="23303"/>
                  </a:lnTo>
                  <a:lnTo>
                    <a:pt x="442" y="23303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12992795" y="1438411"/>
              <a:ext cx="59508" cy="3137476"/>
            </a:xfrm>
            <a:custGeom>
              <a:rect b="b" l="l" r="r" t="t"/>
              <a:pathLst>
                <a:path extrusionOk="0" h="23304" w="442">
                  <a:moveTo>
                    <a:pt x="1" y="0"/>
                  </a:moveTo>
                  <a:lnTo>
                    <a:pt x="1" y="23303"/>
                  </a:lnTo>
                  <a:lnTo>
                    <a:pt x="442" y="23303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11534311" y="1438411"/>
              <a:ext cx="56142" cy="3137476"/>
            </a:xfrm>
            <a:custGeom>
              <a:rect b="b" l="l" r="r" t="t"/>
              <a:pathLst>
                <a:path extrusionOk="0" h="23304" w="417">
                  <a:moveTo>
                    <a:pt x="1" y="0"/>
                  </a:moveTo>
                  <a:lnTo>
                    <a:pt x="1" y="23303"/>
                  </a:lnTo>
                  <a:lnTo>
                    <a:pt x="417" y="23303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12960887" y="1438411"/>
              <a:ext cx="56007" cy="3137476"/>
            </a:xfrm>
            <a:custGeom>
              <a:rect b="b" l="l" r="r" t="t"/>
              <a:pathLst>
                <a:path extrusionOk="0" h="23304" w="416">
                  <a:moveTo>
                    <a:pt x="0" y="0"/>
                  </a:moveTo>
                  <a:lnTo>
                    <a:pt x="0" y="23303"/>
                  </a:lnTo>
                  <a:lnTo>
                    <a:pt x="416" y="23303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11335592" y="4501457"/>
              <a:ext cx="1880008" cy="141768"/>
            </a:xfrm>
            <a:custGeom>
              <a:rect b="b" l="l" r="r" t="t"/>
              <a:pathLst>
                <a:path extrusionOk="0" h="1053" w="13964">
                  <a:moveTo>
                    <a:pt x="383" y="1"/>
                  </a:moveTo>
                  <a:cubicBezTo>
                    <a:pt x="171" y="1"/>
                    <a:pt x="1" y="170"/>
                    <a:pt x="1" y="382"/>
                  </a:cubicBezTo>
                  <a:lnTo>
                    <a:pt x="1" y="671"/>
                  </a:lnTo>
                  <a:cubicBezTo>
                    <a:pt x="1" y="883"/>
                    <a:pt x="171" y="1053"/>
                    <a:pt x="383" y="1053"/>
                  </a:cubicBezTo>
                  <a:lnTo>
                    <a:pt x="13582" y="1053"/>
                  </a:lnTo>
                  <a:cubicBezTo>
                    <a:pt x="13794" y="1053"/>
                    <a:pt x="13964" y="883"/>
                    <a:pt x="13964" y="671"/>
                  </a:cubicBezTo>
                  <a:lnTo>
                    <a:pt x="13964" y="382"/>
                  </a:lnTo>
                  <a:cubicBezTo>
                    <a:pt x="13964" y="170"/>
                    <a:pt x="13794" y="1"/>
                    <a:pt x="13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11503480" y="3704292"/>
              <a:ext cx="1545446" cy="77818"/>
            </a:xfrm>
            <a:custGeom>
              <a:rect b="b" l="l" r="r" t="t"/>
              <a:pathLst>
                <a:path extrusionOk="0" h="578" w="11479">
                  <a:moveTo>
                    <a:pt x="289" y="1"/>
                  </a:moveTo>
                  <a:cubicBezTo>
                    <a:pt x="128" y="1"/>
                    <a:pt x="1" y="128"/>
                    <a:pt x="1" y="289"/>
                  </a:cubicBezTo>
                  <a:cubicBezTo>
                    <a:pt x="1" y="450"/>
                    <a:pt x="128" y="577"/>
                    <a:pt x="289" y="577"/>
                  </a:cubicBezTo>
                  <a:lnTo>
                    <a:pt x="11181" y="577"/>
                  </a:lnTo>
                  <a:cubicBezTo>
                    <a:pt x="11343" y="577"/>
                    <a:pt x="11478" y="450"/>
                    <a:pt x="11478" y="289"/>
                  </a:cubicBezTo>
                  <a:cubicBezTo>
                    <a:pt x="11478" y="128"/>
                    <a:pt x="11343" y="1"/>
                    <a:pt x="11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11503480" y="2928803"/>
              <a:ext cx="1545446" cy="78895"/>
            </a:xfrm>
            <a:custGeom>
              <a:rect b="b" l="l" r="r" t="t"/>
              <a:pathLst>
                <a:path extrusionOk="0" h="586" w="11479">
                  <a:moveTo>
                    <a:pt x="289" y="1"/>
                  </a:moveTo>
                  <a:cubicBezTo>
                    <a:pt x="128" y="1"/>
                    <a:pt x="1" y="128"/>
                    <a:pt x="1" y="289"/>
                  </a:cubicBezTo>
                  <a:cubicBezTo>
                    <a:pt x="1" y="450"/>
                    <a:pt x="128" y="586"/>
                    <a:pt x="289" y="586"/>
                  </a:cubicBezTo>
                  <a:lnTo>
                    <a:pt x="11181" y="586"/>
                  </a:lnTo>
                  <a:cubicBezTo>
                    <a:pt x="11343" y="586"/>
                    <a:pt x="11478" y="450"/>
                    <a:pt x="11478" y="289"/>
                  </a:cubicBezTo>
                  <a:cubicBezTo>
                    <a:pt x="11478" y="128"/>
                    <a:pt x="11343" y="1"/>
                    <a:pt x="11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11503480" y="2153314"/>
              <a:ext cx="1545446" cy="79029"/>
            </a:xfrm>
            <a:custGeom>
              <a:rect b="b" l="l" r="r" t="t"/>
              <a:pathLst>
                <a:path extrusionOk="0" h="587" w="11479">
                  <a:moveTo>
                    <a:pt x="289" y="1"/>
                  </a:moveTo>
                  <a:cubicBezTo>
                    <a:pt x="128" y="1"/>
                    <a:pt x="1" y="136"/>
                    <a:pt x="1" y="298"/>
                  </a:cubicBezTo>
                  <a:cubicBezTo>
                    <a:pt x="1" y="459"/>
                    <a:pt x="128" y="586"/>
                    <a:pt x="289" y="586"/>
                  </a:cubicBezTo>
                  <a:lnTo>
                    <a:pt x="11181" y="586"/>
                  </a:lnTo>
                  <a:cubicBezTo>
                    <a:pt x="11343" y="586"/>
                    <a:pt x="11478" y="459"/>
                    <a:pt x="11478" y="298"/>
                  </a:cubicBezTo>
                  <a:cubicBezTo>
                    <a:pt x="11478" y="136"/>
                    <a:pt x="11343" y="1"/>
                    <a:pt x="11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11317416" y="1313875"/>
              <a:ext cx="1916494" cy="213796"/>
            </a:xfrm>
            <a:custGeom>
              <a:rect b="b" l="l" r="r" t="t"/>
              <a:pathLst>
                <a:path extrusionOk="0" h="1588" w="14235">
                  <a:moveTo>
                    <a:pt x="484" y="1"/>
                  </a:moveTo>
                  <a:cubicBezTo>
                    <a:pt x="212" y="1"/>
                    <a:pt x="0" y="213"/>
                    <a:pt x="0" y="476"/>
                  </a:cubicBezTo>
                  <a:lnTo>
                    <a:pt x="0" y="1103"/>
                  </a:lnTo>
                  <a:cubicBezTo>
                    <a:pt x="0" y="1375"/>
                    <a:pt x="212" y="1587"/>
                    <a:pt x="484" y="1587"/>
                  </a:cubicBezTo>
                  <a:lnTo>
                    <a:pt x="13760" y="1587"/>
                  </a:lnTo>
                  <a:cubicBezTo>
                    <a:pt x="14023" y="1587"/>
                    <a:pt x="14235" y="1375"/>
                    <a:pt x="14235" y="1103"/>
                  </a:cubicBezTo>
                  <a:lnTo>
                    <a:pt x="14235" y="476"/>
                  </a:lnTo>
                  <a:cubicBezTo>
                    <a:pt x="14235" y="213"/>
                    <a:pt x="14023" y="1"/>
                    <a:pt x="13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11599473" y="2381787"/>
              <a:ext cx="228606" cy="540280"/>
            </a:xfrm>
            <a:custGeom>
              <a:rect b="b" l="l" r="r" t="t"/>
              <a:pathLst>
                <a:path extrusionOk="0" h="4013" w="1698">
                  <a:moveTo>
                    <a:pt x="145" y="0"/>
                  </a:moveTo>
                  <a:lnTo>
                    <a:pt x="0" y="4013"/>
                  </a:lnTo>
                  <a:lnTo>
                    <a:pt x="1697" y="4013"/>
                  </a:lnTo>
                  <a:lnTo>
                    <a:pt x="1544" y="119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12532618" y="2297238"/>
              <a:ext cx="153077" cy="624829"/>
            </a:xfrm>
            <a:custGeom>
              <a:rect b="b" l="l" r="r" t="t"/>
              <a:pathLst>
                <a:path extrusionOk="0" h="4641" w="1137">
                  <a:moveTo>
                    <a:pt x="0" y="1"/>
                  </a:moveTo>
                  <a:lnTo>
                    <a:pt x="42" y="4641"/>
                  </a:lnTo>
                  <a:lnTo>
                    <a:pt x="1137" y="4641"/>
                  </a:lnTo>
                  <a:lnTo>
                    <a:pt x="8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12702660" y="2297238"/>
              <a:ext cx="233183" cy="624829"/>
            </a:xfrm>
            <a:custGeom>
              <a:rect b="b" l="l" r="r" t="t"/>
              <a:pathLst>
                <a:path extrusionOk="0" h="4641" w="1732">
                  <a:moveTo>
                    <a:pt x="1" y="1"/>
                  </a:moveTo>
                  <a:lnTo>
                    <a:pt x="69" y="4641"/>
                  </a:lnTo>
                  <a:lnTo>
                    <a:pt x="1732" y="4641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12314377" y="2347456"/>
              <a:ext cx="203430" cy="574612"/>
            </a:xfrm>
            <a:custGeom>
              <a:rect b="b" l="l" r="r" t="t"/>
              <a:pathLst>
                <a:path extrusionOk="0" h="4268" w="1511">
                  <a:moveTo>
                    <a:pt x="1" y="1"/>
                  </a:moveTo>
                  <a:lnTo>
                    <a:pt x="43" y="4268"/>
                  </a:lnTo>
                  <a:lnTo>
                    <a:pt x="1511" y="4268"/>
                  </a:lnTo>
                  <a:lnTo>
                    <a:pt x="1350" y="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12187687" y="2339513"/>
              <a:ext cx="101782" cy="582555"/>
            </a:xfrm>
            <a:custGeom>
              <a:rect b="b" l="l" r="r" t="t"/>
              <a:pathLst>
                <a:path extrusionOk="0" h="4327" w="756">
                  <a:moveTo>
                    <a:pt x="0" y="0"/>
                  </a:moveTo>
                  <a:lnTo>
                    <a:pt x="34" y="4327"/>
                  </a:lnTo>
                  <a:lnTo>
                    <a:pt x="755" y="4327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11829023" y="2526788"/>
              <a:ext cx="190909" cy="395281"/>
            </a:xfrm>
            <a:custGeom>
              <a:rect b="b" l="l" r="r" t="t"/>
              <a:pathLst>
                <a:path extrusionOk="0" h="2936" w="1418">
                  <a:moveTo>
                    <a:pt x="0" y="1"/>
                  </a:moveTo>
                  <a:lnTo>
                    <a:pt x="145" y="2936"/>
                  </a:lnTo>
                  <a:lnTo>
                    <a:pt x="1417" y="2936"/>
                  </a:lnTo>
                  <a:lnTo>
                    <a:pt x="13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12044841" y="2387442"/>
              <a:ext cx="133825" cy="534626"/>
            </a:xfrm>
            <a:custGeom>
              <a:rect b="b" l="l" r="r" t="t"/>
              <a:pathLst>
                <a:path extrusionOk="0" h="3971" w="994">
                  <a:moveTo>
                    <a:pt x="1" y="1"/>
                  </a:moveTo>
                  <a:lnTo>
                    <a:pt x="26" y="3971"/>
                  </a:lnTo>
                  <a:lnTo>
                    <a:pt x="993" y="3971"/>
                  </a:lnTo>
                  <a:lnTo>
                    <a:pt x="883" y="5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12566815" y="2864852"/>
              <a:ext cx="93839" cy="36755"/>
            </a:xfrm>
            <a:custGeom>
              <a:rect b="b" l="l" r="r" t="t"/>
              <a:pathLst>
                <a:path extrusionOk="0" h="273" w="697">
                  <a:moveTo>
                    <a:pt x="1" y="1"/>
                  </a:moveTo>
                  <a:lnTo>
                    <a:pt x="9" y="272"/>
                  </a:lnTo>
                  <a:lnTo>
                    <a:pt x="696" y="272"/>
                  </a:lnTo>
                  <a:lnTo>
                    <a:pt x="6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12564526" y="2804402"/>
              <a:ext cx="94916" cy="36620"/>
            </a:xfrm>
            <a:custGeom>
              <a:rect b="b" l="l" r="r" t="t"/>
              <a:pathLst>
                <a:path extrusionOk="0" h="272" w="705">
                  <a:moveTo>
                    <a:pt x="1" y="0"/>
                  </a:moveTo>
                  <a:lnTo>
                    <a:pt x="9" y="271"/>
                  </a:lnTo>
                  <a:lnTo>
                    <a:pt x="705" y="271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12365807" y="2847754"/>
              <a:ext cx="104071" cy="46987"/>
            </a:xfrm>
            <a:custGeom>
              <a:rect b="b" l="l" r="r" t="t"/>
              <a:pathLst>
                <a:path extrusionOk="0" h="349" w="773">
                  <a:moveTo>
                    <a:pt x="1" y="0"/>
                  </a:moveTo>
                  <a:lnTo>
                    <a:pt x="9" y="348"/>
                  </a:lnTo>
                  <a:lnTo>
                    <a:pt x="772" y="34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12556583" y="2334935"/>
              <a:ext cx="67451" cy="33254"/>
            </a:xfrm>
            <a:custGeom>
              <a:rect b="b" l="l" r="r" t="t"/>
              <a:pathLst>
                <a:path extrusionOk="0" h="247" w="501">
                  <a:moveTo>
                    <a:pt x="0" y="1"/>
                  </a:moveTo>
                  <a:lnTo>
                    <a:pt x="0" y="247"/>
                  </a:lnTo>
                  <a:lnTo>
                    <a:pt x="501" y="247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12203574" y="2872796"/>
              <a:ext cx="64085" cy="28811"/>
            </a:xfrm>
            <a:custGeom>
              <a:rect b="b" l="l" r="r" t="t"/>
              <a:pathLst>
                <a:path extrusionOk="0" h="214" w="476">
                  <a:moveTo>
                    <a:pt x="1" y="1"/>
                  </a:moveTo>
                  <a:lnTo>
                    <a:pt x="9" y="213"/>
                  </a:lnTo>
                  <a:lnTo>
                    <a:pt x="476" y="213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12070017" y="2831732"/>
              <a:ext cx="73240" cy="65297"/>
            </a:xfrm>
            <a:custGeom>
              <a:rect b="b" l="l" r="r" t="t"/>
              <a:pathLst>
                <a:path extrusionOk="0" h="485" w="544">
                  <a:moveTo>
                    <a:pt x="0" y="1"/>
                  </a:moveTo>
                  <a:lnTo>
                    <a:pt x="9" y="484"/>
                  </a:lnTo>
                  <a:lnTo>
                    <a:pt x="543" y="484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11657770" y="2410330"/>
              <a:ext cx="89127" cy="60585"/>
            </a:xfrm>
            <a:custGeom>
              <a:rect b="b" l="l" r="r" t="t"/>
              <a:pathLst>
                <a:path extrusionOk="0" h="450" w="662">
                  <a:moveTo>
                    <a:pt x="0" y="0"/>
                  </a:moveTo>
                  <a:lnTo>
                    <a:pt x="0" y="425"/>
                  </a:lnTo>
                  <a:lnTo>
                    <a:pt x="662" y="450"/>
                  </a:lnTo>
                  <a:lnTo>
                    <a:pt x="662" y="450"/>
                  </a:lnTo>
                  <a:lnTo>
                    <a:pt x="653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12730125" y="2841965"/>
              <a:ext cx="173676" cy="60719"/>
            </a:xfrm>
            <a:custGeom>
              <a:rect b="b" l="l" r="r" t="t"/>
              <a:pathLst>
                <a:path extrusionOk="0" h="451" w="1290">
                  <a:moveTo>
                    <a:pt x="1" y="1"/>
                  </a:moveTo>
                  <a:lnTo>
                    <a:pt x="18" y="425"/>
                  </a:lnTo>
                  <a:lnTo>
                    <a:pt x="1290" y="451"/>
                  </a:lnTo>
                  <a:lnTo>
                    <a:pt x="1290" y="451"/>
                  </a:lnTo>
                  <a:lnTo>
                    <a:pt x="1282" y="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12727836" y="2322414"/>
              <a:ext cx="118880" cy="61796"/>
            </a:xfrm>
            <a:custGeom>
              <a:rect b="b" l="l" r="r" t="t"/>
              <a:pathLst>
                <a:path extrusionOk="0" h="459" w="883">
                  <a:moveTo>
                    <a:pt x="874" y="0"/>
                  </a:moveTo>
                  <a:lnTo>
                    <a:pt x="1" y="43"/>
                  </a:lnTo>
                  <a:lnTo>
                    <a:pt x="9" y="458"/>
                  </a:lnTo>
                  <a:lnTo>
                    <a:pt x="883" y="416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11861066" y="2862563"/>
              <a:ext cx="131401" cy="35543"/>
            </a:xfrm>
            <a:custGeom>
              <a:rect b="b" l="l" r="r" t="t"/>
              <a:pathLst>
                <a:path extrusionOk="0" h="264" w="976">
                  <a:moveTo>
                    <a:pt x="0" y="1"/>
                  </a:moveTo>
                  <a:lnTo>
                    <a:pt x="9" y="264"/>
                  </a:lnTo>
                  <a:lnTo>
                    <a:pt x="976" y="264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11610917" y="3172086"/>
              <a:ext cx="228471" cy="539203"/>
            </a:xfrm>
            <a:custGeom>
              <a:rect b="b" l="l" r="r" t="t"/>
              <a:pathLst>
                <a:path extrusionOk="0" h="4005" w="1697">
                  <a:moveTo>
                    <a:pt x="144" y="1"/>
                  </a:moveTo>
                  <a:lnTo>
                    <a:pt x="0" y="4005"/>
                  </a:lnTo>
                  <a:lnTo>
                    <a:pt x="1697" y="4005"/>
                  </a:lnTo>
                  <a:lnTo>
                    <a:pt x="1544" y="111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12543927" y="3086459"/>
              <a:ext cx="153212" cy="624829"/>
            </a:xfrm>
            <a:custGeom>
              <a:rect b="b" l="l" r="r" t="t"/>
              <a:pathLst>
                <a:path extrusionOk="0" h="4641" w="1138">
                  <a:moveTo>
                    <a:pt x="1" y="0"/>
                  </a:moveTo>
                  <a:lnTo>
                    <a:pt x="43" y="4641"/>
                  </a:lnTo>
                  <a:lnTo>
                    <a:pt x="1138" y="4641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12714104" y="3086459"/>
              <a:ext cx="233183" cy="624829"/>
            </a:xfrm>
            <a:custGeom>
              <a:rect b="b" l="l" r="r" t="t"/>
              <a:pathLst>
                <a:path extrusionOk="0" h="4641" w="1732">
                  <a:moveTo>
                    <a:pt x="1" y="0"/>
                  </a:moveTo>
                  <a:lnTo>
                    <a:pt x="69" y="4641"/>
                  </a:lnTo>
                  <a:lnTo>
                    <a:pt x="1731" y="4641"/>
                  </a:lnTo>
                  <a:lnTo>
                    <a:pt x="13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12325821" y="3137889"/>
              <a:ext cx="203430" cy="573400"/>
            </a:xfrm>
            <a:custGeom>
              <a:rect b="b" l="l" r="r" t="t"/>
              <a:pathLst>
                <a:path extrusionOk="0" h="4259" w="1511">
                  <a:moveTo>
                    <a:pt x="1" y="0"/>
                  </a:moveTo>
                  <a:lnTo>
                    <a:pt x="43" y="4259"/>
                  </a:lnTo>
                  <a:lnTo>
                    <a:pt x="1511" y="4259"/>
                  </a:lnTo>
                  <a:lnTo>
                    <a:pt x="1349" y="5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12200208" y="3129811"/>
              <a:ext cx="100570" cy="581478"/>
            </a:xfrm>
            <a:custGeom>
              <a:rect b="b" l="l" r="r" t="t"/>
              <a:pathLst>
                <a:path extrusionOk="0" h="4319" w="747">
                  <a:moveTo>
                    <a:pt x="0" y="1"/>
                  </a:moveTo>
                  <a:lnTo>
                    <a:pt x="26" y="4319"/>
                  </a:lnTo>
                  <a:lnTo>
                    <a:pt x="747" y="4319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11840467" y="3317086"/>
              <a:ext cx="190774" cy="394204"/>
            </a:xfrm>
            <a:custGeom>
              <a:rect b="b" l="l" r="r" t="t"/>
              <a:pathLst>
                <a:path extrusionOk="0" h="2928" w="1417">
                  <a:moveTo>
                    <a:pt x="0" y="1"/>
                  </a:moveTo>
                  <a:lnTo>
                    <a:pt x="145" y="2928"/>
                  </a:lnTo>
                  <a:lnTo>
                    <a:pt x="1417" y="2928"/>
                  </a:lnTo>
                  <a:lnTo>
                    <a:pt x="13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89" name="Google Shape;1789;p5"/>
            <p:cNvSpPr/>
            <p:nvPr/>
          </p:nvSpPr>
          <p:spPr>
            <a:xfrm>
              <a:off x="12056285" y="3176663"/>
              <a:ext cx="133825" cy="534626"/>
            </a:xfrm>
            <a:custGeom>
              <a:rect b="b" l="l" r="r" t="t"/>
              <a:pathLst>
                <a:path extrusionOk="0" h="3971" w="994">
                  <a:moveTo>
                    <a:pt x="1" y="0"/>
                  </a:moveTo>
                  <a:lnTo>
                    <a:pt x="35" y="3971"/>
                  </a:lnTo>
                  <a:lnTo>
                    <a:pt x="993" y="3971"/>
                  </a:lnTo>
                  <a:lnTo>
                    <a:pt x="883" y="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90" name="Google Shape;1790;p5"/>
            <p:cNvSpPr/>
            <p:nvPr/>
          </p:nvSpPr>
          <p:spPr>
            <a:xfrm>
              <a:off x="12578259" y="3655151"/>
              <a:ext cx="94916" cy="36755"/>
            </a:xfrm>
            <a:custGeom>
              <a:rect b="b" l="l" r="r" t="t"/>
              <a:pathLst>
                <a:path extrusionOk="0" h="273" w="705">
                  <a:moveTo>
                    <a:pt x="0" y="1"/>
                  </a:moveTo>
                  <a:lnTo>
                    <a:pt x="9" y="272"/>
                  </a:lnTo>
                  <a:lnTo>
                    <a:pt x="704" y="272"/>
                  </a:lnTo>
                  <a:lnTo>
                    <a:pt x="6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12577047" y="3594700"/>
              <a:ext cx="93839" cy="35543"/>
            </a:xfrm>
            <a:custGeom>
              <a:rect b="b" l="l" r="r" t="t"/>
              <a:pathLst>
                <a:path extrusionOk="0" h="264" w="697">
                  <a:moveTo>
                    <a:pt x="1" y="0"/>
                  </a:moveTo>
                  <a:lnTo>
                    <a:pt x="1" y="263"/>
                  </a:lnTo>
                  <a:lnTo>
                    <a:pt x="696" y="263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12378328" y="3638052"/>
              <a:ext cx="102994" cy="46987"/>
            </a:xfrm>
            <a:custGeom>
              <a:rect b="b" l="l" r="r" t="t"/>
              <a:pathLst>
                <a:path extrusionOk="0" h="349" w="765">
                  <a:moveTo>
                    <a:pt x="1" y="1"/>
                  </a:moveTo>
                  <a:lnTo>
                    <a:pt x="1" y="348"/>
                  </a:lnTo>
                  <a:lnTo>
                    <a:pt x="764" y="348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12568026" y="3125233"/>
              <a:ext cx="67451" cy="33254"/>
            </a:xfrm>
            <a:custGeom>
              <a:rect b="b" l="l" r="r" t="t"/>
              <a:pathLst>
                <a:path extrusionOk="0" h="247" w="501">
                  <a:moveTo>
                    <a:pt x="0" y="1"/>
                  </a:moveTo>
                  <a:lnTo>
                    <a:pt x="0" y="247"/>
                  </a:lnTo>
                  <a:lnTo>
                    <a:pt x="501" y="247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12215017" y="3662017"/>
              <a:ext cx="64085" cy="28677"/>
            </a:xfrm>
            <a:custGeom>
              <a:rect b="b" l="l" r="r" t="t"/>
              <a:pathLst>
                <a:path extrusionOk="0" h="213" w="476">
                  <a:moveTo>
                    <a:pt x="1" y="1"/>
                  </a:moveTo>
                  <a:lnTo>
                    <a:pt x="9" y="213"/>
                  </a:lnTo>
                  <a:lnTo>
                    <a:pt x="476" y="213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12081461" y="3620954"/>
              <a:ext cx="73240" cy="66374"/>
            </a:xfrm>
            <a:custGeom>
              <a:rect b="b" l="l" r="r" t="t"/>
              <a:pathLst>
                <a:path extrusionOk="0" h="493" w="544">
                  <a:moveTo>
                    <a:pt x="0" y="0"/>
                  </a:moveTo>
                  <a:lnTo>
                    <a:pt x="9" y="492"/>
                  </a:lnTo>
                  <a:lnTo>
                    <a:pt x="543" y="492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11669079" y="3200628"/>
              <a:ext cx="89261" cy="60719"/>
            </a:xfrm>
            <a:custGeom>
              <a:rect b="b" l="l" r="r" t="t"/>
              <a:pathLst>
                <a:path extrusionOk="0" h="451" w="663">
                  <a:moveTo>
                    <a:pt x="1" y="1"/>
                  </a:moveTo>
                  <a:lnTo>
                    <a:pt x="9" y="416"/>
                  </a:lnTo>
                  <a:lnTo>
                    <a:pt x="663" y="450"/>
                  </a:lnTo>
                  <a:lnTo>
                    <a:pt x="663" y="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12742646" y="3632398"/>
              <a:ext cx="172599" cy="60585"/>
            </a:xfrm>
            <a:custGeom>
              <a:rect b="b" l="l" r="r" t="t"/>
              <a:pathLst>
                <a:path extrusionOk="0" h="450" w="1282">
                  <a:moveTo>
                    <a:pt x="1" y="0"/>
                  </a:moveTo>
                  <a:lnTo>
                    <a:pt x="9" y="416"/>
                  </a:lnTo>
                  <a:lnTo>
                    <a:pt x="1282" y="450"/>
                  </a:lnTo>
                  <a:lnTo>
                    <a:pt x="1273" y="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12739280" y="3112712"/>
              <a:ext cx="118880" cy="61796"/>
            </a:xfrm>
            <a:custGeom>
              <a:rect b="b" l="l" r="r" t="t"/>
              <a:pathLst>
                <a:path extrusionOk="0" h="459" w="883">
                  <a:moveTo>
                    <a:pt x="874" y="0"/>
                  </a:moveTo>
                  <a:lnTo>
                    <a:pt x="0" y="34"/>
                  </a:lnTo>
                  <a:lnTo>
                    <a:pt x="9" y="459"/>
                  </a:lnTo>
                  <a:lnTo>
                    <a:pt x="883" y="416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11872375" y="3651785"/>
              <a:ext cx="131536" cy="35543"/>
            </a:xfrm>
            <a:custGeom>
              <a:rect b="b" l="l" r="r" t="t"/>
              <a:pathLst>
                <a:path extrusionOk="0" h="264" w="977">
                  <a:moveTo>
                    <a:pt x="1" y="0"/>
                  </a:moveTo>
                  <a:lnTo>
                    <a:pt x="9" y="263"/>
                  </a:lnTo>
                  <a:lnTo>
                    <a:pt x="976" y="263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12716392" y="3961307"/>
              <a:ext cx="227394" cy="540280"/>
            </a:xfrm>
            <a:custGeom>
              <a:rect b="b" l="l" r="r" t="t"/>
              <a:pathLst>
                <a:path extrusionOk="0" h="4013" w="1689">
                  <a:moveTo>
                    <a:pt x="1545" y="0"/>
                  </a:moveTo>
                  <a:lnTo>
                    <a:pt x="145" y="119"/>
                  </a:lnTo>
                  <a:lnTo>
                    <a:pt x="1" y="4013"/>
                  </a:lnTo>
                  <a:lnTo>
                    <a:pt x="1689" y="4013"/>
                  </a:lnTo>
                  <a:lnTo>
                    <a:pt x="15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11857566" y="3876757"/>
              <a:ext cx="153212" cy="624829"/>
            </a:xfrm>
            <a:custGeom>
              <a:rect b="b" l="l" r="r" t="t"/>
              <a:pathLst>
                <a:path extrusionOk="0" h="4641" w="1138">
                  <a:moveTo>
                    <a:pt x="238" y="1"/>
                  </a:moveTo>
                  <a:lnTo>
                    <a:pt x="1" y="4641"/>
                  </a:lnTo>
                  <a:lnTo>
                    <a:pt x="1095" y="4641"/>
                  </a:lnTo>
                  <a:lnTo>
                    <a:pt x="11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11607417" y="3876757"/>
              <a:ext cx="234261" cy="624829"/>
            </a:xfrm>
            <a:custGeom>
              <a:rect b="b" l="l" r="r" t="t"/>
              <a:pathLst>
                <a:path extrusionOk="0" h="4641" w="1740">
                  <a:moveTo>
                    <a:pt x="366" y="1"/>
                  </a:moveTo>
                  <a:lnTo>
                    <a:pt x="1" y="4641"/>
                  </a:lnTo>
                  <a:lnTo>
                    <a:pt x="1672" y="4641"/>
                  </a:lnTo>
                  <a:lnTo>
                    <a:pt x="17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12026665" y="3926976"/>
              <a:ext cx="202218" cy="574612"/>
            </a:xfrm>
            <a:custGeom>
              <a:rect b="b" l="l" r="r" t="t"/>
              <a:pathLst>
                <a:path extrusionOk="0" h="4268" w="1502">
                  <a:moveTo>
                    <a:pt x="1502" y="1"/>
                  </a:moveTo>
                  <a:lnTo>
                    <a:pt x="161" y="60"/>
                  </a:lnTo>
                  <a:lnTo>
                    <a:pt x="0" y="4268"/>
                  </a:lnTo>
                  <a:lnTo>
                    <a:pt x="1459" y="4268"/>
                  </a:lnTo>
                  <a:lnTo>
                    <a:pt x="15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12255004" y="3919032"/>
              <a:ext cx="100705" cy="582555"/>
            </a:xfrm>
            <a:custGeom>
              <a:rect b="b" l="l" r="r" t="t"/>
              <a:pathLst>
                <a:path extrusionOk="0" h="4327" w="748">
                  <a:moveTo>
                    <a:pt x="153" y="0"/>
                  </a:moveTo>
                  <a:lnTo>
                    <a:pt x="1" y="4327"/>
                  </a:lnTo>
                  <a:lnTo>
                    <a:pt x="713" y="4327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12523463" y="4106307"/>
              <a:ext cx="191986" cy="395281"/>
            </a:xfrm>
            <a:custGeom>
              <a:rect b="b" l="l" r="r" t="t"/>
              <a:pathLst>
                <a:path extrusionOk="0" h="2936" w="1426">
                  <a:moveTo>
                    <a:pt x="68" y="1"/>
                  </a:moveTo>
                  <a:lnTo>
                    <a:pt x="0" y="2936"/>
                  </a:lnTo>
                  <a:lnTo>
                    <a:pt x="1273" y="2936"/>
                  </a:lnTo>
                  <a:lnTo>
                    <a:pt x="14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12364680" y="3956647"/>
              <a:ext cx="133690" cy="534626"/>
            </a:xfrm>
            <a:custGeom>
              <a:rect b="b" l="l" r="r" t="t"/>
              <a:pathLst>
                <a:path extrusionOk="0" h="3971" w="993">
                  <a:moveTo>
                    <a:pt x="993" y="1"/>
                  </a:moveTo>
                  <a:lnTo>
                    <a:pt x="110" y="60"/>
                  </a:lnTo>
                  <a:lnTo>
                    <a:pt x="0" y="3971"/>
                  </a:lnTo>
                  <a:lnTo>
                    <a:pt x="967" y="3971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11882742" y="4445584"/>
              <a:ext cx="93704" cy="35543"/>
            </a:xfrm>
            <a:custGeom>
              <a:rect b="b" l="l" r="r" t="t"/>
              <a:pathLst>
                <a:path extrusionOk="0" h="264" w="696">
                  <a:moveTo>
                    <a:pt x="9" y="0"/>
                  </a:moveTo>
                  <a:lnTo>
                    <a:pt x="0" y="263"/>
                  </a:lnTo>
                  <a:lnTo>
                    <a:pt x="696" y="263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11883819" y="4383922"/>
              <a:ext cx="94916" cy="36620"/>
            </a:xfrm>
            <a:custGeom>
              <a:rect b="b" l="l" r="r" t="t"/>
              <a:pathLst>
                <a:path extrusionOk="0" h="272" w="705">
                  <a:moveTo>
                    <a:pt x="9" y="0"/>
                  </a:moveTo>
                  <a:lnTo>
                    <a:pt x="1" y="271"/>
                  </a:lnTo>
                  <a:lnTo>
                    <a:pt x="696" y="271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12073383" y="4427274"/>
              <a:ext cx="104071" cy="46987"/>
            </a:xfrm>
            <a:custGeom>
              <a:rect b="b" l="l" r="r" t="t"/>
              <a:pathLst>
                <a:path extrusionOk="0" h="349" w="773">
                  <a:moveTo>
                    <a:pt x="9" y="0"/>
                  </a:moveTo>
                  <a:lnTo>
                    <a:pt x="1" y="348"/>
                  </a:lnTo>
                  <a:lnTo>
                    <a:pt x="764" y="348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11919228" y="3915532"/>
              <a:ext cx="67586" cy="32177"/>
            </a:xfrm>
            <a:custGeom>
              <a:rect b="b" l="l" r="r" t="t"/>
              <a:pathLst>
                <a:path extrusionOk="0" h="239" w="502">
                  <a:moveTo>
                    <a:pt x="1" y="1"/>
                  </a:moveTo>
                  <a:lnTo>
                    <a:pt x="1" y="239"/>
                  </a:lnTo>
                  <a:lnTo>
                    <a:pt x="501" y="239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12275602" y="4452315"/>
              <a:ext cx="64085" cy="28811"/>
            </a:xfrm>
            <a:custGeom>
              <a:rect b="b" l="l" r="r" t="t"/>
              <a:pathLst>
                <a:path extrusionOk="0" h="214" w="476">
                  <a:moveTo>
                    <a:pt x="9" y="1"/>
                  </a:moveTo>
                  <a:lnTo>
                    <a:pt x="0" y="213"/>
                  </a:lnTo>
                  <a:lnTo>
                    <a:pt x="475" y="213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12400138" y="4411252"/>
              <a:ext cx="73105" cy="65297"/>
            </a:xfrm>
            <a:custGeom>
              <a:rect b="b" l="l" r="r" t="t"/>
              <a:pathLst>
                <a:path extrusionOk="0" h="485" w="543">
                  <a:moveTo>
                    <a:pt x="8" y="1"/>
                  </a:moveTo>
                  <a:lnTo>
                    <a:pt x="0" y="484"/>
                  </a:lnTo>
                  <a:lnTo>
                    <a:pt x="543" y="484"/>
                  </a:lnTo>
                  <a:lnTo>
                    <a:pt x="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12796365" y="3990926"/>
              <a:ext cx="90338" cy="60719"/>
            </a:xfrm>
            <a:custGeom>
              <a:rect b="b" l="l" r="r" t="t"/>
              <a:pathLst>
                <a:path extrusionOk="0" h="451" w="671">
                  <a:moveTo>
                    <a:pt x="671" y="1"/>
                  </a:moveTo>
                  <a:lnTo>
                    <a:pt x="9" y="26"/>
                  </a:lnTo>
                  <a:lnTo>
                    <a:pt x="1" y="450"/>
                  </a:lnTo>
                  <a:lnTo>
                    <a:pt x="662" y="417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11639459" y="4422696"/>
              <a:ext cx="173676" cy="60719"/>
            </a:xfrm>
            <a:custGeom>
              <a:rect b="b" l="l" r="r" t="t"/>
              <a:pathLst>
                <a:path extrusionOk="0" h="451" w="1290">
                  <a:moveTo>
                    <a:pt x="1290" y="0"/>
                  </a:moveTo>
                  <a:lnTo>
                    <a:pt x="17" y="26"/>
                  </a:lnTo>
                  <a:lnTo>
                    <a:pt x="0" y="450"/>
                  </a:lnTo>
                  <a:lnTo>
                    <a:pt x="1273" y="416"/>
                  </a:lnTo>
                  <a:lnTo>
                    <a:pt x="12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11696544" y="3901934"/>
              <a:ext cx="120092" cy="61796"/>
            </a:xfrm>
            <a:custGeom>
              <a:rect b="b" l="l" r="r" t="t"/>
              <a:pathLst>
                <a:path extrusionOk="0" h="459" w="892">
                  <a:moveTo>
                    <a:pt x="9" y="0"/>
                  </a:moveTo>
                  <a:lnTo>
                    <a:pt x="0" y="424"/>
                  </a:lnTo>
                  <a:lnTo>
                    <a:pt x="883" y="458"/>
                  </a:lnTo>
                  <a:lnTo>
                    <a:pt x="891" y="4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12550793" y="4442083"/>
              <a:ext cx="131536" cy="35543"/>
            </a:xfrm>
            <a:custGeom>
              <a:rect b="b" l="l" r="r" t="t"/>
              <a:pathLst>
                <a:path extrusionOk="0" h="264" w="977">
                  <a:moveTo>
                    <a:pt x="9" y="1"/>
                  </a:moveTo>
                  <a:lnTo>
                    <a:pt x="1" y="264"/>
                  </a:lnTo>
                  <a:lnTo>
                    <a:pt x="968" y="264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11597185" y="1601721"/>
              <a:ext cx="234261" cy="548358"/>
            </a:xfrm>
            <a:custGeom>
              <a:rect b="b" l="l" r="r" t="t"/>
              <a:pathLst>
                <a:path extrusionOk="0" h="4073" w="1740">
                  <a:moveTo>
                    <a:pt x="0" y="0"/>
                  </a:moveTo>
                  <a:lnTo>
                    <a:pt x="68" y="4072"/>
                  </a:lnTo>
                  <a:lnTo>
                    <a:pt x="1739" y="4072"/>
                  </a:lnTo>
                  <a:lnTo>
                    <a:pt x="13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12784921" y="1601721"/>
              <a:ext cx="153212" cy="548358"/>
            </a:xfrm>
            <a:custGeom>
              <a:rect b="b" l="l" r="r" t="t"/>
              <a:pathLst>
                <a:path extrusionOk="0" h="4073" w="1138">
                  <a:moveTo>
                    <a:pt x="1" y="0"/>
                  </a:moveTo>
                  <a:lnTo>
                    <a:pt x="43" y="4072"/>
                  </a:lnTo>
                  <a:lnTo>
                    <a:pt x="1137" y="4072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11855277" y="1601721"/>
              <a:ext cx="203430" cy="548358"/>
            </a:xfrm>
            <a:custGeom>
              <a:rect b="b" l="l" r="r" t="t"/>
              <a:pathLst>
                <a:path extrusionOk="0" h="4073" w="1511">
                  <a:moveTo>
                    <a:pt x="43" y="0"/>
                  </a:moveTo>
                  <a:lnTo>
                    <a:pt x="1" y="4072"/>
                  </a:lnTo>
                  <a:lnTo>
                    <a:pt x="1375" y="4072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12406870" y="1753588"/>
              <a:ext cx="147557" cy="396493"/>
            </a:xfrm>
            <a:custGeom>
              <a:rect b="b" l="l" r="r" t="t"/>
              <a:pathLst>
                <a:path extrusionOk="0" h="2945" w="1096">
                  <a:moveTo>
                    <a:pt x="69" y="1"/>
                  </a:moveTo>
                  <a:lnTo>
                    <a:pt x="1" y="2944"/>
                  </a:lnTo>
                  <a:lnTo>
                    <a:pt x="1095" y="2944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12266447" y="1601721"/>
              <a:ext cx="120092" cy="548358"/>
            </a:xfrm>
            <a:custGeom>
              <a:rect b="b" l="l" r="r" t="t"/>
              <a:pathLst>
                <a:path extrusionOk="0" h="4073" w="892">
                  <a:moveTo>
                    <a:pt x="0" y="0"/>
                  </a:moveTo>
                  <a:lnTo>
                    <a:pt x="94" y="4072"/>
                  </a:lnTo>
                  <a:lnTo>
                    <a:pt x="891" y="4072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12059785" y="1655440"/>
              <a:ext cx="197641" cy="494640"/>
            </a:xfrm>
            <a:custGeom>
              <a:rect b="b" l="l" r="r" t="t"/>
              <a:pathLst>
                <a:path extrusionOk="0" h="3674" w="1468">
                  <a:moveTo>
                    <a:pt x="127" y="0"/>
                  </a:moveTo>
                  <a:lnTo>
                    <a:pt x="0" y="3673"/>
                  </a:lnTo>
                  <a:lnTo>
                    <a:pt x="1468" y="3673"/>
                  </a:lnTo>
                  <a:lnTo>
                    <a:pt x="1332" y="102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12573707" y="1641624"/>
              <a:ext cx="203430" cy="503795"/>
            </a:xfrm>
            <a:custGeom>
              <a:rect b="b" l="l" r="r" t="t"/>
              <a:pathLst>
                <a:path extrusionOk="0" h="3742" w="1511">
                  <a:moveTo>
                    <a:pt x="1" y="0"/>
                  </a:moveTo>
                  <a:lnTo>
                    <a:pt x="43" y="3741"/>
                  </a:lnTo>
                  <a:lnTo>
                    <a:pt x="1510" y="3741"/>
                  </a:lnTo>
                  <a:lnTo>
                    <a:pt x="1349" y="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11881530" y="2090575"/>
              <a:ext cx="122381" cy="35543"/>
            </a:xfrm>
            <a:custGeom>
              <a:rect b="b" l="l" r="r" t="t"/>
              <a:pathLst>
                <a:path extrusionOk="0" h="264" w="909">
                  <a:moveTo>
                    <a:pt x="9" y="0"/>
                  </a:moveTo>
                  <a:lnTo>
                    <a:pt x="1" y="263"/>
                  </a:lnTo>
                  <a:lnTo>
                    <a:pt x="900" y="263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11883819" y="2028913"/>
              <a:ext cx="122381" cy="36620"/>
            </a:xfrm>
            <a:custGeom>
              <a:rect b="b" l="l" r="r" t="t"/>
              <a:pathLst>
                <a:path extrusionOk="0" h="272" w="909">
                  <a:moveTo>
                    <a:pt x="9" y="0"/>
                  </a:moveTo>
                  <a:lnTo>
                    <a:pt x="1" y="272"/>
                  </a:lnTo>
                  <a:lnTo>
                    <a:pt x="900" y="272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12098559" y="2075631"/>
              <a:ext cx="116592" cy="46987"/>
            </a:xfrm>
            <a:custGeom>
              <a:rect b="b" l="l" r="r" t="t"/>
              <a:pathLst>
                <a:path extrusionOk="0" h="349" w="866">
                  <a:moveTo>
                    <a:pt x="9" y="1"/>
                  </a:moveTo>
                  <a:lnTo>
                    <a:pt x="0" y="349"/>
                  </a:lnTo>
                  <a:lnTo>
                    <a:pt x="857" y="349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11873587" y="1625686"/>
              <a:ext cx="135979" cy="33254"/>
            </a:xfrm>
            <a:custGeom>
              <a:rect b="b" l="l" r="r" t="t"/>
              <a:pathLst>
                <a:path extrusionOk="0" h="247" w="1010">
                  <a:moveTo>
                    <a:pt x="0" y="1"/>
                  </a:moveTo>
                  <a:lnTo>
                    <a:pt x="0" y="247"/>
                  </a:lnTo>
                  <a:lnTo>
                    <a:pt x="1010" y="247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12435412" y="2096230"/>
              <a:ext cx="90473" cy="29888"/>
            </a:xfrm>
            <a:custGeom>
              <a:rect b="b" l="l" r="r" t="t"/>
              <a:pathLst>
                <a:path extrusionOk="0" h="222" w="672">
                  <a:moveTo>
                    <a:pt x="9" y="1"/>
                  </a:moveTo>
                  <a:lnTo>
                    <a:pt x="1" y="221"/>
                  </a:lnTo>
                  <a:lnTo>
                    <a:pt x="663" y="221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12298490" y="2063110"/>
              <a:ext cx="73105" cy="69874"/>
            </a:xfrm>
            <a:custGeom>
              <a:rect b="b" l="l" r="r" t="t"/>
              <a:pathLst>
                <a:path extrusionOk="0" h="519" w="543">
                  <a:moveTo>
                    <a:pt x="543" y="1"/>
                  </a:moveTo>
                  <a:lnTo>
                    <a:pt x="8" y="26"/>
                  </a:lnTo>
                  <a:lnTo>
                    <a:pt x="0" y="518"/>
                  </a:lnTo>
                  <a:lnTo>
                    <a:pt x="534" y="493"/>
                  </a:lnTo>
                  <a:lnTo>
                    <a:pt x="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12609090" y="1677116"/>
              <a:ext cx="106360" cy="56007"/>
            </a:xfrm>
            <a:custGeom>
              <a:rect b="b" l="l" r="r" t="t"/>
              <a:pathLst>
                <a:path extrusionOk="0" h="416" w="790">
                  <a:moveTo>
                    <a:pt x="9" y="0"/>
                  </a:moveTo>
                  <a:lnTo>
                    <a:pt x="0" y="416"/>
                  </a:lnTo>
                  <a:lnTo>
                    <a:pt x="781" y="416"/>
                  </a:lnTo>
                  <a:lnTo>
                    <a:pt x="7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12796365" y="1631341"/>
              <a:ext cx="85761" cy="59642"/>
            </a:xfrm>
            <a:custGeom>
              <a:rect b="b" l="l" r="r" t="t"/>
              <a:pathLst>
                <a:path extrusionOk="0" h="443" w="637">
                  <a:moveTo>
                    <a:pt x="9" y="1"/>
                  </a:moveTo>
                  <a:lnTo>
                    <a:pt x="1" y="417"/>
                  </a:lnTo>
                  <a:lnTo>
                    <a:pt x="628" y="442"/>
                  </a:lnTo>
                  <a:lnTo>
                    <a:pt x="637" y="26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11645114" y="2059744"/>
              <a:ext cx="105283" cy="60585"/>
            </a:xfrm>
            <a:custGeom>
              <a:rect b="b" l="l" r="r" t="t"/>
              <a:pathLst>
                <a:path extrusionOk="0" h="450" w="782">
                  <a:moveTo>
                    <a:pt x="781" y="0"/>
                  </a:moveTo>
                  <a:lnTo>
                    <a:pt x="9" y="26"/>
                  </a:lnTo>
                  <a:lnTo>
                    <a:pt x="1" y="450"/>
                  </a:lnTo>
                  <a:lnTo>
                    <a:pt x="1" y="450"/>
                  </a:lnTo>
                  <a:lnTo>
                    <a:pt x="773" y="416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11615495" y="1632552"/>
              <a:ext cx="134902" cy="59508"/>
            </a:xfrm>
            <a:custGeom>
              <a:rect b="b" l="l" r="r" t="t"/>
              <a:pathLst>
                <a:path extrusionOk="0" h="442" w="1002">
                  <a:moveTo>
                    <a:pt x="1001" y="0"/>
                  </a:moveTo>
                  <a:lnTo>
                    <a:pt x="17" y="26"/>
                  </a:lnTo>
                  <a:lnTo>
                    <a:pt x="0" y="442"/>
                  </a:lnTo>
                  <a:lnTo>
                    <a:pt x="993" y="425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12595357" y="2085998"/>
              <a:ext cx="139479" cy="42409"/>
            </a:xfrm>
            <a:custGeom>
              <a:rect b="b" l="l" r="r" t="t"/>
              <a:pathLst>
                <a:path extrusionOk="0" h="315" w="1036">
                  <a:moveTo>
                    <a:pt x="1" y="0"/>
                  </a:moveTo>
                  <a:lnTo>
                    <a:pt x="18" y="314"/>
                  </a:lnTo>
                  <a:lnTo>
                    <a:pt x="1036" y="314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12804308" y="2022047"/>
              <a:ext cx="105283" cy="114303"/>
            </a:xfrm>
            <a:custGeom>
              <a:rect b="b" l="l" r="r" t="t"/>
              <a:pathLst>
                <a:path extrusionOk="0" h="849" w="782">
                  <a:moveTo>
                    <a:pt x="1" y="0"/>
                  </a:moveTo>
                  <a:lnTo>
                    <a:pt x="9" y="848"/>
                  </a:lnTo>
                  <a:lnTo>
                    <a:pt x="781" y="84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11318493" y="1313875"/>
              <a:ext cx="1914340" cy="114303"/>
            </a:xfrm>
            <a:custGeom>
              <a:rect b="b" l="l" r="r" t="t"/>
              <a:pathLst>
                <a:path extrusionOk="0" h="849" w="14219">
                  <a:moveTo>
                    <a:pt x="467" y="1"/>
                  </a:moveTo>
                  <a:cubicBezTo>
                    <a:pt x="230" y="1"/>
                    <a:pt x="26" y="187"/>
                    <a:pt x="1" y="425"/>
                  </a:cubicBezTo>
                  <a:cubicBezTo>
                    <a:pt x="26" y="662"/>
                    <a:pt x="230" y="849"/>
                    <a:pt x="467" y="849"/>
                  </a:cubicBezTo>
                  <a:lnTo>
                    <a:pt x="13752" y="849"/>
                  </a:lnTo>
                  <a:cubicBezTo>
                    <a:pt x="13989" y="849"/>
                    <a:pt x="14193" y="662"/>
                    <a:pt x="14218" y="425"/>
                  </a:cubicBezTo>
                  <a:cubicBezTo>
                    <a:pt x="14193" y="187"/>
                    <a:pt x="13989" y="1"/>
                    <a:pt x="13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11337880" y="4501457"/>
              <a:ext cx="1875431" cy="74452"/>
            </a:xfrm>
            <a:custGeom>
              <a:rect b="b" l="l" r="r" t="t"/>
              <a:pathLst>
                <a:path extrusionOk="0" h="553" w="13930">
                  <a:moveTo>
                    <a:pt x="366" y="1"/>
                  </a:moveTo>
                  <a:cubicBezTo>
                    <a:pt x="187" y="1"/>
                    <a:pt x="43" y="120"/>
                    <a:pt x="1" y="272"/>
                  </a:cubicBezTo>
                  <a:cubicBezTo>
                    <a:pt x="43" y="433"/>
                    <a:pt x="187" y="552"/>
                    <a:pt x="366" y="552"/>
                  </a:cubicBezTo>
                  <a:lnTo>
                    <a:pt x="13565" y="552"/>
                  </a:lnTo>
                  <a:cubicBezTo>
                    <a:pt x="13743" y="552"/>
                    <a:pt x="13887" y="433"/>
                    <a:pt x="13930" y="272"/>
                  </a:cubicBezTo>
                  <a:cubicBezTo>
                    <a:pt x="13887" y="120"/>
                    <a:pt x="13743" y="1"/>
                    <a:pt x="13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6"/>
          <p:cNvSpPr/>
          <p:nvPr/>
        </p:nvSpPr>
        <p:spPr>
          <a:xfrm>
            <a:off x="-79375" y="2131751"/>
            <a:ext cx="9143992" cy="78001"/>
          </a:xfrm>
          <a:custGeom>
            <a:rect b="b" l="l" r="r" t="t"/>
            <a:pathLst>
              <a:path extrusionOk="0" h="525" w="27171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3" name="Google Shape;1843;p6"/>
          <p:cNvSpPr txBox="1"/>
          <p:nvPr>
            <p:ph type="title"/>
          </p:nvPr>
        </p:nvSpPr>
        <p:spPr>
          <a:xfrm>
            <a:off x="1937565" y="2557100"/>
            <a:ext cx="4420686" cy="11946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 sz="4800">
                <a:latin typeface="Cambria"/>
                <a:ea typeface="Cambria"/>
                <a:cs typeface="Cambria"/>
                <a:sym typeface="Cambria"/>
              </a:rPr>
              <a:t>ĐỌC – TÌM HIỂU CHUNG</a:t>
            </a:r>
            <a:endParaRPr b="1" sz="4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44" name="Google Shape;1844;p6"/>
          <p:cNvSpPr/>
          <p:nvPr/>
        </p:nvSpPr>
        <p:spPr>
          <a:xfrm>
            <a:off x="713225" y="2372125"/>
            <a:ext cx="1211028" cy="1211726"/>
          </a:xfrm>
          <a:custGeom>
            <a:rect b="b" l="l" r="r" t="t"/>
            <a:pathLst>
              <a:path extrusionOk="0" h="91296" w="91295">
                <a:moveTo>
                  <a:pt x="75084" y="16212"/>
                </a:moveTo>
                <a:cubicBezTo>
                  <a:pt x="91295" y="32466"/>
                  <a:pt x="91295" y="58788"/>
                  <a:pt x="75084" y="75041"/>
                </a:cubicBezTo>
                <a:cubicBezTo>
                  <a:pt x="58830" y="91295"/>
                  <a:pt x="32466" y="91295"/>
                  <a:pt x="16255" y="75041"/>
                </a:cubicBezTo>
                <a:cubicBezTo>
                  <a:pt x="1" y="58788"/>
                  <a:pt x="1" y="32466"/>
                  <a:pt x="16255" y="16212"/>
                </a:cubicBezTo>
                <a:cubicBezTo>
                  <a:pt x="32466" y="1"/>
                  <a:pt x="58830" y="1"/>
                  <a:pt x="75084" y="16212"/>
                </a:cubicBezTo>
                <a:close/>
              </a:path>
            </a:pathLst>
          </a:custGeom>
          <a:gradFill>
            <a:gsLst>
              <a:gs pos="0">
                <a:srgbClr val="FFF6DB">
                  <a:alpha val="21568"/>
                </a:srgbClr>
              </a:gs>
              <a:gs pos="100000">
                <a:srgbClr val="FAD25C">
                  <a:alpha val="21568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5" name="Google Shape;1845;p6"/>
          <p:cNvSpPr txBox="1"/>
          <p:nvPr>
            <p:ph idx="2" type="title"/>
          </p:nvPr>
        </p:nvSpPr>
        <p:spPr>
          <a:xfrm>
            <a:off x="692937" y="2557091"/>
            <a:ext cx="1251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I</a:t>
            </a:r>
            <a:endParaRPr/>
          </a:p>
        </p:txBody>
      </p:sp>
      <p:grpSp>
        <p:nvGrpSpPr>
          <p:cNvPr id="1846" name="Google Shape;1846;p6"/>
          <p:cNvGrpSpPr/>
          <p:nvPr/>
        </p:nvGrpSpPr>
        <p:grpSpPr>
          <a:xfrm>
            <a:off x="6824583" y="2209123"/>
            <a:ext cx="1461212" cy="2300941"/>
            <a:chOff x="-1585355" y="3118609"/>
            <a:chExt cx="502947" cy="782260"/>
          </a:xfrm>
        </p:grpSpPr>
        <p:sp>
          <p:nvSpPr>
            <p:cNvPr id="1847" name="Google Shape;1847;p6"/>
            <p:cNvSpPr/>
            <p:nvPr/>
          </p:nvSpPr>
          <p:spPr>
            <a:xfrm>
              <a:off x="-1108642" y="3867135"/>
              <a:ext cx="26234" cy="33734"/>
            </a:xfrm>
            <a:custGeom>
              <a:rect b="b" l="l" r="r" t="t"/>
              <a:pathLst>
                <a:path extrusionOk="0" h="994" w="773">
                  <a:moveTo>
                    <a:pt x="391" y="1"/>
                  </a:moveTo>
                  <a:cubicBezTo>
                    <a:pt x="179" y="1"/>
                    <a:pt x="1" y="221"/>
                    <a:pt x="1" y="493"/>
                  </a:cubicBezTo>
                  <a:cubicBezTo>
                    <a:pt x="1" y="773"/>
                    <a:pt x="179" y="993"/>
                    <a:pt x="391" y="993"/>
                  </a:cubicBezTo>
                  <a:cubicBezTo>
                    <a:pt x="603" y="993"/>
                    <a:pt x="773" y="773"/>
                    <a:pt x="773" y="493"/>
                  </a:cubicBezTo>
                  <a:cubicBezTo>
                    <a:pt x="773" y="221"/>
                    <a:pt x="603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-1105757" y="3889601"/>
              <a:ext cx="10690" cy="11267"/>
            </a:xfrm>
            <a:custGeom>
              <a:rect b="b" l="l" r="r" t="t"/>
              <a:pathLst>
                <a:path extrusionOk="0" h="332" w="315">
                  <a:moveTo>
                    <a:pt x="0" y="0"/>
                  </a:moveTo>
                  <a:lnTo>
                    <a:pt x="0" y="331"/>
                  </a:lnTo>
                  <a:lnTo>
                    <a:pt x="314" y="331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-1578703" y="3118609"/>
              <a:ext cx="278423" cy="28847"/>
            </a:xfrm>
            <a:custGeom>
              <a:rect b="b" l="l" r="r" t="t"/>
              <a:pathLst>
                <a:path extrusionOk="0" h="850" w="8204">
                  <a:moveTo>
                    <a:pt x="0" y="1"/>
                  </a:moveTo>
                  <a:lnTo>
                    <a:pt x="0" y="849"/>
                  </a:lnTo>
                  <a:lnTo>
                    <a:pt x="8203" y="849"/>
                  </a:lnTo>
                  <a:lnTo>
                    <a:pt x="79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-1319624" y="3133576"/>
              <a:ext cx="234949" cy="744249"/>
            </a:xfrm>
            <a:custGeom>
              <a:rect b="b" l="l" r="r" t="t"/>
              <a:pathLst>
                <a:path extrusionOk="0" h="21930" w="6923">
                  <a:moveTo>
                    <a:pt x="1" y="1"/>
                  </a:moveTo>
                  <a:lnTo>
                    <a:pt x="6482" y="21930"/>
                  </a:lnTo>
                  <a:lnTo>
                    <a:pt x="6923" y="21930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-1331129" y="3133576"/>
              <a:ext cx="234949" cy="744249"/>
            </a:xfrm>
            <a:custGeom>
              <a:rect b="b" l="l" r="r" t="t"/>
              <a:pathLst>
                <a:path extrusionOk="0" h="21930" w="6923">
                  <a:moveTo>
                    <a:pt x="0" y="1"/>
                  </a:moveTo>
                  <a:lnTo>
                    <a:pt x="6481" y="21930"/>
                  </a:lnTo>
                  <a:lnTo>
                    <a:pt x="6923" y="21930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-1554811" y="3496639"/>
              <a:ext cx="170740" cy="10079"/>
            </a:xfrm>
            <a:custGeom>
              <a:rect b="b" l="l" r="r" t="t"/>
              <a:pathLst>
                <a:path extrusionOk="0" h="297" w="5031">
                  <a:moveTo>
                    <a:pt x="0" y="0"/>
                  </a:moveTo>
                  <a:lnTo>
                    <a:pt x="0" y="297"/>
                  </a:lnTo>
                  <a:lnTo>
                    <a:pt x="5031" y="297"/>
                  </a:lnTo>
                  <a:lnTo>
                    <a:pt x="50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-1554811" y="3515610"/>
              <a:ext cx="170740" cy="10113"/>
            </a:xfrm>
            <a:custGeom>
              <a:rect b="b" l="l" r="r" t="t"/>
              <a:pathLst>
                <a:path extrusionOk="0" h="298" w="5031">
                  <a:moveTo>
                    <a:pt x="0" y="1"/>
                  </a:moveTo>
                  <a:lnTo>
                    <a:pt x="0" y="298"/>
                  </a:lnTo>
                  <a:lnTo>
                    <a:pt x="5031" y="298"/>
                  </a:lnTo>
                  <a:lnTo>
                    <a:pt x="50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-1559155" y="3133576"/>
              <a:ext cx="70013" cy="27116"/>
            </a:xfrm>
            <a:custGeom>
              <a:rect b="b" l="l" r="r" t="t"/>
              <a:pathLst>
                <a:path extrusionOk="0" h="799" w="2063">
                  <a:moveTo>
                    <a:pt x="1" y="1"/>
                  </a:moveTo>
                  <a:lnTo>
                    <a:pt x="1" y="798"/>
                  </a:lnTo>
                  <a:lnTo>
                    <a:pt x="2062" y="798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-1543612" y="3133576"/>
              <a:ext cx="49583" cy="27388"/>
            </a:xfrm>
            <a:custGeom>
              <a:rect b="b" l="l" r="r" t="t"/>
              <a:pathLst>
                <a:path extrusionOk="0" h="807" w="1461">
                  <a:moveTo>
                    <a:pt x="1" y="1"/>
                  </a:moveTo>
                  <a:lnTo>
                    <a:pt x="264" y="807"/>
                  </a:lnTo>
                  <a:lnTo>
                    <a:pt x="1460" y="807"/>
                  </a:lnTo>
                  <a:lnTo>
                    <a:pt x="14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-1280189" y="3889601"/>
              <a:ext cx="13303" cy="11267"/>
            </a:xfrm>
            <a:custGeom>
              <a:rect b="b" l="l" r="r" t="t"/>
              <a:pathLst>
                <a:path extrusionOk="0" h="332" w="392">
                  <a:moveTo>
                    <a:pt x="69" y="0"/>
                  </a:moveTo>
                  <a:lnTo>
                    <a:pt x="1" y="331"/>
                  </a:lnTo>
                  <a:lnTo>
                    <a:pt x="391" y="331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-1280460" y="3867135"/>
              <a:ext cx="26234" cy="33734"/>
            </a:xfrm>
            <a:custGeom>
              <a:rect b="b" l="l" r="r" t="t"/>
              <a:pathLst>
                <a:path extrusionOk="0" h="994" w="773">
                  <a:moveTo>
                    <a:pt x="382" y="1"/>
                  </a:moveTo>
                  <a:cubicBezTo>
                    <a:pt x="170" y="1"/>
                    <a:pt x="0" y="221"/>
                    <a:pt x="0" y="493"/>
                  </a:cubicBezTo>
                  <a:cubicBezTo>
                    <a:pt x="0" y="773"/>
                    <a:pt x="170" y="993"/>
                    <a:pt x="382" y="993"/>
                  </a:cubicBezTo>
                  <a:cubicBezTo>
                    <a:pt x="594" y="993"/>
                    <a:pt x="772" y="773"/>
                    <a:pt x="772" y="493"/>
                  </a:cubicBezTo>
                  <a:cubicBezTo>
                    <a:pt x="772" y="221"/>
                    <a:pt x="594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-1572968" y="3889601"/>
              <a:ext cx="10690" cy="11267"/>
            </a:xfrm>
            <a:custGeom>
              <a:rect b="b" l="l" r="r" t="t"/>
              <a:pathLst>
                <a:path extrusionOk="0" h="332" w="315">
                  <a:moveTo>
                    <a:pt x="1" y="0"/>
                  </a:moveTo>
                  <a:lnTo>
                    <a:pt x="1" y="331"/>
                  </a:lnTo>
                  <a:lnTo>
                    <a:pt x="315" y="331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-1575547" y="3867135"/>
              <a:ext cx="26234" cy="33734"/>
            </a:xfrm>
            <a:custGeom>
              <a:rect b="b" l="l" r="r" t="t"/>
              <a:pathLst>
                <a:path extrusionOk="0" h="994" w="773">
                  <a:moveTo>
                    <a:pt x="382" y="1"/>
                  </a:moveTo>
                  <a:cubicBezTo>
                    <a:pt x="170" y="1"/>
                    <a:pt x="0" y="221"/>
                    <a:pt x="0" y="493"/>
                  </a:cubicBezTo>
                  <a:cubicBezTo>
                    <a:pt x="0" y="773"/>
                    <a:pt x="170" y="993"/>
                    <a:pt x="382" y="993"/>
                  </a:cubicBezTo>
                  <a:cubicBezTo>
                    <a:pt x="594" y="993"/>
                    <a:pt x="772" y="773"/>
                    <a:pt x="772" y="493"/>
                  </a:cubicBezTo>
                  <a:cubicBezTo>
                    <a:pt x="772" y="221"/>
                    <a:pt x="594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-1567198" y="3133576"/>
              <a:ext cx="15272" cy="744249"/>
            </a:xfrm>
            <a:custGeom>
              <a:rect b="b" l="l" r="r" t="t"/>
              <a:pathLst>
                <a:path extrusionOk="0" h="21930" w="450">
                  <a:moveTo>
                    <a:pt x="0" y="1"/>
                  </a:moveTo>
                  <a:lnTo>
                    <a:pt x="0" y="21930"/>
                  </a:lnTo>
                  <a:lnTo>
                    <a:pt x="450" y="21930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-1578703" y="3133576"/>
              <a:ext cx="15000" cy="744249"/>
            </a:xfrm>
            <a:custGeom>
              <a:rect b="b" l="l" r="r" t="t"/>
              <a:pathLst>
                <a:path extrusionOk="0" h="21930" w="442">
                  <a:moveTo>
                    <a:pt x="0" y="1"/>
                  </a:moveTo>
                  <a:lnTo>
                    <a:pt x="0" y="21930"/>
                  </a:lnTo>
                  <a:lnTo>
                    <a:pt x="441" y="21930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-1404536" y="3133576"/>
              <a:ext cx="15000" cy="744249"/>
            </a:xfrm>
            <a:custGeom>
              <a:rect b="b" l="l" r="r" t="t"/>
              <a:pathLst>
                <a:path extrusionOk="0" h="21930" w="442">
                  <a:moveTo>
                    <a:pt x="0" y="1"/>
                  </a:moveTo>
                  <a:lnTo>
                    <a:pt x="0" y="21930"/>
                  </a:lnTo>
                  <a:lnTo>
                    <a:pt x="441" y="21930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-1478520" y="3154312"/>
              <a:ext cx="169891" cy="18767"/>
            </a:xfrm>
            <a:custGeom>
              <a:rect b="b" l="l" r="r" t="t"/>
              <a:pathLst>
                <a:path extrusionOk="0" h="553" w="5006">
                  <a:moveTo>
                    <a:pt x="0" y="1"/>
                  </a:moveTo>
                  <a:lnTo>
                    <a:pt x="187" y="552"/>
                  </a:lnTo>
                  <a:lnTo>
                    <a:pt x="5005" y="552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-1462128" y="3209290"/>
              <a:ext cx="169620" cy="18462"/>
            </a:xfrm>
            <a:custGeom>
              <a:rect b="b" l="l" r="r" t="t"/>
              <a:pathLst>
                <a:path extrusionOk="0" h="544" w="4998">
                  <a:moveTo>
                    <a:pt x="1" y="1"/>
                  </a:moveTo>
                  <a:lnTo>
                    <a:pt x="187" y="544"/>
                  </a:lnTo>
                  <a:lnTo>
                    <a:pt x="4997" y="544"/>
                  </a:lnTo>
                  <a:lnTo>
                    <a:pt x="48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-1446008" y="3264303"/>
              <a:ext cx="169620" cy="18462"/>
            </a:xfrm>
            <a:custGeom>
              <a:rect b="b" l="l" r="r" t="t"/>
              <a:pathLst>
                <a:path extrusionOk="0" h="544" w="4998">
                  <a:moveTo>
                    <a:pt x="1" y="0"/>
                  </a:moveTo>
                  <a:lnTo>
                    <a:pt x="187" y="543"/>
                  </a:lnTo>
                  <a:lnTo>
                    <a:pt x="4997" y="543"/>
                  </a:lnTo>
                  <a:lnTo>
                    <a:pt x="48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-1429582" y="3319282"/>
              <a:ext cx="169586" cy="18462"/>
            </a:xfrm>
            <a:custGeom>
              <a:rect b="b" l="l" r="r" t="t"/>
              <a:pathLst>
                <a:path extrusionOk="0" h="544" w="4997">
                  <a:moveTo>
                    <a:pt x="0" y="0"/>
                  </a:moveTo>
                  <a:lnTo>
                    <a:pt x="187" y="543"/>
                  </a:lnTo>
                  <a:lnTo>
                    <a:pt x="4997" y="543"/>
                  </a:lnTo>
                  <a:lnTo>
                    <a:pt x="48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-1413462" y="3373989"/>
              <a:ext cx="169586" cy="18733"/>
            </a:xfrm>
            <a:custGeom>
              <a:rect b="b" l="l" r="r" t="t"/>
              <a:pathLst>
                <a:path extrusionOk="0" h="552" w="4997">
                  <a:moveTo>
                    <a:pt x="0" y="0"/>
                  </a:moveTo>
                  <a:lnTo>
                    <a:pt x="187" y="552"/>
                  </a:lnTo>
                  <a:lnTo>
                    <a:pt x="4997" y="552"/>
                  </a:lnTo>
                  <a:lnTo>
                    <a:pt x="48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-1397341" y="3428968"/>
              <a:ext cx="169891" cy="18462"/>
            </a:xfrm>
            <a:custGeom>
              <a:rect b="b" l="l" r="r" t="t"/>
              <a:pathLst>
                <a:path extrusionOk="0" h="544" w="5006">
                  <a:moveTo>
                    <a:pt x="0" y="1"/>
                  </a:moveTo>
                  <a:lnTo>
                    <a:pt x="187" y="543"/>
                  </a:lnTo>
                  <a:lnTo>
                    <a:pt x="5005" y="543"/>
                  </a:lnTo>
                  <a:lnTo>
                    <a:pt x="48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-1380949" y="3483946"/>
              <a:ext cx="169620" cy="18462"/>
            </a:xfrm>
            <a:custGeom>
              <a:rect b="b" l="l" r="r" t="t"/>
              <a:pathLst>
                <a:path extrusionOk="0" h="544" w="4998">
                  <a:moveTo>
                    <a:pt x="1" y="1"/>
                  </a:moveTo>
                  <a:lnTo>
                    <a:pt x="187" y="544"/>
                  </a:lnTo>
                  <a:lnTo>
                    <a:pt x="4997" y="544"/>
                  </a:lnTo>
                  <a:lnTo>
                    <a:pt x="48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-1364829" y="3538959"/>
              <a:ext cx="169620" cy="18428"/>
            </a:xfrm>
            <a:custGeom>
              <a:rect b="b" l="l" r="r" t="t"/>
              <a:pathLst>
                <a:path extrusionOk="0" h="543" w="4998">
                  <a:moveTo>
                    <a:pt x="1" y="0"/>
                  </a:moveTo>
                  <a:lnTo>
                    <a:pt x="188" y="543"/>
                  </a:lnTo>
                  <a:lnTo>
                    <a:pt x="4997" y="543"/>
                  </a:lnTo>
                  <a:lnTo>
                    <a:pt x="48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-1348403" y="3593938"/>
              <a:ext cx="169586" cy="18462"/>
            </a:xfrm>
            <a:custGeom>
              <a:rect b="b" l="l" r="r" t="t"/>
              <a:pathLst>
                <a:path extrusionOk="0" h="544" w="4997">
                  <a:moveTo>
                    <a:pt x="0" y="0"/>
                  </a:moveTo>
                  <a:lnTo>
                    <a:pt x="187" y="543"/>
                  </a:lnTo>
                  <a:lnTo>
                    <a:pt x="4997" y="543"/>
                  </a:lnTo>
                  <a:lnTo>
                    <a:pt x="48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-1332283" y="3648645"/>
              <a:ext cx="169586" cy="18733"/>
            </a:xfrm>
            <a:custGeom>
              <a:rect b="b" l="l" r="r" t="t"/>
              <a:pathLst>
                <a:path extrusionOk="0" h="552" w="4997">
                  <a:moveTo>
                    <a:pt x="0" y="0"/>
                  </a:moveTo>
                  <a:lnTo>
                    <a:pt x="187" y="551"/>
                  </a:lnTo>
                  <a:lnTo>
                    <a:pt x="4997" y="551"/>
                  </a:lnTo>
                  <a:lnTo>
                    <a:pt x="48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-1315857" y="3703624"/>
              <a:ext cx="169586" cy="18462"/>
            </a:xfrm>
            <a:custGeom>
              <a:rect b="b" l="l" r="r" t="t"/>
              <a:pathLst>
                <a:path extrusionOk="0" h="544" w="4997">
                  <a:moveTo>
                    <a:pt x="0" y="0"/>
                  </a:moveTo>
                  <a:lnTo>
                    <a:pt x="178" y="543"/>
                  </a:lnTo>
                  <a:lnTo>
                    <a:pt x="4997" y="543"/>
                  </a:lnTo>
                  <a:lnTo>
                    <a:pt x="48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-1299737" y="3758603"/>
              <a:ext cx="169586" cy="18462"/>
            </a:xfrm>
            <a:custGeom>
              <a:rect b="b" l="l" r="r" t="t"/>
              <a:pathLst>
                <a:path extrusionOk="0" h="544" w="4997">
                  <a:moveTo>
                    <a:pt x="0" y="1"/>
                  </a:moveTo>
                  <a:lnTo>
                    <a:pt x="187" y="543"/>
                  </a:lnTo>
                  <a:lnTo>
                    <a:pt x="4997" y="543"/>
                  </a:lnTo>
                  <a:lnTo>
                    <a:pt x="48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-1283617" y="3813581"/>
              <a:ext cx="169586" cy="18462"/>
            </a:xfrm>
            <a:custGeom>
              <a:rect b="b" l="l" r="r" t="t"/>
              <a:pathLst>
                <a:path extrusionOk="0" h="544" w="4997">
                  <a:moveTo>
                    <a:pt x="0" y="1"/>
                  </a:moveTo>
                  <a:lnTo>
                    <a:pt x="187" y="544"/>
                  </a:lnTo>
                  <a:lnTo>
                    <a:pt x="4997" y="544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-1493792" y="3133576"/>
              <a:ext cx="234949" cy="744249"/>
            </a:xfrm>
            <a:custGeom>
              <a:rect b="b" l="l" r="r" t="t"/>
              <a:pathLst>
                <a:path extrusionOk="0" h="21930" w="6923">
                  <a:moveTo>
                    <a:pt x="1" y="1"/>
                  </a:moveTo>
                  <a:lnTo>
                    <a:pt x="6482" y="21930"/>
                  </a:lnTo>
                  <a:lnTo>
                    <a:pt x="6923" y="21930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-1505296" y="3133576"/>
              <a:ext cx="234949" cy="744249"/>
            </a:xfrm>
            <a:custGeom>
              <a:rect b="b" l="l" r="r" t="t"/>
              <a:pathLst>
                <a:path extrusionOk="0" h="21930" w="6923">
                  <a:moveTo>
                    <a:pt x="0" y="1"/>
                  </a:moveTo>
                  <a:lnTo>
                    <a:pt x="6473" y="21930"/>
                  </a:lnTo>
                  <a:lnTo>
                    <a:pt x="6922" y="21930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-1268650" y="3868866"/>
              <a:ext cx="163545" cy="9231"/>
            </a:xfrm>
            <a:custGeom>
              <a:rect b="b" l="l" r="r" t="t"/>
              <a:pathLst>
                <a:path extrusionOk="0" h="272" w="4819">
                  <a:moveTo>
                    <a:pt x="0" y="1"/>
                  </a:moveTo>
                  <a:lnTo>
                    <a:pt x="0" y="272"/>
                  </a:lnTo>
                  <a:lnTo>
                    <a:pt x="4819" y="272"/>
                  </a:lnTo>
                  <a:lnTo>
                    <a:pt x="48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-1556847" y="3868866"/>
              <a:ext cx="287077" cy="9231"/>
            </a:xfrm>
            <a:custGeom>
              <a:rect b="b" l="l" r="r" t="t"/>
              <a:pathLst>
                <a:path extrusionOk="0" h="272" w="8459">
                  <a:moveTo>
                    <a:pt x="1" y="1"/>
                  </a:moveTo>
                  <a:lnTo>
                    <a:pt x="1" y="272"/>
                  </a:lnTo>
                  <a:lnTo>
                    <a:pt x="8458" y="272"/>
                  </a:lnTo>
                  <a:lnTo>
                    <a:pt x="84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-1585355" y="3867135"/>
              <a:ext cx="23960" cy="33734"/>
            </a:xfrm>
            <a:custGeom>
              <a:rect b="b" l="l" r="r" t="t"/>
              <a:pathLst>
                <a:path extrusionOk="0" h="994" w="706">
                  <a:moveTo>
                    <a:pt x="357" y="1"/>
                  </a:moveTo>
                  <a:cubicBezTo>
                    <a:pt x="162" y="1"/>
                    <a:pt x="1" y="221"/>
                    <a:pt x="1" y="493"/>
                  </a:cubicBezTo>
                  <a:cubicBezTo>
                    <a:pt x="1" y="773"/>
                    <a:pt x="162" y="993"/>
                    <a:pt x="357" y="993"/>
                  </a:cubicBezTo>
                  <a:cubicBezTo>
                    <a:pt x="552" y="993"/>
                    <a:pt x="705" y="773"/>
                    <a:pt x="705" y="493"/>
                  </a:cubicBezTo>
                  <a:cubicBezTo>
                    <a:pt x="705" y="221"/>
                    <a:pt x="552" y="1"/>
                    <a:pt x="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-1292848" y="3867135"/>
              <a:ext cx="23926" cy="33734"/>
            </a:xfrm>
            <a:custGeom>
              <a:rect b="b" l="l" r="r" t="t"/>
              <a:pathLst>
                <a:path extrusionOk="0" h="994" w="705">
                  <a:moveTo>
                    <a:pt x="357" y="1"/>
                  </a:moveTo>
                  <a:cubicBezTo>
                    <a:pt x="162" y="1"/>
                    <a:pt x="1" y="221"/>
                    <a:pt x="1" y="493"/>
                  </a:cubicBezTo>
                  <a:cubicBezTo>
                    <a:pt x="1" y="773"/>
                    <a:pt x="162" y="993"/>
                    <a:pt x="357" y="993"/>
                  </a:cubicBezTo>
                  <a:cubicBezTo>
                    <a:pt x="544" y="993"/>
                    <a:pt x="705" y="773"/>
                    <a:pt x="705" y="493"/>
                  </a:cubicBezTo>
                  <a:cubicBezTo>
                    <a:pt x="705" y="221"/>
                    <a:pt x="544" y="1"/>
                    <a:pt x="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-1384954" y="3520226"/>
              <a:ext cx="53859" cy="173353"/>
            </a:xfrm>
            <a:custGeom>
              <a:rect b="b" l="l" r="r" t="t"/>
              <a:pathLst>
                <a:path extrusionOk="0" h="5108" w="1587">
                  <a:moveTo>
                    <a:pt x="255" y="1"/>
                  </a:moveTo>
                  <a:lnTo>
                    <a:pt x="0" y="628"/>
                  </a:lnTo>
                  <a:lnTo>
                    <a:pt x="1323" y="5107"/>
                  </a:lnTo>
                  <a:lnTo>
                    <a:pt x="1586" y="4480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-1453474" y="3288466"/>
              <a:ext cx="53859" cy="173353"/>
            </a:xfrm>
            <a:custGeom>
              <a:rect b="b" l="l" r="r" t="t"/>
              <a:pathLst>
                <a:path extrusionOk="0" h="5108" w="1587">
                  <a:moveTo>
                    <a:pt x="263" y="1"/>
                  </a:moveTo>
                  <a:lnTo>
                    <a:pt x="0" y="629"/>
                  </a:lnTo>
                  <a:lnTo>
                    <a:pt x="1323" y="5108"/>
                  </a:lnTo>
                  <a:lnTo>
                    <a:pt x="1586" y="4480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-1118144" y="3867135"/>
              <a:ext cx="23926" cy="33734"/>
            </a:xfrm>
            <a:custGeom>
              <a:rect b="b" l="l" r="r" t="t"/>
              <a:pathLst>
                <a:path extrusionOk="0" h="994" w="705">
                  <a:moveTo>
                    <a:pt x="349" y="1"/>
                  </a:moveTo>
                  <a:cubicBezTo>
                    <a:pt x="153" y="1"/>
                    <a:pt x="1" y="221"/>
                    <a:pt x="1" y="493"/>
                  </a:cubicBezTo>
                  <a:cubicBezTo>
                    <a:pt x="1" y="773"/>
                    <a:pt x="153" y="993"/>
                    <a:pt x="349" y="993"/>
                  </a:cubicBezTo>
                  <a:cubicBezTo>
                    <a:pt x="544" y="993"/>
                    <a:pt x="705" y="773"/>
                    <a:pt x="705" y="493"/>
                  </a:cubicBezTo>
                  <a:cubicBezTo>
                    <a:pt x="705" y="221"/>
                    <a:pt x="544" y="1"/>
                    <a:pt x="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5" name="Google Shape;1885;p6"/>
          <p:cNvGrpSpPr/>
          <p:nvPr/>
        </p:nvGrpSpPr>
        <p:grpSpPr>
          <a:xfrm>
            <a:off x="4505023" y="1139763"/>
            <a:ext cx="4321622" cy="991941"/>
            <a:chOff x="4505023" y="1533738"/>
            <a:chExt cx="4321622" cy="991941"/>
          </a:xfrm>
        </p:grpSpPr>
        <p:grpSp>
          <p:nvGrpSpPr>
            <p:cNvPr id="1886" name="Google Shape;1886;p6"/>
            <p:cNvGrpSpPr/>
            <p:nvPr/>
          </p:nvGrpSpPr>
          <p:grpSpPr>
            <a:xfrm>
              <a:off x="6707219" y="1533738"/>
              <a:ext cx="2119426" cy="991834"/>
              <a:chOff x="-1294235" y="2130167"/>
              <a:chExt cx="859843" cy="402383"/>
            </a:xfrm>
          </p:grpSpPr>
          <p:sp>
            <p:nvSpPr>
              <p:cNvPr id="1887" name="Google Shape;1887;p6"/>
              <p:cNvSpPr/>
              <p:nvPr/>
            </p:nvSpPr>
            <p:spPr>
              <a:xfrm>
                <a:off x="-678565" y="2155913"/>
                <a:ext cx="43569" cy="20853"/>
              </a:xfrm>
              <a:custGeom>
                <a:rect b="b" l="l" r="r" t="t"/>
                <a:pathLst>
                  <a:path extrusionOk="0" h="179" w="374">
                    <a:moveTo>
                      <a:pt x="0" y="0"/>
                    </a:moveTo>
                    <a:lnTo>
                      <a:pt x="0" y="178"/>
                    </a:lnTo>
                    <a:lnTo>
                      <a:pt x="374" y="178"/>
                    </a:ln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6"/>
              <p:cNvSpPr/>
              <p:nvPr/>
            </p:nvSpPr>
            <p:spPr>
              <a:xfrm>
                <a:off x="-568945" y="2146943"/>
                <a:ext cx="77236" cy="39726"/>
              </a:xfrm>
              <a:custGeom>
                <a:rect b="b" l="l" r="r" t="t"/>
                <a:pathLst>
                  <a:path extrusionOk="0" h="341" w="663">
                    <a:moveTo>
                      <a:pt x="663" y="1"/>
                    </a:moveTo>
                    <a:lnTo>
                      <a:pt x="1" y="35"/>
                    </a:lnTo>
                    <a:lnTo>
                      <a:pt x="9" y="340"/>
                    </a:lnTo>
                    <a:lnTo>
                      <a:pt x="663" y="315"/>
                    </a:lnTo>
                    <a:lnTo>
                      <a:pt x="66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9" name="Google Shape;1889;p6"/>
              <p:cNvSpPr/>
              <p:nvPr/>
            </p:nvSpPr>
            <p:spPr>
              <a:xfrm>
                <a:off x="-1294235" y="2185503"/>
                <a:ext cx="147366" cy="347046"/>
              </a:xfrm>
              <a:custGeom>
                <a:rect b="b" l="l" r="r" t="t"/>
                <a:pathLst>
                  <a:path extrusionOk="0" h="2979" w="1265">
                    <a:moveTo>
                      <a:pt x="111" y="1"/>
                    </a:moveTo>
                    <a:lnTo>
                      <a:pt x="0" y="2978"/>
                    </a:lnTo>
                    <a:lnTo>
                      <a:pt x="1264" y="2978"/>
                    </a:lnTo>
                    <a:lnTo>
                      <a:pt x="1154" y="85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0" name="Google Shape;1890;p6"/>
              <p:cNvSpPr/>
              <p:nvPr/>
            </p:nvSpPr>
            <p:spPr>
              <a:xfrm>
                <a:off x="-693360" y="2130167"/>
                <a:ext cx="98904" cy="402382"/>
              </a:xfrm>
              <a:custGeom>
                <a:rect b="b" l="l" r="r" t="t"/>
                <a:pathLst>
                  <a:path extrusionOk="0" h="3454" w="849">
                    <a:moveTo>
                      <a:pt x="0" y="1"/>
                    </a:moveTo>
                    <a:lnTo>
                      <a:pt x="26" y="3453"/>
                    </a:lnTo>
                    <a:lnTo>
                      <a:pt x="848" y="3453"/>
                    </a:lnTo>
                    <a:lnTo>
                      <a:pt x="67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1" name="Google Shape;1891;p6"/>
              <p:cNvSpPr/>
              <p:nvPr/>
            </p:nvSpPr>
            <p:spPr>
              <a:xfrm>
                <a:off x="-584671" y="2130167"/>
                <a:ext cx="150279" cy="402382"/>
              </a:xfrm>
              <a:custGeom>
                <a:rect b="b" l="l" r="r" t="t"/>
                <a:pathLst>
                  <a:path extrusionOk="0" h="3454" w="1290">
                    <a:moveTo>
                      <a:pt x="0" y="1"/>
                    </a:moveTo>
                    <a:lnTo>
                      <a:pt x="51" y="3453"/>
                    </a:lnTo>
                    <a:lnTo>
                      <a:pt x="1290" y="3453"/>
                    </a:lnTo>
                    <a:lnTo>
                      <a:pt x="10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2" name="Google Shape;1892;p6"/>
              <p:cNvSpPr/>
              <p:nvPr/>
            </p:nvSpPr>
            <p:spPr>
              <a:xfrm>
                <a:off x="-834667" y="2163835"/>
                <a:ext cx="131523" cy="368715"/>
              </a:xfrm>
              <a:custGeom>
                <a:rect b="b" l="l" r="r" t="t"/>
                <a:pathLst>
                  <a:path extrusionOk="0" h="3165" w="1129">
                    <a:moveTo>
                      <a:pt x="0" y="0"/>
                    </a:moveTo>
                    <a:lnTo>
                      <a:pt x="34" y="3164"/>
                    </a:lnTo>
                    <a:lnTo>
                      <a:pt x="1128" y="3164"/>
                    </a:lnTo>
                    <a:lnTo>
                      <a:pt x="1009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3" name="Google Shape;1893;p6"/>
              <p:cNvSpPr/>
              <p:nvPr/>
            </p:nvSpPr>
            <p:spPr>
              <a:xfrm>
                <a:off x="-915747" y="2158825"/>
                <a:ext cx="65354" cy="373724"/>
              </a:xfrm>
              <a:custGeom>
                <a:rect b="b" l="l" r="r" t="t"/>
                <a:pathLst>
                  <a:path extrusionOk="0" h="3208" w="561">
                    <a:moveTo>
                      <a:pt x="0" y="1"/>
                    </a:moveTo>
                    <a:lnTo>
                      <a:pt x="26" y="3207"/>
                    </a:lnTo>
                    <a:lnTo>
                      <a:pt x="560" y="3207"/>
                    </a:lnTo>
                    <a:lnTo>
                      <a:pt x="44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4" name="Google Shape;1894;p6"/>
              <p:cNvSpPr/>
              <p:nvPr/>
            </p:nvSpPr>
            <p:spPr>
              <a:xfrm>
                <a:off x="-1146987" y="2279400"/>
                <a:ext cx="123601" cy="253149"/>
              </a:xfrm>
              <a:custGeom>
                <a:rect b="b" l="l" r="r" t="t"/>
                <a:pathLst>
                  <a:path extrusionOk="0" h="2173" w="1061">
                    <a:moveTo>
                      <a:pt x="0" y="1"/>
                    </a:moveTo>
                    <a:lnTo>
                      <a:pt x="111" y="2172"/>
                    </a:lnTo>
                    <a:lnTo>
                      <a:pt x="1061" y="2172"/>
                    </a:lnTo>
                    <a:lnTo>
                      <a:pt x="101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5" name="Google Shape;1895;p6"/>
              <p:cNvSpPr/>
              <p:nvPr/>
            </p:nvSpPr>
            <p:spPr>
              <a:xfrm>
                <a:off x="-1007660" y="2188532"/>
                <a:ext cx="86090" cy="344017"/>
              </a:xfrm>
              <a:custGeom>
                <a:rect b="b" l="l" r="r" t="t"/>
                <a:pathLst>
                  <a:path extrusionOk="0" h="2953" w="739">
                    <a:moveTo>
                      <a:pt x="0" y="0"/>
                    </a:moveTo>
                    <a:lnTo>
                      <a:pt x="26" y="2952"/>
                    </a:lnTo>
                    <a:lnTo>
                      <a:pt x="739" y="2952"/>
                    </a:lnTo>
                    <a:lnTo>
                      <a:pt x="662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6" name="Google Shape;1896;p6"/>
              <p:cNvSpPr/>
              <p:nvPr/>
            </p:nvSpPr>
            <p:spPr>
              <a:xfrm>
                <a:off x="-671692" y="2496784"/>
                <a:ext cx="60461" cy="22834"/>
              </a:xfrm>
              <a:custGeom>
                <a:rect b="b" l="l" r="r" t="t"/>
                <a:pathLst>
                  <a:path extrusionOk="0" h="196" w="519">
                    <a:moveTo>
                      <a:pt x="1" y="1"/>
                    </a:moveTo>
                    <a:lnTo>
                      <a:pt x="1" y="196"/>
                    </a:lnTo>
                    <a:lnTo>
                      <a:pt x="518" y="196"/>
                    </a:lnTo>
                    <a:lnTo>
                      <a:pt x="5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7" name="Google Shape;1897;p6"/>
              <p:cNvSpPr/>
              <p:nvPr/>
            </p:nvSpPr>
            <p:spPr>
              <a:xfrm>
                <a:off x="-672624" y="2457291"/>
                <a:ext cx="60344" cy="23882"/>
              </a:xfrm>
              <a:custGeom>
                <a:rect b="b" l="l" r="r" t="t"/>
                <a:pathLst>
                  <a:path extrusionOk="0" h="205" w="518">
                    <a:moveTo>
                      <a:pt x="0" y="0"/>
                    </a:moveTo>
                    <a:lnTo>
                      <a:pt x="0" y="204"/>
                    </a:lnTo>
                    <a:lnTo>
                      <a:pt x="518" y="204"/>
                    </a:lnTo>
                    <a:lnTo>
                      <a:pt x="51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8" name="Google Shape;1898;p6"/>
              <p:cNvSpPr/>
              <p:nvPr/>
            </p:nvSpPr>
            <p:spPr>
              <a:xfrm>
                <a:off x="-801117" y="2484901"/>
                <a:ext cx="67334" cy="30755"/>
              </a:xfrm>
              <a:custGeom>
                <a:rect b="b" l="l" r="r" t="t"/>
                <a:pathLst>
                  <a:path extrusionOk="0" h="264" w="578">
                    <a:moveTo>
                      <a:pt x="0" y="1"/>
                    </a:moveTo>
                    <a:lnTo>
                      <a:pt x="9" y="264"/>
                    </a:lnTo>
                    <a:lnTo>
                      <a:pt x="577" y="264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9" name="Google Shape;1899;p6"/>
              <p:cNvSpPr/>
              <p:nvPr/>
            </p:nvSpPr>
            <p:spPr>
              <a:xfrm>
                <a:off x="-904913" y="2501793"/>
                <a:ext cx="40657" cy="17824"/>
              </a:xfrm>
              <a:custGeom>
                <a:rect b="b" l="l" r="r" t="t"/>
                <a:pathLst>
                  <a:path extrusionOk="0" h="153" w="349">
                    <a:moveTo>
                      <a:pt x="1" y="0"/>
                    </a:moveTo>
                    <a:lnTo>
                      <a:pt x="1" y="153"/>
                    </a:lnTo>
                    <a:lnTo>
                      <a:pt x="349" y="153"/>
                    </a:lnTo>
                    <a:lnTo>
                      <a:pt x="34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6"/>
              <p:cNvSpPr/>
              <p:nvPr/>
            </p:nvSpPr>
            <p:spPr>
              <a:xfrm>
                <a:off x="-991817" y="2475115"/>
                <a:ext cx="47530" cy="42522"/>
              </a:xfrm>
              <a:custGeom>
                <a:rect b="b" l="l" r="r" t="t"/>
                <a:pathLst>
                  <a:path extrusionOk="0" h="365" w="408">
                    <a:moveTo>
                      <a:pt x="0" y="0"/>
                    </a:moveTo>
                    <a:lnTo>
                      <a:pt x="9" y="365"/>
                    </a:lnTo>
                    <a:lnTo>
                      <a:pt x="407" y="365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1" name="Google Shape;1901;p6"/>
              <p:cNvSpPr/>
              <p:nvPr/>
            </p:nvSpPr>
            <p:spPr>
              <a:xfrm>
                <a:off x="-1256724" y="2204259"/>
                <a:ext cx="57432" cy="38677"/>
              </a:xfrm>
              <a:custGeom>
                <a:rect b="b" l="l" r="r" t="t"/>
                <a:pathLst>
                  <a:path extrusionOk="0" h="332" w="493">
                    <a:moveTo>
                      <a:pt x="1" y="1"/>
                    </a:moveTo>
                    <a:lnTo>
                      <a:pt x="1" y="306"/>
                    </a:lnTo>
                    <a:lnTo>
                      <a:pt x="493" y="332"/>
                    </a:lnTo>
                    <a:lnTo>
                      <a:pt x="484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6"/>
              <p:cNvSpPr/>
              <p:nvPr/>
            </p:nvSpPr>
            <p:spPr>
              <a:xfrm>
                <a:off x="-565916" y="2481989"/>
                <a:ext cx="111719" cy="38677"/>
              </a:xfrm>
              <a:custGeom>
                <a:rect b="b" l="l" r="r" t="t"/>
                <a:pathLst>
                  <a:path extrusionOk="0" h="332" w="959">
                    <a:moveTo>
                      <a:pt x="0" y="1"/>
                    </a:moveTo>
                    <a:lnTo>
                      <a:pt x="9" y="314"/>
                    </a:lnTo>
                    <a:lnTo>
                      <a:pt x="959" y="331"/>
                    </a:lnTo>
                    <a:lnTo>
                      <a:pt x="942" y="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6"/>
              <p:cNvSpPr/>
              <p:nvPr/>
            </p:nvSpPr>
            <p:spPr>
              <a:xfrm>
                <a:off x="-1126251" y="2494803"/>
                <a:ext cx="85158" cy="22834"/>
              </a:xfrm>
              <a:custGeom>
                <a:rect b="b" l="l" r="r" t="t"/>
                <a:pathLst>
                  <a:path extrusionOk="0" h="196" w="731">
                    <a:moveTo>
                      <a:pt x="1" y="1"/>
                    </a:moveTo>
                    <a:lnTo>
                      <a:pt x="9" y="196"/>
                    </a:lnTo>
                    <a:lnTo>
                      <a:pt x="730" y="196"/>
                    </a:lnTo>
                    <a:lnTo>
                      <a:pt x="7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04" name="Google Shape;1904;p6"/>
            <p:cNvGrpSpPr/>
            <p:nvPr/>
          </p:nvGrpSpPr>
          <p:grpSpPr>
            <a:xfrm>
              <a:off x="4505023" y="1645546"/>
              <a:ext cx="2154413" cy="880133"/>
              <a:chOff x="-2184318" y="2154918"/>
              <a:chExt cx="863804" cy="352872"/>
            </a:xfrm>
          </p:grpSpPr>
          <p:sp>
            <p:nvSpPr>
              <p:cNvPr id="1905" name="Google Shape;1905;p6"/>
              <p:cNvSpPr/>
              <p:nvPr/>
            </p:nvSpPr>
            <p:spPr>
              <a:xfrm>
                <a:off x="-2184318" y="2154918"/>
                <a:ext cx="150279" cy="352871"/>
              </a:xfrm>
              <a:custGeom>
                <a:rect b="b" l="l" r="r" t="t"/>
                <a:pathLst>
                  <a:path extrusionOk="0" h="3029" w="1290">
                    <a:moveTo>
                      <a:pt x="0" y="0"/>
                    </a:moveTo>
                    <a:lnTo>
                      <a:pt x="51" y="3028"/>
                    </a:lnTo>
                    <a:lnTo>
                      <a:pt x="1289" y="3028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6" name="Google Shape;1906;p6"/>
              <p:cNvSpPr/>
              <p:nvPr/>
            </p:nvSpPr>
            <p:spPr>
              <a:xfrm>
                <a:off x="-1419535" y="2154918"/>
                <a:ext cx="99021" cy="352871"/>
              </a:xfrm>
              <a:custGeom>
                <a:rect b="b" l="l" r="r" t="t"/>
                <a:pathLst>
                  <a:path extrusionOk="0" h="3029" w="850">
                    <a:moveTo>
                      <a:pt x="1" y="0"/>
                    </a:moveTo>
                    <a:lnTo>
                      <a:pt x="35" y="3028"/>
                    </a:lnTo>
                    <a:lnTo>
                      <a:pt x="849" y="3028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7" name="Google Shape;1907;p6"/>
              <p:cNvSpPr/>
              <p:nvPr/>
            </p:nvSpPr>
            <p:spPr>
              <a:xfrm>
                <a:off x="-2018314" y="2154918"/>
                <a:ext cx="131523" cy="352871"/>
              </a:xfrm>
              <a:custGeom>
                <a:rect b="b" l="l" r="r" t="t"/>
                <a:pathLst>
                  <a:path extrusionOk="0" h="3029" w="1129">
                    <a:moveTo>
                      <a:pt x="34" y="0"/>
                    </a:moveTo>
                    <a:lnTo>
                      <a:pt x="0" y="3028"/>
                    </a:lnTo>
                    <a:lnTo>
                      <a:pt x="1018" y="3028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6"/>
              <p:cNvSpPr/>
              <p:nvPr/>
            </p:nvSpPr>
            <p:spPr>
              <a:xfrm>
                <a:off x="-1662542" y="2252660"/>
                <a:ext cx="94943" cy="255130"/>
              </a:xfrm>
              <a:custGeom>
                <a:rect b="b" l="l" r="r" t="t"/>
                <a:pathLst>
                  <a:path extrusionOk="0" h="2190" w="815">
                    <a:moveTo>
                      <a:pt x="42" y="1"/>
                    </a:moveTo>
                    <a:lnTo>
                      <a:pt x="0" y="2189"/>
                    </a:lnTo>
                    <a:lnTo>
                      <a:pt x="814" y="2189"/>
                    </a:lnTo>
                    <a:lnTo>
                      <a:pt x="7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6"/>
              <p:cNvSpPr/>
              <p:nvPr/>
            </p:nvSpPr>
            <p:spPr>
              <a:xfrm>
                <a:off x="-1753523" y="2154918"/>
                <a:ext cx="77236" cy="352871"/>
              </a:xfrm>
              <a:custGeom>
                <a:rect b="b" l="l" r="r" t="t"/>
                <a:pathLst>
                  <a:path extrusionOk="0" h="3029" w="663">
                    <a:moveTo>
                      <a:pt x="1" y="0"/>
                    </a:moveTo>
                    <a:lnTo>
                      <a:pt x="68" y="3028"/>
                    </a:lnTo>
                    <a:lnTo>
                      <a:pt x="662" y="3028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0" name="Google Shape;1910;p6"/>
              <p:cNvSpPr/>
              <p:nvPr/>
            </p:nvSpPr>
            <p:spPr>
              <a:xfrm>
                <a:off x="-1886909" y="2189402"/>
                <a:ext cx="127562" cy="318388"/>
              </a:xfrm>
              <a:custGeom>
                <a:rect b="b" l="l" r="r" t="t"/>
                <a:pathLst>
                  <a:path extrusionOk="0" h="2733" w="1095">
                    <a:moveTo>
                      <a:pt x="94" y="1"/>
                    </a:moveTo>
                    <a:lnTo>
                      <a:pt x="0" y="2732"/>
                    </a:lnTo>
                    <a:lnTo>
                      <a:pt x="1095" y="2732"/>
                    </a:lnTo>
                    <a:lnTo>
                      <a:pt x="993" y="77"/>
                    </a:lnTo>
                    <a:lnTo>
                      <a:pt x="9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1" name="Google Shape;1911;p6"/>
              <p:cNvSpPr/>
              <p:nvPr/>
            </p:nvSpPr>
            <p:spPr>
              <a:xfrm>
                <a:off x="-1560842" y="2183577"/>
                <a:ext cx="131639" cy="324213"/>
              </a:xfrm>
              <a:custGeom>
                <a:rect b="b" l="l" r="r" t="t"/>
                <a:pathLst>
                  <a:path extrusionOk="0" h="2783" w="1130">
                    <a:moveTo>
                      <a:pt x="1" y="0"/>
                    </a:moveTo>
                    <a:lnTo>
                      <a:pt x="35" y="2782"/>
                    </a:lnTo>
                    <a:lnTo>
                      <a:pt x="1129" y="2782"/>
                    </a:lnTo>
                    <a:lnTo>
                      <a:pt x="1010" y="4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6"/>
              <p:cNvSpPr/>
              <p:nvPr/>
            </p:nvSpPr>
            <p:spPr>
              <a:xfrm>
                <a:off x="-2000607" y="2469111"/>
                <a:ext cx="78168" cy="23882"/>
              </a:xfrm>
              <a:custGeom>
                <a:rect b="b" l="l" r="r" t="t"/>
                <a:pathLst>
                  <a:path extrusionOk="0" h="205" w="671">
                    <a:moveTo>
                      <a:pt x="1" y="1"/>
                    </a:moveTo>
                    <a:lnTo>
                      <a:pt x="1" y="204"/>
                    </a:lnTo>
                    <a:lnTo>
                      <a:pt x="663" y="204"/>
                    </a:lnTo>
                    <a:lnTo>
                      <a:pt x="6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6"/>
              <p:cNvSpPr/>
              <p:nvPr/>
            </p:nvSpPr>
            <p:spPr>
              <a:xfrm>
                <a:off x="-1999558" y="2429619"/>
                <a:ext cx="78168" cy="23765"/>
              </a:xfrm>
              <a:custGeom>
                <a:rect b="b" l="l" r="r" t="t"/>
                <a:pathLst>
                  <a:path extrusionOk="0" h="204" w="671">
                    <a:moveTo>
                      <a:pt x="9" y="0"/>
                    </a:moveTo>
                    <a:lnTo>
                      <a:pt x="0" y="204"/>
                    </a:lnTo>
                    <a:lnTo>
                      <a:pt x="670" y="204"/>
                    </a:ln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4" name="Google Shape;1914;p6"/>
              <p:cNvSpPr/>
              <p:nvPr/>
            </p:nvSpPr>
            <p:spPr>
              <a:xfrm>
                <a:off x="-1862212" y="2459209"/>
                <a:ext cx="76188" cy="30755"/>
              </a:xfrm>
              <a:custGeom>
                <a:rect b="b" l="l" r="r" t="t"/>
                <a:pathLst>
                  <a:path extrusionOk="0" h="264" w="654">
                    <a:moveTo>
                      <a:pt x="9" y="1"/>
                    </a:moveTo>
                    <a:lnTo>
                      <a:pt x="0" y="264"/>
                    </a:lnTo>
                    <a:lnTo>
                      <a:pt x="645" y="264"/>
                    </a:lnTo>
                    <a:lnTo>
                      <a:pt x="6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6"/>
              <p:cNvSpPr/>
              <p:nvPr/>
            </p:nvSpPr>
            <p:spPr>
              <a:xfrm>
                <a:off x="-2006548" y="2169713"/>
                <a:ext cx="87138" cy="20853"/>
              </a:xfrm>
              <a:custGeom>
                <a:rect b="b" l="l" r="r" t="t"/>
                <a:pathLst>
                  <a:path extrusionOk="0" h="179" w="748">
                    <a:moveTo>
                      <a:pt x="1" y="0"/>
                    </a:moveTo>
                    <a:lnTo>
                      <a:pt x="1" y="178"/>
                    </a:lnTo>
                    <a:lnTo>
                      <a:pt x="747" y="178"/>
                    </a:lnTo>
                    <a:lnTo>
                      <a:pt x="74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6"/>
              <p:cNvSpPr/>
              <p:nvPr/>
            </p:nvSpPr>
            <p:spPr>
              <a:xfrm>
                <a:off x="-1644834" y="2473072"/>
                <a:ext cx="58480" cy="18873"/>
              </a:xfrm>
              <a:custGeom>
                <a:rect b="b" l="l" r="r" t="t"/>
                <a:pathLst>
                  <a:path extrusionOk="0" h="162" w="502">
                    <a:moveTo>
                      <a:pt x="9" y="1"/>
                    </a:moveTo>
                    <a:lnTo>
                      <a:pt x="1" y="162"/>
                    </a:lnTo>
                    <a:lnTo>
                      <a:pt x="493" y="162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7" name="Google Shape;1917;p6"/>
              <p:cNvSpPr/>
              <p:nvPr/>
            </p:nvSpPr>
            <p:spPr>
              <a:xfrm>
                <a:off x="-1732787" y="2452336"/>
                <a:ext cx="46598" cy="44619"/>
              </a:xfrm>
              <a:custGeom>
                <a:rect b="b" l="l" r="r" t="t"/>
                <a:pathLst>
                  <a:path extrusionOk="0" h="383" w="400">
                    <a:moveTo>
                      <a:pt x="399" y="0"/>
                    </a:moveTo>
                    <a:lnTo>
                      <a:pt x="1" y="17"/>
                    </a:lnTo>
                    <a:lnTo>
                      <a:pt x="1" y="382"/>
                    </a:lnTo>
                    <a:lnTo>
                      <a:pt x="399" y="365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6"/>
              <p:cNvSpPr/>
              <p:nvPr/>
            </p:nvSpPr>
            <p:spPr>
              <a:xfrm>
                <a:off x="-1533117" y="2202333"/>
                <a:ext cx="68266" cy="36697"/>
              </a:xfrm>
              <a:custGeom>
                <a:rect b="b" l="l" r="r" t="t"/>
                <a:pathLst>
                  <a:path extrusionOk="0" h="315" w="586">
                    <a:moveTo>
                      <a:pt x="9" y="0"/>
                    </a:moveTo>
                    <a:lnTo>
                      <a:pt x="0" y="314"/>
                    </a:lnTo>
                    <a:lnTo>
                      <a:pt x="586" y="314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6"/>
              <p:cNvSpPr/>
              <p:nvPr/>
            </p:nvSpPr>
            <p:spPr>
              <a:xfrm>
                <a:off x="-1412546" y="2173674"/>
                <a:ext cx="55452" cy="38677"/>
              </a:xfrm>
              <a:custGeom>
                <a:rect b="b" l="l" r="r" t="t"/>
                <a:pathLst>
                  <a:path extrusionOk="0" h="332" w="476">
                    <a:moveTo>
                      <a:pt x="9" y="0"/>
                    </a:moveTo>
                    <a:lnTo>
                      <a:pt x="0" y="306"/>
                    </a:lnTo>
                    <a:lnTo>
                      <a:pt x="467" y="331"/>
                    </a:lnTo>
                    <a:lnTo>
                      <a:pt x="47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0" name="Google Shape;1920;p6"/>
              <p:cNvSpPr/>
              <p:nvPr/>
            </p:nvSpPr>
            <p:spPr>
              <a:xfrm>
                <a:off x="-2153796" y="2449307"/>
                <a:ext cx="68383" cy="38677"/>
              </a:xfrm>
              <a:custGeom>
                <a:rect b="b" l="l" r="r" t="t"/>
                <a:pathLst>
                  <a:path extrusionOk="0" h="332" w="587">
                    <a:moveTo>
                      <a:pt x="586" y="1"/>
                    </a:moveTo>
                    <a:lnTo>
                      <a:pt x="9" y="26"/>
                    </a:lnTo>
                    <a:lnTo>
                      <a:pt x="1" y="332"/>
                    </a:lnTo>
                    <a:lnTo>
                      <a:pt x="578" y="306"/>
                    </a:lnTo>
                    <a:lnTo>
                      <a:pt x="5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6"/>
              <p:cNvSpPr/>
              <p:nvPr/>
            </p:nvSpPr>
            <p:spPr>
              <a:xfrm>
                <a:off x="-2172552" y="2174606"/>
                <a:ext cx="87138" cy="37745"/>
              </a:xfrm>
              <a:custGeom>
                <a:rect b="b" l="l" r="r" t="t"/>
                <a:pathLst>
                  <a:path extrusionOk="0" h="324" w="748">
                    <a:moveTo>
                      <a:pt x="747" y="1"/>
                    </a:moveTo>
                    <a:lnTo>
                      <a:pt x="9" y="18"/>
                    </a:lnTo>
                    <a:lnTo>
                      <a:pt x="1" y="323"/>
                    </a:lnTo>
                    <a:lnTo>
                      <a:pt x="739" y="315"/>
                    </a:lnTo>
                    <a:lnTo>
                      <a:pt x="74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6"/>
              <p:cNvSpPr/>
              <p:nvPr/>
            </p:nvSpPr>
            <p:spPr>
              <a:xfrm>
                <a:off x="-1542087" y="2466199"/>
                <a:ext cx="90051" cy="27726"/>
              </a:xfrm>
              <a:custGeom>
                <a:rect b="b" l="l" r="r" t="t"/>
                <a:pathLst>
                  <a:path extrusionOk="0" h="238" w="773">
                    <a:moveTo>
                      <a:pt x="1" y="0"/>
                    </a:moveTo>
                    <a:lnTo>
                      <a:pt x="18" y="238"/>
                    </a:lnTo>
                    <a:lnTo>
                      <a:pt x="773" y="238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3" name="Google Shape;1923;p6"/>
              <p:cNvSpPr/>
              <p:nvPr/>
            </p:nvSpPr>
            <p:spPr>
              <a:xfrm>
                <a:off x="-1407653" y="2425658"/>
                <a:ext cx="68266" cy="73277"/>
              </a:xfrm>
              <a:custGeom>
                <a:rect b="b" l="l" r="r" t="t"/>
                <a:pathLst>
                  <a:path extrusionOk="0" h="629" w="586">
                    <a:moveTo>
                      <a:pt x="1" y="0"/>
                    </a:moveTo>
                    <a:lnTo>
                      <a:pt x="9" y="628"/>
                    </a:lnTo>
                    <a:lnTo>
                      <a:pt x="586" y="628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24" name="Google Shape;1924;p6"/>
          <p:cNvGrpSpPr/>
          <p:nvPr/>
        </p:nvGrpSpPr>
        <p:grpSpPr>
          <a:xfrm flipH="1" rot="-1153778">
            <a:off x="8050298" y="3485411"/>
            <a:ext cx="947102" cy="501415"/>
            <a:chOff x="-1074225" y="4512538"/>
            <a:chExt cx="714950" cy="378500"/>
          </a:xfrm>
        </p:grpSpPr>
        <p:sp>
          <p:nvSpPr>
            <p:cNvPr id="1925" name="Google Shape;1925;p6"/>
            <p:cNvSpPr/>
            <p:nvPr/>
          </p:nvSpPr>
          <p:spPr>
            <a:xfrm>
              <a:off x="-962825" y="4548088"/>
              <a:ext cx="188375" cy="120175"/>
            </a:xfrm>
            <a:custGeom>
              <a:rect b="b" l="l" r="r" t="t"/>
              <a:pathLst>
                <a:path extrusionOk="0" h="4807" w="7535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-1064100" y="4512538"/>
              <a:ext cx="642725" cy="266450"/>
            </a:xfrm>
            <a:custGeom>
              <a:rect b="b" l="l" r="r" t="t"/>
              <a:pathLst>
                <a:path extrusionOk="0" h="10658" w="25709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-1053975" y="4564288"/>
              <a:ext cx="81050" cy="60775"/>
            </a:xfrm>
            <a:custGeom>
              <a:rect b="b" l="l" r="r" t="t"/>
              <a:pathLst>
                <a:path extrusionOk="0" h="2431" w="3242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-997925" y="4570088"/>
              <a:ext cx="98575" cy="24600"/>
            </a:xfrm>
            <a:custGeom>
              <a:rect b="b" l="l" r="r" t="t"/>
              <a:pathLst>
                <a:path extrusionOk="0" h="984" w="3943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-837950" y="4525788"/>
              <a:ext cx="162050" cy="93200"/>
            </a:xfrm>
            <a:custGeom>
              <a:rect b="b" l="l" r="r" t="t"/>
              <a:pathLst>
                <a:path extrusionOk="0" h="3728" w="6482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-742750" y="4536413"/>
              <a:ext cx="151925" cy="23850"/>
            </a:xfrm>
            <a:custGeom>
              <a:rect b="b" l="l" r="r" t="t"/>
              <a:pathLst>
                <a:path extrusionOk="0" h="954" w="6077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-877100" y="4605913"/>
              <a:ext cx="40525" cy="25475"/>
            </a:xfrm>
            <a:custGeom>
              <a:rect b="b" l="l" r="r" t="t"/>
              <a:pathLst>
                <a:path extrusionOk="0" h="1019" w="1621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-1074225" y="4544038"/>
              <a:ext cx="714950" cy="347000"/>
            </a:xfrm>
            <a:custGeom>
              <a:rect b="b" l="l" r="r" t="t"/>
              <a:pathLst>
                <a:path extrusionOk="0" h="13880" w="28598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-815650" y="4565638"/>
              <a:ext cx="407775" cy="318650"/>
            </a:xfrm>
            <a:custGeom>
              <a:rect b="b" l="l" r="r" t="t"/>
              <a:pathLst>
                <a:path extrusionOk="0" h="12746" w="16311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-1074225" y="4627063"/>
              <a:ext cx="411150" cy="263975"/>
            </a:xfrm>
            <a:custGeom>
              <a:rect b="b" l="l" r="r" t="t"/>
              <a:pathLst>
                <a:path extrusionOk="0" h="10559" w="16446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-1049250" y="4639888"/>
              <a:ext cx="346350" cy="230900"/>
            </a:xfrm>
            <a:custGeom>
              <a:rect b="b" l="l" r="r" t="t"/>
              <a:pathLst>
                <a:path extrusionOk="0" h="9236" w="13854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9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p7"/>
          <p:cNvSpPr txBox="1"/>
          <p:nvPr>
            <p:ph type="title"/>
          </p:nvPr>
        </p:nvSpPr>
        <p:spPr>
          <a:xfrm>
            <a:off x="1387608" y="1896510"/>
            <a:ext cx="3246600" cy="3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b="1" lang="en-US" sz="1800">
                <a:latin typeface="Cambria"/>
                <a:ea typeface="Cambria"/>
                <a:cs typeface="Cambria"/>
                <a:sym typeface="Cambria"/>
              </a:rPr>
              <a:t>Thể loại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41" name="Google Shape;1941;p7"/>
          <p:cNvSpPr txBox="1"/>
          <p:nvPr>
            <p:ph idx="1" type="subTitle"/>
          </p:nvPr>
        </p:nvSpPr>
        <p:spPr>
          <a:xfrm>
            <a:off x="1387608" y="2193549"/>
            <a:ext cx="32466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Văn nghị luận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42" name="Google Shape;1942;p7"/>
          <p:cNvSpPr txBox="1"/>
          <p:nvPr>
            <p:ph idx="2" type="title"/>
          </p:nvPr>
        </p:nvSpPr>
        <p:spPr>
          <a:xfrm>
            <a:off x="1387608" y="3705798"/>
            <a:ext cx="32466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b="1" lang="en-US" sz="1800">
                <a:latin typeface="Cambria"/>
                <a:ea typeface="Cambria"/>
                <a:cs typeface="Cambria"/>
                <a:sym typeface="Cambria"/>
              </a:rPr>
              <a:t>Vấn đề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43" name="Google Shape;1943;p7"/>
          <p:cNvSpPr txBox="1"/>
          <p:nvPr>
            <p:ph idx="3" type="subTitle"/>
          </p:nvPr>
        </p:nvSpPr>
        <p:spPr>
          <a:xfrm>
            <a:off x="1387608" y="4012776"/>
            <a:ext cx="32466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Văn hóa đọc sách.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44" name="Google Shape;1944;p7"/>
          <p:cNvSpPr txBox="1"/>
          <p:nvPr>
            <p:ph idx="4" type="title"/>
          </p:nvPr>
        </p:nvSpPr>
        <p:spPr>
          <a:xfrm>
            <a:off x="4807023" y="1834424"/>
            <a:ext cx="32466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b="1" lang="en-US" sz="1800">
                <a:latin typeface="Cambria"/>
                <a:ea typeface="Cambria"/>
                <a:cs typeface="Cambria"/>
                <a:sym typeface="Cambria"/>
              </a:rPr>
              <a:t>Phương thức biểu đạt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45" name="Google Shape;1945;p7"/>
          <p:cNvSpPr txBox="1"/>
          <p:nvPr>
            <p:ph idx="5" type="subTitle"/>
          </p:nvPr>
        </p:nvSpPr>
        <p:spPr>
          <a:xfrm>
            <a:off x="4807023" y="2193549"/>
            <a:ext cx="32466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Nghị luận – tự sự - biểu cảm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946" name="Google Shape;1946;p7"/>
          <p:cNvGrpSpPr/>
          <p:nvPr/>
        </p:nvGrpSpPr>
        <p:grpSpPr>
          <a:xfrm>
            <a:off x="5407885" y="2810051"/>
            <a:ext cx="2010912" cy="1999514"/>
            <a:chOff x="5407885" y="2810051"/>
            <a:chExt cx="2010912" cy="1999514"/>
          </a:xfrm>
        </p:grpSpPr>
        <p:sp>
          <p:nvSpPr>
            <p:cNvPr id="1947" name="Google Shape;1947;p7"/>
            <p:cNvSpPr/>
            <p:nvPr/>
          </p:nvSpPr>
          <p:spPr>
            <a:xfrm>
              <a:off x="6621923" y="3571833"/>
              <a:ext cx="204712" cy="200168"/>
            </a:xfrm>
            <a:custGeom>
              <a:rect b="b" l="l" r="r" t="t"/>
              <a:pathLst>
                <a:path extrusionOk="0" h="2687" w="2748">
                  <a:moveTo>
                    <a:pt x="618" y="0"/>
                  </a:moveTo>
                  <a:cubicBezTo>
                    <a:pt x="119" y="0"/>
                    <a:pt x="1" y="1991"/>
                    <a:pt x="356" y="2041"/>
                  </a:cubicBezTo>
                  <a:cubicBezTo>
                    <a:pt x="729" y="2092"/>
                    <a:pt x="1051" y="2440"/>
                    <a:pt x="1365" y="2584"/>
                  </a:cubicBezTo>
                  <a:cubicBezTo>
                    <a:pt x="1500" y="2649"/>
                    <a:pt x="1754" y="2687"/>
                    <a:pt x="2005" y="2687"/>
                  </a:cubicBezTo>
                  <a:cubicBezTo>
                    <a:pt x="2340" y="2687"/>
                    <a:pt x="2668" y="2620"/>
                    <a:pt x="2697" y="2465"/>
                  </a:cubicBezTo>
                  <a:cubicBezTo>
                    <a:pt x="2748" y="2194"/>
                    <a:pt x="2714" y="1422"/>
                    <a:pt x="2493" y="964"/>
                  </a:cubicBezTo>
                  <a:cubicBezTo>
                    <a:pt x="2273" y="497"/>
                    <a:pt x="1509" y="192"/>
                    <a:pt x="661" y="5"/>
                  </a:cubicBezTo>
                  <a:cubicBezTo>
                    <a:pt x="646" y="2"/>
                    <a:pt x="632" y="0"/>
                    <a:pt x="618" y="0"/>
                  </a:cubicBezTo>
                  <a:close/>
                </a:path>
              </a:pathLst>
            </a:custGeom>
            <a:solidFill>
              <a:srgbClr val="FFA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48" name="Google Shape;1948;p7"/>
            <p:cNvSpPr/>
            <p:nvPr/>
          </p:nvSpPr>
          <p:spPr>
            <a:xfrm>
              <a:off x="7076191" y="3191761"/>
              <a:ext cx="16538" cy="601026"/>
            </a:xfrm>
            <a:custGeom>
              <a:rect b="b" l="l" r="r" t="t"/>
              <a:pathLst>
                <a:path extrusionOk="0" h="8068" w="222">
                  <a:moveTo>
                    <a:pt x="1" y="0"/>
                  </a:moveTo>
                  <a:lnTo>
                    <a:pt x="1" y="8068"/>
                  </a:lnTo>
                  <a:lnTo>
                    <a:pt x="221" y="8068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49" name="Google Shape;1949;p7"/>
            <p:cNvSpPr/>
            <p:nvPr/>
          </p:nvSpPr>
          <p:spPr>
            <a:xfrm>
              <a:off x="6780448" y="2959860"/>
              <a:ext cx="313550" cy="229445"/>
            </a:xfrm>
            <a:custGeom>
              <a:rect b="b" l="l" r="r" t="t"/>
              <a:pathLst>
                <a:path extrusionOk="0" h="3080" w="4209">
                  <a:moveTo>
                    <a:pt x="1392" y="0"/>
                  </a:moveTo>
                  <a:lnTo>
                    <a:pt x="238" y="772"/>
                  </a:lnTo>
                  <a:lnTo>
                    <a:pt x="0" y="2358"/>
                  </a:lnTo>
                  <a:lnTo>
                    <a:pt x="4208" y="3079"/>
                  </a:lnTo>
                  <a:lnTo>
                    <a:pt x="4208" y="2553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50" name="Google Shape;1950;p7"/>
            <p:cNvSpPr/>
            <p:nvPr/>
          </p:nvSpPr>
          <p:spPr>
            <a:xfrm>
              <a:off x="6786109" y="2959860"/>
              <a:ext cx="278760" cy="176330"/>
            </a:xfrm>
            <a:custGeom>
              <a:rect b="b" l="l" r="r" t="t"/>
              <a:pathLst>
                <a:path extrusionOk="0" h="2367" w="3742">
                  <a:moveTo>
                    <a:pt x="1316" y="0"/>
                  </a:moveTo>
                  <a:lnTo>
                    <a:pt x="162" y="772"/>
                  </a:lnTo>
                  <a:lnTo>
                    <a:pt x="1" y="1841"/>
                  </a:lnTo>
                  <a:cubicBezTo>
                    <a:pt x="561" y="2163"/>
                    <a:pt x="1409" y="2367"/>
                    <a:pt x="2351" y="2367"/>
                  </a:cubicBezTo>
                  <a:cubicBezTo>
                    <a:pt x="2851" y="2367"/>
                    <a:pt x="3326" y="2307"/>
                    <a:pt x="3742" y="2206"/>
                  </a:cubicBezTo>
                  <a:lnTo>
                    <a:pt x="131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51" name="Google Shape;1951;p7"/>
            <p:cNvSpPr/>
            <p:nvPr/>
          </p:nvSpPr>
          <p:spPr>
            <a:xfrm>
              <a:off x="6949774" y="3766189"/>
              <a:ext cx="269300" cy="59447"/>
            </a:xfrm>
            <a:custGeom>
              <a:rect b="b" l="l" r="r" t="t"/>
              <a:pathLst>
                <a:path extrusionOk="0" h="798" w="3615">
                  <a:moveTo>
                    <a:pt x="1808" y="0"/>
                  </a:moveTo>
                  <a:lnTo>
                    <a:pt x="1" y="586"/>
                  </a:lnTo>
                  <a:lnTo>
                    <a:pt x="1" y="798"/>
                  </a:lnTo>
                  <a:lnTo>
                    <a:pt x="3615" y="798"/>
                  </a:lnTo>
                  <a:lnTo>
                    <a:pt x="3615" y="586"/>
                  </a:lnTo>
                  <a:lnTo>
                    <a:pt x="180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52" name="Google Shape;1952;p7"/>
            <p:cNvSpPr/>
            <p:nvPr/>
          </p:nvSpPr>
          <p:spPr>
            <a:xfrm>
              <a:off x="6179500" y="3295383"/>
              <a:ext cx="520795" cy="521018"/>
            </a:xfrm>
            <a:custGeom>
              <a:rect b="b" l="l" r="r" t="t"/>
              <a:pathLst>
                <a:path extrusionOk="0" h="6994" w="6991">
                  <a:moveTo>
                    <a:pt x="1230" y="1"/>
                  </a:moveTo>
                  <a:lnTo>
                    <a:pt x="0" y="4115"/>
                  </a:lnTo>
                  <a:cubicBezTo>
                    <a:pt x="0" y="4115"/>
                    <a:pt x="959" y="6532"/>
                    <a:pt x="2291" y="6931"/>
                  </a:cubicBezTo>
                  <a:cubicBezTo>
                    <a:pt x="2435" y="6974"/>
                    <a:pt x="2604" y="6993"/>
                    <a:pt x="2789" y="6993"/>
                  </a:cubicBezTo>
                  <a:cubicBezTo>
                    <a:pt x="4318" y="6993"/>
                    <a:pt x="6990" y="5684"/>
                    <a:pt x="6990" y="5684"/>
                  </a:cubicBezTo>
                  <a:lnTo>
                    <a:pt x="6498" y="3682"/>
                  </a:lnTo>
                  <a:cubicBezTo>
                    <a:pt x="6498" y="3682"/>
                    <a:pt x="4037" y="4110"/>
                    <a:pt x="3606" y="4110"/>
                  </a:cubicBezTo>
                  <a:cubicBezTo>
                    <a:pt x="3583" y="4110"/>
                    <a:pt x="3565" y="4109"/>
                    <a:pt x="3555" y="4106"/>
                  </a:cubicBezTo>
                  <a:cubicBezTo>
                    <a:pt x="3334" y="4055"/>
                    <a:pt x="2019" y="1646"/>
                    <a:pt x="1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53" name="Google Shape;1953;p7"/>
            <p:cNvSpPr/>
            <p:nvPr/>
          </p:nvSpPr>
          <p:spPr>
            <a:xfrm>
              <a:off x="6179500" y="3295383"/>
              <a:ext cx="520795" cy="521018"/>
            </a:xfrm>
            <a:custGeom>
              <a:rect b="b" l="l" r="r" t="t"/>
              <a:pathLst>
                <a:path extrusionOk="0" h="6994" w="6991">
                  <a:moveTo>
                    <a:pt x="1230" y="1"/>
                  </a:moveTo>
                  <a:lnTo>
                    <a:pt x="0" y="4115"/>
                  </a:lnTo>
                  <a:cubicBezTo>
                    <a:pt x="0" y="4115"/>
                    <a:pt x="959" y="6541"/>
                    <a:pt x="2299" y="6931"/>
                  </a:cubicBezTo>
                  <a:cubicBezTo>
                    <a:pt x="2444" y="6974"/>
                    <a:pt x="2612" y="6994"/>
                    <a:pt x="2797" y="6994"/>
                  </a:cubicBezTo>
                  <a:cubicBezTo>
                    <a:pt x="4321" y="6994"/>
                    <a:pt x="6990" y="5693"/>
                    <a:pt x="6990" y="5693"/>
                  </a:cubicBezTo>
                  <a:lnTo>
                    <a:pt x="6710" y="4539"/>
                  </a:lnTo>
                  <a:cubicBezTo>
                    <a:pt x="5791" y="4914"/>
                    <a:pt x="4452" y="5389"/>
                    <a:pt x="3531" y="5389"/>
                  </a:cubicBezTo>
                  <a:cubicBezTo>
                    <a:pt x="3348" y="5389"/>
                    <a:pt x="3181" y="5370"/>
                    <a:pt x="3037" y="5328"/>
                  </a:cubicBezTo>
                  <a:cubicBezTo>
                    <a:pt x="1697" y="4929"/>
                    <a:pt x="1357" y="2478"/>
                    <a:pt x="1357" y="2478"/>
                  </a:cubicBezTo>
                  <a:lnTo>
                    <a:pt x="1391" y="331"/>
                  </a:lnTo>
                  <a:cubicBezTo>
                    <a:pt x="1332" y="221"/>
                    <a:pt x="1281" y="111"/>
                    <a:pt x="1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54" name="Google Shape;1954;p7"/>
            <p:cNvSpPr/>
            <p:nvPr/>
          </p:nvSpPr>
          <p:spPr>
            <a:xfrm>
              <a:off x="6444254" y="4073926"/>
              <a:ext cx="120756" cy="735639"/>
            </a:xfrm>
            <a:custGeom>
              <a:rect b="b" l="l" r="r" t="t"/>
              <a:pathLst>
                <a:path extrusionOk="0" h="9875" w="1621">
                  <a:moveTo>
                    <a:pt x="60" y="1"/>
                  </a:moveTo>
                  <a:cubicBezTo>
                    <a:pt x="60" y="1"/>
                    <a:pt x="1" y="722"/>
                    <a:pt x="603" y="976"/>
                  </a:cubicBezTo>
                  <a:cubicBezTo>
                    <a:pt x="603" y="976"/>
                    <a:pt x="840" y="4836"/>
                    <a:pt x="840" y="9408"/>
                  </a:cubicBezTo>
                  <a:cubicBezTo>
                    <a:pt x="840" y="9408"/>
                    <a:pt x="442" y="9493"/>
                    <a:pt x="586" y="9875"/>
                  </a:cubicBezTo>
                  <a:lnTo>
                    <a:pt x="1137" y="9875"/>
                  </a:lnTo>
                  <a:lnTo>
                    <a:pt x="16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55" name="Google Shape;1955;p7"/>
            <p:cNvSpPr/>
            <p:nvPr/>
          </p:nvSpPr>
          <p:spPr>
            <a:xfrm>
              <a:off x="7205141" y="4073926"/>
              <a:ext cx="118820" cy="735639"/>
            </a:xfrm>
            <a:custGeom>
              <a:rect b="b" l="l" r="r" t="t"/>
              <a:pathLst>
                <a:path extrusionOk="0" h="9875" w="1595">
                  <a:moveTo>
                    <a:pt x="0" y="1"/>
                  </a:moveTo>
                  <a:lnTo>
                    <a:pt x="229" y="9875"/>
                  </a:lnTo>
                  <a:lnTo>
                    <a:pt x="772" y="9875"/>
                  </a:lnTo>
                  <a:cubicBezTo>
                    <a:pt x="933" y="9493"/>
                    <a:pt x="534" y="9408"/>
                    <a:pt x="534" y="9408"/>
                  </a:cubicBezTo>
                  <a:cubicBezTo>
                    <a:pt x="653" y="4836"/>
                    <a:pt x="993" y="976"/>
                    <a:pt x="993" y="976"/>
                  </a:cubicBezTo>
                  <a:cubicBezTo>
                    <a:pt x="1595" y="722"/>
                    <a:pt x="1561" y="1"/>
                    <a:pt x="1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56" name="Google Shape;1956;p7"/>
            <p:cNvSpPr/>
            <p:nvPr/>
          </p:nvSpPr>
          <p:spPr>
            <a:xfrm>
              <a:off x="5835037" y="4260386"/>
              <a:ext cx="137220" cy="549177"/>
            </a:xfrm>
            <a:custGeom>
              <a:rect b="b" l="l" r="r" t="t"/>
              <a:pathLst>
                <a:path extrusionOk="0" h="7372" w="1842">
                  <a:moveTo>
                    <a:pt x="272" y="0"/>
                  </a:moveTo>
                  <a:cubicBezTo>
                    <a:pt x="272" y="0"/>
                    <a:pt x="527" y="6099"/>
                    <a:pt x="1" y="7372"/>
                  </a:cubicBezTo>
                  <a:lnTo>
                    <a:pt x="467" y="7372"/>
                  </a:lnTo>
                  <a:cubicBezTo>
                    <a:pt x="467" y="7372"/>
                    <a:pt x="238" y="1010"/>
                    <a:pt x="1842" y="246"/>
                  </a:cubicBezTo>
                  <a:lnTo>
                    <a:pt x="18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57" name="Google Shape;1957;p7"/>
            <p:cNvSpPr/>
            <p:nvPr/>
          </p:nvSpPr>
          <p:spPr>
            <a:xfrm>
              <a:off x="5720688" y="3436923"/>
              <a:ext cx="143552" cy="118894"/>
            </a:xfrm>
            <a:custGeom>
              <a:rect b="b" l="l" r="r" t="t"/>
              <a:pathLst>
                <a:path extrusionOk="0" h="1596" w="1927">
                  <a:moveTo>
                    <a:pt x="900" y="1"/>
                  </a:moveTo>
                  <a:cubicBezTo>
                    <a:pt x="382" y="1"/>
                    <a:pt x="0" y="425"/>
                    <a:pt x="43" y="951"/>
                  </a:cubicBezTo>
                  <a:cubicBezTo>
                    <a:pt x="60" y="1154"/>
                    <a:pt x="136" y="1341"/>
                    <a:pt x="255" y="1494"/>
                  </a:cubicBezTo>
                  <a:cubicBezTo>
                    <a:pt x="309" y="1564"/>
                    <a:pt x="377" y="1595"/>
                    <a:pt x="442" y="1595"/>
                  </a:cubicBezTo>
                  <a:cubicBezTo>
                    <a:pt x="551" y="1595"/>
                    <a:pt x="652" y="1507"/>
                    <a:pt x="662" y="1358"/>
                  </a:cubicBezTo>
                  <a:cubicBezTo>
                    <a:pt x="679" y="1087"/>
                    <a:pt x="815" y="798"/>
                    <a:pt x="1315" y="798"/>
                  </a:cubicBezTo>
                  <a:cubicBezTo>
                    <a:pt x="1544" y="798"/>
                    <a:pt x="1765" y="951"/>
                    <a:pt x="1909" y="1188"/>
                  </a:cubicBezTo>
                  <a:cubicBezTo>
                    <a:pt x="1926" y="1112"/>
                    <a:pt x="1926" y="1027"/>
                    <a:pt x="1918" y="951"/>
                  </a:cubicBezTo>
                  <a:cubicBezTo>
                    <a:pt x="1875" y="425"/>
                    <a:pt x="1417" y="1"/>
                    <a:pt x="900" y="1"/>
                  </a:cubicBezTo>
                  <a:close/>
                </a:path>
              </a:pathLst>
            </a:custGeom>
            <a:solidFill>
              <a:srgbClr val="2C1F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58" name="Google Shape;1958;p7"/>
            <p:cNvSpPr/>
            <p:nvPr/>
          </p:nvSpPr>
          <p:spPr>
            <a:xfrm>
              <a:off x="5719421" y="3514695"/>
              <a:ext cx="34193" cy="41121"/>
            </a:xfrm>
            <a:custGeom>
              <a:rect b="b" l="l" r="r" t="t"/>
              <a:pathLst>
                <a:path extrusionOk="0" h="552" w="459">
                  <a:moveTo>
                    <a:pt x="1" y="0"/>
                  </a:moveTo>
                  <a:lnTo>
                    <a:pt x="51" y="552"/>
                  </a:lnTo>
                  <a:lnTo>
                    <a:pt x="459" y="552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2C1F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59" name="Google Shape;1959;p7"/>
            <p:cNvSpPr/>
            <p:nvPr/>
          </p:nvSpPr>
          <p:spPr>
            <a:xfrm>
              <a:off x="5692901" y="3436923"/>
              <a:ext cx="131484" cy="118894"/>
            </a:xfrm>
            <a:custGeom>
              <a:rect b="b" l="l" r="r" t="t"/>
              <a:pathLst>
                <a:path extrusionOk="0" h="1596" w="1765">
                  <a:moveTo>
                    <a:pt x="823" y="1"/>
                  </a:moveTo>
                  <a:cubicBezTo>
                    <a:pt x="348" y="1"/>
                    <a:pt x="0" y="425"/>
                    <a:pt x="43" y="951"/>
                  </a:cubicBezTo>
                  <a:cubicBezTo>
                    <a:pt x="60" y="1154"/>
                    <a:pt x="136" y="1341"/>
                    <a:pt x="246" y="1494"/>
                  </a:cubicBezTo>
                  <a:cubicBezTo>
                    <a:pt x="294" y="1564"/>
                    <a:pt x="356" y="1595"/>
                    <a:pt x="415" y="1595"/>
                  </a:cubicBezTo>
                  <a:cubicBezTo>
                    <a:pt x="514" y="1595"/>
                    <a:pt x="606" y="1507"/>
                    <a:pt x="611" y="1358"/>
                  </a:cubicBezTo>
                  <a:cubicBezTo>
                    <a:pt x="628" y="1087"/>
                    <a:pt x="747" y="798"/>
                    <a:pt x="1196" y="798"/>
                  </a:cubicBezTo>
                  <a:cubicBezTo>
                    <a:pt x="1417" y="798"/>
                    <a:pt x="1612" y="951"/>
                    <a:pt x="1748" y="1188"/>
                  </a:cubicBezTo>
                  <a:cubicBezTo>
                    <a:pt x="1756" y="1112"/>
                    <a:pt x="1765" y="1027"/>
                    <a:pt x="1756" y="951"/>
                  </a:cubicBezTo>
                  <a:cubicBezTo>
                    <a:pt x="1714" y="425"/>
                    <a:pt x="1290" y="1"/>
                    <a:pt x="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60" name="Google Shape;1960;p7"/>
            <p:cNvSpPr/>
            <p:nvPr/>
          </p:nvSpPr>
          <p:spPr>
            <a:xfrm>
              <a:off x="5435671" y="3436923"/>
              <a:ext cx="143552" cy="118894"/>
            </a:xfrm>
            <a:custGeom>
              <a:rect b="b" l="l" r="r" t="t"/>
              <a:pathLst>
                <a:path extrusionOk="0" h="1596" w="1927">
                  <a:moveTo>
                    <a:pt x="908" y="1"/>
                  </a:moveTo>
                  <a:cubicBezTo>
                    <a:pt x="382" y="1"/>
                    <a:pt x="1" y="425"/>
                    <a:pt x="43" y="951"/>
                  </a:cubicBezTo>
                  <a:cubicBezTo>
                    <a:pt x="60" y="1154"/>
                    <a:pt x="136" y="1341"/>
                    <a:pt x="264" y="1494"/>
                  </a:cubicBezTo>
                  <a:cubicBezTo>
                    <a:pt x="318" y="1564"/>
                    <a:pt x="386" y="1595"/>
                    <a:pt x="451" y="1595"/>
                  </a:cubicBezTo>
                  <a:cubicBezTo>
                    <a:pt x="559" y="1595"/>
                    <a:pt x="657" y="1507"/>
                    <a:pt x="662" y="1358"/>
                  </a:cubicBezTo>
                  <a:cubicBezTo>
                    <a:pt x="688" y="1087"/>
                    <a:pt x="823" y="798"/>
                    <a:pt x="1316" y="798"/>
                  </a:cubicBezTo>
                  <a:cubicBezTo>
                    <a:pt x="1553" y="798"/>
                    <a:pt x="1774" y="951"/>
                    <a:pt x="1909" y="1188"/>
                  </a:cubicBezTo>
                  <a:cubicBezTo>
                    <a:pt x="1926" y="1112"/>
                    <a:pt x="1926" y="1027"/>
                    <a:pt x="1926" y="951"/>
                  </a:cubicBezTo>
                  <a:cubicBezTo>
                    <a:pt x="1884" y="425"/>
                    <a:pt x="1426" y="1"/>
                    <a:pt x="9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61" name="Google Shape;1961;p7"/>
            <p:cNvSpPr/>
            <p:nvPr/>
          </p:nvSpPr>
          <p:spPr>
            <a:xfrm>
              <a:off x="5476122" y="3467913"/>
              <a:ext cx="509397" cy="776089"/>
            </a:xfrm>
            <a:custGeom>
              <a:rect b="b" l="l" r="r" t="t"/>
              <a:pathLst>
                <a:path extrusionOk="0" h="10418" w="6838">
                  <a:moveTo>
                    <a:pt x="1" y="0"/>
                  </a:moveTo>
                  <a:cubicBezTo>
                    <a:pt x="552" y="662"/>
                    <a:pt x="1417" y="5379"/>
                    <a:pt x="1833" y="10418"/>
                  </a:cubicBezTo>
                  <a:lnTo>
                    <a:pt x="6838" y="10418"/>
                  </a:lnTo>
                  <a:cubicBezTo>
                    <a:pt x="6456" y="5905"/>
                    <a:pt x="5574" y="696"/>
                    <a:pt x="49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62" name="Google Shape;1962;p7"/>
            <p:cNvSpPr/>
            <p:nvPr/>
          </p:nvSpPr>
          <p:spPr>
            <a:xfrm>
              <a:off x="5501375" y="3467913"/>
              <a:ext cx="487347" cy="776089"/>
            </a:xfrm>
            <a:custGeom>
              <a:rect b="b" l="l" r="r" t="t"/>
              <a:pathLst>
                <a:path extrusionOk="0" h="10418" w="6542">
                  <a:moveTo>
                    <a:pt x="1" y="0"/>
                  </a:moveTo>
                  <a:cubicBezTo>
                    <a:pt x="527" y="662"/>
                    <a:pt x="1409" y="5379"/>
                    <a:pt x="1884" y="10418"/>
                  </a:cubicBezTo>
                  <a:lnTo>
                    <a:pt x="6541" y="10418"/>
                  </a:lnTo>
                  <a:cubicBezTo>
                    <a:pt x="6126" y="5905"/>
                    <a:pt x="5209" y="696"/>
                    <a:pt x="4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63" name="Google Shape;1963;p7"/>
            <p:cNvSpPr/>
            <p:nvPr/>
          </p:nvSpPr>
          <p:spPr>
            <a:xfrm>
              <a:off x="5550691" y="3491900"/>
              <a:ext cx="429166" cy="657344"/>
            </a:xfrm>
            <a:custGeom>
              <a:rect b="b" l="l" r="r" t="t"/>
              <a:pathLst>
                <a:path extrusionOk="0" h="8824" w="5761">
                  <a:moveTo>
                    <a:pt x="280" y="1"/>
                  </a:moveTo>
                  <a:cubicBezTo>
                    <a:pt x="102" y="1"/>
                    <a:pt x="1" y="230"/>
                    <a:pt x="77" y="450"/>
                  </a:cubicBezTo>
                  <a:cubicBezTo>
                    <a:pt x="526" y="1689"/>
                    <a:pt x="1103" y="4972"/>
                    <a:pt x="1426" y="8492"/>
                  </a:cubicBezTo>
                  <a:cubicBezTo>
                    <a:pt x="1443" y="8670"/>
                    <a:pt x="1578" y="8823"/>
                    <a:pt x="1723" y="8823"/>
                  </a:cubicBezTo>
                  <a:lnTo>
                    <a:pt x="5506" y="8823"/>
                  </a:lnTo>
                  <a:cubicBezTo>
                    <a:pt x="5659" y="8823"/>
                    <a:pt x="5761" y="8670"/>
                    <a:pt x="5744" y="8484"/>
                  </a:cubicBezTo>
                  <a:cubicBezTo>
                    <a:pt x="5421" y="5014"/>
                    <a:pt x="4760" y="1163"/>
                    <a:pt x="4276" y="179"/>
                  </a:cubicBezTo>
                  <a:cubicBezTo>
                    <a:pt x="4225" y="69"/>
                    <a:pt x="4123" y="1"/>
                    <a:pt x="40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64" name="Google Shape;1964;p7"/>
            <p:cNvSpPr/>
            <p:nvPr/>
          </p:nvSpPr>
          <p:spPr>
            <a:xfrm>
              <a:off x="5407885" y="3436923"/>
              <a:ext cx="131484" cy="118894"/>
            </a:xfrm>
            <a:custGeom>
              <a:rect b="b" l="l" r="r" t="t"/>
              <a:pathLst>
                <a:path extrusionOk="0" h="1596" w="1765">
                  <a:moveTo>
                    <a:pt x="823" y="1"/>
                  </a:moveTo>
                  <a:cubicBezTo>
                    <a:pt x="348" y="1"/>
                    <a:pt x="0" y="425"/>
                    <a:pt x="43" y="951"/>
                  </a:cubicBezTo>
                  <a:cubicBezTo>
                    <a:pt x="60" y="1154"/>
                    <a:pt x="136" y="1341"/>
                    <a:pt x="246" y="1494"/>
                  </a:cubicBezTo>
                  <a:cubicBezTo>
                    <a:pt x="297" y="1564"/>
                    <a:pt x="360" y="1595"/>
                    <a:pt x="419" y="1595"/>
                  </a:cubicBezTo>
                  <a:cubicBezTo>
                    <a:pt x="519" y="1595"/>
                    <a:pt x="609" y="1507"/>
                    <a:pt x="620" y="1358"/>
                  </a:cubicBezTo>
                  <a:cubicBezTo>
                    <a:pt x="628" y="1087"/>
                    <a:pt x="755" y="798"/>
                    <a:pt x="1205" y="798"/>
                  </a:cubicBezTo>
                  <a:cubicBezTo>
                    <a:pt x="1417" y="798"/>
                    <a:pt x="1621" y="951"/>
                    <a:pt x="1748" y="1188"/>
                  </a:cubicBezTo>
                  <a:cubicBezTo>
                    <a:pt x="1765" y="1112"/>
                    <a:pt x="1765" y="1027"/>
                    <a:pt x="1756" y="951"/>
                  </a:cubicBezTo>
                  <a:cubicBezTo>
                    <a:pt x="1714" y="425"/>
                    <a:pt x="1298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65" name="Google Shape;1965;p7"/>
            <p:cNvSpPr/>
            <p:nvPr/>
          </p:nvSpPr>
          <p:spPr>
            <a:xfrm>
              <a:off x="5625930" y="4183284"/>
              <a:ext cx="611753" cy="61309"/>
            </a:xfrm>
            <a:custGeom>
              <a:rect b="b" l="l" r="r" t="t"/>
              <a:pathLst>
                <a:path extrusionOk="0" h="823" w="8212">
                  <a:moveTo>
                    <a:pt x="212" y="0"/>
                  </a:moveTo>
                  <a:cubicBezTo>
                    <a:pt x="93" y="0"/>
                    <a:pt x="0" y="93"/>
                    <a:pt x="0" y="212"/>
                  </a:cubicBezTo>
                  <a:lnTo>
                    <a:pt x="0" y="823"/>
                  </a:lnTo>
                  <a:lnTo>
                    <a:pt x="8212" y="823"/>
                  </a:lnTo>
                  <a:lnTo>
                    <a:pt x="8212" y="212"/>
                  </a:lnTo>
                  <a:cubicBezTo>
                    <a:pt x="8212" y="93"/>
                    <a:pt x="8118" y="0"/>
                    <a:pt x="8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66" name="Google Shape;1966;p7"/>
            <p:cNvSpPr/>
            <p:nvPr/>
          </p:nvSpPr>
          <p:spPr>
            <a:xfrm>
              <a:off x="5593674" y="4260386"/>
              <a:ext cx="136549" cy="549177"/>
            </a:xfrm>
            <a:custGeom>
              <a:rect b="b" l="l" r="r" t="t"/>
              <a:pathLst>
                <a:path extrusionOk="0" h="7372" w="1833">
                  <a:moveTo>
                    <a:pt x="263" y="0"/>
                  </a:moveTo>
                  <a:cubicBezTo>
                    <a:pt x="263" y="0"/>
                    <a:pt x="518" y="6099"/>
                    <a:pt x="0" y="7372"/>
                  </a:cubicBezTo>
                  <a:lnTo>
                    <a:pt x="458" y="7372"/>
                  </a:lnTo>
                  <a:cubicBezTo>
                    <a:pt x="458" y="7372"/>
                    <a:pt x="229" y="1010"/>
                    <a:pt x="1833" y="246"/>
                  </a:cubicBezTo>
                  <a:lnTo>
                    <a:pt x="18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67" name="Google Shape;1967;p7"/>
            <p:cNvSpPr/>
            <p:nvPr/>
          </p:nvSpPr>
          <p:spPr>
            <a:xfrm>
              <a:off x="6131451" y="4260386"/>
              <a:ext cx="144148" cy="549177"/>
            </a:xfrm>
            <a:custGeom>
              <a:rect b="b" l="l" r="r" t="t"/>
              <a:pathLst>
                <a:path extrusionOk="0" h="7372" w="1935">
                  <a:moveTo>
                    <a:pt x="0" y="0"/>
                  </a:moveTo>
                  <a:lnTo>
                    <a:pt x="0" y="246"/>
                  </a:lnTo>
                  <a:cubicBezTo>
                    <a:pt x="1612" y="1010"/>
                    <a:pt x="1476" y="7372"/>
                    <a:pt x="1476" y="7372"/>
                  </a:cubicBezTo>
                  <a:lnTo>
                    <a:pt x="1935" y="7372"/>
                  </a:lnTo>
                  <a:cubicBezTo>
                    <a:pt x="1426" y="6108"/>
                    <a:pt x="1561" y="1680"/>
                    <a:pt x="1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68" name="Google Shape;1968;p7"/>
            <p:cNvSpPr/>
            <p:nvPr/>
          </p:nvSpPr>
          <p:spPr>
            <a:xfrm>
              <a:off x="5891951" y="4260386"/>
              <a:ext cx="144744" cy="549177"/>
            </a:xfrm>
            <a:custGeom>
              <a:rect b="b" l="l" r="r" t="t"/>
              <a:pathLst>
                <a:path extrusionOk="0" h="7372" w="1943">
                  <a:moveTo>
                    <a:pt x="0" y="0"/>
                  </a:moveTo>
                  <a:lnTo>
                    <a:pt x="0" y="246"/>
                  </a:lnTo>
                  <a:cubicBezTo>
                    <a:pt x="1612" y="1010"/>
                    <a:pt x="1476" y="7372"/>
                    <a:pt x="1476" y="7372"/>
                  </a:cubicBezTo>
                  <a:lnTo>
                    <a:pt x="1943" y="7372"/>
                  </a:lnTo>
                  <a:cubicBezTo>
                    <a:pt x="1400" y="6099"/>
                    <a:pt x="1561" y="0"/>
                    <a:pt x="1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69" name="Google Shape;1969;p7"/>
            <p:cNvSpPr/>
            <p:nvPr/>
          </p:nvSpPr>
          <p:spPr>
            <a:xfrm>
              <a:off x="5601273" y="3491900"/>
              <a:ext cx="378584" cy="657344"/>
            </a:xfrm>
            <a:custGeom>
              <a:rect b="b" l="l" r="r" t="t"/>
              <a:pathLst>
                <a:path extrusionOk="0" h="8824" w="5082">
                  <a:moveTo>
                    <a:pt x="1281" y="1"/>
                  </a:moveTo>
                  <a:cubicBezTo>
                    <a:pt x="1128" y="1570"/>
                    <a:pt x="619" y="2766"/>
                    <a:pt x="0" y="2944"/>
                  </a:cubicBezTo>
                  <a:cubicBezTo>
                    <a:pt x="289" y="4471"/>
                    <a:pt x="560" y="6439"/>
                    <a:pt x="747" y="8484"/>
                  </a:cubicBezTo>
                  <a:cubicBezTo>
                    <a:pt x="764" y="8670"/>
                    <a:pt x="899" y="8823"/>
                    <a:pt x="1044" y="8823"/>
                  </a:cubicBezTo>
                  <a:lnTo>
                    <a:pt x="4827" y="8823"/>
                  </a:lnTo>
                  <a:cubicBezTo>
                    <a:pt x="4980" y="8823"/>
                    <a:pt x="5082" y="8670"/>
                    <a:pt x="5065" y="8484"/>
                  </a:cubicBezTo>
                  <a:cubicBezTo>
                    <a:pt x="4742" y="5014"/>
                    <a:pt x="4081" y="1163"/>
                    <a:pt x="3597" y="179"/>
                  </a:cubicBezTo>
                  <a:cubicBezTo>
                    <a:pt x="3546" y="69"/>
                    <a:pt x="3444" y="1"/>
                    <a:pt x="3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5550095" y="3491900"/>
              <a:ext cx="156738" cy="657344"/>
            </a:xfrm>
            <a:custGeom>
              <a:rect b="b" l="l" r="r" t="t"/>
              <a:pathLst>
                <a:path extrusionOk="0" h="8824" w="2104">
                  <a:moveTo>
                    <a:pt x="288" y="1"/>
                  </a:moveTo>
                  <a:cubicBezTo>
                    <a:pt x="110" y="1"/>
                    <a:pt x="0" y="230"/>
                    <a:pt x="85" y="450"/>
                  </a:cubicBezTo>
                  <a:cubicBezTo>
                    <a:pt x="534" y="1689"/>
                    <a:pt x="1111" y="4972"/>
                    <a:pt x="1434" y="8492"/>
                  </a:cubicBezTo>
                  <a:cubicBezTo>
                    <a:pt x="1451" y="8670"/>
                    <a:pt x="1586" y="8823"/>
                    <a:pt x="1731" y="8823"/>
                  </a:cubicBezTo>
                  <a:lnTo>
                    <a:pt x="2104" y="8823"/>
                  </a:lnTo>
                  <a:cubicBezTo>
                    <a:pt x="1960" y="8823"/>
                    <a:pt x="1832" y="8670"/>
                    <a:pt x="1815" y="8492"/>
                  </a:cubicBezTo>
                  <a:cubicBezTo>
                    <a:pt x="1493" y="4972"/>
                    <a:pt x="916" y="1689"/>
                    <a:pt x="467" y="450"/>
                  </a:cubicBezTo>
                  <a:cubicBezTo>
                    <a:pt x="382" y="230"/>
                    <a:pt x="484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5613275" y="4234447"/>
              <a:ext cx="417083" cy="45603"/>
            </a:xfrm>
            <a:custGeom>
              <a:rect b="b" l="l" r="r" t="t"/>
              <a:pathLst>
                <a:path extrusionOk="0" h="612" w="5303">
                  <a:moveTo>
                    <a:pt x="0" y="0"/>
                  </a:moveTo>
                  <a:lnTo>
                    <a:pt x="0" y="611"/>
                  </a:lnTo>
                  <a:lnTo>
                    <a:pt x="5302" y="611"/>
                  </a:lnTo>
                  <a:lnTo>
                    <a:pt x="5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5972852" y="3909591"/>
              <a:ext cx="558713" cy="875987"/>
            </a:xfrm>
            <a:custGeom>
              <a:rect b="b" l="l" r="r" t="t"/>
              <a:pathLst>
                <a:path extrusionOk="0" h="11759" w="7500">
                  <a:moveTo>
                    <a:pt x="153" y="1"/>
                  </a:moveTo>
                  <a:lnTo>
                    <a:pt x="0" y="1477"/>
                  </a:lnTo>
                  <a:cubicBezTo>
                    <a:pt x="77" y="2995"/>
                    <a:pt x="1052" y="3615"/>
                    <a:pt x="1052" y="3615"/>
                  </a:cubicBezTo>
                  <a:lnTo>
                    <a:pt x="3758" y="3615"/>
                  </a:lnTo>
                  <a:cubicBezTo>
                    <a:pt x="3758" y="3615"/>
                    <a:pt x="3368" y="6966"/>
                    <a:pt x="6210" y="11758"/>
                  </a:cubicBezTo>
                  <a:lnTo>
                    <a:pt x="6439" y="11682"/>
                  </a:lnTo>
                  <a:cubicBezTo>
                    <a:pt x="6439" y="11682"/>
                    <a:pt x="7499" y="2639"/>
                    <a:pt x="7117" y="2232"/>
                  </a:cubicBezTo>
                  <a:cubicBezTo>
                    <a:pt x="6736" y="1825"/>
                    <a:pt x="3376" y="1"/>
                    <a:pt x="3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5972852" y="3909591"/>
              <a:ext cx="486006" cy="875987"/>
            </a:xfrm>
            <a:custGeom>
              <a:rect b="b" l="l" r="r" t="t"/>
              <a:pathLst>
                <a:path extrusionOk="0" h="11759" w="6524">
                  <a:moveTo>
                    <a:pt x="153" y="1"/>
                  </a:moveTo>
                  <a:lnTo>
                    <a:pt x="0" y="1477"/>
                  </a:lnTo>
                  <a:cubicBezTo>
                    <a:pt x="77" y="2995"/>
                    <a:pt x="1052" y="3615"/>
                    <a:pt x="1052" y="3615"/>
                  </a:cubicBezTo>
                  <a:lnTo>
                    <a:pt x="3758" y="3615"/>
                  </a:lnTo>
                  <a:cubicBezTo>
                    <a:pt x="3758" y="3615"/>
                    <a:pt x="3368" y="6966"/>
                    <a:pt x="6210" y="11758"/>
                  </a:cubicBezTo>
                  <a:lnTo>
                    <a:pt x="6439" y="11682"/>
                  </a:lnTo>
                  <a:cubicBezTo>
                    <a:pt x="6439" y="11682"/>
                    <a:pt x="6473" y="11402"/>
                    <a:pt x="6524" y="10936"/>
                  </a:cubicBezTo>
                  <a:cubicBezTo>
                    <a:pt x="5930" y="10410"/>
                    <a:pt x="5489" y="8340"/>
                    <a:pt x="5489" y="5863"/>
                  </a:cubicBezTo>
                  <a:cubicBezTo>
                    <a:pt x="5489" y="4056"/>
                    <a:pt x="5726" y="2470"/>
                    <a:pt x="6083" y="1536"/>
                  </a:cubicBezTo>
                  <a:cubicBezTo>
                    <a:pt x="4963" y="866"/>
                    <a:pt x="3376" y="1"/>
                    <a:pt x="3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5732681" y="3909591"/>
              <a:ext cx="576443" cy="882319"/>
            </a:xfrm>
            <a:custGeom>
              <a:rect b="b" l="l" r="r" t="t"/>
              <a:pathLst>
                <a:path extrusionOk="0" h="11844" w="7738">
                  <a:moveTo>
                    <a:pt x="3377" y="1"/>
                  </a:moveTo>
                  <a:lnTo>
                    <a:pt x="1" y="1477"/>
                  </a:lnTo>
                  <a:cubicBezTo>
                    <a:pt x="77" y="2995"/>
                    <a:pt x="1053" y="3674"/>
                    <a:pt x="1053" y="3674"/>
                  </a:cubicBezTo>
                  <a:lnTo>
                    <a:pt x="3759" y="3725"/>
                  </a:lnTo>
                  <a:cubicBezTo>
                    <a:pt x="3759" y="3725"/>
                    <a:pt x="3979" y="6567"/>
                    <a:pt x="5116" y="11818"/>
                  </a:cubicBezTo>
                  <a:lnTo>
                    <a:pt x="5328" y="11843"/>
                  </a:lnTo>
                  <a:cubicBezTo>
                    <a:pt x="5328" y="11843"/>
                    <a:pt x="7737" y="2453"/>
                    <a:pt x="7364" y="2045"/>
                  </a:cubicBezTo>
                  <a:cubicBezTo>
                    <a:pt x="6982" y="1638"/>
                    <a:pt x="3377" y="1"/>
                    <a:pt x="3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5732681" y="3909591"/>
              <a:ext cx="549252" cy="882319"/>
            </a:xfrm>
            <a:custGeom>
              <a:rect b="b" l="l" r="r" t="t"/>
              <a:pathLst>
                <a:path extrusionOk="0" h="11844" w="7373">
                  <a:moveTo>
                    <a:pt x="3377" y="1"/>
                  </a:moveTo>
                  <a:lnTo>
                    <a:pt x="1" y="1477"/>
                  </a:lnTo>
                  <a:cubicBezTo>
                    <a:pt x="77" y="2995"/>
                    <a:pt x="1053" y="3674"/>
                    <a:pt x="1053" y="3674"/>
                  </a:cubicBezTo>
                  <a:lnTo>
                    <a:pt x="3759" y="3725"/>
                  </a:lnTo>
                  <a:cubicBezTo>
                    <a:pt x="3759" y="3725"/>
                    <a:pt x="3979" y="6567"/>
                    <a:pt x="5116" y="11818"/>
                  </a:cubicBezTo>
                  <a:lnTo>
                    <a:pt x="5328" y="11843"/>
                  </a:lnTo>
                  <a:cubicBezTo>
                    <a:pt x="5328" y="11843"/>
                    <a:pt x="7101" y="4930"/>
                    <a:pt x="7372" y="2707"/>
                  </a:cubicBezTo>
                  <a:lnTo>
                    <a:pt x="7372" y="2707"/>
                  </a:lnTo>
                  <a:cubicBezTo>
                    <a:pt x="6889" y="2817"/>
                    <a:pt x="6329" y="2885"/>
                    <a:pt x="5727" y="2885"/>
                  </a:cubicBezTo>
                  <a:cubicBezTo>
                    <a:pt x="3996" y="2885"/>
                    <a:pt x="2596" y="2359"/>
                    <a:pt x="2596" y="1723"/>
                  </a:cubicBezTo>
                  <a:cubicBezTo>
                    <a:pt x="2596" y="1214"/>
                    <a:pt x="3479" y="773"/>
                    <a:pt x="4709" y="620"/>
                  </a:cubicBezTo>
                  <a:cubicBezTo>
                    <a:pt x="3971" y="272"/>
                    <a:pt x="3377" y="1"/>
                    <a:pt x="3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6075803" y="4764789"/>
              <a:ext cx="87979" cy="44772"/>
            </a:xfrm>
            <a:custGeom>
              <a:rect b="b" l="l" r="r" t="t"/>
              <a:pathLst>
                <a:path extrusionOk="0" h="601" w="1181">
                  <a:moveTo>
                    <a:pt x="656" y="1"/>
                  </a:moveTo>
                  <a:cubicBezTo>
                    <a:pt x="643" y="1"/>
                    <a:pt x="632" y="3"/>
                    <a:pt x="620" y="7"/>
                  </a:cubicBezTo>
                  <a:cubicBezTo>
                    <a:pt x="400" y="83"/>
                    <a:pt x="1" y="601"/>
                    <a:pt x="1" y="601"/>
                  </a:cubicBezTo>
                  <a:lnTo>
                    <a:pt x="1180" y="601"/>
                  </a:lnTo>
                  <a:cubicBezTo>
                    <a:pt x="1180" y="601"/>
                    <a:pt x="869" y="1"/>
                    <a:pt x="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6411401" y="4764789"/>
              <a:ext cx="135953" cy="44772"/>
            </a:xfrm>
            <a:custGeom>
              <a:rect b="b" l="l" r="r" t="t"/>
              <a:pathLst>
                <a:path extrusionOk="0" h="601" w="1825">
                  <a:moveTo>
                    <a:pt x="305" y="1"/>
                  </a:moveTo>
                  <a:cubicBezTo>
                    <a:pt x="283" y="1"/>
                    <a:pt x="263" y="3"/>
                    <a:pt x="246" y="7"/>
                  </a:cubicBezTo>
                  <a:cubicBezTo>
                    <a:pt x="68" y="49"/>
                    <a:pt x="0" y="601"/>
                    <a:pt x="0" y="601"/>
                  </a:cubicBezTo>
                  <a:lnTo>
                    <a:pt x="1824" y="601"/>
                  </a:lnTo>
                  <a:cubicBezTo>
                    <a:pt x="1824" y="601"/>
                    <a:pt x="693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8" name="Google Shape;1978;p7"/>
            <p:cNvSpPr/>
            <p:nvPr/>
          </p:nvSpPr>
          <p:spPr>
            <a:xfrm>
              <a:off x="5647385" y="3168817"/>
              <a:ext cx="659803" cy="906456"/>
            </a:xfrm>
            <a:custGeom>
              <a:rect b="b" l="l" r="r" t="t"/>
              <a:pathLst>
                <a:path extrusionOk="0" h="12168" w="8857">
                  <a:moveTo>
                    <a:pt x="4816" y="1"/>
                  </a:moveTo>
                  <a:cubicBezTo>
                    <a:pt x="4698" y="1"/>
                    <a:pt x="4588" y="7"/>
                    <a:pt x="4488" y="20"/>
                  </a:cubicBezTo>
                  <a:cubicBezTo>
                    <a:pt x="3351" y="164"/>
                    <a:pt x="2147" y="1793"/>
                    <a:pt x="1672" y="2802"/>
                  </a:cubicBezTo>
                  <a:cubicBezTo>
                    <a:pt x="1205" y="3812"/>
                    <a:pt x="0" y="10115"/>
                    <a:pt x="1264" y="12168"/>
                  </a:cubicBezTo>
                  <a:cubicBezTo>
                    <a:pt x="4132" y="10055"/>
                    <a:pt x="6261" y="10021"/>
                    <a:pt x="7737" y="9945"/>
                  </a:cubicBezTo>
                  <a:cubicBezTo>
                    <a:pt x="6727" y="6645"/>
                    <a:pt x="8857" y="3040"/>
                    <a:pt x="8500" y="1937"/>
                  </a:cubicBezTo>
                  <a:cubicBezTo>
                    <a:pt x="8083" y="676"/>
                    <a:pt x="6036" y="1"/>
                    <a:pt x="48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9" name="Google Shape;1979;p7"/>
            <p:cNvSpPr/>
            <p:nvPr/>
          </p:nvSpPr>
          <p:spPr>
            <a:xfrm>
              <a:off x="5812912" y="3168817"/>
              <a:ext cx="472150" cy="240023"/>
            </a:xfrm>
            <a:custGeom>
              <a:rect b="b" l="l" r="r" t="t"/>
              <a:pathLst>
                <a:path extrusionOk="0" h="3222" w="6338">
                  <a:moveTo>
                    <a:pt x="2596" y="1"/>
                  </a:moveTo>
                  <a:cubicBezTo>
                    <a:pt x="2478" y="1"/>
                    <a:pt x="2367" y="7"/>
                    <a:pt x="2266" y="20"/>
                  </a:cubicBezTo>
                  <a:cubicBezTo>
                    <a:pt x="1452" y="130"/>
                    <a:pt x="595" y="1004"/>
                    <a:pt x="1" y="1861"/>
                  </a:cubicBezTo>
                  <a:cubicBezTo>
                    <a:pt x="561" y="2454"/>
                    <a:pt x="1655" y="2955"/>
                    <a:pt x="2953" y="3142"/>
                  </a:cubicBezTo>
                  <a:cubicBezTo>
                    <a:pt x="3321" y="3196"/>
                    <a:pt x="3680" y="3222"/>
                    <a:pt x="4022" y="3222"/>
                  </a:cubicBezTo>
                  <a:cubicBezTo>
                    <a:pt x="4958" y="3222"/>
                    <a:pt x="5767" y="3028"/>
                    <a:pt x="6270" y="2692"/>
                  </a:cubicBezTo>
                  <a:cubicBezTo>
                    <a:pt x="6329" y="2378"/>
                    <a:pt x="6338" y="2124"/>
                    <a:pt x="6278" y="1937"/>
                  </a:cubicBezTo>
                  <a:cubicBezTo>
                    <a:pt x="5861" y="676"/>
                    <a:pt x="3821" y="1"/>
                    <a:pt x="2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5647385" y="3169189"/>
              <a:ext cx="371656" cy="906083"/>
            </a:xfrm>
            <a:custGeom>
              <a:rect b="b" l="l" r="r" t="t"/>
              <a:pathLst>
                <a:path extrusionOk="0" h="12163" w="4989">
                  <a:moveTo>
                    <a:pt x="4768" y="1"/>
                  </a:moveTo>
                  <a:cubicBezTo>
                    <a:pt x="4670" y="1"/>
                    <a:pt x="4577" y="5"/>
                    <a:pt x="4488" y="15"/>
                  </a:cubicBezTo>
                  <a:cubicBezTo>
                    <a:pt x="3351" y="159"/>
                    <a:pt x="2147" y="1788"/>
                    <a:pt x="1672" y="2797"/>
                  </a:cubicBezTo>
                  <a:cubicBezTo>
                    <a:pt x="1205" y="3807"/>
                    <a:pt x="0" y="10110"/>
                    <a:pt x="1264" y="12163"/>
                  </a:cubicBezTo>
                  <a:cubicBezTo>
                    <a:pt x="2596" y="11179"/>
                    <a:pt x="3775" y="10644"/>
                    <a:pt x="4793" y="10347"/>
                  </a:cubicBezTo>
                  <a:cubicBezTo>
                    <a:pt x="3886" y="9244"/>
                    <a:pt x="3283" y="7387"/>
                    <a:pt x="3283" y="5283"/>
                  </a:cubicBezTo>
                  <a:cubicBezTo>
                    <a:pt x="3283" y="3035"/>
                    <a:pt x="3962" y="1067"/>
                    <a:pt x="4988" y="6"/>
                  </a:cubicBezTo>
                  <a:cubicBezTo>
                    <a:pt x="4911" y="3"/>
                    <a:pt x="4838" y="1"/>
                    <a:pt x="4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5657516" y="3265064"/>
              <a:ext cx="241438" cy="779218"/>
            </a:xfrm>
            <a:custGeom>
              <a:rect b="b" l="l" r="r" t="t"/>
              <a:pathLst>
                <a:path extrusionOk="0" h="10460" w="3241">
                  <a:moveTo>
                    <a:pt x="2520" y="0"/>
                  </a:moveTo>
                  <a:lnTo>
                    <a:pt x="2520" y="0"/>
                  </a:lnTo>
                  <a:cubicBezTo>
                    <a:pt x="2095" y="501"/>
                    <a:pt x="1748" y="1069"/>
                    <a:pt x="1536" y="1510"/>
                  </a:cubicBezTo>
                  <a:cubicBezTo>
                    <a:pt x="1094" y="2460"/>
                    <a:pt x="0" y="8085"/>
                    <a:pt x="925" y="10460"/>
                  </a:cubicBezTo>
                  <a:cubicBezTo>
                    <a:pt x="908" y="10290"/>
                    <a:pt x="899" y="10104"/>
                    <a:pt x="899" y="9925"/>
                  </a:cubicBezTo>
                  <a:cubicBezTo>
                    <a:pt x="899" y="7923"/>
                    <a:pt x="1866" y="6193"/>
                    <a:pt x="3241" y="5446"/>
                  </a:cubicBezTo>
                  <a:cubicBezTo>
                    <a:pt x="3241" y="5412"/>
                    <a:pt x="3241" y="5387"/>
                    <a:pt x="3232" y="5362"/>
                  </a:cubicBezTo>
                  <a:cubicBezTo>
                    <a:pt x="2494" y="4607"/>
                    <a:pt x="2028" y="3453"/>
                    <a:pt x="2028" y="2172"/>
                  </a:cubicBezTo>
                  <a:cubicBezTo>
                    <a:pt x="2028" y="1375"/>
                    <a:pt x="2206" y="628"/>
                    <a:pt x="2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5962721" y="3333301"/>
              <a:ext cx="147351" cy="305281"/>
            </a:xfrm>
            <a:custGeom>
              <a:rect b="b" l="l" r="r" t="t"/>
              <a:pathLst>
                <a:path extrusionOk="0" h="4098" w="1978">
                  <a:moveTo>
                    <a:pt x="0" y="0"/>
                  </a:moveTo>
                  <a:cubicBezTo>
                    <a:pt x="399" y="1697"/>
                    <a:pt x="951" y="3207"/>
                    <a:pt x="1969" y="4098"/>
                  </a:cubicBezTo>
                  <a:lnTo>
                    <a:pt x="1977" y="4098"/>
                  </a:lnTo>
                  <a:cubicBezTo>
                    <a:pt x="1086" y="1969"/>
                    <a:pt x="1290" y="272"/>
                    <a:pt x="1290" y="2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5752199" y="3356096"/>
              <a:ext cx="633357" cy="474757"/>
            </a:xfrm>
            <a:custGeom>
              <a:rect b="b" l="l" r="r" t="t"/>
              <a:pathLst>
                <a:path extrusionOk="0" h="6373" w="8502">
                  <a:moveTo>
                    <a:pt x="2420" y="1"/>
                  </a:moveTo>
                  <a:cubicBezTo>
                    <a:pt x="1348" y="1"/>
                    <a:pt x="0" y="887"/>
                    <a:pt x="867" y="3156"/>
                  </a:cubicBezTo>
                  <a:cubicBezTo>
                    <a:pt x="1215" y="4072"/>
                    <a:pt x="2207" y="5913"/>
                    <a:pt x="3539" y="6311"/>
                  </a:cubicBezTo>
                  <a:cubicBezTo>
                    <a:pt x="3682" y="6354"/>
                    <a:pt x="3851" y="6373"/>
                    <a:pt x="4038" y="6373"/>
                  </a:cubicBezTo>
                  <a:cubicBezTo>
                    <a:pt x="5610" y="6373"/>
                    <a:pt x="8502" y="5039"/>
                    <a:pt x="8502" y="5039"/>
                  </a:cubicBezTo>
                  <a:lnTo>
                    <a:pt x="8010" y="3028"/>
                  </a:lnTo>
                  <a:cubicBezTo>
                    <a:pt x="8010" y="3028"/>
                    <a:pt x="5495" y="3371"/>
                    <a:pt x="4871" y="3371"/>
                  </a:cubicBezTo>
                  <a:cubicBezTo>
                    <a:pt x="4807" y="3371"/>
                    <a:pt x="4763" y="3367"/>
                    <a:pt x="4744" y="3359"/>
                  </a:cubicBezTo>
                  <a:cubicBezTo>
                    <a:pt x="4472" y="3240"/>
                    <a:pt x="3904" y="1968"/>
                    <a:pt x="3505" y="577"/>
                  </a:cubicBezTo>
                  <a:cubicBezTo>
                    <a:pt x="3402" y="212"/>
                    <a:pt x="2944" y="1"/>
                    <a:pt x="2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5735810" y="3247632"/>
              <a:ext cx="649746" cy="583222"/>
            </a:xfrm>
            <a:custGeom>
              <a:rect b="b" l="l" r="r" t="t"/>
              <a:pathLst>
                <a:path extrusionOk="0" h="7829" w="8722">
                  <a:moveTo>
                    <a:pt x="2609" y="1"/>
                  </a:moveTo>
                  <a:cubicBezTo>
                    <a:pt x="1700" y="1"/>
                    <a:pt x="1" y="2100"/>
                    <a:pt x="1011" y="4629"/>
                  </a:cubicBezTo>
                  <a:cubicBezTo>
                    <a:pt x="1375" y="5545"/>
                    <a:pt x="2427" y="7369"/>
                    <a:pt x="3759" y="7767"/>
                  </a:cubicBezTo>
                  <a:cubicBezTo>
                    <a:pt x="3902" y="7810"/>
                    <a:pt x="4071" y="7829"/>
                    <a:pt x="4258" y="7829"/>
                  </a:cubicBezTo>
                  <a:cubicBezTo>
                    <a:pt x="5830" y="7829"/>
                    <a:pt x="8722" y="6495"/>
                    <a:pt x="8722" y="6495"/>
                  </a:cubicBezTo>
                  <a:lnTo>
                    <a:pt x="8577" y="5909"/>
                  </a:lnTo>
                  <a:cubicBezTo>
                    <a:pt x="7571" y="6261"/>
                    <a:pt x="6174" y="6689"/>
                    <a:pt x="5262" y="6689"/>
                  </a:cubicBezTo>
                  <a:cubicBezTo>
                    <a:pt x="5074" y="6689"/>
                    <a:pt x="4907" y="6671"/>
                    <a:pt x="4769" y="6631"/>
                  </a:cubicBezTo>
                  <a:cubicBezTo>
                    <a:pt x="3462" y="6257"/>
                    <a:pt x="2622" y="4544"/>
                    <a:pt x="2317" y="3687"/>
                  </a:cubicBezTo>
                  <a:cubicBezTo>
                    <a:pt x="1808" y="2236"/>
                    <a:pt x="2300" y="930"/>
                    <a:pt x="2953" y="149"/>
                  </a:cubicBezTo>
                  <a:cubicBezTo>
                    <a:pt x="2864" y="48"/>
                    <a:pt x="2745" y="1"/>
                    <a:pt x="2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6711540" y="3729761"/>
              <a:ext cx="129621" cy="94609"/>
            </a:xfrm>
            <a:custGeom>
              <a:rect b="b" l="l" r="r" t="t"/>
              <a:pathLst>
                <a:path extrusionOk="0" h="1270" w="1740">
                  <a:moveTo>
                    <a:pt x="1091" y="1"/>
                  </a:moveTo>
                  <a:cubicBezTo>
                    <a:pt x="786" y="1"/>
                    <a:pt x="1" y="57"/>
                    <a:pt x="1" y="57"/>
                  </a:cubicBezTo>
                  <a:lnTo>
                    <a:pt x="841" y="1270"/>
                  </a:lnTo>
                  <a:lnTo>
                    <a:pt x="1740" y="1270"/>
                  </a:lnTo>
                  <a:cubicBezTo>
                    <a:pt x="1562" y="455"/>
                    <a:pt x="1316" y="23"/>
                    <a:pt x="1197" y="6"/>
                  </a:cubicBezTo>
                  <a:cubicBezTo>
                    <a:pt x="1179" y="2"/>
                    <a:pt x="1141" y="1"/>
                    <a:pt x="1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6439188" y="3571535"/>
              <a:ext cx="412107" cy="219984"/>
            </a:xfrm>
            <a:custGeom>
              <a:rect b="b" l="l" r="r" t="t"/>
              <a:pathLst>
                <a:path extrusionOk="0" h="2953" w="5532">
                  <a:moveTo>
                    <a:pt x="5532" y="1"/>
                  </a:moveTo>
                  <a:lnTo>
                    <a:pt x="5532" y="1"/>
                  </a:lnTo>
                  <a:cubicBezTo>
                    <a:pt x="5531" y="1"/>
                    <a:pt x="4760" y="230"/>
                    <a:pt x="4395" y="348"/>
                  </a:cubicBezTo>
                  <a:cubicBezTo>
                    <a:pt x="4022" y="476"/>
                    <a:pt x="1850" y="688"/>
                    <a:pt x="1850" y="688"/>
                  </a:cubicBezTo>
                  <a:cubicBezTo>
                    <a:pt x="264" y="1528"/>
                    <a:pt x="1" y="2758"/>
                    <a:pt x="1" y="2758"/>
                  </a:cubicBezTo>
                  <a:lnTo>
                    <a:pt x="4675" y="2953"/>
                  </a:lnTo>
                  <a:cubicBezTo>
                    <a:pt x="4675" y="2953"/>
                    <a:pt x="5040" y="866"/>
                    <a:pt x="5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6490589" y="3618988"/>
              <a:ext cx="144744" cy="88798"/>
            </a:xfrm>
            <a:custGeom>
              <a:rect b="b" l="l" r="r" t="t"/>
              <a:pathLst>
                <a:path extrusionOk="0" h="1192" w="1943">
                  <a:moveTo>
                    <a:pt x="482" y="1"/>
                  </a:moveTo>
                  <a:cubicBezTo>
                    <a:pt x="328" y="1"/>
                    <a:pt x="0" y="289"/>
                    <a:pt x="83" y="492"/>
                  </a:cubicBezTo>
                  <a:cubicBezTo>
                    <a:pt x="184" y="721"/>
                    <a:pt x="1296" y="1060"/>
                    <a:pt x="1567" y="1162"/>
                  </a:cubicBezTo>
                  <a:cubicBezTo>
                    <a:pt x="1621" y="1182"/>
                    <a:pt x="1671" y="1191"/>
                    <a:pt x="1713" y="1191"/>
                  </a:cubicBezTo>
                  <a:cubicBezTo>
                    <a:pt x="1884" y="1191"/>
                    <a:pt x="1942" y="1048"/>
                    <a:pt x="1745" y="933"/>
                  </a:cubicBezTo>
                  <a:cubicBezTo>
                    <a:pt x="1151" y="568"/>
                    <a:pt x="642" y="102"/>
                    <a:pt x="532" y="17"/>
                  </a:cubicBezTo>
                  <a:cubicBezTo>
                    <a:pt x="519" y="6"/>
                    <a:pt x="502" y="1"/>
                    <a:pt x="482" y="1"/>
                  </a:cubicBezTo>
                  <a:close/>
                </a:path>
              </a:pathLst>
            </a:custGeom>
            <a:solidFill>
              <a:srgbClr val="FFA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6309344" y="3575185"/>
              <a:ext cx="243599" cy="165230"/>
            </a:xfrm>
            <a:custGeom>
              <a:rect b="b" l="l" r="r" t="t"/>
              <a:pathLst>
                <a:path extrusionOk="0" h="2218" w="3270">
                  <a:moveTo>
                    <a:pt x="1506" y="0"/>
                  </a:moveTo>
                  <a:cubicBezTo>
                    <a:pt x="1204" y="0"/>
                    <a:pt x="871" y="34"/>
                    <a:pt x="531" y="87"/>
                  </a:cubicBezTo>
                  <a:cubicBezTo>
                    <a:pt x="0" y="179"/>
                    <a:pt x="628" y="2092"/>
                    <a:pt x="997" y="2092"/>
                  </a:cubicBezTo>
                  <a:cubicBezTo>
                    <a:pt x="1006" y="2092"/>
                    <a:pt x="1014" y="2091"/>
                    <a:pt x="1023" y="2089"/>
                  </a:cubicBezTo>
                  <a:cubicBezTo>
                    <a:pt x="1086" y="2074"/>
                    <a:pt x="1151" y="2068"/>
                    <a:pt x="1218" y="2068"/>
                  </a:cubicBezTo>
                  <a:cubicBezTo>
                    <a:pt x="1530" y="2068"/>
                    <a:pt x="1873" y="2203"/>
                    <a:pt x="2159" y="2217"/>
                  </a:cubicBezTo>
                  <a:cubicBezTo>
                    <a:pt x="2164" y="2217"/>
                    <a:pt x="2168" y="2217"/>
                    <a:pt x="2173" y="2217"/>
                  </a:cubicBezTo>
                  <a:cubicBezTo>
                    <a:pt x="2518" y="2217"/>
                    <a:pt x="3270" y="1263"/>
                    <a:pt x="3211" y="995"/>
                  </a:cubicBezTo>
                  <a:cubicBezTo>
                    <a:pt x="3160" y="724"/>
                    <a:pt x="2965" y="630"/>
                    <a:pt x="2592" y="291"/>
                  </a:cubicBezTo>
                  <a:cubicBezTo>
                    <a:pt x="2361" y="80"/>
                    <a:pt x="1970" y="0"/>
                    <a:pt x="1506" y="0"/>
                  </a:cubicBezTo>
                  <a:close/>
                </a:path>
              </a:pathLst>
            </a:custGeom>
            <a:solidFill>
              <a:srgbClr val="FFA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6281185" y="3708232"/>
              <a:ext cx="507535" cy="115542"/>
            </a:xfrm>
            <a:custGeom>
              <a:rect b="b" l="l" r="r" t="t"/>
              <a:pathLst>
                <a:path extrusionOk="0" h="1551" w="6813">
                  <a:moveTo>
                    <a:pt x="1083" y="0"/>
                  </a:moveTo>
                  <a:cubicBezTo>
                    <a:pt x="1038" y="0"/>
                    <a:pt x="1010" y="2"/>
                    <a:pt x="1002" y="6"/>
                  </a:cubicBezTo>
                  <a:cubicBezTo>
                    <a:pt x="900" y="66"/>
                    <a:pt x="408" y="481"/>
                    <a:pt x="1" y="1330"/>
                  </a:cubicBezTo>
                  <a:lnTo>
                    <a:pt x="128" y="1550"/>
                  </a:lnTo>
                  <a:lnTo>
                    <a:pt x="6813" y="1550"/>
                  </a:lnTo>
                  <a:lnTo>
                    <a:pt x="6813" y="1203"/>
                  </a:lnTo>
                  <a:cubicBezTo>
                    <a:pt x="6813" y="1203"/>
                    <a:pt x="6185" y="134"/>
                    <a:pt x="6041" y="117"/>
                  </a:cubicBezTo>
                  <a:cubicBezTo>
                    <a:pt x="5993" y="111"/>
                    <a:pt x="5856" y="107"/>
                    <a:pt x="5676" y="107"/>
                  </a:cubicBezTo>
                  <a:cubicBezTo>
                    <a:pt x="5317" y="107"/>
                    <a:pt x="4785" y="122"/>
                    <a:pt x="4446" y="168"/>
                  </a:cubicBezTo>
                  <a:cubicBezTo>
                    <a:pt x="4390" y="175"/>
                    <a:pt x="4307" y="178"/>
                    <a:pt x="4203" y="178"/>
                  </a:cubicBezTo>
                  <a:cubicBezTo>
                    <a:pt x="3431" y="178"/>
                    <a:pt x="1507" y="0"/>
                    <a:pt x="1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6281185" y="3772521"/>
              <a:ext cx="507535" cy="51849"/>
            </a:xfrm>
            <a:custGeom>
              <a:rect b="b" l="l" r="r" t="t"/>
              <a:pathLst>
                <a:path extrusionOk="0" h="696" w="6813">
                  <a:moveTo>
                    <a:pt x="6601" y="0"/>
                  </a:moveTo>
                  <a:lnTo>
                    <a:pt x="69" y="323"/>
                  </a:lnTo>
                  <a:cubicBezTo>
                    <a:pt x="52" y="365"/>
                    <a:pt x="26" y="416"/>
                    <a:pt x="1" y="467"/>
                  </a:cubicBezTo>
                  <a:lnTo>
                    <a:pt x="128" y="696"/>
                  </a:lnTo>
                  <a:lnTo>
                    <a:pt x="6813" y="696"/>
                  </a:lnTo>
                  <a:lnTo>
                    <a:pt x="6813" y="340"/>
                  </a:lnTo>
                  <a:cubicBezTo>
                    <a:pt x="6813" y="340"/>
                    <a:pt x="6719" y="187"/>
                    <a:pt x="6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6631905" y="3716278"/>
              <a:ext cx="156812" cy="108092"/>
            </a:xfrm>
            <a:custGeom>
              <a:rect b="b" l="l" r="r" t="t"/>
              <a:pathLst>
                <a:path extrusionOk="0" h="1451" w="2105">
                  <a:moveTo>
                    <a:pt x="1112" y="0"/>
                  </a:moveTo>
                  <a:cubicBezTo>
                    <a:pt x="527" y="102"/>
                    <a:pt x="60" y="696"/>
                    <a:pt x="1" y="1451"/>
                  </a:cubicBezTo>
                  <a:lnTo>
                    <a:pt x="2105" y="1451"/>
                  </a:lnTo>
                  <a:lnTo>
                    <a:pt x="2105" y="1095"/>
                  </a:lnTo>
                  <a:cubicBezTo>
                    <a:pt x="2105" y="1095"/>
                    <a:pt x="1477" y="26"/>
                    <a:pt x="1333" y="9"/>
                  </a:cubicBezTo>
                  <a:cubicBezTo>
                    <a:pt x="1299" y="9"/>
                    <a:pt x="1223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6267329" y="3805969"/>
              <a:ext cx="390577" cy="17804"/>
            </a:xfrm>
            <a:custGeom>
              <a:rect b="b" l="l" r="r" t="t"/>
              <a:pathLst>
                <a:path extrusionOk="0" h="239" w="5243">
                  <a:moveTo>
                    <a:pt x="119" y="1"/>
                  </a:moveTo>
                  <a:cubicBezTo>
                    <a:pt x="51" y="1"/>
                    <a:pt x="0" y="52"/>
                    <a:pt x="0" y="120"/>
                  </a:cubicBezTo>
                  <a:cubicBezTo>
                    <a:pt x="0" y="187"/>
                    <a:pt x="51" y="238"/>
                    <a:pt x="119" y="238"/>
                  </a:cubicBezTo>
                  <a:lnTo>
                    <a:pt x="5124" y="238"/>
                  </a:lnTo>
                  <a:cubicBezTo>
                    <a:pt x="5183" y="238"/>
                    <a:pt x="5243" y="187"/>
                    <a:pt x="5243" y="120"/>
                  </a:cubicBezTo>
                  <a:cubicBezTo>
                    <a:pt x="5243" y="52"/>
                    <a:pt x="5183" y="1"/>
                    <a:pt x="51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6615517" y="3805969"/>
              <a:ext cx="250303" cy="17804"/>
            </a:xfrm>
            <a:custGeom>
              <a:rect b="b" l="l" r="r" t="t"/>
              <a:pathLst>
                <a:path extrusionOk="0" h="239" w="3360">
                  <a:moveTo>
                    <a:pt x="94" y="1"/>
                  </a:moveTo>
                  <a:cubicBezTo>
                    <a:pt x="43" y="1"/>
                    <a:pt x="0" y="43"/>
                    <a:pt x="0" y="94"/>
                  </a:cubicBezTo>
                  <a:lnTo>
                    <a:pt x="0" y="145"/>
                  </a:lnTo>
                  <a:cubicBezTo>
                    <a:pt x="0" y="196"/>
                    <a:pt x="43" y="238"/>
                    <a:pt x="94" y="238"/>
                  </a:cubicBezTo>
                  <a:lnTo>
                    <a:pt x="3266" y="238"/>
                  </a:lnTo>
                  <a:cubicBezTo>
                    <a:pt x="3317" y="238"/>
                    <a:pt x="3360" y="196"/>
                    <a:pt x="3360" y="145"/>
                  </a:cubicBezTo>
                  <a:lnTo>
                    <a:pt x="3360" y="94"/>
                  </a:lnTo>
                  <a:cubicBezTo>
                    <a:pt x="3360" y="43"/>
                    <a:pt x="3317" y="1"/>
                    <a:pt x="32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6470178" y="3948179"/>
              <a:ext cx="882245" cy="121427"/>
            </a:xfrm>
            <a:custGeom>
              <a:rect b="b" l="l" r="r" t="t"/>
              <a:pathLst>
                <a:path extrusionOk="0" h="1630" w="11843">
                  <a:moveTo>
                    <a:pt x="0" y="0"/>
                  </a:moveTo>
                  <a:cubicBezTo>
                    <a:pt x="111" y="450"/>
                    <a:pt x="628" y="1171"/>
                    <a:pt x="526" y="1629"/>
                  </a:cubicBezTo>
                  <a:lnTo>
                    <a:pt x="11317" y="1629"/>
                  </a:lnTo>
                  <a:cubicBezTo>
                    <a:pt x="11215" y="1171"/>
                    <a:pt x="11732" y="450"/>
                    <a:pt x="118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7013020" y="3947509"/>
              <a:ext cx="339399" cy="34864"/>
            </a:xfrm>
            <a:custGeom>
              <a:rect b="b" l="l" r="r" t="t"/>
              <a:pathLst>
                <a:path extrusionOk="0" h="468" w="4556">
                  <a:moveTo>
                    <a:pt x="0" y="1"/>
                  </a:moveTo>
                  <a:lnTo>
                    <a:pt x="0" y="468"/>
                  </a:lnTo>
                  <a:lnTo>
                    <a:pt x="4377" y="468"/>
                  </a:lnTo>
                  <a:cubicBezTo>
                    <a:pt x="4454" y="298"/>
                    <a:pt x="4522" y="137"/>
                    <a:pt x="4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6143444" y="3948179"/>
              <a:ext cx="983409" cy="121427"/>
            </a:xfrm>
            <a:custGeom>
              <a:rect b="b" l="l" r="r" t="t"/>
              <a:pathLst>
                <a:path extrusionOk="0" h="1630" w="13201">
                  <a:moveTo>
                    <a:pt x="1" y="0"/>
                  </a:moveTo>
                  <a:cubicBezTo>
                    <a:pt x="119" y="450"/>
                    <a:pt x="696" y="1171"/>
                    <a:pt x="586" y="1629"/>
                  </a:cubicBezTo>
                  <a:lnTo>
                    <a:pt x="12623" y="1629"/>
                  </a:lnTo>
                  <a:cubicBezTo>
                    <a:pt x="12505" y="1171"/>
                    <a:pt x="13081" y="450"/>
                    <a:pt x="13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6143444" y="3947509"/>
              <a:ext cx="984005" cy="37992"/>
            </a:xfrm>
            <a:custGeom>
              <a:rect b="b" l="l" r="r" t="t"/>
              <a:pathLst>
                <a:path extrusionOk="0" h="510" w="13209">
                  <a:moveTo>
                    <a:pt x="1" y="1"/>
                  </a:moveTo>
                  <a:cubicBezTo>
                    <a:pt x="43" y="154"/>
                    <a:pt x="128" y="323"/>
                    <a:pt x="221" y="510"/>
                  </a:cubicBezTo>
                  <a:lnTo>
                    <a:pt x="12988" y="510"/>
                  </a:lnTo>
                  <a:cubicBezTo>
                    <a:pt x="13081" y="323"/>
                    <a:pt x="13166" y="154"/>
                    <a:pt x="1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6404473" y="3819900"/>
              <a:ext cx="1014324" cy="137220"/>
            </a:xfrm>
            <a:custGeom>
              <a:rect b="b" l="l" r="r" t="t"/>
              <a:pathLst>
                <a:path extrusionOk="0" h="1842" w="13616">
                  <a:moveTo>
                    <a:pt x="0" y="0"/>
                  </a:moveTo>
                  <a:lnTo>
                    <a:pt x="0" y="348"/>
                  </a:lnTo>
                  <a:lnTo>
                    <a:pt x="373" y="1120"/>
                  </a:lnTo>
                  <a:cubicBezTo>
                    <a:pt x="373" y="1519"/>
                    <a:pt x="492" y="1841"/>
                    <a:pt x="645" y="1841"/>
                  </a:cubicBezTo>
                  <a:lnTo>
                    <a:pt x="12962" y="1841"/>
                  </a:lnTo>
                  <a:cubicBezTo>
                    <a:pt x="13115" y="1841"/>
                    <a:pt x="13242" y="1519"/>
                    <a:pt x="13242" y="1120"/>
                  </a:cubicBezTo>
                  <a:lnTo>
                    <a:pt x="13615" y="348"/>
                  </a:lnTo>
                  <a:lnTo>
                    <a:pt x="136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7006688" y="3883071"/>
              <a:ext cx="393781" cy="22870"/>
            </a:xfrm>
            <a:custGeom>
              <a:rect b="b" l="l" r="r" t="t"/>
              <a:pathLst>
                <a:path extrusionOk="0" h="307" w="5286">
                  <a:moveTo>
                    <a:pt x="0" y="1"/>
                  </a:moveTo>
                  <a:lnTo>
                    <a:pt x="0" y="306"/>
                  </a:lnTo>
                  <a:lnTo>
                    <a:pt x="5158" y="306"/>
                  </a:lnTo>
                  <a:lnTo>
                    <a:pt x="5158" y="272"/>
                  </a:lnTo>
                  <a:lnTo>
                    <a:pt x="52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7033208" y="3819900"/>
              <a:ext cx="385586" cy="24062"/>
            </a:xfrm>
            <a:custGeom>
              <a:rect b="b" l="l" r="r" t="t"/>
              <a:pathLst>
                <a:path extrusionOk="0" h="323" w="5176">
                  <a:moveTo>
                    <a:pt x="1" y="0"/>
                  </a:moveTo>
                  <a:lnTo>
                    <a:pt x="1" y="323"/>
                  </a:lnTo>
                  <a:lnTo>
                    <a:pt x="5175" y="323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7050938" y="4041074"/>
              <a:ext cx="281293" cy="51253"/>
            </a:xfrm>
            <a:custGeom>
              <a:rect b="b" l="l" r="r" t="t"/>
              <a:pathLst>
                <a:path extrusionOk="0" h="688" w="3776">
                  <a:moveTo>
                    <a:pt x="263" y="0"/>
                  </a:moveTo>
                  <a:cubicBezTo>
                    <a:pt x="0" y="0"/>
                    <a:pt x="0" y="688"/>
                    <a:pt x="263" y="688"/>
                  </a:cubicBezTo>
                  <a:lnTo>
                    <a:pt x="3512" y="688"/>
                  </a:lnTo>
                  <a:cubicBezTo>
                    <a:pt x="3775" y="688"/>
                    <a:pt x="3775" y="0"/>
                    <a:pt x="3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6975698" y="4073926"/>
              <a:ext cx="120756" cy="735639"/>
            </a:xfrm>
            <a:custGeom>
              <a:rect b="b" l="l" r="r" t="t"/>
              <a:pathLst>
                <a:path extrusionOk="0" h="9875" w="1621">
                  <a:moveTo>
                    <a:pt x="1" y="1"/>
                  </a:moveTo>
                  <a:lnTo>
                    <a:pt x="493" y="9875"/>
                  </a:lnTo>
                  <a:lnTo>
                    <a:pt x="1036" y="9875"/>
                  </a:lnTo>
                  <a:cubicBezTo>
                    <a:pt x="1188" y="9493"/>
                    <a:pt x="790" y="9408"/>
                    <a:pt x="790" y="9408"/>
                  </a:cubicBezTo>
                  <a:cubicBezTo>
                    <a:pt x="790" y="4836"/>
                    <a:pt x="1027" y="976"/>
                    <a:pt x="1027" y="976"/>
                  </a:cubicBezTo>
                  <a:cubicBezTo>
                    <a:pt x="1621" y="722"/>
                    <a:pt x="1570" y="1"/>
                    <a:pt x="1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6166165" y="4041074"/>
              <a:ext cx="938563" cy="51253"/>
            </a:xfrm>
            <a:custGeom>
              <a:rect b="b" l="l" r="r" t="t"/>
              <a:pathLst>
                <a:path extrusionOk="0" h="688" w="12599">
                  <a:moveTo>
                    <a:pt x="289" y="0"/>
                  </a:moveTo>
                  <a:cubicBezTo>
                    <a:pt x="1" y="0"/>
                    <a:pt x="1" y="688"/>
                    <a:pt x="289" y="688"/>
                  </a:cubicBezTo>
                  <a:lnTo>
                    <a:pt x="12301" y="688"/>
                  </a:lnTo>
                  <a:cubicBezTo>
                    <a:pt x="12598" y="688"/>
                    <a:pt x="12598" y="0"/>
                    <a:pt x="12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6168698" y="4073926"/>
              <a:ext cx="118894" cy="735639"/>
            </a:xfrm>
            <a:custGeom>
              <a:rect b="b" l="l" r="r" t="t"/>
              <a:pathLst>
                <a:path extrusionOk="0" h="9875" w="1596">
                  <a:moveTo>
                    <a:pt x="35" y="1"/>
                  </a:moveTo>
                  <a:cubicBezTo>
                    <a:pt x="35" y="1"/>
                    <a:pt x="1" y="722"/>
                    <a:pt x="603" y="976"/>
                  </a:cubicBezTo>
                  <a:cubicBezTo>
                    <a:pt x="603" y="976"/>
                    <a:pt x="943" y="4836"/>
                    <a:pt x="1061" y="9408"/>
                  </a:cubicBezTo>
                  <a:cubicBezTo>
                    <a:pt x="1061" y="9408"/>
                    <a:pt x="663" y="9493"/>
                    <a:pt x="824" y="9875"/>
                  </a:cubicBezTo>
                  <a:lnTo>
                    <a:pt x="1375" y="9875"/>
                  </a:lnTo>
                  <a:lnTo>
                    <a:pt x="15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6015835" y="3171424"/>
              <a:ext cx="174467" cy="223858"/>
            </a:xfrm>
            <a:custGeom>
              <a:rect b="b" l="l" r="r" t="t"/>
              <a:pathLst>
                <a:path extrusionOk="0" h="3005" w="2342">
                  <a:moveTo>
                    <a:pt x="148" y="1"/>
                  </a:moveTo>
                  <a:cubicBezTo>
                    <a:pt x="107" y="1"/>
                    <a:pt x="85" y="2"/>
                    <a:pt x="85" y="2"/>
                  </a:cubicBezTo>
                  <a:cubicBezTo>
                    <a:pt x="85" y="2"/>
                    <a:pt x="0" y="2029"/>
                    <a:pt x="2087" y="3005"/>
                  </a:cubicBezTo>
                  <a:cubicBezTo>
                    <a:pt x="2341" y="2250"/>
                    <a:pt x="2333" y="1274"/>
                    <a:pt x="2112" y="545"/>
                  </a:cubicBezTo>
                  <a:cubicBezTo>
                    <a:pt x="1265" y="38"/>
                    <a:pt x="387" y="1"/>
                    <a:pt x="148" y="1"/>
                  </a:cubicBezTo>
                  <a:close/>
                </a:path>
              </a:pathLst>
            </a:custGeom>
            <a:solidFill>
              <a:srgbClr val="FF87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6" name="Google Shape;2006;p7"/>
            <p:cNvSpPr/>
            <p:nvPr/>
          </p:nvSpPr>
          <p:spPr>
            <a:xfrm>
              <a:off x="6030362" y="3002173"/>
              <a:ext cx="256635" cy="320478"/>
            </a:xfrm>
            <a:custGeom>
              <a:rect b="b" l="l" r="r" t="t"/>
              <a:pathLst>
                <a:path extrusionOk="0" h="4302" w="3445">
                  <a:moveTo>
                    <a:pt x="1807" y="0"/>
                  </a:moveTo>
                  <a:cubicBezTo>
                    <a:pt x="1807" y="0"/>
                    <a:pt x="831" y="1756"/>
                    <a:pt x="0" y="2257"/>
                  </a:cubicBezTo>
                  <a:cubicBezTo>
                    <a:pt x="195" y="3461"/>
                    <a:pt x="916" y="4115"/>
                    <a:pt x="2095" y="4301"/>
                  </a:cubicBezTo>
                  <a:lnTo>
                    <a:pt x="3444" y="1680"/>
                  </a:lnTo>
                  <a:lnTo>
                    <a:pt x="1807" y="0"/>
                  </a:lnTo>
                  <a:close/>
                </a:path>
              </a:pathLst>
            </a:custGeom>
            <a:solidFill>
              <a:srgbClr val="FF87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7" name="Google Shape;2007;p7"/>
            <p:cNvSpPr/>
            <p:nvPr/>
          </p:nvSpPr>
          <p:spPr>
            <a:xfrm>
              <a:off x="6108730" y="2810051"/>
              <a:ext cx="502618" cy="556925"/>
            </a:xfrm>
            <a:custGeom>
              <a:rect b="b" l="l" r="r" t="t"/>
              <a:pathLst>
                <a:path extrusionOk="0" h="7476" w="6747">
                  <a:moveTo>
                    <a:pt x="3393" y="1"/>
                  </a:moveTo>
                  <a:cubicBezTo>
                    <a:pt x="3266" y="1"/>
                    <a:pt x="2961" y="128"/>
                    <a:pt x="2961" y="128"/>
                  </a:cubicBezTo>
                  <a:cubicBezTo>
                    <a:pt x="2961" y="128"/>
                    <a:pt x="2672" y="60"/>
                    <a:pt x="2511" y="60"/>
                  </a:cubicBezTo>
                  <a:cubicBezTo>
                    <a:pt x="2341" y="60"/>
                    <a:pt x="2078" y="476"/>
                    <a:pt x="2078" y="476"/>
                  </a:cubicBezTo>
                  <a:cubicBezTo>
                    <a:pt x="2078" y="476"/>
                    <a:pt x="1834" y="334"/>
                    <a:pt x="1654" y="334"/>
                  </a:cubicBezTo>
                  <a:cubicBezTo>
                    <a:pt x="1609" y="334"/>
                    <a:pt x="1568" y="343"/>
                    <a:pt x="1535" y="365"/>
                  </a:cubicBezTo>
                  <a:cubicBezTo>
                    <a:pt x="1374" y="476"/>
                    <a:pt x="1298" y="1120"/>
                    <a:pt x="1298" y="1120"/>
                  </a:cubicBezTo>
                  <a:cubicBezTo>
                    <a:pt x="1298" y="1120"/>
                    <a:pt x="1276" y="1118"/>
                    <a:pt x="1242" y="1118"/>
                  </a:cubicBezTo>
                  <a:cubicBezTo>
                    <a:pt x="1143" y="1118"/>
                    <a:pt x="938" y="1137"/>
                    <a:pt x="831" y="1281"/>
                  </a:cubicBezTo>
                  <a:cubicBezTo>
                    <a:pt x="687" y="1485"/>
                    <a:pt x="738" y="2495"/>
                    <a:pt x="738" y="2495"/>
                  </a:cubicBezTo>
                  <a:lnTo>
                    <a:pt x="628" y="3165"/>
                  </a:lnTo>
                  <a:cubicBezTo>
                    <a:pt x="628" y="3165"/>
                    <a:pt x="356" y="3538"/>
                    <a:pt x="322" y="3792"/>
                  </a:cubicBezTo>
                  <a:cubicBezTo>
                    <a:pt x="288" y="4047"/>
                    <a:pt x="433" y="4335"/>
                    <a:pt x="433" y="4335"/>
                  </a:cubicBezTo>
                  <a:cubicBezTo>
                    <a:pt x="433" y="4335"/>
                    <a:pt x="0" y="4861"/>
                    <a:pt x="0" y="5073"/>
                  </a:cubicBezTo>
                  <a:cubicBezTo>
                    <a:pt x="0" y="5294"/>
                    <a:pt x="271" y="5438"/>
                    <a:pt x="271" y="5438"/>
                  </a:cubicBezTo>
                  <a:cubicBezTo>
                    <a:pt x="271" y="5438"/>
                    <a:pt x="229" y="5540"/>
                    <a:pt x="229" y="5727"/>
                  </a:cubicBezTo>
                  <a:cubicBezTo>
                    <a:pt x="229" y="5905"/>
                    <a:pt x="518" y="6032"/>
                    <a:pt x="518" y="6032"/>
                  </a:cubicBezTo>
                  <a:cubicBezTo>
                    <a:pt x="518" y="6032"/>
                    <a:pt x="501" y="6193"/>
                    <a:pt x="518" y="6320"/>
                  </a:cubicBezTo>
                  <a:cubicBezTo>
                    <a:pt x="543" y="6448"/>
                    <a:pt x="882" y="6499"/>
                    <a:pt x="882" y="6499"/>
                  </a:cubicBezTo>
                  <a:cubicBezTo>
                    <a:pt x="882" y="6499"/>
                    <a:pt x="950" y="6719"/>
                    <a:pt x="1026" y="6787"/>
                  </a:cubicBezTo>
                  <a:cubicBezTo>
                    <a:pt x="1094" y="6863"/>
                    <a:pt x="1383" y="6948"/>
                    <a:pt x="1383" y="6948"/>
                  </a:cubicBezTo>
                  <a:cubicBezTo>
                    <a:pt x="1383" y="6948"/>
                    <a:pt x="1408" y="7135"/>
                    <a:pt x="1408" y="7186"/>
                  </a:cubicBezTo>
                  <a:cubicBezTo>
                    <a:pt x="1408" y="7237"/>
                    <a:pt x="1714" y="7457"/>
                    <a:pt x="1909" y="7474"/>
                  </a:cubicBezTo>
                  <a:cubicBezTo>
                    <a:pt x="1921" y="7475"/>
                    <a:pt x="1934" y="7476"/>
                    <a:pt x="1947" y="7476"/>
                  </a:cubicBezTo>
                  <a:cubicBezTo>
                    <a:pt x="2136" y="7476"/>
                    <a:pt x="2307" y="7364"/>
                    <a:pt x="2307" y="7364"/>
                  </a:cubicBezTo>
                  <a:cubicBezTo>
                    <a:pt x="2307" y="7364"/>
                    <a:pt x="2428" y="7379"/>
                    <a:pt x="2551" y="7379"/>
                  </a:cubicBezTo>
                  <a:cubicBezTo>
                    <a:pt x="2613" y="7379"/>
                    <a:pt x="2675" y="7375"/>
                    <a:pt x="2723" y="7364"/>
                  </a:cubicBezTo>
                  <a:cubicBezTo>
                    <a:pt x="2867" y="7330"/>
                    <a:pt x="3028" y="6965"/>
                    <a:pt x="3028" y="6965"/>
                  </a:cubicBezTo>
                  <a:cubicBezTo>
                    <a:pt x="3028" y="6965"/>
                    <a:pt x="3207" y="6965"/>
                    <a:pt x="3317" y="6914"/>
                  </a:cubicBezTo>
                  <a:cubicBezTo>
                    <a:pt x="3427" y="6863"/>
                    <a:pt x="4216" y="4827"/>
                    <a:pt x="4530" y="4140"/>
                  </a:cubicBezTo>
                  <a:cubicBezTo>
                    <a:pt x="4989" y="3114"/>
                    <a:pt x="5333" y="3105"/>
                    <a:pt x="5344" y="3105"/>
                  </a:cubicBezTo>
                  <a:cubicBezTo>
                    <a:pt x="5344" y="3105"/>
                    <a:pt x="5344" y="3105"/>
                    <a:pt x="5344" y="3105"/>
                  </a:cubicBezTo>
                  <a:cubicBezTo>
                    <a:pt x="5344" y="3105"/>
                    <a:pt x="5251" y="3555"/>
                    <a:pt x="5811" y="3631"/>
                  </a:cubicBezTo>
                  <a:cubicBezTo>
                    <a:pt x="5834" y="3634"/>
                    <a:pt x="5856" y="3635"/>
                    <a:pt x="5879" y="3635"/>
                  </a:cubicBezTo>
                  <a:cubicBezTo>
                    <a:pt x="6401" y="3635"/>
                    <a:pt x="6747" y="2884"/>
                    <a:pt x="6608" y="1884"/>
                  </a:cubicBezTo>
                  <a:cubicBezTo>
                    <a:pt x="6464" y="832"/>
                    <a:pt x="4640" y="577"/>
                    <a:pt x="4640" y="577"/>
                  </a:cubicBezTo>
                  <a:cubicBezTo>
                    <a:pt x="4640" y="577"/>
                    <a:pt x="4623" y="306"/>
                    <a:pt x="4513" y="255"/>
                  </a:cubicBezTo>
                  <a:cubicBezTo>
                    <a:pt x="4495" y="247"/>
                    <a:pt x="4466" y="243"/>
                    <a:pt x="4431" y="243"/>
                  </a:cubicBezTo>
                  <a:cubicBezTo>
                    <a:pt x="4255" y="243"/>
                    <a:pt x="3919" y="331"/>
                    <a:pt x="3919" y="331"/>
                  </a:cubicBezTo>
                  <a:cubicBezTo>
                    <a:pt x="3919" y="331"/>
                    <a:pt x="3520" y="1"/>
                    <a:pt x="3393" y="1"/>
                  </a:cubicBezTo>
                  <a:close/>
                </a:path>
              </a:pathLst>
            </a:custGeom>
            <a:solidFill>
              <a:srgbClr val="9F43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6108059" y="2810721"/>
              <a:ext cx="246504" cy="556329"/>
            </a:xfrm>
            <a:custGeom>
              <a:rect b="b" l="l" r="r" t="t"/>
              <a:pathLst>
                <a:path extrusionOk="0" h="7468" w="3309">
                  <a:moveTo>
                    <a:pt x="3309" y="0"/>
                  </a:moveTo>
                  <a:cubicBezTo>
                    <a:pt x="3165" y="34"/>
                    <a:pt x="2961" y="119"/>
                    <a:pt x="2961" y="119"/>
                  </a:cubicBezTo>
                  <a:cubicBezTo>
                    <a:pt x="2961" y="119"/>
                    <a:pt x="2673" y="42"/>
                    <a:pt x="2512" y="42"/>
                  </a:cubicBezTo>
                  <a:cubicBezTo>
                    <a:pt x="2350" y="42"/>
                    <a:pt x="2079" y="458"/>
                    <a:pt x="2079" y="458"/>
                  </a:cubicBezTo>
                  <a:cubicBezTo>
                    <a:pt x="2079" y="458"/>
                    <a:pt x="1838" y="325"/>
                    <a:pt x="1659" y="325"/>
                  </a:cubicBezTo>
                  <a:cubicBezTo>
                    <a:pt x="1612" y="325"/>
                    <a:pt x="1569" y="334"/>
                    <a:pt x="1536" y="356"/>
                  </a:cubicBezTo>
                  <a:cubicBezTo>
                    <a:pt x="1375" y="458"/>
                    <a:pt x="1298" y="1111"/>
                    <a:pt x="1298" y="1111"/>
                  </a:cubicBezTo>
                  <a:cubicBezTo>
                    <a:pt x="1298" y="1111"/>
                    <a:pt x="1277" y="1109"/>
                    <a:pt x="1243" y="1109"/>
                  </a:cubicBezTo>
                  <a:cubicBezTo>
                    <a:pt x="1144" y="1109"/>
                    <a:pt x="939" y="1128"/>
                    <a:pt x="832" y="1272"/>
                  </a:cubicBezTo>
                  <a:cubicBezTo>
                    <a:pt x="688" y="1476"/>
                    <a:pt x="747" y="2486"/>
                    <a:pt x="747" y="2486"/>
                  </a:cubicBezTo>
                  <a:lnTo>
                    <a:pt x="637" y="3147"/>
                  </a:lnTo>
                  <a:cubicBezTo>
                    <a:pt x="637" y="3147"/>
                    <a:pt x="365" y="3529"/>
                    <a:pt x="331" y="3783"/>
                  </a:cubicBezTo>
                  <a:cubicBezTo>
                    <a:pt x="289" y="4038"/>
                    <a:pt x="433" y="4326"/>
                    <a:pt x="433" y="4326"/>
                  </a:cubicBezTo>
                  <a:cubicBezTo>
                    <a:pt x="433" y="4326"/>
                    <a:pt x="1" y="4852"/>
                    <a:pt x="1" y="5064"/>
                  </a:cubicBezTo>
                  <a:cubicBezTo>
                    <a:pt x="1" y="5285"/>
                    <a:pt x="272" y="5429"/>
                    <a:pt x="272" y="5429"/>
                  </a:cubicBezTo>
                  <a:cubicBezTo>
                    <a:pt x="272" y="5429"/>
                    <a:pt x="238" y="5531"/>
                    <a:pt x="238" y="5718"/>
                  </a:cubicBezTo>
                  <a:cubicBezTo>
                    <a:pt x="238" y="5896"/>
                    <a:pt x="527" y="6023"/>
                    <a:pt x="527" y="6023"/>
                  </a:cubicBezTo>
                  <a:cubicBezTo>
                    <a:pt x="527" y="6023"/>
                    <a:pt x="510" y="6184"/>
                    <a:pt x="527" y="6311"/>
                  </a:cubicBezTo>
                  <a:cubicBezTo>
                    <a:pt x="543" y="6439"/>
                    <a:pt x="883" y="6490"/>
                    <a:pt x="883" y="6490"/>
                  </a:cubicBezTo>
                  <a:cubicBezTo>
                    <a:pt x="883" y="6490"/>
                    <a:pt x="959" y="6710"/>
                    <a:pt x="1027" y="6778"/>
                  </a:cubicBezTo>
                  <a:cubicBezTo>
                    <a:pt x="1103" y="6854"/>
                    <a:pt x="1392" y="6939"/>
                    <a:pt x="1392" y="6939"/>
                  </a:cubicBezTo>
                  <a:cubicBezTo>
                    <a:pt x="1392" y="6939"/>
                    <a:pt x="1409" y="7117"/>
                    <a:pt x="1409" y="7177"/>
                  </a:cubicBezTo>
                  <a:cubicBezTo>
                    <a:pt x="1409" y="7228"/>
                    <a:pt x="1714" y="7448"/>
                    <a:pt x="1918" y="7465"/>
                  </a:cubicBezTo>
                  <a:cubicBezTo>
                    <a:pt x="1930" y="7467"/>
                    <a:pt x="1943" y="7467"/>
                    <a:pt x="1956" y="7467"/>
                  </a:cubicBezTo>
                  <a:cubicBezTo>
                    <a:pt x="2013" y="7467"/>
                    <a:pt x="2074" y="7453"/>
                    <a:pt x="2130" y="7440"/>
                  </a:cubicBezTo>
                  <a:cubicBezTo>
                    <a:pt x="1639" y="7363"/>
                    <a:pt x="1139" y="6163"/>
                    <a:pt x="1137" y="5154"/>
                  </a:cubicBezTo>
                  <a:lnTo>
                    <a:pt x="1137" y="5154"/>
                  </a:lnTo>
                  <a:cubicBezTo>
                    <a:pt x="1139" y="4459"/>
                    <a:pt x="1638" y="3409"/>
                    <a:pt x="1790" y="2757"/>
                  </a:cubicBezTo>
                  <a:cubicBezTo>
                    <a:pt x="1824" y="1629"/>
                    <a:pt x="2418" y="628"/>
                    <a:pt x="3309" y="0"/>
                  </a:cubicBezTo>
                  <a:close/>
                </a:path>
              </a:pathLst>
            </a:custGeom>
            <a:solidFill>
              <a:srgbClr val="862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6255931" y="3005078"/>
              <a:ext cx="215589" cy="213354"/>
            </a:xfrm>
            <a:custGeom>
              <a:rect b="b" l="l" r="r" t="t"/>
              <a:pathLst>
                <a:path extrusionOk="0" h="2864" w="2894">
                  <a:moveTo>
                    <a:pt x="1028" y="1"/>
                  </a:moveTo>
                  <a:cubicBezTo>
                    <a:pt x="983" y="1"/>
                    <a:pt x="948" y="7"/>
                    <a:pt x="925" y="21"/>
                  </a:cubicBezTo>
                  <a:cubicBezTo>
                    <a:pt x="688" y="165"/>
                    <a:pt x="187" y="937"/>
                    <a:pt x="35" y="1946"/>
                  </a:cubicBezTo>
                  <a:cubicBezTo>
                    <a:pt x="1" y="2184"/>
                    <a:pt x="883" y="2515"/>
                    <a:pt x="1163" y="2600"/>
                  </a:cubicBezTo>
                  <a:cubicBezTo>
                    <a:pt x="1264" y="2631"/>
                    <a:pt x="1619" y="2863"/>
                    <a:pt x="1850" y="2863"/>
                  </a:cubicBezTo>
                  <a:cubicBezTo>
                    <a:pt x="1928" y="2863"/>
                    <a:pt x="1992" y="2837"/>
                    <a:pt x="2028" y="2769"/>
                  </a:cubicBezTo>
                  <a:cubicBezTo>
                    <a:pt x="2172" y="2498"/>
                    <a:pt x="2893" y="979"/>
                    <a:pt x="2817" y="759"/>
                  </a:cubicBezTo>
                  <a:cubicBezTo>
                    <a:pt x="2756" y="567"/>
                    <a:pt x="1452" y="1"/>
                    <a:pt x="1028" y="1"/>
                  </a:cubicBezTo>
                  <a:close/>
                </a:path>
              </a:pathLst>
            </a:custGeom>
            <a:solidFill>
              <a:srgbClr val="FFA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6794974" y="3004705"/>
              <a:ext cx="280027" cy="159345"/>
            </a:xfrm>
            <a:custGeom>
              <a:rect b="b" l="l" r="r" t="t"/>
              <a:pathLst>
                <a:path extrusionOk="0" h="2139" w="3759">
                  <a:moveTo>
                    <a:pt x="289" y="0"/>
                  </a:moveTo>
                  <a:lnTo>
                    <a:pt x="43" y="170"/>
                  </a:lnTo>
                  <a:lnTo>
                    <a:pt x="1" y="458"/>
                  </a:lnTo>
                  <a:lnTo>
                    <a:pt x="3759" y="2138"/>
                  </a:lnTo>
                  <a:cubicBezTo>
                    <a:pt x="3759" y="2138"/>
                    <a:pt x="1612" y="798"/>
                    <a:pt x="28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7042669" y="3132985"/>
              <a:ext cx="83509" cy="83509"/>
            </a:xfrm>
            <a:custGeom>
              <a:rect b="b" l="l" r="r" t="t"/>
              <a:pathLst>
                <a:path extrusionOk="0" h="1121" w="1121">
                  <a:moveTo>
                    <a:pt x="561" y="0"/>
                  </a:moveTo>
                  <a:cubicBezTo>
                    <a:pt x="255" y="0"/>
                    <a:pt x="1" y="246"/>
                    <a:pt x="1" y="560"/>
                  </a:cubicBezTo>
                  <a:cubicBezTo>
                    <a:pt x="1" y="866"/>
                    <a:pt x="255" y="1120"/>
                    <a:pt x="561" y="1120"/>
                  </a:cubicBezTo>
                  <a:cubicBezTo>
                    <a:pt x="875" y="1120"/>
                    <a:pt x="1121" y="866"/>
                    <a:pt x="1121" y="560"/>
                  </a:cubicBezTo>
                  <a:cubicBezTo>
                    <a:pt x="1121" y="246"/>
                    <a:pt x="875" y="0"/>
                    <a:pt x="56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6069546" y="3819900"/>
              <a:ext cx="1131207" cy="137220"/>
            </a:xfrm>
            <a:custGeom>
              <a:rect b="b" l="l" r="r" t="t"/>
              <a:pathLst>
                <a:path extrusionOk="0" h="1842" w="15185">
                  <a:moveTo>
                    <a:pt x="0" y="0"/>
                  </a:moveTo>
                  <a:lnTo>
                    <a:pt x="0" y="348"/>
                  </a:lnTo>
                  <a:lnTo>
                    <a:pt x="416" y="1120"/>
                  </a:lnTo>
                  <a:cubicBezTo>
                    <a:pt x="416" y="1519"/>
                    <a:pt x="551" y="1841"/>
                    <a:pt x="721" y="1841"/>
                  </a:cubicBezTo>
                  <a:lnTo>
                    <a:pt x="14464" y="1841"/>
                  </a:lnTo>
                  <a:cubicBezTo>
                    <a:pt x="14633" y="1841"/>
                    <a:pt x="14769" y="1519"/>
                    <a:pt x="14769" y="1120"/>
                  </a:cubicBezTo>
                  <a:lnTo>
                    <a:pt x="15185" y="348"/>
                  </a:lnTo>
                  <a:lnTo>
                    <a:pt x="151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6069546" y="3819900"/>
              <a:ext cx="1131207" cy="24062"/>
            </a:xfrm>
            <a:custGeom>
              <a:rect b="b" l="l" r="r" t="t"/>
              <a:pathLst>
                <a:path extrusionOk="0" h="323" w="15185">
                  <a:moveTo>
                    <a:pt x="0" y="0"/>
                  </a:moveTo>
                  <a:lnTo>
                    <a:pt x="0" y="323"/>
                  </a:lnTo>
                  <a:lnTo>
                    <a:pt x="15185" y="323"/>
                  </a:lnTo>
                  <a:lnTo>
                    <a:pt x="151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6207882" y="4065732"/>
              <a:ext cx="56318" cy="56914"/>
            </a:xfrm>
            <a:custGeom>
              <a:rect b="b" l="l" r="r" t="t"/>
              <a:pathLst>
                <a:path extrusionOk="0" h="764" w="756">
                  <a:moveTo>
                    <a:pt x="383" y="0"/>
                  </a:moveTo>
                  <a:cubicBezTo>
                    <a:pt x="171" y="0"/>
                    <a:pt x="1" y="170"/>
                    <a:pt x="1" y="382"/>
                  </a:cubicBezTo>
                  <a:cubicBezTo>
                    <a:pt x="1" y="594"/>
                    <a:pt x="171" y="764"/>
                    <a:pt x="383" y="764"/>
                  </a:cubicBezTo>
                  <a:cubicBezTo>
                    <a:pt x="586" y="764"/>
                    <a:pt x="756" y="594"/>
                    <a:pt x="756" y="382"/>
                  </a:cubicBezTo>
                  <a:cubicBezTo>
                    <a:pt x="756" y="170"/>
                    <a:pt x="586" y="0"/>
                    <a:pt x="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6998493" y="4065732"/>
              <a:ext cx="56318" cy="56914"/>
            </a:xfrm>
            <a:custGeom>
              <a:rect b="b" l="l" r="r" t="t"/>
              <a:pathLst>
                <a:path extrusionOk="0" h="764" w="756">
                  <a:moveTo>
                    <a:pt x="382" y="0"/>
                  </a:moveTo>
                  <a:cubicBezTo>
                    <a:pt x="170" y="0"/>
                    <a:pt x="0" y="170"/>
                    <a:pt x="0" y="382"/>
                  </a:cubicBezTo>
                  <a:cubicBezTo>
                    <a:pt x="0" y="594"/>
                    <a:pt x="170" y="764"/>
                    <a:pt x="382" y="764"/>
                  </a:cubicBezTo>
                  <a:cubicBezTo>
                    <a:pt x="585" y="764"/>
                    <a:pt x="755" y="594"/>
                    <a:pt x="755" y="382"/>
                  </a:cubicBezTo>
                  <a:cubicBezTo>
                    <a:pt x="755" y="170"/>
                    <a:pt x="585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6089734" y="3883071"/>
              <a:ext cx="1090831" cy="22870"/>
            </a:xfrm>
            <a:custGeom>
              <a:rect b="b" l="l" r="r" t="t"/>
              <a:pathLst>
                <a:path extrusionOk="0" h="307" w="14643">
                  <a:moveTo>
                    <a:pt x="1" y="1"/>
                  </a:moveTo>
                  <a:lnTo>
                    <a:pt x="145" y="272"/>
                  </a:lnTo>
                  <a:lnTo>
                    <a:pt x="145" y="306"/>
                  </a:lnTo>
                  <a:lnTo>
                    <a:pt x="14498" y="306"/>
                  </a:lnTo>
                  <a:lnTo>
                    <a:pt x="14498" y="272"/>
                  </a:lnTo>
                  <a:lnTo>
                    <a:pt x="146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6499231" y="2986976"/>
              <a:ext cx="54456" cy="93864"/>
            </a:xfrm>
            <a:custGeom>
              <a:rect b="b" l="l" r="r" t="t"/>
              <a:pathLst>
                <a:path extrusionOk="0" h="1260" w="731">
                  <a:moveTo>
                    <a:pt x="501" y="1"/>
                  </a:moveTo>
                  <a:lnTo>
                    <a:pt x="501" y="1"/>
                  </a:lnTo>
                  <a:cubicBezTo>
                    <a:pt x="255" y="170"/>
                    <a:pt x="94" y="433"/>
                    <a:pt x="77" y="730"/>
                  </a:cubicBezTo>
                  <a:lnTo>
                    <a:pt x="94" y="730"/>
                  </a:lnTo>
                  <a:cubicBezTo>
                    <a:pt x="94" y="730"/>
                    <a:pt x="1" y="1180"/>
                    <a:pt x="569" y="1256"/>
                  </a:cubicBezTo>
                  <a:cubicBezTo>
                    <a:pt x="584" y="1259"/>
                    <a:pt x="599" y="1260"/>
                    <a:pt x="615" y="1260"/>
                  </a:cubicBezTo>
                  <a:cubicBezTo>
                    <a:pt x="654" y="1260"/>
                    <a:pt x="694" y="1254"/>
                    <a:pt x="730" y="1248"/>
                  </a:cubicBezTo>
                  <a:cubicBezTo>
                    <a:pt x="501" y="1129"/>
                    <a:pt x="348" y="849"/>
                    <a:pt x="348" y="518"/>
                  </a:cubicBezTo>
                  <a:cubicBezTo>
                    <a:pt x="348" y="323"/>
                    <a:pt x="408" y="145"/>
                    <a:pt x="501" y="1"/>
                  </a:cubicBezTo>
                  <a:close/>
                </a:path>
              </a:pathLst>
            </a:custGeom>
            <a:solidFill>
              <a:srgbClr val="862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6373484" y="3110860"/>
              <a:ext cx="96099" cy="85371"/>
            </a:xfrm>
            <a:custGeom>
              <a:rect b="b" l="l" r="r" t="t"/>
              <a:pathLst>
                <a:path extrusionOk="0" h="1146" w="1290">
                  <a:moveTo>
                    <a:pt x="323" y="0"/>
                  </a:moveTo>
                  <a:lnTo>
                    <a:pt x="0" y="781"/>
                  </a:lnTo>
                  <a:lnTo>
                    <a:pt x="637" y="1146"/>
                  </a:lnTo>
                  <a:lnTo>
                    <a:pt x="1290" y="526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6382945" y="3120991"/>
              <a:ext cx="75314" cy="67046"/>
            </a:xfrm>
            <a:custGeom>
              <a:rect b="b" l="l" r="r" t="t"/>
              <a:pathLst>
                <a:path extrusionOk="0" h="900" w="1011">
                  <a:moveTo>
                    <a:pt x="247" y="0"/>
                  </a:moveTo>
                  <a:lnTo>
                    <a:pt x="1" y="619"/>
                  </a:lnTo>
                  <a:lnTo>
                    <a:pt x="501" y="899"/>
                  </a:lnTo>
                  <a:lnTo>
                    <a:pt x="1010" y="407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A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6323572" y="3112723"/>
              <a:ext cx="65779" cy="140721"/>
            </a:xfrm>
            <a:custGeom>
              <a:rect b="b" l="l" r="r" t="t"/>
              <a:pathLst>
                <a:path extrusionOk="0" h="1889" w="883">
                  <a:moveTo>
                    <a:pt x="764" y="1"/>
                  </a:moveTo>
                  <a:lnTo>
                    <a:pt x="399" y="1044"/>
                  </a:lnTo>
                  <a:cubicBezTo>
                    <a:pt x="399" y="1044"/>
                    <a:pt x="335" y="1031"/>
                    <a:pt x="266" y="1031"/>
                  </a:cubicBezTo>
                  <a:cubicBezTo>
                    <a:pt x="222" y="1031"/>
                    <a:pt x="177" y="1037"/>
                    <a:pt x="144" y="1053"/>
                  </a:cubicBezTo>
                  <a:cubicBezTo>
                    <a:pt x="60" y="1104"/>
                    <a:pt x="0" y="1265"/>
                    <a:pt x="161" y="1443"/>
                  </a:cubicBezTo>
                  <a:cubicBezTo>
                    <a:pt x="202" y="1491"/>
                    <a:pt x="545" y="1888"/>
                    <a:pt x="647" y="1888"/>
                  </a:cubicBezTo>
                  <a:cubicBezTo>
                    <a:pt x="653" y="1888"/>
                    <a:pt x="658" y="1887"/>
                    <a:pt x="662" y="1884"/>
                  </a:cubicBezTo>
                  <a:cubicBezTo>
                    <a:pt x="730" y="1842"/>
                    <a:pt x="882" y="603"/>
                    <a:pt x="840" y="9"/>
                  </a:cubicBezTo>
                  <a:lnTo>
                    <a:pt x="764" y="1"/>
                  </a:lnTo>
                  <a:close/>
                </a:path>
              </a:pathLst>
            </a:custGeom>
            <a:solidFill>
              <a:srgbClr val="FF87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6276790" y="3059682"/>
              <a:ext cx="103697" cy="89171"/>
            </a:xfrm>
            <a:custGeom>
              <a:rect b="b" l="l" r="r" t="t"/>
              <a:pathLst>
                <a:path extrusionOk="0" h="1197" w="1392">
                  <a:moveTo>
                    <a:pt x="382" y="0"/>
                  </a:moveTo>
                  <a:lnTo>
                    <a:pt x="1" y="798"/>
                  </a:lnTo>
                  <a:lnTo>
                    <a:pt x="891" y="1196"/>
                  </a:lnTo>
                  <a:lnTo>
                    <a:pt x="1392" y="560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6353892" y="3086873"/>
              <a:ext cx="43654" cy="37322"/>
            </a:xfrm>
            <a:custGeom>
              <a:rect b="b" l="l" r="r" t="t"/>
              <a:pathLst>
                <a:path extrusionOk="0" h="501" w="586">
                  <a:moveTo>
                    <a:pt x="0" y="0"/>
                  </a:moveTo>
                  <a:lnTo>
                    <a:pt x="43" y="204"/>
                  </a:lnTo>
                  <a:lnTo>
                    <a:pt x="577" y="501"/>
                  </a:lnTo>
                  <a:lnTo>
                    <a:pt x="586" y="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6189557" y="2988913"/>
              <a:ext cx="120831" cy="87234"/>
            </a:xfrm>
            <a:custGeom>
              <a:rect b="b" l="l" r="r" t="t"/>
              <a:pathLst>
                <a:path extrusionOk="0" h="1171" w="1622">
                  <a:moveTo>
                    <a:pt x="1" y="0"/>
                  </a:moveTo>
                  <a:lnTo>
                    <a:pt x="43" y="204"/>
                  </a:lnTo>
                  <a:lnTo>
                    <a:pt x="1604" y="1171"/>
                  </a:lnTo>
                  <a:lnTo>
                    <a:pt x="1621" y="9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6288187" y="3071676"/>
              <a:ext cx="80976" cy="69578"/>
            </a:xfrm>
            <a:custGeom>
              <a:rect b="b" l="l" r="r" t="t"/>
              <a:pathLst>
                <a:path extrusionOk="0" h="934" w="1087">
                  <a:moveTo>
                    <a:pt x="297" y="1"/>
                  </a:moveTo>
                  <a:lnTo>
                    <a:pt x="0" y="620"/>
                  </a:lnTo>
                  <a:lnTo>
                    <a:pt x="696" y="934"/>
                  </a:lnTo>
                  <a:lnTo>
                    <a:pt x="1086" y="43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rgbClr val="FFA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6159237" y="2983847"/>
              <a:ext cx="62650" cy="96099"/>
            </a:xfrm>
            <a:custGeom>
              <a:rect b="b" l="l" r="r" t="t"/>
              <a:pathLst>
                <a:path extrusionOk="0" h="1290" w="841">
                  <a:moveTo>
                    <a:pt x="416" y="0"/>
                  </a:moveTo>
                  <a:cubicBezTo>
                    <a:pt x="187" y="0"/>
                    <a:pt x="1" y="289"/>
                    <a:pt x="1" y="645"/>
                  </a:cubicBezTo>
                  <a:cubicBezTo>
                    <a:pt x="1" y="1001"/>
                    <a:pt x="187" y="1290"/>
                    <a:pt x="416" y="1290"/>
                  </a:cubicBezTo>
                  <a:cubicBezTo>
                    <a:pt x="654" y="1290"/>
                    <a:pt x="841" y="1001"/>
                    <a:pt x="841" y="645"/>
                  </a:cubicBezTo>
                  <a:cubicBezTo>
                    <a:pt x="841" y="289"/>
                    <a:pt x="654" y="0"/>
                    <a:pt x="416" y="0"/>
                  </a:cubicBezTo>
                  <a:close/>
                </a:path>
              </a:pathLst>
            </a:custGeom>
            <a:solidFill>
              <a:srgbClr val="FF87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6169369" y="3007834"/>
              <a:ext cx="37322" cy="60788"/>
            </a:xfrm>
            <a:custGeom>
              <a:rect b="b" l="l" r="r" t="t"/>
              <a:pathLst>
                <a:path extrusionOk="0" h="816" w="501">
                  <a:moveTo>
                    <a:pt x="246" y="1"/>
                  </a:moveTo>
                  <a:cubicBezTo>
                    <a:pt x="111" y="1"/>
                    <a:pt x="0" y="187"/>
                    <a:pt x="0" y="408"/>
                  </a:cubicBezTo>
                  <a:cubicBezTo>
                    <a:pt x="0" y="637"/>
                    <a:pt x="111" y="815"/>
                    <a:pt x="246" y="815"/>
                  </a:cubicBezTo>
                  <a:cubicBezTo>
                    <a:pt x="382" y="815"/>
                    <a:pt x="501" y="637"/>
                    <a:pt x="501" y="408"/>
                  </a:cubicBezTo>
                  <a:cubicBezTo>
                    <a:pt x="501" y="187"/>
                    <a:pt x="382" y="1"/>
                    <a:pt x="246" y="1"/>
                  </a:cubicBezTo>
                  <a:close/>
                </a:path>
              </a:pathLst>
            </a:custGeom>
            <a:solidFill>
              <a:srgbClr val="E94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6172497" y="3040090"/>
              <a:ext cx="27265" cy="31660"/>
            </a:xfrm>
            <a:custGeom>
              <a:rect b="b" l="l" r="r" t="t"/>
              <a:pathLst>
                <a:path extrusionOk="0" h="425" w="366">
                  <a:moveTo>
                    <a:pt x="187" y="0"/>
                  </a:moveTo>
                  <a:cubicBezTo>
                    <a:pt x="86" y="0"/>
                    <a:pt x="1" y="94"/>
                    <a:pt x="1" y="212"/>
                  </a:cubicBezTo>
                  <a:cubicBezTo>
                    <a:pt x="1" y="323"/>
                    <a:pt x="86" y="425"/>
                    <a:pt x="187" y="425"/>
                  </a:cubicBezTo>
                  <a:cubicBezTo>
                    <a:pt x="281" y="425"/>
                    <a:pt x="366" y="323"/>
                    <a:pt x="366" y="212"/>
                  </a:cubicBezTo>
                  <a:cubicBezTo>
                    <a:pt x="366" y="94"/>
                    <a:pt x="281" y="0"/>
                    <a:pt x="187" y="0"/>
                  </a:cubicBezTo>
                  <a:close/>
                </a:path>
              </a:pathLst>
            </a:custGeom>
            <a:solidFill>
              <a:srgbClr val="FF87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6308375" y="3023553"/>
              <a:ext cx="83509" cy="56393"/>
            </a:xfrm>
            <a:custGeom>
              <a:rect b="b" l="l" r="r" t="t"/>
              <a:pathLst>
                <a:path extrusionOk="0" h="757" w="1121">
                  <a:moveTo>
                    <a:pt x="201" y="0"/>
                  </a:moveTo>
                  <a:cubicBezTo>
                    <a:pt x="193" y="0"/>
                    <a:pt x="185" y="1"/>
                    <a:pt x="179" y="2"/>
                  </a:cubicBezTo>
                  <a:cubicBezTo>
                    <a:pt x="35" y="27"/>
                    <a:pt x="1" y="324"/>
                    <a:pt x="26" y="384"/>
                  </a:cubicBezTo>
                  <a:cubicBezTo>
                    <a:pt x="51" y="442"/>
                    <a:pt x="663" y="757"/>
                    <a:pt x="777" y="757"/>
                  </a:cubicBezTo>
                  <a:cubicBezTo>
                    <a:pt x="778" y="757"/>
                    <a:pt x="780" y="757"/>
                    <a:pt x="781" y="757"/>
                  </a:cubicBezTo>
                  <a:cubicBezTo>
                    <a:pt x="857" y="748"/>
                    <a:pt x="1120" y="401"/>
                    <a:pt x="1019" y="333"/>
                  </a:cubicBezTo>
                  <a:cubicBezTo>
                    <a:pt x="913" y="260"/>
                    <a:pt x="381" y="0"/>
                    <a:pt x="201" y="0"/>
                  </a:cubicBezTo>
                  <a:close/>
                </a:path>
              </a:pathLst>
            </a:custGeom>
            <a:solidFill>
              <a:srgbClr val="9F43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6409688" y="3062364"/>
              <a:ext cx="75091" cy="66897"/>
            </a:xfrm>
            <a:custGeom>
              <a:rect b="b" l="l" r="r" t="t"/>
              <a:pathLst>
                <a:path extrusionOk="0" h="898" w="1008">
                  <a:moveTo>
                    <a:pt x="271" y="1"/>
                  </a:moveTo>
                  <a:cubicBezTo>
                    <a:pt x="159" y="1"/>
                    <a:pt x="0" y="342"/>
                    <a:pt x="32" y="405"/>
                  </a:cubicBezTo>
                  <a:cubicBezTo>
                    <a:pt x="66" y="499"/>
                    <a:pt x="634" y="897"/>
                    <a:pt x="702" y="897"/>
                  </a:cubicBezTo>
                  <a:cubicBezTo>
                    <a:pt x="770" y="889"/>
                    <a:pt x="1007" y="728"/>
                    <a:pt x="965" y="584"/>
                  </a:cubicBezTo>
                  <a:cubicBezTo>
                    <a:pt x="923" y="439"/>
                    <a:pt x="414" y="66"/>
                    <a:pt x="295" y="7"/>
                  </a:cubicBezTo>
                  <a:cubicBezTo>
                    <a:pt x="287" y="3"/>
                    <a:pt x="279" y="1"/>
                    <a:pt x="271" y="1"/>
                  </a:cubicBezTo>
                  <a:close/>
                </a:path>
              </a:pathLst>
            </a:custGeom>
            <a:solidFill>
              <a:srgbClr val="9F43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6229411" y="3127919"/>
              <a:ext cx="60713" cy="79039"/>
            </a:xfrm>
            <a:custGeom>
              <a:rect b="b" l="l" r="r" t="t"/>
              <a:pathLst>
                <a:path extrusionOk="0" h="1061" w="815">
                  <a:moveTo>
                    <a:pt x="60" y="1"/>
                  </a:moveTo>
                  <a:lnTo>
                    <a:pt x="60" y="1"/>
                  </a:lnTo>
                  <a:cubicBezTo>
                    <a:pt x="51" y="9"/>
                    <a:pt x="0" y="314"/>
                    <a:pt x="145" y="611"/>
                  </a:cubicBezTo>
                  <a:cubicBezTo>
                    <a:pt x="246" y="832"/>
                    <a:pt x="484" y="951"/>
                    <a:pt x="798" y="1061"/>
                  </a:cubicBezTo>
                  <a:lnTo>
                    <a:pt x="815" y="1027"/>
                  </a:lnTo>
                  <a:cubicBezTo>
                    <a:pt x="518" y="925"/>
                    <a:pt x="323" y="764"/>
                    <a:pt x="229" y="569"/>
                  </a:cubicBezTo>
                  <a:cubicBezTo>
                    <a:pt x="111" y="306"/>
                    <a:pt x="195" y="51"/>
                    <a:pt x="195" y="51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862E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31" name="Google Shape;2031;p7"/>
            <p:cNvSpPr/>
            <p:nvPr/>
          </p:nvSpPr>
          <p:spPr>
            <a:xfrm>
              <a:off x="6312845" y="3096781"/>
              <a:ext cx="27861" cy="28234"/>
            </a:xfrm>
            <a:custGeom>
              <a:rect b="b" l="l" r="r" t="t"/>
              <a:pathLst>
                <a:path extrusionOk="0" h="379" w="374">
                  <a:moveTo>
                    <a:pt x="250" y="1"/>
                  </a:moveTo>
                  <a:cubicBezTo>
                    <a:pt x="185" y="1"/>
                    <a:pt x="106" y="50"/>
                    <a:pt x="59" y="130"/>
                  </a:cubicBezTo>
                  <a:cubicBezTo>
                    <a:pt x="0" y="232"/>
                    <a:pt x="0" y="334"/>
                    <a:pt x="68" y="368"/>
                  </a:cubicBezTo>
                  <a:cubicBezTo>
                    <a:pt x="82" y="375"/>
                    <a:pt x="98" y="378"/>
                    <a:pt x="116" y="378"/>
                  </a:cubicBezTo>
                  <a:cubicBezTo>
                    <a:pt x="180" y="378"/>
                    <a:pt x="259" y="331"/>
                    <a:pt x="305" y="257"/>
                  </a:cubicBezTo>
                  <a:cubicBezTo>
                    <a:pt x="373" y="156"/>
                    <a:pt x="365" y="45"/>
                    <a:pt x="297" y="11"/>
                  </a:cubicBezTo>
                  <a:cubicBezTo>
                    <a:pt x="283" y="4"/>
                    <a:pt x="267" y="1"/>
                    <a:pt x="250" y="1"/>
                  </a:cubicBezTo>
                  <a:close/>
                </a:path>
              </a:pathLst>
            </a:custGeom>
            <a:solidFill>
              <a:srgbClr val="5234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32" name="Google Shape;2032;p7"/>
            <p:cNvSpPr/>
            <p:nvPr/>
          </p:nvSpPr>
          <p:spPr>
            <a:xfrm>
              <a:off x="6407602" y="3146320"/>
              <a:ext cx="24062" cy="26148"/>
            </a:xfrm>
            <a:custGeom>
              <a:rect b="b" l="l" r="r" t="t"/>
              <a:pathLst>
                <a:path extrusionOk="0" h="351" w="323">
                  <a:moveTo>
                    <a:pt x="216" y="0"/>
                  </a:moveTo>
                  <a:cubicBezTo>
                    <a:pt x="166" y="0"/>
                    <a:pt x="104" y="41"/>
                    <a:pt x="60" y="110"/>
                  </a:cubicBezTo>
                  <a:cubicBezTo>
                    <a:pt x="1" y="195"/>
                    <a:pt x="1" y="296"/>
                    <a:pt x="60" y="339"/>
                  </a:cubicBezTo>
                  <a:cubicBezTo>
                    <a:pt x="74" y="347"/>
                    <a:pt x="89" y="350"/>
                    <a:pt x="106" y="350"/>
                  </a:cubicBezTo>
                  <a:cubicBezTo>
                    <a:pt x="160" y="350"/>
                    <a:pt x="224" y="309"/>
                    <a:pt x="263" y="237"/>
                  </a:cubicBezTo>
                  <a:cubicBezTo>
                    <a:pt x="323" y="152"/>
                    <a:pt x="323" y="50"/>
                    <a:pt x="263" y="16"/>
                  </a:cubicBezTo>
                  <a:cubicBezTo>
                    <a:pt x="250" y="5"/>
                    <a:pt x="234" y="0"/>
                    <a:pt x="216" y="0"/>
                  </a:cubicBezTo>
                  <a:close/>
                </a:path>
              </a:pathLst>
            </a:custGeom>
            <a:solidFill>
              <a:srgbClr val="5234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033" name="Google Shape;2033;p7"/>
          <p:cNvGrpSpPr/>
          <p:nvPr/>
        </p:nvGrpSpPr>
        <p:grpSpPr>
          <a:xfrm>
            <a:off x="6056139" y="1076008"/>
            <a:ext cx="755923" cy="756387"/>
            <a:chOff x="6056139" y="1076008"/>
            <a:chExt cx="755923" cy="756387"/>
          </a:xfrm>
        </p:grpSpPr>
        <p:sp>
          <p:nvSpPr>
            <p:cNvPr id="2034" name="Google Shape;2034;p7"/>
            <p:cNvSpPr/>
            <p:nvPr/>
          </p:nvSpPr>
          <p:spPr>
            <a:xfrm>
              <a:off x="6056139" y="1076008"/>
              <a:ext cx="755923" cy="756387"/>
            </a:xfrm>
            <a:custGeom>
              <a:rect b="b" l="l" r="r" t="t"/>
              <a:pathLst>
                <a:path extrusionOk="0" h="91296" w="91295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FF6DB">
                    <a:alpha val="21568"/>
                  </a:srgbClr>
                </a:gs>
                <a:gs pos="100000">
                  <a:srgbClr val="FAD25C">
                    <a:alpha val="21568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2035" name="Google Shape;2035;p7"/>
            <p:cNvGrpSpPr/>
            <p:nvPr/>
          </p:nvGrpSpPr>
          <p:grpSpPr>
            <a:xfrm>
              <a:off x="6264319" y="1275275"/>
              <a:ext cx="339547" cy="357856"/>
              <a:chOff x="6342000" y="3936400"/>
              <a:chExt cx="377400" cy="397750"/>
            </a:xfrm>
          </p:grpSpPr>
          <p:sp>
            <p:nvSpPr>
              <p:cNvPr id="2036" name="Google Shape;2036;p7"/>
              <p:cNvSpPr/>
              <p:nvPr/>
            </p:nvSpPr>
            <p:spPr>
              <a:xfrm>
                <a:off x="6555625" y="4170375"/>
                <a:ext cx="163775" cy="163325"/>
              </a:xfrm>
              <a:custGeom>
                <a:rect b="b" l="l" r="r" t="t"/>
                <a:pathLst>
                  <a:path extrusionOk="0" h="6533" w="6551">
                    <a:moveTo>
                      <a:pt x="3745" y="1414"/>
                    </a:moveTo>
                    <a:lnTo>
                      <a:pt x="3745" y="2365"/>
                    </a:lnTo>
                    <a:lnTo>
                      <a:pt x="2792" y="2365"/>
                    </a:lnTo>
                    <a:lnTo>
                      <a:pt x="2792" y="1414"/>
                    </a:lnTo>
                    <a:close/>
                    <a:moveTo>
                      <a:pt x="3745" y="3277"/>
                    </a:moveTo>
                    <a:lnTo>
                      <a:pt x="3745" y="5142"/>
                    </a:lnTo>
                    <a:lnTo>
                      <a:pt x="2792" y="5142"/>
                    </a:lnTo>
                    <a:lnTo>
                      <a:pt x="2792" y="3277"/>
                    </a:lnTo>
                    <a:close/>
                    <a:moveTo>
                      <a:pt x="3275" y="0"/>
                    </a:moveTo>
                    <a:cubicBezTo>
                      <a:pt x="1466" y="0"/>
                      <a:pt x="0" y="1466"/>
                      <a:pt x="0" y="3275"/>
                    </a:cubicBezTo>
                    <a:cubicBezTo>
                      <a:pt x="86" y="5447"/>
                      <a:pt x="1681" y="6533"/>
                      <a:pt x="3275" y="6533"/>
                    </a:cubicBezTo>
                    <a:cubicBezTo>
                      <a:pt x="4870" y="6533"/>
                      <a:pt x="6464" y="5447"/>
                      <a:pt x="6550" y="3275"/>
                    </a:cubicBezTo>
                    <a:cubicBezTo>
                      <a:pt x="6550" y="1466"/>
                      <a:pt x="5085" y="0"/>
                      <a:pt x="32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037" name="Google Shape;2037;p7"/>
              <p:cNvSpPr/>
              <p:nvPr/>
            </p:nvSpPr>
            <p:spPr>
              <a:xfrm>
                <a:off x="6344750" y="3937975"/>
                <a:ext cx="46650" cy="314675"/>
              </a:xfrm>
              <a:custGeom>
                <a:rect b="b" l="l" r="r" t="t"/>
                <a:pathLst>
                  <a:path extrusionOk="0" h="12587" w="1866">
                    <a:moveTo>
                      <a:pt x="1865" y="1"/>
                    </a:moveTo>
                    <a:cubicBezTo>
                      <a:pt x="803" y="217"/>
                      <a:pt x="1" y="1163"/>
                      <a:pt x="1" y="2292"/>
                    </a:cubicBezTo>
                    <a:lnTo>
                      <a:pt x="1" y="12587"/>
                    </a:lnTo>
                    <a:cubicBezTo>
                      <a:pt x="390" y="12292"/>
                      <a:pt x="875" y="12117"/>
                      <a:pt x="1399" y="12117"/>
                    </a:cubicBezTo>
                    <a:lnTo>
                      <a:pt x="1865" y="12117"/>
                    </a:lnTo>
                    <a:lnTo>
                      <a:pt x="186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038" name="Google Shape;2038;p7"/>
              <p:cNvSpPr/>
              <p:nvPr/>
            </p:nvSpPr>
            <p:spPr>
              <a:xfrm>
                <a:off x="6474200" y="4006850"/>
                <a:ext cx="93250" cy="23850"/>
              </a:xfrm>
              <a:custGeom>
                <a:rect b="b" l="l" r="r" t="t"/>
                <a:pathLst>
                  <a:path extrusionOk="0" h="954" w="3730">
                    <a:moveTo>
                      <a:pt x="1" y="1"/>
                    </a:moveTo>
                    <a:lnTo>
                      <a:pt x="1" y="954"/>
                    </a:lnTo>
                    <a:lnTo>
                      <a:pt x="3730" y="954"/>
                    </a:lnTo>
                    <a:lnTo>
                      <a:pt x="373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039" name="Google Shape;2039;p7"/>
              <p:cNvSpPr/>
              <p:nvPr/>
            </p:nvSpPr>
            <p:spPr>
              <a:xfrm>
                <a:off x="6342000" y="4263675"/>
                <a:ext cx="229825" cy="70475"/>
              </a:xfrm>
              <a:custGeom>
                <a:rect b="b" l="l" r="r" t="t"/>
                <a:pathLst>
                  <a:path extrusionOk="0" h="2819" w="9193">
                    <a:moveTo>
                      <a:pt x="1535" y="1"/>
                    </a:moveTo>
                    <a:cubicBezTo>
                      <a:pt x="864" y="1"/>
                      <a:pt x="215" y="541"/>
                      <a:pt x="123" y="1205"/>
                    </a:cubicBezTo>
                    <a:cubicBezTo>
                      <a:pt x="0" y="2074"/>
                      <a:pt x="671" y="2818"/>
                      <a:pt x="1516" y="2818"/>
                    </a:cubicBezTo>
                    <a:lnTo>
                      <a:pt x="9193" y="2818"/>
                    </a:lnTo>
                    <a:cubicBezTo>
                      <a:pt x="8349" y="2136"/>
                      <a:pt x="7772" y="1135"/>
                      <a:pt x="7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040" name="Google Shape;2040;p7"/>
              <p:cNvSpPr/>
              <p:nvPr/>
            </p:nvSpPr>
            <p:spPr>
              <a:xfrm>
                <a:off x="6415200" y="3936400"/>
                <a:ext cx="222700" cy="304525"/>
              </a:xfrm>
              <a:custGeom>
                <a:rect b="b" l="l" r="r" t="t"/>
                <a:pathLst>
                  <a:path extrusionOk="0" h="12181" w="8908">
                    <a:moveTo>
                      <a:pt x="7043" y="1866"/>
                    </a:moveTo>
                    <a:lnTo>
                      <a:pt x="7043" y="4683"/>
                    </a:lnTo>
                    <a:lnTo>
                      <a:pt x="1409" y="4683"/>
                    </a:lnTo>
                    <a:lnTo>
                      <a:pt x="1409" y="1866"/>
                    </a:lnTo>
                    <a:close/>
                    <a:moveTo>
                      <a:pt x="7043" y="5595"/>
                    </a:moveTo>
                    <a:lnTo>
                      <a:pt x="7043" y="6546"/>
                    </a:lnTo>
                    <a:lnTo>
                      <a:pt x="1409" y="6546"/>
                    </a:lnTo>
                    <a:lnTo>
                      <a:pt x="1409" y="5595"/>
                    </a:lnTo>
                    <a:close/>
                    <a:moveTo>
                      <a:pt x="5137" y="7458"/>
                    </a:moveTo>
                    <a:lnTo>
                      <a:pt x="5137" y="8411"/>
                    </a:lnTo>
                    <a:lnTo>
                      <a:pt x="1409" y="8411"/>
                    </a:lnTo>
                    <a:lnTo>
                      <a:pt x="1409" y="7458"/>
                    </a:lnTo>
                    <a:close/>
                    <a:moveTo>
                      <a:pt x="4225" y="9364"/>
                    </a:moveTo>
                    <a:lnTo>
                      <a:pt x="4225" y="10317"/>
                    </a:lnTo>
                    <a:lnTo>
                      <a:pt x="1409" y="10317"/>
                    </a:lnTo>
                    <a:lnTo>
                      <a:pt x="1409" y="9364"/>
                    </a:lnTo>
                    <a:close/>
                    <a:moveTo>
                      <a:pt x="0" y="1"/>
                    </a:moveTo>
                    <a:lnTo>
                      <a:pt x="0" y="12180"/>
                    </a:lnTo>
                    <a:lnTo>
                      <a:pt x="4715" y="12180"/>
                    </a:lnTo>
                    <a:cubicBezTo>
                      <a:pt x="4948" y="10076"/>
                      <a:pt x="6739" y="8434"/>
                      <a:pt x="8908" y="8434"/>
                    </a:cubicBezTo>
                    <a:lnTo>
                      <a:pt x="8906" y="8434"/>
                    </a:lnTo>
                    <a:lnTo>
                      <a:pt x="89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2041" name="Google Shape;2041;p7"/>
          <p:cNvGrpSpPr/>
          <p:nvPr/>
        </p:nvGrpSpPr>
        <p:grpSpPr>
          <a:xfrm>
            <a:off x="2636724" y="1076008"/>
            <a:ext cx="755923" cy="756387"/>
            <a:chOff x="2636724" y="1076008"/>
            <a:chExt cx="755923" cy="756387"/>
          </a:xfrm>
        </p:grpSpPr>
        <p:sp>
          <p:nvSpPr>
            <p:cNvPr id="2042" name="Google Shape;2042;p7"/>
            <p:cNvSpPr/>
            <p:nvPr/>
          </p:nvSpPr>
          <p:spPr>
            <a:xfrm>
              <a:off x="2636724" y="1076008"/>
              <a:ext cx="755923" cy="756387"/>
            </a:xfrm>
            <a:custGeom>
              <a:rect b="b" l="l" r="r" t="t"/>
              <a:pathLst>
                <a:path extrusionOk="0" h="91296" w="91295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FF6DB">
                    <a:alpha val="21568"/>
                  </a:srgbClr>
                </a:gs>
                <a:gs pos="100000">
                  <a:srgbClr val="FAD25C">
                    <a:alpha val="21568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2835761" y="1278174"/>
              <a:ext cx="357856" cy="357856"/>
            </a:xfrm>
            <a:custGeom>
              <a:rect b="b" l="l" r="r" t="t"/>
              <a:pathLst>
                <a:path extrusionOk="0" h="15910" w="15910">
                  <a:moveTo>
                    <a:pt x="13092" y="5137"/>
                  </a:moveTo>
                  <a:lnTo>
                    <a:pt x="13092" y="6091"/>
                  </a:lnTo>
                  <a:lnTo>
                    <a:pt x="12139" y="6091"/>
                  </a:lnTo>
                  <a:lnTo>
                    <a:pt x="12139" y="5137"/>
                  </a:lnTo>
                  <a:close/>
                  <a:moveTo>
                    <a:pt x="14998" y="1866"/>
                  </a:moveTo>
                  <a:lnTo>
                    <a:pt x="14998" y="6091"/>
                  </a:lnTo>
                  <a:lnTo>
                    <a:pt x="14045" y="6091"/>
                  </a:lnTo>
                  <a:lnTo>
                    <a:pt x="14045" y="2819"/>
                  </a:lnTo>
                  <a:lnTo>
                    <a:pt x="13092" y="2819"/>
                  </a:lnTo>
                  <a:lnTo>
                    <a:pt x="13092" y="4226"/>
                  </a:lnTo>
                  <a:lnTo>
                    <a:pt x="12139" y="4226"/>
                  </a:lnTo>
                  <a:lnTo>
                    <a:pt x="12139" y="2819"/>
                  </a:lnTo>
                  <a:lnTo>
                    <a:pt x="11229" y="2819"/>
                  </a:lnTo>
                  <a:lnTo>
                    <a:pt x="11229" y="6091"/>
                  </a:lnTo>
                  <a:lnTo>
                    <a:pt x="9820" y="6091"/>
                  </a:lnTo>
                  <a:lnTo>
                    <a:pt x="9820" y="3770"/>
                  </a:lnTo>
                  <a:lnTo>
                    <a:pt x="8411" y="3770"/>
                  </a:lnTo>
                  <a:lnTo>
                    <a:pt x="8411" y="6091"/>
                  </a:lnTo>
                  <a:lnTo>
                    <a:pt x="7499" y="6091"/>
                  </a:lnTo>
                  <a:lnTo>
                    <a:pt x="7499" y="2819"/>
                  </a:lnTo>
                  <a:lnTo>
                    <a:pt x="6546" y="2819"/>
                  </a:lnTo>
                  <a:lnTo>
                    <a:pt x="6546" y="6091"/>
                  </a:lnTo>
                  <a:lnTo>
                    <a:pt x="5635" y="6091"/>
                  </a:lnTo>
                  <a:lnTo>
                    <a:pt x="5635" y="3770"/>
                  </a:lnTo>
                  <a:lnTo>
                    <a:pt x="4683" y="3770"/>
                  </a:lnTo>
                  <a:lnTo>
                    <a:pt x="4683" y="6091"/>
                  </a:lnTo>
                  <a:lnTo>
                    <a:pt x="3730" y="6091"/>
                  </a:lnTo>
                  <a:lnTo>
                    <a:pt x="3730" y="2819"/>
                  </a:lnTo>
                  <a:lnTo>
                    <a:pt x="2321" y="2819"/>
                  </a:lnTo>
                  <a:lnTo>
                    <a:pt x="2321" y="6091"/>
                  </a:lnTo>
                  <a:lnTo>
                    <a:pt x="954" y="6091"/>
                  </a:lnTo>
                  <a:lnTo>
                    <a:pt x="954" y="1866"/>
                  </a:lnTo>
                  <a:close/>
                  <a:moveTo>
                    <a:pt x="13092" y="7002"/>
                  </a:moveTo>
                  <a:lnTo>
                    <a:pt x="13092" y="7955"/>
                  </a:lnTo>
                  <a:lnTo>
                    <a:pt x="12139" y="7955"/>
                  </a:lnTo>
                  <a:lnTo>
                    <a:pt x="12139" y="7002"/>
                  </a:lnTo>
                  <a:close/>
                  <a:moveTo>
                    <a:pt x="13092" y="8867"/>
                  </a:moveTo>
                  <a:lnTo>
                    <a:pt x="13092" y="9820"/>
                  </a:lnTo>
                  <a:lnTo>
                    <a:pt x="12139" y="9820"/>
                  </a:lnTo>
                  <a:lnTo>
                    <a:pt x="12139" y="8867"/>
                  </a:lnTo>
                  <a:close/>
                  <a:moveTo>
                    <a:pt x="14998" y="7002"/>
                  </a:moveTo>
                  <a:lnTo>
                    <a:pt x="14998" y="11227"/>
                  </a:lnTo>
                  <a:lnTo>
                    <a:pt x="14045" y="11227"/>
                  </a:lnTo>
                  <a:lnTo>
                    <a:pt x="14045" y="7002"/>
                  </a:lnTo>
                  <a:close/>
                  <a:moveTo>
                    <a:pt x="11227" y="7002"/>
                  </a:moveTo>
                  <a:lnTo>
                    <a:pt x="11229" y="11229"/>
                  </a:lnTo>
                  <a:lnTo>
                    <a:pt x="9820" y="11229"/>
                  </a:lnTo>
                  <a:lnTo>
                    <a:pt x="9820" y="7955"/>
                  </a:lnTo>
                  <a:lnTo>
                    <a:pt x="8411" y="7955"/>
                  </a:lnTo>
                  <a:lnTo>
                    <a:pt x="8411" y="11229"/>
                  </a:lnTo>
                  <a:lnTo>
                    <a:pt x="7499" y="11229"/>
                  </a:lnTo>
                  <a:lnTo>
                    <a:pt x="7499" y="8908"/>
                  </a:lnTo>
                  <a:lnTo>
                    <a:pt x="6546" y="8908"/>
                  </a:lnTo>
                  <a:lnTo>
                    <a:pt x="6546" y="11229"/>
                  </a:lnTo>
                  <a:lnTo>
                    <a:pt x="5635" y="11229"/>
                  </a:lnTo>
                  <a:lnTo>
                    <a:pt x="5635" y="7955"/>
                  </a:lnTo>
                  <a:lnTo>
                    <a:pt x="4683" y="7955"/>
                  </a:lnTo>
                  <a:lnTo>
                    <a:pt x="4683" y="11229"/>
                  </a:lnTo>
                  <a:lnTo>
                    <a:pt x="3730" y="11229"/>
                  </a:lnTo>
                  <a:lnTo>
                    <a:pt x="3730" y="8908"/>
                  </a:lnTo>
                  <a:lnTo>
                    <a:pt x="2321" y="8908"/>
                  </a:lnTo>
                  <a:lnTo>
                    <a:pt x="2321" y="11229"/>
                  </a:lnTo>
                  <a:lnTo>
                    <a:pt x="954" y="11229"/>
                  </a:lnTo>
                  <a:lnTo>
                    <a:pt x="954" y="7002"/>
                  </a:lnTo>
                  <a:close/>
                  <a:moveTo>
                    <a:pt x="13092" y="10773"/>
                  </a:moveTo>
                  <a:lnTo>
                    <a:pt x="13092" y="11724"/>
                  </a:lnTo>
                  <a:lnTo>
                    <a:pt x="12139" y="11724"/>
                  </a:lnTo>
                  <a:lnTo>
                    <a:pt x="12139" y="10773"/>
                  </a:lnTo>
                  <a:close/>
                  <a:moveTo>
                    <a:pt x="13092" y="12636"/>
                  </a:moveTo>
                  <a:lnTo>
                    <a:pt x="13092" y="13589"/>
                  </a:lnTo>
                  <a:lnTo>
                    <a:pt x="12139" y="13589"/>
                  </a:lnTo>
                  <a:lnTo>
                    <a:pt x="12139" y="12636"/>
                  </a:lnTo>
                  <a:close/>
                  <a:moveTo>
                    <a:pt x="1" y="1"/>
                  </a:moveTo>
                  <a:lnTo>
                    <a:pt x="1" y="15909"/>
                  </a:lnTo>
                  <a:lnTo>
                    <a:pt x="954" y="15909"/>
                  </a:lnTo>
                  <a:lnTo>
                    <a:pt x="954" y="12180"/>
                  </a:lnTo>
                  <a:lnTo>
                    <a:pt x="11229" y="12180"/>
                  </a:lnTo>
                  <a:lnTo>
                    <a:pt x="11229" y="15909"/>
                  </a:lnTo>
                  <a:lnTo>
                    <a:pt x="12139" y="15909"/>
                  </a:lnTo>
                  <a:lnTo>
                    <a:pt x="12139" y="14501"/>
                  </a:lnTo>
                  <a:lnTo>
                    <a:pt x="13092" y="14501"/>
                  </a:lnTo>
                  <a:lnTo>
                    <a:pt x="13092" y="15909"/>
                  </a:lnTo>
                  <a:lnTo>
                    <a:pt x="14045" y="15909"/>
                  </a:lnTo>
                  <a:lnTo>
                    <a:pt x="14045" y="12180"/>
                  </a:lnTo>
                  <a:lnTo>
                    <a:pt x="14998" y="12180"/>
                  </a:lnTo>
                  <a:lnTo>
                    <a:pt x="14956" y="15909"/>
                  </a:lnTo>
                  <a:lnTo>
                    <a:pt x="15909" y="15909"/>
                  </a:lnTo>
                  <a:lnTo>
                    <a:pt x="15909" y="1"/>
                  </a:lnTo>
                  <a:lnTo>
                    <a:pt x="14956" y="1"/>
                  </a:lnTo>
                  <a:lnTo>
                    <a:pt x="14956" y="954"/>
                  </a:lnTo>
                  <a:lnTo>
                    <a:pt x="912" y="954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044" name="Google Shape;2044;p7"/>
          <p:cNvGrpSpPr/>
          <p:nvPr/>
        </p:nvGrpSpPr>
        <p:grpSpPr>
          <a:xfrm>
            <a:off x="2636724" y="2890335"/>
            <a:ext cx="755923" cy="756387"/>
            <a:chOff x="2636724" y="2890335"/>
            <a:chExt cx="755923" cy="756387"/>
          </a:xfrm>
        </p:grpSpPr>
        <p:sp>
          <p:nvSpPr>
            <p:cNvPr id="2045" name="Google Shape;2045;p7"/>
            <p:cNvSpPr/>
            <p:nvPr/>
          </p:nvSpPr>
          <p:spPr>
            <a:xfrm>
              <a:off x="2636724" y="2890335"/>
              <a:ext cx="755923" cy="756387"/>
            </a:xfrm>
            <a:custGeom>
              <a:rect b="b" l="l" r="r" t="t"/>
              <a:pathLst>
                <a:path extrusionOk="0" h="91296" w="91295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FF6DB">
                    <a:alpha val="21568"/>
                  </a:srgbClr>
                </a:gs>
                <a:gs pos="100000">
                  <a:srgbClr val="FAD25C">
                    <a:alpha val="21568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2046" name="Google Shape;2046;p7"/>
            <p:cNvGrpSpPr/>
            <p:nvPr/>
          </p:nvGrpSpPr>
          <p:grpSpPr>
            <a:xfrm>
              <a:off x="2835784" y="3110599"/>
              <a:ext cx="357811" cy="273959"/>
              <a:chOff x="4956000" y="3983025"/>
              <a:chExt cx="397700" cy="304500"/>
            </a:xfrm>
          </p:grpSpPr>
          <p:sp>
            <p:nvSpPr>
              <p:cNvPr id="2047" name="Google Shape;2047;p7"/>
              <p:cNvSpPr/>
              <p:nvPr/>
            </p:nvSpPr>
            <p:spPr>
              <a:xfrm>
                <a:off x="5026400" y="4053475"/>
                <a:ext cx="256900" cy="163650"/>
              </a:xfrm>
              <a:custGeom>
                <a:rect b="b" l="l" r="r" t="t"/>
                <a:pathLst>
                  <a:path extrusionOk="0" h="6546" w="10276">
                    <a:moveTo>
                      <a:pt x="7002" y="912"/>
                    </a:moveTo>
                    <a:lnTo>
                      <a:pt x="7002" y="1863"/>
                    </a:lnTo>
                    <a:lnTo>
                      <a:pt x="3274" y="1863"/>
                    </a:lnTo>
                    <a:lnTo>
                      <a:pt x="3274" y="912"/>
                    </a:lnTo>
                    <a:close/>
                    <a:moveTo>
                      <a:pt x="8908" y="2775"/>
                    </a:moveTo>
                    <a:lnTo>
                      <a:pt x="8908" y="3728"/>
                    </a:lnTo>
                    <a:lnTo>
                      <a:pt x="1410" y="3728"/>
                    </a:lnTo>
                    <a:lnTo>
                      <a:pt x="1410" y="2775"/>
                    </a:lnTo>
                    <a:close/>
                    <a:moveTo>
                      <a:pt x="4184" y="4640"/>
                    </a:moveTo>
                    <a:lnTo>
                      <a:pt x="4184" y="5593"/>
                    </a:lnTo>
                    <a:lnTo>
                      <a:pt x="2321" y="5593"/>
                    </a:lnTo>
                    <a:lnTo>
                      <a:pt x="2321" y="4640"/>
                    </a:lnTo>
                    <a:close/>
                    <a:moveTo>
                      <a:pt x="7955" y="4640"/>
                    </a:moveTo>
                    <a:lnTo>
                      <a:pt x="7955" y="5593"/>
                    </a:lnTo>
                    <a:lnTo>
                      <a:pt x="5137" y="5593"/>
                    </a:lnTo>
                    <a:lnTo>
                      <a:pt x="5137" y="4640"/>
                    </a:lnTo>
                    <a:close/>
                    <a:moveTo>
                      <a:pt x="856" y="0"/>
                    </a:moveTo>
                    <a:cubicBezTo>
                      <a:pt x="714" y="398"/>
                      <a:pt x="398" y="714"/>
                      <a:pt x="1" y="855"/>
                    </a:cubicBezTo>
                    <a:lnTo>
                      <a:pt x="1" y="5691"/>
                    </a:lnTo>
                    <a:cubicBezTo>
                      <a:pt x="398" y="5830"/>
                      <a:pt x="714" y="6147"/>
                      <a:pt x="856" y="6546"/>
                    </a:cubicBezTo>
                    <a:lnTo>
                      <a:pt x="9421" y="6546"/>
                    </a:lnTo>
                    <a:cubicBezTo>
                      <a:pt x="9562" y="6147"/>
                      <a:pt x="9878" y="5830"/>
                      <a:pt x="10276" y="5691"/>
                    </a:cubicBezTo>
                    <a:lnTo>
                      <a:pt x="10276" y="855"/>
                    </a:lnTo>
                    <a:cubicBezTo>
                      <a:pt x="9878" y="714"/>
                      <a:pt x="9562" y="398"/>
                      <a:pt x="94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048" name="Google Shape;2048;p7"/>
              <p:cNvSpPr/>
              <p:nvPr/>
            </p:nvSpPr>
            <p:spPr>
              <a:xfrm>
                <a:off x="4956000" y="3983025"/>
                <a:ext cx="397700" cy="304500"/>
              </a:xfrm>
              <a:custGeom>
                <a:rect b="b" l="l" r="r" t="t"/>
                <a:pathLst>
                  <a:path extrusionOk="0" h="12180" w="15908">
                    <a:moveTo>
                      <a:pt x="13092" y="1865"/>
                    </a:moveTo>
                    <a:lnTo>
                      <a:pt x="13092" y="2350"/>
                    </a:lnTo>
                    <a:cubicBezTo>
                      <a:pt x="13092" y="2608"/>
                      <a:pt x="13300" y="2818"/>
                      <a:pt x="13558" y="2818"/>
                    </a:cubicBezTo>
                    <a:lnTo>
                      <a:pt x="14043" y="2818"/>
                    </a:lnTo>
                    <a:lnTo>
                      <a:pt x="14043" y="9364"/>
                    </a:lnTo>
                    <a:lnTo>
                      <a:pt x="13560" y="9364"/>
                    </a:lnTo>
                    <a:cubicBezTo>
                      <a:pt x="13300" y="9364"/>
                      <a:pt x="13092" y="9572"/>
                      <a:pt x="13092" y="9832"/>
                    </a:cubicBezTo>
                    <a:lnTo>
                      <a:pt x="13092" y="10315"/>
                    </a:lnTo>
                    <a:lnTo>
                      <a:pt x="2817" y="10315"/>
                    </a:lnTo>
                    <a:lnTo>
                      <a:pt x="2817" y="9830"/>
                    </a:lnTo>
                    <a:cubicBezTo>
                      <a:pt x="2817" y="9572"/>
                      <a:pt x="2608" y="9364"/>
                      <a:pt x="2349" y="9364"/>
                    </a:cubicBezTo>
                    <a:lnTo>
                      <a:pt x="1864" y="9364"/>
                    </a:lnTo>
                    <a:lnTo>
                      <a:pt x="1864" y="2818"/>
                    </a:lnTo>
                    <a:lnTo>
                      <a:pt x="2349" y="2818"/>
                    </a:lnTo>
                    <a:cubicBezTo>
                      <a:pt x="2608" y="2818"/>
                      <a:pt x="2817" y="2608"/>
                      <a:pt x="2817" y="2350"/>
                    </a:cubicBezTo>
                    <a:lnTo>
                      <a:pt x="2817" y="1865"/>
                    </a:lnTo>
                    <a:close/>
                    <a:moveTo>
                      <a:pt x="1" y="1"/>
                    </a:moveTo>
                    <a:lnTo>
                      <a:pt x="1" y="12180"/>
                    </a:lnTo>
                    <a:lnTo>
                      <a:pt x="15908" y="12180"/>
                    </a:lnTo>
                    <a:lnTo>
                      <a:pt x="159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sp>
        <p:nvSpPr>
          <p:cNvPr id="2049" name="Google Shape;2049;p7"/>
          <p:cNvSpPr txBox="1"/>
          <p:nvPr>
            <p:ph idx="6"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Thông tin khái quát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p8"/>
          <p:cNvSpPr txBox="1"/>
          <p:nvPr>
            <p:ph idx="6"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>
                <a:latin typeface="Cambria"/>
                <a:ea typeface="Cambria"/>
                <a:cs typeface="Cambria"/>
                <a:sym typeface="Cambria"/>
              </a:rPr>
              <a:t>Bố cục văn bản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55" name="Google Shape;2055;p8"/>
          <p:cNvSpPr txBox="1"/>
          <p:nvPr>
            <p:ph type="title"/>
          </p:nvPr>
        </p:nvSpPr>
        <p:spPr>
          <a:xfrm>
            <a:off x="752132" y="2297152"/>
            <a:ext cx="25470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b="1" lang="en-US" sz="1800">
                <a:latin typeface="Cambria"/>
                <a:ea typeface="Cambria"/>
                <a:cs typeface="Cambria"/>
                <a:sym typeface="Cambria"/>
              </a:rPr>
              <a:t>Từ đầu – trung đại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56" name="Google Shape;2056;p8"/>
          <p:cNvSpPr txBox="1"/>
          <p:nvPr>
            <p:ph idx="1" type="subTitle"/>
          </p:nvPr>
        </p:nvSpPr>
        <p:spPr>
          <a:xfrm>
            <a:off x="752138" y="2659751"/>
            <a:ext cx="25470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Giới thiệu vấn đề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57" name="Google Shape;2057;p8"/>
          <p:cNvSpPr txBox="1"/>
          <p:nvPr>
            <p:ph idx="2" type="title"/>
          </p:nvPr>
        </p:nvSpPr>
        <p:spPr>
          <a:xfrm>
            <a:off x="3339293" y="2292564"/>
            <a:ext cx="25470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b="1" lang="en-US" sz="1800">
                <a:latin typeface="Cambria"/>
                <a:ea typeface="Cambria"/>
                <a:cs typeface="Cambria"/>
                <a:sym typeface="Cambria"/>
              </a:rPr>
              <a:t>Tiếp – là vô ích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58" name="Google Shape;2058;p8"/>
          <p:cNvSpPr txBox="1"/>
          <p:nvPr>
            <p:ph idx="3" type="subTitle"/>
          </p:nvPr>
        </p:nvSpPr>
        <p:spPr>
          <a:xfrm>
            <a:off x="3339296" y="2655164"/>
            <a:ext cx="25470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Triển khai vấn đề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59" name="Google Shape;2059;p8"/>
          <p:cNvSpPr txBox="1"/>
          <p:nvPr>
            <p:ph idx="4" type="title"/>
          </p:nvPr>
        </p:nvSpPr>
        <p:spPr>
          <a:xfrm>
            <a:off x="5926454" y="2297152"/>
            <a:ext cx="25470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b="1" lang="en-US" sz="1800">
                <a:latin typeface="Cambria"/>
                <a:ea typeface="Cambria"/>
                <a:cs typeface="Cambria"/>
                <a:sym typeface="Cambria"/>
              </a:rPr>
              <a:t>Còn lại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60" name="Google Shape;2060;p8"/>
          <p:cNvSpPr txBox="1"/>
          <p:nvPr>
            <p:ph idx="5" type="subTitle"/>
          </p:nvPr>
        </p:nvSpPr>
        <p:spPr>
          <a:xfrm>
            <a:off x="5926454" y="2659751"/>
            <a:ext cx="25470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Kết luận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061" name="Google Shape;2061;p8"/>
          <p:cNvGrpSpPr/>
          <p:nvPr/>
        </p:nvGrpSpPr>
        <p:grpSpPr>
          <a:xfrm flipH="1">
            <a:off x="713201" y="445296"/>
            <a:ext cx="714936" cy="971200"/>
            <a:chOff x="638276" y="3526008"/>
            <a:chExt cx="714936" cy="971200"/>
          </a:xfrm>
        </p:grpSpPr>
        <p:sp>
          <p:nvSpPr>
            <p:cNvPr id="2062" name="Google Shape;2062;p8"/>
            <p:cNvSpPr/>
            <p:nvPr/>
          </p:nvSpPr>
          <p:spPr>
            <a:xfrm>
              <a:off x="801537" y="3817400"/>
              <a:ext cx="388460" cy="388464"/>
            </a:xfrm>
            <a:custGeom>
              <a:rect b="b" l="l" r="r" t="t"/>
              <a:pathLst>
                <a:path extrusionOk="0" h="91296" w="91295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568"/>
                  </a:srgbClr>
                </a:gs>
                <a:gs pos="41000">
                  <a:srgbClr val="F9EBAB">
                    <a:alpha val="21568"/>
                  </a:srgbClr>
                </a:gs>
                <a:gs pos="100000">
                  <a:srgbClr val="F9EBAB">
                    <a:alpha val="21568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2063" name="Google Shape;2063;p8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2064" name="Google Shape;2064;p8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rect b="b" l="l" r="r" t="t"/>
                <a:pathLst>
                  <a:path extrusionOk="0" h="1579" w="111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065" name="Google Shape;2065;p8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rect b="b" l="l" r="r" t="t"/>
                <a:pathLst>
                  <a:path extrusionOk="0" h="5837" w="3423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066" name="Google Shape;2066;p8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rect b="b" l="l" r="r" t="t"/>
                <a:pathLst>
                  <a:path extrusionOk="0" h="7175" w="3328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067" name="Google Shape;2067;p8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rect b="b" l="l" r="r" t="t"/>
                <a:pathLst>
                  <a:path extrusionOk="0" h="3413" w="11562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068" name="Google Shape;2068;p8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rect b="b" l="l" r="r" t="t"/>
                <a:pathLst>
                  <a:path extrusionOk="0" h="18047" w="939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069" name="Google Shape;2069;p8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070" name="Google Shape;2070;p8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071" name="Google Shape;2071;p8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rect b="b" l="l" r="r" t="t"/>
                <a:pathLst>
                  <a:path extrusionOk="0" h="1110" w="14761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072" name="Google Shape;2072;p8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rect b="b" l="l" r="r" t="t"/>
                <a:pathLst>
                  <a:path extrusionOk="0" h="1879" w="14761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073" name="Google Shape;2073;p8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rect b="b" l="l" r="r" t="t"/>
                <a:pathLst>
                  <a:path extrusionOk="0" h="4268" w="15828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074" name="Google Shape;2074;p8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rect b="b" l="l" r="r" t="t"/>
                <a:pathLst>
                  <a:path extrusionOk="0" h="2220" w="1281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075" name="Google Shape;2075;p8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rect b="b" l="l" r="r" t="t"/>
                <a:pathLst>
                  <a:path extrusionOk="0" h="1793" w="19881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076" name="Google Shape;2076;p8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rect b="b" l="l" r="r" t="t"/>
                <a:pathLst>
                  <a:path extrusionOk="0" h="1878" w="18771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077" name="Google Shape;2077;p8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rect b="b" l="l" r="r" t="t"/>
                <a:pathLst>
                  <a:path extrusionOk="0" h="2652" w="1233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078" name="Google Shape;2078;p8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rect b="b" l="l" r="r" t="t"/>
                <a:pathLst>
                  <a:path extrusionOk="0" h="904" w="18729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079" name="Google Shape;2079;p8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rect b="b" l="l" r="r" t="t"/>
                <a:pathLst>
                  <a:path extrusionOk="0" h="861" w="18003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080" name="Google Shape;2080;p8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rect b="b" l="l" r="r" t="t"/>
                <a:pathLst>
                  <a:path extrusionOk="0" h="854" w="495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081" name="Google Shape;2081;p8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rect b="b" l="l" r="r" t="t"/>
                <a:pathLst>
                  <a:path extrusionOk="0" h="4993" w="2518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082" name="Google Shape;2082;p8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rect b="b" l="l" r="r" t="t"/>
                <a:pathLst>
                  <a:path extrusionOk="0" h="2983" w="2518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083" name="Google Shape;2083;p8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rect b="b" l="l" r="r" t="t"/>
                <a:pathLst>
                  <a:path extrusionOk="0" h="1780" w="1537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084" name="Google Shape;2084;p8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rect b="b" l="l" r="r" t="t"/>
                <a:pathLst>
                  <a:path extrusionOk="0" h="1195" w="1665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085" name="Google Shape;2085;p8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rect b="b" l="l" r="r" t="t"/>
                <a:pathLst>
                  <a:path extrusionOk="0" h="1282" w="1622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086" name="Google Shape;2086;p8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rect b="b" l="l" r="r" t="t"/>
                <a:pathLst>
                  <a:path extrusionOk="0" h="897" w="5334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087" name="Google Shape;2087;p8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rect b="b" l="l" r="r" t="t"/>
                <a:pathLst>
                  <a:path extrusionOk="0" h="897" w="3286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088" name="Google Shape;2088;p8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rect b="b" l="l" r="r" t="t"/>
                <a:pathLst>
                  <a:path extrusionOk="0" h="1085" w="2945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089" name="Google Shape;2089;p8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rect b="b" l="l" r="r" t="t"/>
                <a:pathLst>
                  <a:path extrusionOk="0" h="641" w="1921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2090" name="Google Shape;2090;p8"/>
          <p:cNvGrpSpPr/>
          <p:nvPr/>
        </p:nvGrpSpPr>
        <p:grpSpPr>
          <a:xfrm flipH="1" rot="1321491">
            <a:off x="6842487" y="1777279"/>
            <a:ext cx="714934" cy="378491"/>
            <a:chOff x="-1074225" y="4512538"/>
            <a:chExt cx="714950" cy="378500"/>
          </a:xfrm>
        </p:grpSpPr>
        <p:sp>
          <p:nvSpPr>
            <p:cNvPr id="2091" name="Google Shape;2091;p8"/>
            <p:cNvSpPr/>
            <p:nvPr/>
          </p:nvSpPr>
          <p:spPr>
            <a:xfrm>
              <a:off x="-962825" y="4548088"/>
              <a:ext cx="188375" cy="120175"/>
            </a:xfrm>
            <a:custGeom>
              <a:rect b="b" l="l" r="r" t="t"/>
              <a:pathLst>
                <a:path extrusionOk="0" h="4807" w="7535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-1064100" y="4512538"/>
              <a:ext cx="642725" cy="266450"/>
            </a:xfrm>
            <a:custGeom>
              <a:rect b="b" l="l" r="r" t="t"/>
              <a:pathLst>
                <a:path extrusionOk="0" h="10658" w="25709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-1053975" y="4564288"/>
              <a:ext cx="81050" cy="60775"/>
            </a:xfrm>
            <a:custGeom>
              <a:rect b="b" l="l" r="r" t="t"/>
              <a:pathLst>
                <a:path extrusionOk="0" h="2431" w="3242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-997925" y="4570088"/>
              <a:ext cx="98575" cy="24600"/>
            </a:xfrm>
            <a:custGeom>
              <a:rect b="b" l="l" r="r" t="t"/>
              <a:pathLst>
                <a:path extrusionOk="0" h="984" w="3943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-837950" y="4525788"/>
              <a:ext cx="162050" cy="93200"/>
            </a:xfrm>
            <a:custGeom>
              <a:rect b="b" l="l" r="r" t="t"/>
              <a:pathLst>
                <a:path extrusionOk="0" h="3728" w="6482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-742750" y="4536413"/>
              <a:ext cx="151925" cy="23850"/>
            </a:xfrm>
            <a:custGeom>
              <a:rect b="b" l="l" r="r" t="t"/>
              <a:pathLst>
                <a:path extrusionOk="0" h="954" w="6077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-877100" y="4605913"/>
              <a:ext cx="40525" cy="25475"/>
            </a:xfrm>
            <a:custGeom>
              <a:rect b="b" l="l" r="r" t="t"/>
              <a:pathLst>
                <a:path extrusionOk="0" h="1019" w="1621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-1074225" y="4544038"/>
              <a:ext cx="714950" cy="347000"/>
            </a:xfrm>
            <a:custGeom>
              <a:rect b="b" l="l" r="r" t="t"/>
              <a:pathLst>
                <a:path extrusionOk="0" h="13880" w="28598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99" name="Google Shape;2099;p8"/>
            <p:cNvSpPr/>
            <p:nvPr/>
          </p:nvSpPr>
          <p:spPr>
            <a:xfrm>
              <a:off x="-815650" y="4565638"/>
              <a:ext cx="407775" cy="318650"/>
            </a:xfrm>
            <a:custGeom>
              <a:rect b="b" l="l" r="r" t="t"/>
              <a:pathLst>
                <a:path extrusionOk="0" h="12746" w="16311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0" name="Google Shape;2100;p8"/>
            <p:cNvSpPr/>
            <p:nvPr/>
          </p:nvSpPr>
          <p:spPr>
            <a:xfrm>
              <a:off x="-1074225" y="4627063"/>
              <a:ext cx="411150" cy="263975"/>
            </a:xfrm>
            <a:custGeom>
              <a:rect b="b" l="l" r="r" t="t"/>
              <a:pathLst>
                <a:path extrusionOk="0" h="10559" w="16446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1" name="Google Shape;2101;p8"/>
            <p:cNvSpPr/>
            <p:nvPr/>
          </p:nvSpPr>
          <p:spPr>
            <a:xfrm>
              <a:off x="-1049250" y="4639888"/>
              <a:ext cx="346350" cy="230900"/>
            </a:xfrm>
            <a:custGeom>
              <a:rect b="b" l="l" r="r" t="t"/>
              <a:pathLst>
                <a:path extrusionOk="0" h="9236" w="13854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102" name="Google Shape;2102;p8"/>
          <p:cNvGrpSpPr/>
          <p:nvPr/>
        </p:nvGrpSpPr>
        <p:grpSpPr>
          <a:xfrm>
            <a:off x="4139671" y="1723663"/>
            <a:ext cx="714950" cy="378500"/>
            <a:chOff x="-1074225" y="4512538"/>
            <a:chExt cx="714950" cy="378500"/>
          </a:xfrm>
        </p:grpSpPr>
        <p:sp>
          <p:nvSpPr>
            <p:cNvPr id="2103" name="Google Shape;2103;p8"/>
            <p:cNvSpPr/>
            <p:nvPr/>
          </p:nvSpPr>
          <p:spPr>
            <a:xfrm>
              <a:off x="-962825" y="4548088"/>
              <a:ext cx="188375" cy="120175"/>
            </a:xfrm>
            <a:custGeom>
              <a:rect b="b" l="l" r="r" t="t"/>
              <a:pathLst>
                <a:path extrusionOk="0" h="4807" w="7535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4" name="Google Shape;2104;p8"/>
            <p:cNvSpPr/>
            <p:nvPr/>
          </p:nvSpPr>
          <p:spPr>
            <a:xfrm>
              <a:off x="-1064100" y="4512538"/>
              <a:ext cx="642725" cy="266450"/>
            </a:xfrm>
            <a:custGeom>
              <a:rect b="b" l="l" r="r" t="t"/>
              <a:pathLst>
                <a:path extrusionOk="0" h="10658" w="25709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5" name="Google Shape;2105;p8"/>
            <p:cNvSpPr/>
            <p:nvPr/>
          </p:nvSpPr>
          <p:spPr>
            <a:xfrm>
              <a:off x="-1053975" y="4564288"/>
              <a:ext cx="81050" cy="60775"/>
            </a:xfrm>
            <a:custGeom>
              <a:rect b="b" l="l" r="r" t="t"/>
              <a:pathLst>
                <a:path extrusionOk="0" h="2431" w="3242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6" name="Google Shape;2106;p8"/>
            <p:cNvSpPr/>
            <p:nvPr/>
          </p:nvSpPr>
          <p:spPr>
            <a:xfrm>
              <a:off x="-997925" y="4570088"/>
              <a:ext cx="98575" cy="24600"/>
            </a:xfrm>
            <a:custGeom>
              <a:rect b="b" l="l" r="r" t="t"/>
              <a:pathLst>
                <a:path extrusionOk="0" h="984" w="3943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7" name="Google Shape;2107;p8"/>
            <p:cNvSpPr/>
            <p:nvPr/>
          </p:nvSpPr>
          <p:spPr>
            <a:xfrm>
              <a:off x="-837950" y="4525788"/>
              <a:ext cx="162050" cy="93200"/>
            </a:xfrm>
            <a:custGeom>
              <a:rect b="b" l="l" r="r" t="t"/>
              <a:pathLst>
                <a:path extrusionOk="0" h="3728" w="6482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8" name="Google Shape;2108;p8"/>
            <p:cNvSpPr/>
            <p:nvPr/>
          </p:nvSpPr>
          <p:spPr>
            <a:xfrm>
              <a:off x="-742750" y="4536413"/>
              <a:ext cx="151925" cy="23850"/>
            </a:xfrm>
            <a:custGeom>
              <a:rect b="b" l="l" r="r" t="t"/>
              <a:pathLst>
                <a:path extrusionOk="0" h="954" w="6077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9" name="Google Shape;2109;p8"/>
            <p:cNvSpPr/>
            <p:nvPr/>
          </p:nvSpPr>
          <p:spPr>
            <a:xfrm>
              <a:off x="-877100" y="4605913"/>
              <a:ext cx="40525" cy="25475"/>
            </a:xfrm>
            <a:custGeom>
              <a:rect b="b" l="l" r="r" t="t"/>
              <a:pathLst>
                <a:path extrusionOk="0" h="1019" w="1621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10" name="Google Shape;2110;p8"/>
            <p:cNvSpPr/>
            <p:nvPr/>
          </p:nvSpPr>
          <p:spPr>
            <a:xfrm>
              <a:off x="-1074225" y="4544038"/>
              <a:ext cx="714950" cy="347000"/>
            </a:xfrm>
            <a:custGeom>
              <a:rect b="b" l="l" r="r" t="t"/>
              <a:pathLst>
                <a:path extrusionOk="0" h="13880" w="28598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11" name="Google Shape;2111;p8"/>
            <p:cNvSpPr/>
            <p:nvPr/>
          </p:nvSpPr>
          <p:spPr>
            <a:xfrm>
              <a:off x="-836575" y="4548088"/>
              <a:ext cx="382800" cy="253850"/>
            </a:xfrm>
            <a:custGeom>
              <a:rect b="b" l="l" r="r" t="t"/>
              <a:pathLst>
                <a:path extrusionOk="0" h="10154" w="15312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12" name="Google Shape;2112;p8"/>
            <p:cNvSpPr/>
            <p:nvPr/>
          </p:nvSpPr>
          <p:spPr>
            <a:xfrm>
              <a:off x="-815650" y="4565638"/>
              <a:ext cx="407775" cy="318650"/>
            </a:xfrm>
            <a:custGeom>
              <a:rect b="b" l="l" r="r" t="t"/>
              <a:pathLst>
                <a:path extrusionOk="0" h="12746" w="16311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13" name="Google Shape;2113;p8"/>
            <p:cNvSpPr/>
            <p:nvPr/>
          </p:nvSpPr>
          <p:spPr>
            <a:xfrm>
              <a:off x="-1074225" y="4627063"/>
              <a:ext cx="411150" cy="263975"/>
            </a:xfrm>
            <a:custGeom>
              <a:rect b="b" l="l" r="r" t="t"/>
              <a:pathLst>
                <a:path extrusionOk="0" h="10559" w="16446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14" name="Google Shape;2114;p8"/>
            <p:cNvSpPr/>
            <p:nvPr/>
          </p:nvSpPr>
          <p:spPr>
            <a:xfrm>
              <a:off x="-1049250" y="4639888"/>
              <a:ext cx="346350" cy="230900"/>
            </a:xfrm>
            <a:custGeom>
              <a:rect b="b" l="l" r="r" t="t"/>
              <a:pathLst>
                <a:path extrusionOk="0" h="9236" w="13854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115" name="Google Shape;2115;p8"/>
          <p:cNvGrpSpPr/>
          <p:nvPr/>
        </p:nvGrpSpPr>
        <p:grpSpPr>
          <a:xfrm>
            <a:off x="1551083" y="1713906"/>
            <a:ext cx="755943" cy="494979"/>
            <a:chOff x="-3249062" y="3141823"/>
            <a:chExt cx="1302281" cy="689439"/>
          </a:xfrm>
        </p:grpSpPr>
        <p:sp>
          <p:nvSpPr>
            <p:cNvPr id="2116" name="Google Shape;2116;p8"/>
            <p:cNvSpPr/>
            <p:nvPr/>
          </p:nvSpPr>
          <p:spPr>
            <a:xfrm flipH="1">
              <a:off x="-2492821" y="3206578"/>
              <a:ext cx="343125" cy="218899"/>
            </a:xfrm>
            <a:custGeom>
              <a:rect b="b" l="l" r="r" t="t"/>
              <a:pathLst>
                <a:path extrusionOk="0" h="4807" w="7535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8"/>
            <p:cNvSpPr/>
            <p:nvPr/>
          </p:nvSpPr>
          <p:spPr>
            <a:xfrm flipH="1">
              <a:off x="-3135947" y="3141823"/>
              <a:ext cx="1170724" cy="485339"/>
            </a:xfrm>
            <a:custGeom>
              <a:rect b="b" l="l" r="r" t="t"/>
              <a:pathLst>
                <a:path extrusionOk="0" h="10658" w="25709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8"/>
            <p:cNvSpPr/>
            <p:nvPr/>
          </p:nvSpPr>
          <p:spPr>
            <a:xfrm flipH="1">
              <a:off x="-2131298" y="3236086"/>
              <a:ext cx="147633" cy="110702"/>
            </a:xfrm>
            <a:custGeom>
              <a:rect b="b" l="l" r="r" t="t"/>
              <a:pathLst>
                <a:path extrusionOk="0" h="2431" w="3242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8"/>
            <p:cNvSpPr/>
            <p:nvPr/>
          </p:nvSpPr>
          <p:spPr>
            <a:xfrm flipH="1">
              <a:off x="-2265315" y="3246651"/>
              <a:ext cx="179554" cy="44809"/>
            </a:xfrm>
            <a:custGeom>
              <a:rect b="b" l="l" r="r" t="t"/>
              <a:pathLst>
                <a:path extrusionOk="0" h="984" w="3943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8"/>
            <p:cNvSpPr/>
            <p:nvPr/>
          </p:nvSpPr>
          <p:spPr>
            <a:xfrm flipH="1">
              <a:off x="-2672329" y="3165958"/>
              <a:ext cx="295174" cy="169764"/>
            </a:xfrm>
            <a:custGeom>
              <a:rect b="b" l="l" r="r" t="t"/>
              <a:pathLst>
                <a:path extrusionOk="0" h="3728" w="6482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8"/>
            <p:cNvSpPr/>
            <p:nvPr/>
          </p:nvSpPr>
          <p:spPr>
            <a:xfrm flipH="1">
              <a:off x="-2827294" y="3185312"/>
              <a:ext cx="276731" cy="43443"/>
            </a:xfrm>
            <a:custGeom>
              <a:rect b="b" l="l" r="r" t="t"/>
              <a:pathLst>
                <a:path extrusionOk="0" h="954" w="6077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8"/>
            <p:cNvSpPr/>
            <p:nvPr/>
          </p:nvSpPr>
          <p:spPr>
            <a:xfrm flipH="1">
              <a:off x="-2379660" y="3311906"/>
              <a:ext cx="73816" cy="46403"/>
            </a:xfrm>
            <a:custGeom>
              <a:rect b="b" l="l" r="r" t="t"/>
              <a:pathLst>
                <a:path extrusionOk="0" h="1019" w="1621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8"/>
            <p:cNvSpPr/>
            <p:nvPr/>
          </p:nvSpPr>
          <p:spPr>
            <a:xfrm flipH="1">
              <a:off x="-3249062" y="3199201"/>
              <a:ext cx="1302281" cy="632061"/>
            </a:xfrm>
            <a:custGeom>
              <a:rect b="b" l="l" r="r" t="t"/>
              <a:pathLst>
                <a:path extrusionOk="0" h="13880" w="28598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8"/>
            <p:cNvSpPr/>
            <p:nvPr/>
          </p:nvSpPr>
          <p:spPr>
            <a:xfrm flipH="1">
              <a:off x="-3160537" y="3238545"/>
              <a:ext cx="742762" cy="580421"/>
            </a:xfrm>
            <a:custGeom>
              <a:rect b="b" l="l" r="r" t="t"/>
              <a:pathLst>
                <a:path extrusionOk="0" h="12746" w="16311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8"/>
            <p:cNvSpPr/>
            <p:nvPr/>
          </p:nvSpPr>
          <p:spPr>
            <a:xfrm flipH="1">
              <a:off x="-2623149" y="3373791"/>
              <a:ext cx="630877" cy="420584"/>
            </a:xfrm>
            <a:custGeom>
              <a:rect b="b" l="l" r="r" t="t"/>
              <a:pathLst>
                <a:path extrusionOk="0" h="9236" w="13854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129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p9"/>
          <p:cNvSpPr txBox="1"/>
          <p:nvPr>
            <p:ph type="title"/>
          </p:nvPr>
        </p:nvSpPr>
        <p:spPr>
          <a:xfrm>
            <a:off x="720000" y="454800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i="1" lang="en-US">
                <a:latin typeface="Cambria"/>
                <a:ea typeface="Cambria"/>
                <a:cs typeface="Cambria"/>
                <a:sym typeface="Cambria"/>
              </a:rPr>
              <a:t>Hãy cầm lấy và đọc</a:t>
            </a:r>
            <a:endParaRPr b="1" i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31" name="Google Shape;2131;p9"/>
          <p:cNvSpPr txBox="1"/>
          <p:nvPr>
            <p:ph idx="1" type="subTitle"/>
          </p:nvPr>
        </p:nvSpPr>
        <p:spPr>
          <a:xfrm>
            <a:off x="720000" y="1307775"/>
            <a:ext cx="5675700" cy="3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</a:pPr>
            <a:r>
              <a:rPr b="1" lang="en-US" sz="1800">
                <a:latin typeface="Cambria"/>
                <a:ea typeface="Cambria"/>
                <a:cs typeface="Cambria"/>
                <a:sym typeface="Cambria"/>
              </a:rPr>
              <a:t>Nhan đề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Câu nói trong một câu chuyện cổ được nhiều người biết tới.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X</a:t>
            </a: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ác định vấn đề trong nhan đề 1 cách trực tiếp: Văn hóa đọc, thói quen đọc sách,…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Gợi ra nhiều suy nghĩ, liên tưởng cho người đọc.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132" name="Google Shape;2132;p9"/>
          <p:cNvGrpSpPr/>
          <p:nvPr/>
        </p:nvGrpSpPr>
        <p:grpSpPr>
          <a:xfrm flipH="1">
            <a:off x="7234891" y="3028105"/>
            <a:ext cx="941524" cy="1575885"/>
            <a:chOff x="8885363" y="6161640"/>
            <a:chExt cx="941524" cy="1575885"/>
          </a:xfrm>
        </p:grpSpPr>
        <p:grpSp>
          <p:nvGrpSpPr>
            <p:cNvPr id="2133" name="Google Shape;2133;p9"/>
            <p:cNvGrpSpPr/>
            <p:nvPr/>
          </p:nvGrpSpPr>
          <p:grpSpPr>
            <a:xfrm>
              <a:off x="8885363" y="6543873"/>
              <a:ext cx="941524" cy="1193652"/>
              <a:chOff x="1509175" y="5194363"/>
              <a:chExt cx="1071375" cy="1358275"/>
            </a:xfrm>
          </p:grpSpPr>
          <p:sp>
            <p:nvSpPr>
              <p:cNvPr id="2134" name="Google Shape;2134;p9"/>
              <p:cNvSpPr/>
              <p:nvPr/>
            </p:nvSpPr>
            <p:spPr>
              <a:xfrm>
                <a:off x="1997925" y="5623713"/>
                <a:ext cx="93200" cy="625825"/>
              </a:xfrm>
              <a:custGeom>
                <a:rect b="b" l="l" r="r" t="t"/>
                <a:pathLst>
                  <a:path extrusionOk="0" h="25033" w="3728">
                    <a:moveTo>
                      <a:pt x="1" y="0"/>
                    </a:moveTo>
                    <a:cubicBezTo>
                      <a:pt x="1270" y="0"/>
                      <a:pt x="1270" y="25032"/>
                      <a:pt x="1" y="25032"/>
                    </a:cubicBezTo>
                    <a:lnTo>
                      <a:pt x="3727" y="25032"/>
                    </a:lnTo>
                    <a:cubicBezTo>
                      <a:pt x="2458" y="25032"/>
                      <a:pt x="2458" y="0"/>
                      <a:pt x="3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35" name="Google Shape;2135;p9"/>
              <p:cNvSpPr/>
              <p:nvPr/>
            </p:nvSpPr>
            <p:spPr>
              <a:xfrm>
                <a:off x="1997925" y="5623713"/>
                <a:ext cx="93200" cy="371325"/>
              </a:xfrm>
              <a:custGeom>
                <a:rect b="b" l="l" r="r" t="t"/>
                <a:pathLst>
                  <a:path extrusionOk="0" h="14853" w="3728">
                    <a:moveTo>
                      <a:pt x="1" y="0"/>
                    </a:moveTo>
                    <a:cubicBezTo>
                      <a:pt x="622" y="0"/>
                      <a:pt x="919" y="5536"/>
                      <a:pt x="973" y="11396"/>
                    </a:cubicBezTo>
                    <a:cubicBezTo>
                      <a:pt x="1054" y="11315"/>
                      <a:pt x="1162" y="11261"/>
                      <a:pt x="1270" y="11261"/>
                    </a:cubicBezTo>
                    <a:cubicBezTo>
                      <a:pt x="1864" y="11261"/>
                      <a:pt x="2404" y="12638"/>
                      <a:pt x="2782" y="14852"/>
                    </a:cubicBezTo>
                    <a:cubicBezTo>
                      <a:pt x="2701" y="7939"/>
                      <a:pt x="3025" y="0"/>
                      <a:pt x="3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36" name="Google Shape;2136;p9"/>
              <p:cNvSpPr/>
              <p:nvPr/>
            </p:nvSpPr>
            <p:spPr>
              <a:xfrm>
                <a:off x="1988475" y="6258963"/>
                <a:ext cx="112775" cy="170825"/>
              </a:xfrm>
              <a:custGeom>
                <a:rect b="b" l="l" r="r" t="t"/>
                <a:pathLst>
                  <a:path extrusionOk="0" h="6833" w="4511">
                    <a:moveTo>
                      <a:pt x="1" y="0"/>
                    </a:moveTo>
                    <a:cubicBezTo>
                      <a:pt x="1540" y="0"/>
                      <a:pt x="1540" y="6832"/>
                      <a:pt x="1" y="6832"/>
                    </a:cubicBezTo>
                    <a:lnTo>
                      <a:pt x="4510" y="6832"/>
                    </a:lnTo>
                    <a:cubicBezTo>
                      <a:pt x="2944" y="6832"/>
                      <a:pt x="2944" y="0"/>
                      <a:pt x="45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37" name="Google Shape;2137;p9"/>
              <p:cNvSpPr/>
              <p:nvPr/>
            </p:nvSpPr>
            <p:spPr>
              <a:xfrm>
                <a:off x="1976325" y="5610888"/>
                <a:ext cx="136400" cy="126250"/>
              </a:xfrm>
              <a:custGeom>
                <a:rect b="b" l="l" r="r" t="t"/>
                <a:pathLst>
                  <a:path extrusionOk="0" h="5050" w="5456">
                    <a:moveTo>
                      <a:pt x="2728" y="0"/>
                    </a:moveTo>
                    <a:cubicBezTo>
                      <a:pt x="1216" y="0"/>
                      <a:pt x="1" y="1134"/>
                      <a:pt x="1" y="2539"/>
                    </a:cubicBezTo>
                    <a:cubicBezTo>
                      <a:pt x="1" y="3916"/>
                      <a:pt x="1216" y="5050"/>
                      <a:pt x="2728" y="5050"/>
                    </a:cubicBezTo>
                    <a:cubicBezTo>
                      <a:pt x="4240" y="5050"/>
                      <a:pt x="5455" y="3916"/>
                      <a:pt x="5455" y="2539"/>
                    </a:cubicBezTo>
                    <a:cubicBezTo>
                      <a:pt x="5455" y="1134"/>
                      <a:pt x="4240" y="0"/>
                      <a:pt x="2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38" name="Google Shape;2138;p9"/>
              <p:cNvSpPr/>
              <p:nvPr/>
            </p:nvSpPr>
            <p:spPr>
              <a:xfrm>
                <a:off x="1962825" y="6174588"/>
                <a:ext cx="164075" cy="155275"/>
              </a:xfrm>
              <a:custGeom>
                <a:rect b="b" l="l" r="r" t="t"/>
                <a:pathLst>
                  <a:path extrusionOk="0" h="6211" w="6563">
                    <a:moveTo>
                      <a:pt x="3268" y="0"/>
                    </a:moveTo>
                    <a:cubicBezTo>
                      <a:pt x="1459" y="0"/>
                      <a:pt x="1" y="1404"/>
                      <a:pt x="1" y="3105"/>
                    </a:cubicBezTo>
                    <a:cubicBezTo>
                      <a:pt x="1" y="4834"/>
                      <a:pt x="1459" y="6211"/>
                      <a:pt x="3268" y="6211"/>
                    </a:cubicBezTo>
                    <a:cubicBezTo>
                      <a:pt x="5077" y="6211"/>
                      <a:pt x="6562" y="4834"/>
                      <a:pt x="6562" y="3105"/>
                    </a:cubicBezTo>
                    <a:cubicBezTo>
                      <a:pt x="6562" y="1404"/>
                      <a:pt x="5077" y="0"/>
                      <a:pt x="3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39" name="Google Shape;2139;p9"/>
              <p:cNvSpPr/>
              <p:nvPr/>
            </p:nvSpPr>
            <p:spPr>
              <a:xfrm>
                <a:off x="1702950" y="6400738"/>
                <a:ext cx="684025" cy="151900"/>
              </a:xfrm>
              <a:custGeom>
                <a:rect b="b" l="l" r="r" t="t"/>
                <a:pathLst>
                  <a:path extrusionOk="0" h="6076" w="27361">
                    <a:moveTo>
                      <a:pt x="13312" y="0"/>
                    </a:moveTo>
                    <a:cubicBezTo>
                      <a:pt x="13258" y="0"/>
                      <a:pt x="13177" y="0"/>
                      <a:pt x="13123" y="27"/>
                    </a:cubicBezTo>
                    <a:cubicBezTo>
                      <a:pt x="10515" y="623"/>
                      <a:pt x="7817" y="4827"/>
                      <a:pt x="4880" y="4827"/>
                    </a:cubicBezTo>
                    <a:cubicBezTo>
                      <a:pt x="4623" y="4827"/>
                      <a:pt x="4364" y="4795"/>
                      <a:pt x="4104" y="4726"/>
                    </a:cubicBezTo>
                    <a:cubicBezTo>
                      <a:pt x="3351" y="4529"/>
                      <a:pt x="2702" y="4443"/>
                      <a:pt x="2167" y="4443"/>
                    </a:cubicBezTo>
                    <a:cubicBezTo>
                      <a:pt x="575" y="4443"/>
                      <a:pt x="0" y="5207"/>
                      <a:pt x="728" y="6076"/>
                    </a:cubicBezTo>
                    <a:lnTo>
                      <a:pt x="26598" y="6076"/>
                    </a:lnTo>
                    <a:cubicBezTo>
                      <a:pt x="27361" y="5192"/>
                      <a:pt x="26794" y="4428"/>
                      <a:pt x="25220" y="4428"/>
                    </a:cubicBezTo>
                    <a:cubicBezTo>
                      <a:pt x="24678" y="4428"/>
                      <a:pt x="24017" y="4518"/>
                      <a:pt x="23249" y="4726"/>
                    </a:cubicBezTo>
                    <a:cubicBezTo>
                      <a:pt x="22989" y="4795"/>
                      <a:pt x="22730" y="4827"/>
                      <a:pt x="22473" y="4827"/>
                    </a:cubicBezTo>
                    <a:cubicBezTo>
                      <a:pt x="19536" y="4827"/>
                      <a:pt x="16837" y="623"/>
                      <a:pt x="14230" y="27"/>
                    </a:cubicBezTo>
                    <a:cubicBezTo>
                      <a:pt x="14176" y="0"/>
                      <a:pt x="14095" y="0"/>
                      <a:pt x="140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40" name="Google Shape;2140;p9"/>
              <p:cNvSpPr/>
              <p:nvPr/>
            </p:nvSpPr>
            <p:spPr>
              <a:xfrm>
                <a:off x="1509175" y="5194363"/>
                <a:ext cx="1071375" cy="533975"/>
              </a:xfrm>
              <a:custGeom>
                <a:rect b="b" l="l" r="r" t="t"/>
                <a:pathLst>
                  <a:path extrusionOk="0" h="21359" w="42855">
                    <a:moveTo>
                      <a:pt x="20860" y="0"/>
                    </a:moveTo>
                    <a:cubicBezTo>
                      <a:pt x="10430" y="0"/>
                      <a:pt x="0" y="432"/>
                      <a:pt x="0" y="1296"/>
                    </a:cubicBezTo>
                    <a:lnTo>
                      <a:pt x="0" y="20928"/>
                    </a:lnTo>
                    <a:cubicBezTo>
                      <a:pt x="562" y="21216"/>
                      <a:pt x="1186" y="21358"/>
                      <a:pt x="1814" y="21358"/>
                    </a:cubicBezTo>
                    <a:cubicBezTo>
                      <a:pt x="2362" y="21358"/>
                      <a:pt x="2914" y="21250"/>
                      <a:pt x="3430" y="21036"/>
                    </a:cubicBezTo>
                    <a:cubicBezTo>
                      <a:pt x="4306" y="20675"/>
                      <a:pt x="5218" y="20552"/>
                      <a:pt x="6118" y="20552"/>
                    </a:cubicBezTo>
                    <a:cubicBezTo>
                      <a:pt x="8045" y="20552"/>
                      <a:pt x="9917" y="21117"/>
                      <a:pt x="11261" y="21117"/>
                    </a:cubicBezTo>
                    <a:cubicBezTo>
                      <a:pt x="13120" y="21117"/>
                      <a:pt x="14908" y="18713"/>
                      <a:pt x="17394" y="18713"/>
                    </a:cubicBezTo>
                    <a:cubicBezTo>
                      <a:pt x="17543" y="18713"/>
                      <a:pt x="17695" y="18722"/>
                      <a:pt x="17850" y="18740"/>
                    </a:cubicBezTo>
                    <a:cubicBezTo>
                      <a:pt x="20503" y="19056"/>
                      <a:pt x="23234" y="20905"/>
                      <a:pt x="25917" y="20905"/>
                    </a:cubicBezTo>
                    <a:cubicBezTo>
                      <a:pt x="25991" y="20905"/>
                      <a:pt x="26065" y="20904"/>
                      <a:pt x="26140" y="20901"/>
                    </a:cubicBezTo>
                    <a:cubicBezTo>
                      <a:pt x="28658" y="20801"/>
                      <a:pt x="32948" y="19136"/>
                      <a:pt x="35015" y="19136"/>
                    </a:cubicBezTo>
                    <a:cubicBezTo>
                      <a:pt x="35187" y="19136"/>
                      <a:pt x="35344" y="19148"/>
                      <a:pt x="35483" y="19173"/>
                    </a:cubicBezTo>
                    <a:cubicBezTo>
                      <a:pt x="37256" y="19485"/>
                      <a:pt x="38551" y="20906"/>
                      <a:pt x="40412" y="20906"/>
                    </a:cubicBezTo>
                    <a:cubicBezTo>
                      <a:pt x="40479" y="20906"/>
                      <a:pt x="40546" y="20904"/>
                      <a:pt x="40613" y="20901"/>
                    </a:cubicBezTo>
                    <a:cubicBezTo>
                      <a:pt x="42558" y="20793"/>
                      <a:pt x="42855" y="19497"/>
                      <a:pt x="42855" y="19497"/>
                    </a:cubicBezTo>
                    <a:lnTo>
                      <a:pt x="41721" y="1296"/>
                    </a:lnTo>
                    <a:cubicBezTo>
                      <a:pt x="41721" y="432"/>
                      <a:pt x="31290" y="0"/>
                      <a:pt x="208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41" name="Google Shape;2141;p9"/>
              <p:cNvSpPr/>
              <p:nvPr/>
            </p:nvSpPr>
            <p:spPr>
              <a:xfrm>
                <a:off x="1509175" y="5213263"/>
                <a:ext cx="39850" cy="514425"/>
              </a:xfrm>
              <a:custGeom>
                <a:rect b="b" l="l" r="r" t="t"/>
                <a:pathLst>
                  <a:path extrusionOk="0" h="20577" w="1594">
                    <a:moveTo>
                      <a:pt x="1593" y="0"/>
                    </a:moveTo>
                    <a:lnTo>
                      <a:pt x="1593" y="0"/>
                    </a:lnTo>
                    <a:cubicBezTo>
                      <a:pt x="567" y="162"/>
                      <a:pt x="0" y="351"/>
                      <a:pt x="0" y="540"/>
                    </a:cubicBezTo>
                    <a:lnTo>
                      <a:pt x="0" y="20172"/>
                    </a:lnTo>
                    <a:cubicBezTo>
                      <a:pt x="432" y="20415"/>
                      <a:pt x="918" y="20550"/>
                      <a:pt x="1404" y="20577"/>
                    </a:cubicBezTo>
                    <a:cubicBezTo>
                      <a:pt x="1161" y="17552"/>
                      <a:pt x="1026" y="14393"/>
                      <a:pt x="1026" y="11153"/>
                    </a:cubicBezTo>
                    <a:cubicBezTo>
                      <a:pt x="999" y="7426"/>
                      <a:pt x="1188" y="3727"/>
                      <a:pt x="1593" y="0"/>
                    </a:cubicBezTo>
                    <a:close/>
                  </a:path>
                </a:pathLst>
              </a:custGeom>
              <a:solidFill>
                <a:srgbClr val="8E161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42" name="Google Shape;2142;p9"/>
              <p:cNvSpPr/>
              <p:nvPr/>
            </p:nvSpPr>
            <p:spPr>
              <a:xfrm>
                <a:off x="1509175" y="5194363"/>
                <a:ext cx="1045050" cy="84000"/>
              </a:xfrm>
              <a:custGeom>
                <a:rect b="b" l="l" r="r" t="t"/>
                <a:pathLst>
                  <a:path extrusionOk="0" h="3360" w="41802">
                    <a:moveTo>
                      <a:pt x="20860" y="0"/>
                    </a:moveTo>
                    <a:cubicBezTo>
                      <a:pt x="10430" y="0"/>
                      <a:pt x="0" y="432"/>
                      <a:pt x="0" y="1296"/>
                    </a:cubicBezTo>
                    <a:lnTo>
                      <a:pt x="0" y="1350"/>
                    </a:lnTo>
                    <a:cubicBezTo>
                      <a:pt x="2848" y="2653"/>
                      <a:pt x="5622" y="2981"/>
                      <a:pt x="8752" y="2981"/>
                    </a:cubicBezTo>
                    <a:cubicBezTo>
                      <a:pt x="11913" y="2981"/>
                      <a:pt x="15438" y="2646"/>
                      <a:pt x="19767" y="2646"/>
                    </a:cubicBezTo>
                    <a:cubicBezTo>
                      <a:pt x="24499" y="2646"/>
                      <a:pt x="29955" y="3359"/>
                      <a:pt x="34688" y="3359"/>
                    </a:cubicBezTo>
                    <a:cubicBezTo>
                      <a:pt x="37382" y="3359"/>
                      <a:pt x="39842" y="3128"/>
                      <a:pt x="41802" y="2403"/>
                    </a:cubicBezTo>
                    <a:lnTo>
                      <a:pt x="41721" y="1296"/>
                    </a:lnTo>
                    <a:cubicBezTo>
                      <a:pt x="41721" y="432"/>
                      <a:pt x="31290" y="0"/>
                      <a:pt x="20860" y="0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43" name="Google Shape;2143;p9"/>
              <p:cNvSpPr/>
              <p:nvPr/>
            </p:nvSpPr>
            <p:spPr>
              <a:xfrm>
                <a:off x="1831175" y="5294263"/>
                <a:ext cx="281550" cy="416550"/>
              </a:xfrm>
              <a:custGeom>
                <a:rect b="b" l="l" r="r" t="t"/>
                <a:pathLst>
                  <a:path extrusionOk="0" h="16662" w="11262">
                    <a:moveTo>
                      <a:pt x="5456" y="1"/>
                    </a:moveTo>
                    <a:cubicBezTo>
                      <a:pt x="2755" y="1"/>
                      <a:pt x="649" y="10451"/>
                      <a:pt x="1" y="16635"/>
                    </a:cubicBezTo>
                    <a:cubicBezTo>
                      <a:pt x="1341" y="15915"/>
                      <a:pt x="2750" y="14716"/>
                      <a:pt x="4501" y="14716"/>
                    </a:cubicBezTo>
                    <a:cubicBezTo>
                      <a:pt x="4654" y="14716"/>
                      <a:pt x="4810" y="14725"/>
                      <a:pt x="4970" y="14744"/>
                    </a:cubicBezTo>
                    <a:cubicBezTo>
                      <a:pt x="7049" y="14988"/>
                      <a:pt x="9182" y="16176"/>
                      <a:pt x="11261" y="16662"/>
                    </a:cubicBezTo>
                    <a:cubicBezTo>
                      <a:pt x="10640" y="10451"/>
                      <a:pt x="8183" y="1"/>
                      <a:pt x="5456" y="1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44" name="Google Shape;2144;p9"/>
              <p:cNvSpPr/>
              <p:nvPr/>
            </p:nvSpPr>
            <p:spPr>
              <a:xfrm>
                <a:off x="1555750" y="5367838"/>
                <a:ext cx="123575" cy="360525"/>
              </a:xfrm>
              <a:custGeom>
                <a:rect b="b" l="l" r="r" t="t"/>
                <a:pathLst>
                  <a:path extrusionOk="0" h="14421" w="4943">
                    <a:moveTo>
                      <a:pt x="2134" y="1"/>
                    </a:moveTo>
                    <a:cubicBezTo>
                      <a:pt x="919" y="1"/>
                      <a:pt x="298" y="8804"/>
                      <a:pt x="0" y="14421"/>
                    </a:cubicBezTo>
                    <a:cubicBezTo>
                      <a:pt x="541" y="14421"/>
                      <a:pt x="1081" y="14313"/>
                      <a:pt x="1567" y="14097"/>
                    </a:cubicBezTo>
                    <a:cubicBezTo>
                      <a:pt x="2429" y="13774"/>
                      <a:pt x="3325" y="13605"/>
                      <a:pt x="4242" y="13605"/>
                    </a:cubicBezTo>
                    <a:cubicBezTo>
                      <a:pt x="4474" y="13605"/>
                      <a:pt x="4708" y="13616"/>
                      <a:pt x="4942" y="13638"/>
                    </a:cubicBezTo>
                    <a:cubicBezTo>
                      <a:pt x="4591" y="8426"/>
                      <a:pt x="3268" y="1"/>
                      <a:pt x="2134" y="1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45" name="Google Shape;2145;p9"/>
              <p:cNvSpPr/>
              <p:nvPr/>
            </p:nvSpPr>
            <p:spPr>
              <a:xfrm>
                <a:off x="1963500" y="6213738"/>
                <a:ext cx="163400" cy="116400"/>
              </a:xfrm>
              <a:custGeom>
                <a:rect b="b" l="l" r="r" t="t"/>
                <a:pathLst>
                  <a:path extrusionOk="0" h="4656" w="6536">
                    <a:moveTo>
                      <a:pt x="6103" y="0"/>
                    </a:moveTo>
                    <a:lnTo>
                      <a:pt x="6103" y="0"/>
                    </a:lnTo>
                    <a:cubicBezTo>
                      <a:pt x="6130" y="162"/>
                      <a:pt x="6130" y="324"/>
                      <a:pt x="6130" y="486"/>
                    </a:cubicBezTo>
                    <a:cubicBezTo>
                      <a:pt x="6077" y="2209"/>
                      <a:pt x="4672" y="3593"/>
                      <a:pt x="2961" y="3593"/>
                    </a:cubicBezTo>
                    <a:cubicBezTo>
                      <a:pt x="2928" y="3593"/>
                      <a:pt x="2896" y="3593"/>
                      <a:pt x="2863" y="3592"/>
                    </a:cubicBezTo>
                    <a:cubicBezTo>
                      <a:pt x="2838" y="3592"/>
                      <a:pt x="2812" y="3593"/>
                      <a:pt x="2787" y="3593"/>
                    </a:cubicBezTo>
                    <a:cubicBezTo>
                      <a:pt x="1655" y="3593"/>
                      <a:pt x="608" y="3003"/>
                      <a:pt x="1" y="2026"/>
                    </a:cubicBezTo>
                    <a:lnTo>
                      <a:pt x="1" y="2026"/>
                    </a:lnTo>
                    <a:cubicBezTo>
                      <a:pt x="333" y="3558"/>
                      <a:pt x="1679" y="4656"/>
                      <a:pt x="3218" y="4656"/>
                    </a:cubicBezTo>
                    <a:cubicBezTo>
                      <a:pt x="3306" y="4656"/>
                      <a:pt x="3395" y="4652"/>
                      <a:pt x="3484" y="4645"/>
                    </a:cubicBezTo>
                    <a:cubicBezTo>
                      <a:pt x="5131" y="4537"/>
                      <a:pt x="6427" y="3187"/>
                      <a:pt x="6535" y="1539"/>
                    </a:cubicBezTo>
                    <a:cubicBezTo>
                      <a:pt x="6535" y="999"/>
                      <a:pt x="6373" y="459"/>
                      <a:pt x="61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46" name="Google Shape;2146;p9"/>
              <p:cNvSpPr/>
              <p:nvPr/>
            </p:nvSpPr>
            <p:spPr>
              <a:xfrm>
                <a:off x="1711025" y="6511538"/>
                <a:ext cx="675750" cy="40425"/>
              </a:xfrm>
              <a:custGeom>
                <a:rect b="b" l="l" r="r" t="t"/>
                <a:pathLst>
                  <a:path extrusionOk="0" h="1617" w="27030">
                    <a:moveTo>
                      <a:pt x="24888" y="1"/>
                    </a:moveTo>
                    <a:cubicBezTo>
                      <a:pt x="24660" y="1"/>
                      <a:pt x="24411" y="17"/>
                      <a:pt x="24141" y="51"/>
                    </a:cubicBezTo>
                    <a:cubicBezTo>
                      <a:pt x="20550" y="834"/>
                      <a:pt x="15932" y="1320"/>
                      <a:pt x="10883" y="1320"/>
                    </a:cubicBezTo>
                    <a:cubicBezTo>
                      <a:pt x="7318" y="1320"/>
                      <a:pt x="3754" y="1050"/>
                      <a:pt x="216" y="510"/>
                    </a:cubicBezTo>
                    <a:lnTo>
                      <a:pt x="216" y="510"/>
                    </a:lnTo>
                    <a:cubicBezTo>
                      <a:pt x="0" y="807"/>
                      <a:pt x="54" y="1185"/>
                      <a:pt x="405" y="1617"/>
                    </a:cubicBezTo>
                    <a:lnTo>
                      <a:pt x="26275" y="1617"/>
                    </a:lnTo>
                    <a:cubicBezTo>
                      <a:pt x="27030" y="768"/>
                      <a:pt x="26465" y="1"/>
                      <a:pt x="248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47" name="Google Shape;2147;p9"/>
              <p:cNvSpPr/>
              <p:nvPr/>
            </p:nvSpPr>
            <p:spPr>
              <a:xfrm>
                <a:off x="1909500" y="6416938"/>
                <a:ext cx="135025" cy="78325"/>
              </a:xfrm>
              <a:custGeom>
                <a:rect b="b" l="l" r="r" t="t"/>
                <a:pathLst>
                  <a:path extrusionOk="0" h="3133" w="5401">
                    <a:moveTo>
                      <a:pt x="4726" y="0"/>
                    </a:moveTo>
                    <a:lnTo>
                      <a:pt x="4564" y="27"/>
                    </a:lnTo>
                    <a:cubicBezTo>
                      <a:pt x="3106" y="378"/>
                      <a:pt x="1593" y="2215"/>
                      <a:pt x="0" y="3133"/>
                    </a:cubicBezTo>
                    <a:lnTo>
                      <a:pt x="513" y="3079"/>
                    </a:lnTo>
                    <a:cubicBezTo>
                      <a:pt x="3187" y="2674"/>
                      <a:pt x="5293" y="1350"/>
                      <a:pt x="5401" y="27"/>
                    </a:cubicBezTo>
                    <a:lnTo>
                      <a:pt x="5266" y="0"/>
                    </a:lnTo>
                    <a:close/>
                  </a:path>
                </a:pathLst>
              </a:custGeom>
              <a:solidFill>
                <a:schemeClr val="dk1">
                  <a:alpha val="2352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48" name="Google Shape;2148;p9"/>
              <p:cNvSpPr/>
              <p:nvPr/>
            </p:nvSpPr>
            <p:spPr>
              <a:xfrm>
                <a:off x="2000625" y="6186738"/>
                <a:ext cx="83075" cy="32425"/>
              </a:xfrm>
              <a:custGeom>
                <a:rect b="b" l="l" r="r" t="t"/>
                <a:pathLst>
                  <a:path extrusionOk="0" h="1297" w="3323">
                    <a:moveTo>
                      <a:pt x="1675" y="0"/>
                    </a:moveTo>
                    <a:cubicBezTo>
                      <a:pt x="730" y="0"/>
                      <a:pt x="1" y="297"/>
                      <a:pt x="1" y="648"/>
                    </a:cubicBezTo>
                    <a:cubicBezTo>
                      <a:pt x="1" y="999"/>
                      <a:pt x="730" y="1296"/>
                      <a:pt x="1675" y="1296"/>
                    </a:cubicBezTo>
                    <a:cubicBezTo>
                      <a:pt x="2593" y="1296"/>
                      <a:pt x="3322" y="999"/>
                      <a:pt x="3322" y="648"/>
                    </a:cubicBezTo>
                    <a:cubicBezTo>
                      <a:pt x="3322" y="297"/>
                      <a:pt x="2593" y="0"/>
                      <a:pt x="1675" y="0"/>
                    </a:cubicBezTo>
                    <a:close/>
                  </a:path>
                </a:pathLst>
              </a:custGeom>
              <a:solidFill>
                <a:schemeClr val="dk1">
                  <a:alpha val="2352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49" name="Google Shape;2149;p9"/>
              <p:cNvSpPr/>
              <p:nvPr/>
            </p:nvSpPr>
            <p:spPr>
              <a:xfrm>
                <a:off x="1975650" y="6216813"/>
                <a:ext cx="22300" cy="24700"/>
              </a:xfrm>
              <a:custGeom>
                <a:rect b="b" l="l" r="r" t="t"/>
                <a:pathLst>
                  <a:path extrusionOk="0" h="988" w="892">
                    <a:moveTo>
                      <a:pt x="529" y="0"/>
                    </a:moveTo>
                    <a:cubicBezTo>
                      <a:pt x="391" y="0"/>
                      <a:pt x="253" y="84"/>
                      <a:pt x="163" y="228"/>
                    </a:cubicBezTo>
                    <a:cubicBezTo>
                      <a:pt x="1" y="444"/>
                      <a:pt x="28" y="714"/>
                      <a:pt x="190" y="903"/>
                    </a:cubicBezTo>
                    <a:cubicBezTo>
                      <a:pt x="247" y="961"/>
                      <a:pt x="318" y="988"/>
                      <a:pt x="392" y="988"/>
                    </a:cubicBezTo>
                    <a:cubicBezTo>
                      <a:pt x="526" y="988"/>
                      <a:pt x="670" y="898"/>
                      <a:pt x="757" y="741"/>
                    </a:cubicBezTo>
                    <a:cubicBezTo>
                      <a:pt x="892" y="525"/>
                      <a:pt x="892" y="255"/>
                      <a:pt x="730" y="66"/>
                    </a:cubicBezTo>
                    <a:cubicBezTo>
                      <a:pt x="667" y="21"/>
                      <a:pt x="598" y="0"/>
                      <a:pt x="529" y="0"/>
                    </a:cubicBezTo>
                    <a:close/>
                  </a:path>
                </a:pathLst>
              </a:custGeom>
              <a:solidFill>
                <a:schemeClr val="dk1">
                  <a:alpha val="2352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50" name="Google Shape;2150;p9"/>
              <p:cNvSpPr/>
              <p:nvPr/>
            </p:nvSpPr>
            <p:spPr>
              <a:xfrm>
                <a:off x="1991175" y="6210088"/>
                <a:ext cx="94600" cy="79975"/>
              </a:xfrm>
              <a:custGeom>
                <a:rect b="b" l="l" r="r" t="t"/>
                <a:pathLst>
                  <a:path extrusionOk="0" h="3199" w="3784">
                    <a:moveTo>
                      <a:pt x="2125" y="0"/>
                    </a:moveTo>
                    <a:cubicBezTo>
                      <a:pt x="1750" y="0"/>
                      <a:pt x="1369" y="136"/>
                      <a:pt x="1054" y="443"/>
                    </a:cubicBezTo>
                    <a:cubicBezTo>
                      <a:pt x="1" y="1442"/>
                      <a:pt x="703" y="3198"/>
                      <a:pt x="2134" y="3198"/>
                    </a:cubicBezTo>
                    <a:cubicBezTo>
                      <a:pt x="2151" y="3198"/>
                      <a:pt x="2167" y="3198"/>
                      <a:pt x="2184" y="3198"/>
                    </a:cubicBezTo>
                    <a:cubicBezTo>
                      <a:pt x="3025" y="3198"/>
                      <a:pt x="3701" y="2533"/>
                      <a:pt x="3727" y="1685"/>
                    </a:cubicBezTo>
                    <a:cubicBezTo>
                      <a:pt x="3783" y="694"/>
                      <a:pt x="2971" y="0"/>
                      <a:pt x="21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51" name="Google Shape;2151;p9"/>
              <p:cNvSpPr/>
              <p:nvPr/>
            </p:nvSpPr>
            <p:spPr>
              <a:xfrm>
                <a:off x="2022225" y="6234888"/>
                <a:ext cx="39875" cy="33550"/>
              </a:xfrm>
              <a:custGeom>
                <a:rect b="b" l="l" r="r" t="t"/>
                <a:pathLst>
                  <a:path extrusionOk="0" h="1342" w="1595">
                    <a:moveTo>
                      <a:pt x="886" y="0"/>
                    </a:moveTo>
                    <a:cubicBezTo>
                      <a:pt x="727" y="0"/>
                      <a:pt x="566" y="56"/>
                      <a:pt x="433" y="180"/>
                    </a:cubicBezTo>
                    <a:cubicBezTo>
                      <a:pt x="1" y="612"/>
                      <a:pt x="298" y="1342"/>
                      <a:pt x="919" y="1342"/>
                    </a:cubicBezTo>
                    <a:cubicBezTo>
                      <a:pt x="1270" y="1342"/>
                      <a:pt x="1567" y="1071"/>
                      <a:pt x="1594" y="693"/>
                    </a:cubicBezTo>
                    <a:cubicBezTo>
                      <a:pt x="1594" y="282"/>
                      <a:pt x="1244" y="0"/>
                      <a:pt x="8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52" name="Google Shape;2152;p9"/>
              <p:cNvSpPr/>
              <p:nvPr/>
            </p:nvSpPr>
            <p:spPr>
              <a:xfrm>
                <a:off x="2016150" y="6512113"/>
                <a:ext cx="51350" cy="38500"/>
              </a:xfrm>
              <a:custGeom>
                <a:rect b="b" l="l" r="r" t="t"/>
                <a:pathLst>
                  <a:path extrusionOk="0" h="1540" w="2054">
                    <a:moveTo>
                      <a:pt x="1000" y="1"/>
                    </a:moveTo>
                    <a:cubicBezTo>
                      <a:pt x="460" y="1"/>
                      <a:pt x="1" y="460"/>
                      <a:pt x="1" y="1027"/>
                    </a:cubicBezTo>
                    <a:lnTo>
                      <a:pt x="1" y="1540"/>
                    </a:lnTo>
                    <a:lnTo>
                      <a:pt x="2026" y="1540"/>
                    </a:lnTo>
                    <a:lnTo>
                      <a:pt x="2026" y="1027"/>
                    </a:lnTo>
                    <a:cubicBezTo>
                      <a:pt x="2053" y="460"/>
                      <a:pt x="1567" y="1"/>
                      <a:pt x="10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53" name="Google Shape;2153;p9"/>
              <p:cNvSpPr/>
              <p:nvPr/>
            </p:nvSpPr>
            <p:spPr>
              <a:xfrm>
                <a:off x="1509175" y="5375588"/>
                <a:ext cx="1054500" cy="59800"/>
              </a:xfrm>
              <a:custGeom>
                <a:rect b="b" l="l" r="r" t="t"/>
                <a:pathLst>
                  <a:path extrusionOk="0" h="2392" w="42180">
                    <a:moveTo>
                      <a:pt x="14432" y="0"/>
                    </a:moveTo>
                    <a:cubicBezTo>
                      <a:pt x="10155" y="0"/>
                      <a:pt x="7056" y="1095"/>
                      <a:pt x="3862" y="1095"/>
                    </a:cubicBezTo>
                    <a:cubicBezTo>
                      <a:pt x="2755" y="1095"/>
                      <a:pt x="1431" y="1041"/>
                      <a:pt x="0" y="960"/>
                    </a:cubicBezTo>
                    <a:lnTo>
                      <a:pt x="0" y="2283"/>
                    </a:lnTo>
                    <a:cubicBezTo>
                      <a:pt x="1431" y="2337"/>
                      <a:pt x="2755" y="2391"/>
                      <a:pt x="3862" y="2391"/>
                    </a:cubicBezTo>
                    <a:cubicBezTo>
                      <a:pt x="7056" y="2391"/>
                      <a:pt x="10155" y="1297"/>
                      <a:pt x="14432" y="1297"/>
                    </a:cubicBezTo>
                    <a:cubicBezTo>
                      <a:pt x="14711" y="1297"/>
                      <a:pt x="14995" y="1301"/>
                      <a:pt x="15284" y="1311"/>
                    </a:cubicBezTo>
                    <a:cubicBezTo>
                      <a:pt x="19964" y="1444"/>
                      <a:pt x="24774" y="2284"/>
                      <a:pt x="29458" y="2284"/>
                    </a:cubicBezTo>
                    <a:cubicBezTo>
                      <a:pt x="29531" y="2284"/>
                      <a:pt x="29604" y="2284"/>
                      <a:pt x="29677" y="2283"/>
                    </a:cubicBezTo>
                    <a:cubicBezTo>
                      <a:pt x="33079" y="2256"/>
                      <a:pt x="38291" y="1797"/>
                      <a:pt x="42180" y="1581"/>
                    </a:cubicBezTo>
                    <a:lnTo>
                      <a:pt x="42099" y="285"/>
                    </a:lnTo>
                    <a:cubicBezTo>
                      <a:pt x="38210" y="501"/>
                      <a:pt x="33052" y="960"/>
                      <a:pt x="29677" y="987"/>
                    </a:cubicBezTo>
                    <a:cubicBezTo>
                      <a:pt x="29538" y="989"/>
                      <a:pt x="29399" y="990"/>
                      <a:pt x="29260" y="990"/>
                    </a:cubicBezTo>
                    <a:cubicBezTo>
                      <a:pt x="24663" y="990"/>
                      <a:pt x="19897" y="146"/>
                      <a:pt x="15284" y="15"/>
                    </a:cubicBezTo>
                    <a:cubicBezTo>
                      <a:pt x="14995" y="5"/>
                      <a:pt x="14711" y="0"/>
                      <a:pt x="144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54" name="Google Shape;2154;p9"/>
              <p:cNvSpPr/>
              <p:nvPr/>
            </p:nvSpPr>
            <p:spPr>
              <a:xfrm>
                <a:off x="1509175" y="5431738"/>
                <a:ext cx="1058550" cy="40775"/>
              </a:xfrm>
              <a:custGeom>
                <a:rect b="b" l="l" r="r" t="t"/>
                <a:pathLst>
                  <a:path extrusionOk="0" h="1631" w="42342">
                    <a:moveTo>
                      <a:pt x="14638" y="0"/>
                    </a:moveTo>
                    <a:cubicBezTo>
                      <a:pt x="10246" y="0"/>
                      <a:pt x="7116" y="1117"/>
                      <a:pt x="3889" y="1117"/>
                    </a:cubicBezTo>
                    <a:cubicBezTo>
                      <a:pt x="2782" y="1117"/>
                      <a:pt x="1458" y="1036"/>
                      <a:pt x="0" y="982"/>
                    </a:cubicBezTo>
                    <a:lnTo>
                      <a:pt x="0" y="1522"/>
                    </a:lnTo>
                    <a:cubicBezTo>
                      <a:pt x="1458" y="1577"/>
                      <a:pt x="2782" y="1631"/>
                      <a:pt x="3889" y="1631"/>
                    </a:cubicBezTo>
                    <a:cubicBezTo>
                      <a:pt x="7112" y="1631"/>
                      <a:pt x="10263" y="540"/>
                      <a:pt x="14626" y="540"/>
                    </a:cubicBezTo>
                    <a:cubicBezTo>
                      <a:pt x="14869" y="540"/>
                      <a:pt x="15115" y="543"/>
                      <a:pt x="15365" y="550"/>
                    </a:cubicBezTo>
                    <a:cubicBezTo>
                      <a:pt x="20045" y="710"/>
                      <a:pt x="24881" y="1550"/>
                      <a:pt x="29592" y="1550"/>
                    </a:cubicBezTo>
                    <a:cubicBezTo>
                      <a:pt x="29665" y="1550"/>
                      <a:pt x="29739" y="1550"/>
                      <a:pt x="29812" y="1550"/>
                    </a:cubicBezTo>
                    <a:cubicBezTo>
                      <a:pt x="33187" y="1495"/>
                      <a:pt x="38453" y="1036"/>
                      <a:pt x="42342" y="847"/>
                    </a:cubicBezTo>
                    <a:lnTo>
                      <a:pt x="42261" y="307"/>
                    </a:lnTo>
                    <a:cubicBezTo>
                      <a:pt x="38372" y="523"/>
                      <a:pt x="33187" y="955"/>
                      <a:pt x="29812" y="1009"/>
                    </a:cubicBezTo>
                    <a:cubicBezTo>
                      <a:pt x="29672" y="1011"/>
                      <a:pt x="29531" y="1012"/>
                      <a:pt x="29391" y="1012"/>
                    </a:cubicBezTo>
                    <a:cubicBezTo>
                      <a:pt x="24744" y="1012"/>
                      <a:pt x="19978" y="168"/>
                      <a:pt x="15365" y="10"/>
                    </a:cubicBezTo>
                    <a:cubicBezTo>
                      <a:pt x="15119" y="3"/>
                      <a:pt x="14876" y="0"/>
                      <a:pt x="146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2155" name="Google Shape;2155;p9"/>
            <p:cNvGrpSpPr/>
            <p:nvPr/>
          </p:nvGrpSpPr>
          <p:grpSpPr>
            <a:xfrm>
              <a:off x="8971963" y="6161640"/>
              <a:ext cx="698867" cy="395721"/>
              <a:chOff x="2013351" y="4582349"/>
              <a:chExt cx="824233" cy="466706"/>
            </a:xfrm>
          </p:grpSpPr>
          <p:sp>
            <p:nvSpPr>
              <p:cNvPr id="2156" name="Google Shape;2156;p9"/>
              <p:cNvSpPr/>
              <p:nvPr/>
            </p:nvSpPr>
            <p:spPr>
              <a:xfrm>
                <a:off x="2582172" y="4652203"/>
                <a:ext cx="235017" cy="361613"/>
              </a:xfrm>
              <a:custGeom>
                <a:rect b="b" l="l" r="r" t="t"/>
                <a:pathLst>
                  <a:path extrusionOk="0" h="5213" w="3388">
                    <a:moveTo>
                      <a:pt x="1" y="0"/>
                    </a:moveTo>
                    <a:lnTo>
                      <a:pt x="1" y="5212"/>
                    </a:lnTo>
                    <a:lnTo>
                      <a:pt x="3388" y="5212"/>
                    </a:lnTo>
                    <a:lnTo>
                      <a:pt x="2004" y="0"/>
                    </a:lnTo>
                    <a:close/>
                  </a:path>
                </a:pathLst>
              </a:custGeom>
              <a:solidFill>
                <a:srgbClr val="4835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57" name="Google Shape;2157;p9"/>
              <p:cNvSpPr/>
              <p:nvPr/>
            </p:nvSpPr>
            <p:spPr>
              <a:xfrm>
                <a:off x="2529799" y="4662400"/>
                <a:ext cx="235780" cy="363000"/>
              </a:xfrm>
              <a:custGeom>
                <a:rect b="b" l="l" r="r" t="t"/>
                <a:pathLst>
                  <a:path extrusionOk="0" h="5233" w="3399">
                    <a:moveTo>
                      <a:pt x="1" y="0"/>
                    </a:moveTo>
                    <a:lnTo>
                      <a:pt x="1" y="5233"/>
                    </a:lnTo>
                    <a:lnTo>
                      <a:pt x="3398" y="5233"/>
                    </a:ln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D3B5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58" name="Google Shape;2158;p9"/>
              <p:cNvSpPr/>
              <p:nvPr/>
            </p:nvSpPr>
            <p:spPr>
              <a:xfrm>
                <a:off x="2482559" y="4685639"/>
                <a:ext cx="235017" cy="363069"/>
              </a:xfrm>
              <a:custGeom>
                <a:rect b="b" l="l" r="r" t="t"/>
                <a:pathLst>
                  <a:path extrusionOk="0" h="5234" w="3388">
                    <a:moveTo>
                      <a:pt x="0" y="1"/>
                    </a:moveTo>
                    <a:lnTo>
                      <a:pt x="0" y="5233"/>
                    </a:lnTo>
                    <a:lnTo>
                      <a:pt x="3387" y="5233"/>
                    </a:lnTo>
                    <a:lnTo>
                      <a:pt x="2014" y="1"/>
                    </a:lnTo>
                    <a:close/>
                  </a:path>
                </a:pathLst>
              </a:custGeom>
              <a:solidFill>
                <a:srgbClr val="4835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59" name="Google Shape;2159;p9"/>
              <p:cNvSpPr/>
              <p:nvPr/>
            </p:nvSpPr>
            <p:spPr>
              <a:xfrm>
                <a:off x="2601110" y="4652620"/>
                <a:ext cx="235780" cy="396435"/>
              </a:xfrm>
              <a:custGeom>
                <a:rect b="b" l="l" r="r" t="t"/>
                <a:pathLst>
                  <a:path extrusionOk="0" h="5715" w="3399">
                    <a:moveTo>
                      <a:pt x="1689" y="0"/>
                    </a:moveTo>
                    <a:cubicBezTo>
                      <a:pt x="1675" y="0"/>
                      <a:pt x="1661" y="2"/>
                      <a:pt x="1647" y="5"/>
                    </a:cubicBezTo>
                    <a:lnTo>
                      <a:pt x="137" y="477"/>
                    </a:lnTo>
                    <a:cubicBezTo>
                      <a:pt x="53" y="498"/>
                      <a:pt x="1" y="592"/>
                      <a:pt x="32" y="686"/>
                    </a:cubicBezTo>
                    <a:lnTo>
                      <a:pt x="1542" y="5594"/>
                    </a:lnTo>
                    <a:cubicBezTo>
                      <a:pt x="1568" y="5673"/>
                      <a:pt x="1638" y="5715"/>
                      <a:pt x="1709" y="5715"/>
                    </a:cubicBezTo>
                    <a:cubicBezTo>
                      <a:pt x="1723" y="5715"/>
                      <a:pt x="1738" y="5713"/>
                      <a:pt x="1752" y="5709"/>
                    </a:cubicBezTo>
                    <a:lnTo>
                      <a:pt x="3262" y="5238"/>
                    </a:lnTo>
                    <a:cubicBezTo>
                      <a:pt x="3356" y="5217"/>
                      <a:pt x="3398" y="5122"/>
                      <a:pt x="3377" y="5028"/>
                    </a:cubicBezTo>
                    <a:lnTo>
                      <a:pt x="1857" y="120"/>
                    </a:lnTo>
                    <a:cubicBezTo>
                      <a:pt x="1839" y="49"/>
                      <a:pt x="1768" y="0"/>
                      <a:pt x="1689" y="0"/>
                    </a:cubicBezTo>
                    <a:close/>
                  </a:path>
                </a:pathLst>
              </a:custGeom>
              <a:solidFill>
                <a:srgbClr val="5E44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60" name="Google Shape;2160;p9"/>
              <p:cNvSpPr/>
              <p:nvPr/>
            </p:nvSpPr>
            <p:spPr>
              <a:xfrm>
                <a:off x="2630938" y="4652897"/>
                <a:ext cx="206646" cy="388527"/>
              </a:xfrm>
              <a:custGeom>
                <a:rect b="b" l="l" r="r" t="t"/>
                <a:pathLst>
                  <a:path extrusionOk="0" h="5601" w="2979">
                    <a:moveTo>
                      <a:pt x="1332" y="1"/>
                    </a:moveTo>
                    <a:lnTo>
                      <a:pt x="137" y="378"/>
                    </a:lnTo>
                    <a:cubicBezTo>
                      <a:pt x="42" y="399"/>
                      <a:pt x="0" y="494"/>
                      <a:pt x="21" y="588"/>
                    </a:cubicBezTo>
                    <a:lnTo>
                      <a:pt x="1542" y="5496"/>
                    </a:lnTo>
                    <a:cubicBezTo>
                      <a:pt x="1563" y="5548"/>
                      <a:pt x="1594" y="5590"/>
                      <a:pt x="1647" y="5601"/>
                    </a:cubicBezTo>
                    <a:lnTo>
                      <a:pt x="2842" y="5234"/>
                    </a:lnTo>
                    <a:cubicBezTo>
                      <a:pt x="2937" y="5202"/>
                      <a:pt x="2979" y="5108"/>
                      <a:pt x="2958" y="5024"/>
                    </a:cubicBezTo>
                    <a:lnTo>
                      <a:pt x="1437" y="116"/>
                    </a:lnTo>
                    <a:cubicBezTo>
                      <a:pt x="1427" y="64"/>
                      <a:pt x="1385" y="22"/>
                      <a:pt x="1332" y="1"/>
                    </a:cubicBezTo>
                    <a:close/>
                  </a:path>
                </a:pathLst>
              </a:custGeom>
              <a:solidFill>
                <a:srgbClr val="7050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61" name="Google Shape;2161;p9"/>
              <p:cNvSpPr/>
              <p:nvPr/>
            </p:nvSpPr>
            <p:spPr>
              <a:xfrm>
                <a:off x="2618590" y="4670725"/>
                <a:ext cx="117855" cy="66454"/>
              </a:xfrm>
              <a:custGeom>
                <a:rect b="b" l="l" r="r" t="t"/>
                <a:pathLst>
                  <a:path extrusionOk="0" h="958" w="1699">
                    <a:moveTo>
                      <a:pt x="1448" y="1"/>
                    </a:moveTo>
                    <a:cubicBezTo>
                      <a:pt x="1434" y="1"/>
                      <a:pt x="1420" y="2"/>
                      <a:pt x="1405" y="6"/>
                    </a:cubicBezTo>
                    <a:lnTo>
                      <a:pt x="116" y="404"/>
                    </a:lnTo>
                    <a:cubicBezTo>
                      <a:pt x="42" y="425"/>
                      <a:pt x="0" y="499"/>
                      <a:pt x="21" y="583"/>
                    </a:cubicBezTo>
                    <a:lnTo>
                      <a:pt x="137" y="950"/>
                    </a:lnTo>
                    <a:cubicBezTo>
                      <a:pt x="152" y="955"/>
                      <a:pt x="168" y="958"/>
                      <a:pt x="184" y="958"/>
                    </a:cubicBezTo>
                    <a:cubicBezTo>
                      <a:pt x="199" y="958"/>
                      <a:pt x="215" y="955"/>
                      <a:pt x="231" y="950"/>
                    </a:cubicBezTo>
                    <a:lnTo>
                      <a:pt x="1605" y="530"/>
                    </a:lnTo>
                    <a:cubicBezTo>
                      <a:pt x="1647" y="520"/>
                      <a:pt x="1678" y="488"/>
                      <a:pt x="1699" y="446"/>
                    </a:cubicBezTo>
                    <a:lnTo>
                      <a:pt x="1594" y="100"/>
                    </a:lnTo>
                    <a:cubicBezTo>
                      <a:pt x="1568" y="40"/>
                      <a:pt x="1514" y="1"/>
                      <a:pt x="1448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62" name="Google Shape;2162;p9"/>
              <p:cNvSpPr/>
              <p:nvPr/>
            </p:nvSpPr>
            <p:spPr>
              <a:xfrm>
                <a:off x="2658547" y="4724485"/>
                <a:ext cx="77206" cy="43979"/>
              </a:xfrm>
              <a:custGeom>
                <a:rect b="b" l="l" r="r" t="t"/>
                <a:pathLst>
                  <a:path extrusionOk="0" h="634" w="1113">
                    <a:moveTo>
                      <a:pt x="952" y="0"/>
                    </a:moveTo>
                    <a:cubicBezTo>
                      <a:pt x="942" y="0"/>
                      <a:pt x="933" y="3"/>
                      <a:pt x="924" y="7"/>
                    </a:cubicBezTo>
                    <a:lnTo>
                      <a:pt x="85" y="269"/>
                    </a:lnTo>
                    <a:cubicBezTo>
                      <a:pt x="32" y="280"/>
                      <a:pt x="1" y="332"/>
                      <a:pt x="22" y="385"/>
                    </a:cubicBezTo>
                    <a:lnTo>
                      <a:pt x="95" y="626"/>
                    </a:lnTo>
                    <a:cubicBezTo>
                      <a:pt x="106" y="631"/>
                      <a:pt x="116" y="634"/>
                      <a:pt x="127" y="634"/>
                    </a:cubicBezTo>
                    <a:cubicBezTo>
                      <a:pt x="137" y="634"/>
                      <a:pt x="148" y="631"/>
                      <a:pt x="158" y="626"/>
                    </a:cubicBezTo>
                    <a:lnTo>
                      <a:pt x="1050" y="353"/>
                    </a:lnTo>
                    <a:cubicBezTo>
                      <a:pt x="1081" y="343"/>
                      <a:pt x="1102" y="322"/>
                      <a:pt x="1112" y="301"/>
                    </a:cubicBezTo>
                    <a:lnTo>
                      <a:pt x="1039" y="70"/>
                    </a:lnTo>
                    <a:cubicBezTo>
                      <a:pt x="1023" y="29"/>
                      <a:pt x="987" y="0"/>
                      <a:pt x="952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63" name="Google Shape;2163;p9"/>
              <p:cNvSpPr/>
              <p:nvPr/>
            </p:nvSpPr>
            <p:spPr>
              <a:xfrm>
                <a:off x="2440383" y="4589633"/>
                <a:ext cx="136793" cy="132492"/>
              </a:xfrm>
              <a:custGeom>
                <a:rect b="b" l="l" r="r" t="t"/>
                <a:pathLst>
                  <a:path extrusionOk="0" h="1910" w="1972">
                    <a:moveTo>
                      <a:pt x="147" y="1"/>
                    </a:moveTo>
                    <a:cubicBezTo>
                      <a:pt x="0" y="1"/>
                      <a:pt x="0" y="1909"/>
                      <a:pt x="147" y="1909"/>
                    </a:cubicBezTo>
                    <a:lnTo>
                      <a:pt x="1971" y="1909"/>
                    </a:lnTo>
                    <a:cubicBezTo>
                      <a:pt x="1741" y="1573"/>
                      <a:pt x="1688" y="661"/>
                      <a:pt x="1971" y="1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64" name="Google Shape;2164;p9"/>
              <p:cNvSpPr/>
              <p:nvPr/>
            </p:nvSpPr>
            <p:spPr>
              <a:xfrm>
                <a:off x="2472986" y="4629589"/>
                <a:ext cx="93993" cy="65622"/>
              </a:xfrm>
              <a:custGeom>
                <a:rect b="b" l="l" r="r" t="t"/>
                <a:pathLst>
                  <a:path extrusionOk="0" h="946" w="1355">
                    <a:moveTo>
                      <a:pt x="645" y="1"/>
                    </a:moveTo>
                    <a:cubicBezTo>
                      <a:pt x="179" y="1"/>
                      <a:pt x="0" y="416"/>
                      <a:pt x="23" y="672"/>
                    </a:cubicBezTo>
                    <a:cubicBezTo>
                      <a:pt x="44" y="861"/>
                      <a:pt x="694" y="945"/>
                      <a:pt x="1355" y="945"/>
                    </a:cubicBezTo>
                    <a:cubicBezTo>
                      <a:pt x="1313" y="704"/>
                      <a:pt x="1302" y="463"/>
                      <a:pt x="1323" y="221"/>
                    </a:cubicBezTo>
                    <a:cubicBezTo>
                      <a:pt x="1051" y="63"/>
                      <a:pt x="826" y="1"/>
                      <a:pt x="645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65" name="Google Shape;2165;p9"/>
              <p:cNvSpPr/>
              <p:nvPr/>
            </p:nvSpPr>
            <p:spPr>
              <a:xfrm>
                <a:off x="2456338" y="4582349"/>
                <a:ext cx="151360" cy="22614"/>
              </a:xfrm>
              <a:custGeom>
                <a:rect b="b" l="l" r="r" t="t"/>
                <a:pathLst>
                  <a:path extrusionOk="0" h="326" w="2182">
                    <a:moveTo>
                      <a:pt x="1" y="1"/>
                    </a:moveTo>
                    <a:lnTo>
                      <a:pt x="1" y="326"/>
                    </a:lnTo>
                    <a:lnTo>
                      <a:pt x="2014" y="326"/>
                    </a:lnTo>
                    <a:cubicBezTo>
                      <a:pt x="2182" y="326"/>
                      <a:pt x="2182" y="1"/>
                      <a:pt x="2014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66" name="Google Shape;2166;p9"/>
              <p:cNvSpPr/>
              <p:nvPr/>
            </p:nvSpPr>
            <p:spPr>
              <a:xfrm>
                <a:off x="2456338" y="4705270"/>
                <a:ext cx="149209" cy="23377"/>
              </a:xfrm>
              <a:custGeom>
                <a:rect b="b" l="l" r="r" t="t"/>
                <a:pathLst>
                  <a:path extrusionOk="0" h="337" w="2151">
                    <a:moveTo>
                      <a:pt x="1" y="1"/>
                    </a:moveTo>
                    <a:lnTo>
                      <a:pt x="1" y="336"/>
                    </a:lnTo>
                    <a:lnTo>
                      <a:pt x="2014" y="336"/>
                    </a:lnTo>
                    <a:cubicBezTo>
                      <a:pt x="2150" y="336"/>
                      <a:pt x="2150" y="1"/>
                      <a:pt x="2014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67" name="Google Shape;2167;p9"/>
              <p:cNvSpPr/>
              <p:nvPr/>
            </p:nvSpPr>
            <p:spPr>
              <a:xfrm>
                <a:off x="2149382" y="4582349"/>
                <a:ext cx="328108" cy="146296"/>
              </a:xfrm>
              <a:custGeom>
                <a:rect b="b" l="l" r="r" t="t"/>
                <a:pathLst>
                  <a:path extrusionOk="0" h="2109" w="4730">
                    <a:moveTo>
                      <a:pt x="997" y="1"/>
                    </a:moveTo>
                    <a:cubicBezTo>
                      <a:pt x="1" y="1"/>
                      <a:pt x="1" y="2108"/>
                      <a:pt x="997" y="2108"/>
                    </a:cubicBezTo>
                    <a:lnTo>
                      <a:pt x="4667" y="2108"/>
                    </a:lnTo>
                    <a:cubicBezTo>
                      <a:pt x="4709" y="2108"/>
                      <a:pt x="4730" y="2056"/>
                      <a:pt x="4730" y="2004"/>
                    </a:cubicBezTo>
                    <a:cubicBezTo>
                      <a:pt x="4730" y="1941"/>
                      <a:pt x="4709" y="1773"/>
                      <a:pt x="4667" y="1773"/>
                    </a:cubicBezTo>
                    <a:lnTo>
                      <a:pt x="4594" y="1773"/>
                    </a:lnTo>
                    <a:cubicBezTo>
                      <a:pt x="4394" y="1773"/>
                      <a:pt x="4394" y="326"/>
                      <a:pt x="4594" y="326"/>
                    </a:cubicBezTo>
                    <a:lnTo>
                      <a:pt x="4667" y="326"/>
                    </a:lnTo>
                    <a:cubicBezTo>
                      <a:pt x="4709" y="326"/>
                      <a:pt x="4730" y="158"/>
                      <a:pt x="4730" y="106"/>
                    </a:cubicBezTo>
                    <a:cubicBezTo>
                      <a:pt x="4730" y="43"/>
                      <a:pt x="4709" y="1"/>
                      <a:pt x="4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68" name="Google Shape;2168;p9"/>
              <p:cNvSpPr/>
              <p:nvPr/>
            </p:nvSpPr>
            <p:spPr>
              <a:xfrm>
                <a:off x="2418532" y="4582349"/>
                <a:ext cx="58962" cy="146296"/>
              </a:xfrm>
              <a:custGeom>
                <a:rect b="b" l="l" r="r" t="t"/>
                <a:pathLst>
                  <a:path extrusionOk="0" h="2109" w="850">
                    <a:moveTo>
                      <a:pt x="493" y="1"/>
                    </a:moveTo>
                    <a:cubicBezTo>
                      <a:pt x="0" y="221"/>
                      <a:pt x="0" y="1899"/>
                      <a:pt x="493" y="2108"/>
                    </a:cubicBezTo>
                    <a:lnTo>
                      <a:pt x="787" y="2108"/>
                    </a:lnTo>
                    <a:cubicBezTo>
                      <a:pt x="818" y="2108"/>
                      <a:pt x="850" y="2066"/>
                      <a:pt x="850" y="2004"/>
                    </a:cubicBezTo>
                    <a:cubicBezTo>
                      <a:pt x="850" y="1951"/>
                      <a:pt x="818" y="1773"/>
                      <a:pt x="787" y="1773"/>
                    </a:cubicBezTo>
                    <a:lnTo>
                      <a:pt x="714" y="1773"/>
                    </a:lnTo>
                    <a:cubicBezTo>
                      <a:pt x="514" y="1773"/>
                      <a:pt x="514" y="336"/>
                      <a:pt x="714" y="336"/>
                    </a:cubicBezTo>
                    <a:lnTo>
                      <a:pt x="787" y="336"/>
                    </a:lnTo>
                    <a:cubicBezTo>
                      <a:pt x="818" y="336"/>
                      <a:pt x="850" y="158"/>
                      <a:pt x="850" y="106"/>
                    </a:cubicBezTo>
                    <a:cubicBezTo>
                      <a:pt x="850" y="43"/>
                      <a:pt x="818" y="1"/>
                      <a:pt x="787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69" name="Google Shape;2169;p9"/>
              <p:cNvSpPr/>
              <p:nvPr/>
            </p:nvSpPr>
            <p:spPr>
              <a:xfrm>
                <a:off x="2193015" y="4610027"/>
                <a:ext cx="53899" cy="90941"/>
              </a:xfrm>
              <a:custGeom>
                <a:rect b="b" l="l" r="r" t="t"/>
                <a:pathLst>
                  <a:path extrusionOk="0" h="1311" w="777">
                    <a:moveTo>
                      <a:pt x="347" y="0"/>
                    </a:moveTo>
                    <a:cubicBezTo>
                      <a:pt x="1" y="0"/>
                      <a:pt x="1" y="1311"/>
                      <a:pt x="347" y="1311"/>
                    </a:cubicBezTo>
                    <a:lnTo>
                      <a:pt x="777" y="1311"/>
                    </a:lnTo>
                    <a:cubicBezTo>
                      <a:pt x="504" y="1164"/>
                      <a:pt x="504" y="147"/>
                      <a:pt x="77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70" name="Google Shape;2170;p9"/>
              <p:cNvSpPr/>
              <p:nvPr/>
            </p:nvSpPr>
            <p:spPr>
              <a:xfrm>
                <a:off x="2355962" y="4610027"/>
                <a:ext cx="53899" cy="90941"/>
              </a:xfrm>
              <a:custGeom>
                <a:rect b="b" l="l" r="r" t="t"/>
                <a:pathLst>
                  <a:path extrusionOk="0" h="1311" w="777">
                    <a:moveTo>
                      <a:pt x="357" y="0"/>
                    </a:moveTo>
                    <a:cubicBezTo>
                      <a:pt x="1" y="0"/>
                      <a:pt x="1" y="1311"/>
                      <a:pt x="357" y="1311"/>
                    </a:cubicBezTo>
                    <a:lnTo>
                      <a:pt x="777" y="1311"/>
                    </a:lnTo>
                    <a:cubicBezTo>
                      <a:pt x="514" y="1164"/>
                      <a:pt x="514" y="147"/>
                      <a:pt x="77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71" name="Google Shape;2171;p9"/>
              <p:cNvSpPr/>
              <p:nvPr/>
            </p:nvSpPr>
            <p:spPr>
              <a:xfrm>
                <a:off x="2469448" y="4733642"/>
                <a:ext cx="175361" cy="163777"/>
              </a:xfrm>
              <a:custGeom>
                <a:rect b="b" l="l" r="r" t="t"/>
                <a:pathLst>
                  <a:path extrusionOk="0" h="2361" w="2528">
                    <a:moveTo>
                      <a:pt x="231" y="1"/>
                    </a:moveTo>
                    <a:cubicBezTo>
                      <a:pt x="0" y="1"/>
                      <a:pt x="0" y="2360"/>
                      <a:pt x="231" y="2360"/>
                    </a:cubicBezTo>
                    <a:lnTo>
                      <a:pt x="2528" y="2360"/>
                    </a:lnTo>
                    <a:cubicBezTo>
                      <a:pt x="2370" y="1773"/>
                      <a:pt x="2349" y="630"/>
                      <a:pt x="2528" y="1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72" name="Google Shape;2172;p9"/>
              <p:cNvSpPr/>
              <p:nvPr/>
            </p:nvSpPr>
            <p:spPr>
              <a:xfrm>
                <a:off x="2522585" y="4778731"/>
                <a:ext cx="117855" cy="99750"/>
              </a:xfrm>
              <a:custGeom>
                <a:rect b="b" l="l" r="r" t="t"/>
                <a:pathLst>
                  <a:path extrusionOk="0" h="1438" w="1699">
                    <a:moveTo>
                      <a:pt x="1657" y="1"/>
                    </a:moveTo>
                    <a:cubicBezTo>
                      <a:pt x="734" y="1"/>
                      <a:pt x="0" y="326"/>
                      <a:pt x="0" y="714"/>
                    </a:cubicBezTo>
                    <a:cubicBezTo>
                      <a:pt x="0" y="1113"/>
                      <a:pt x="745" y="1438"/>
                      <a:pt x="1657" y="1438"/>
                    </a:cubicBezTo>
                    <a:lnTo>
                      <a:pt x="1699" y="1438"/>
                    </a:lnTo>
                    <a:cubicBezTo>
                      <a:pt x="1636" y="955"/>
                      <a:pt x="1615" y="483"/>
                      <a:pt x="1657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73" name="Google Shape;2173;p9"/>
              <p:cNvSpPr/>
              <p:nvPr/>
            </p:nvSpPr>
            <p:spPr>
              <a:xfrm>
                <a:off x="2099160" y="4722751"/>
                <a:ext cx="427789" cy="184864"/>
              </a:xfrm>
              <a:custGeom>
                <a:rect b="b" l="l" r="r" t="t"/>
                <a:pathLst>
                  <a:path extrusionOk="0" h="2665" w="6167">
                    <a:moveTo>
                      <a:pt x="819" y="1"/>
                    </a:moveTo>
                    <a:cubicBezTo>
                      <a:pt x="1" y="1"/>
                      <a:pt x="1" y="2664"/>
                      <a:pt x="819" y="2664"/>
                    </a:cubicBezTo>
                    <a:lnTo>
                      <a:pt x="6062" y="2664"/>
                    </a:lnTo>
                    <a:cubicBezTo>
                      <a:pt x="6114" y="2664"/>
                      <a:pt x="6167" y="2591"/>
                      <a:pt x="6167" y="2507"/>
                    </a:cubicBezTo>
                    <a:cubicBezTo>
                      <a:pt x="6167" y="2412"/>
                      <a:pt x="6114" y="2339"/>
                      <a:pt x="6062" y="2339"/>
                    </a:cubicBezTo>
                    <a:lnTo>
                      <a:pt x="5947" y="2339"/>
                    </a:lnTo>
                    <a:cubicBezTo>
                      <a:pt x="5632" y="2339"/>
                      <a:pt x="5632" y="315"/>
                      <a:pt x="5947" y="315"/>
                    </a:cubicBezTo>
                    <a:lnTo>
                      <a:pt x="6062" y="315"/>
                    </a:lnTo>
                    <a:cubicBezTo>
                      <a:pt x="6114" y="315"/>
                      <a:pt x="6167" y="252"/>
                      <a:pt x="6167" y="158"/>
                    </a:cubicBezTo>
                    <a:cubicBezTo>
                      <a:pt x="6167" y="74"/>
                      <a:pt x="6114" y="1"/>
                      <a:pt x="6062" y="1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74" name="Google Shape;2174;p9"/>
              <p:cNvSpPr/>
              <p:nvPr/>
            </p:nvSpPr>
            <p:spPr>
              <a:xfrm>
                <a:off x="2494213" y="4722751"/>
                <a:ext cx="165164" cy="21920"/>
              </a:xfrm>
              <a:custGeom>
                <a:rect b="b" l="l" r="r" t="t"/>
                <a:pathLst>
                  <a:path extrusionOk="0" h="316" w="2381">
                    <a:moveTo>
                      <a:pt x="0" y="1"/>
                    </a:moveTo>
                    <a:lnTo>
                      <a:pt x="0" y="315"/>
                    </a:lnTo>
                    <a:lnTo>
                      <a:pt x="2307" y="315"/>
                    </a:lnTo>
                    <a:cubicBezTo>
                      <a:pt x="2349" y="315"/>
                      <a:pt x="2380" y="242"/>
                      <a:pt x="2380" y="158"/>
                    </a:cubicBezTo>
                    <a:cubicBezTo>
                      <a:pt x="2380" y="74"/>
                      <a:pt x="2349" y="1"/>
                      <a:pt x="2307" y="1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75" name="Google Shape;2175;p9"/>
              <p:cNvSpPr/>
              <p:nvPr/>
            </p:nvSpPr>
            <p:spPr>
              <a:xfrm>
                <a:off x="2494213" y="4885004"/>
                <a:ext cx="165164" cy="22614"/>
              </a:xfrm>
              <a:custGeom>
                <a:rect b="b" l="l" r="r" t="t"/>
                <a:pathLst>
                  <a:path extrusionOk="0" h="326" w="2381">
                    <a:moveTo>
                      <a:pt x="0" y="0"/>
                    </a:moveTo>
                    <a:lnTo>
                      <a:pt x="0" y="325"/>
                    </a:lnTo>
                    <a:lnTo>
                      <a:pt x="2307" y="325"/>
                    </a:lnTo>
                    <a:cubicBezTo>
                      <a:pt x="2349" y="325"/>
                      <a:pt x="2380" y="252"/>
                      <a:pt x="2380" y="168"/>
                    </a:cubicBezTo>
                    <a:cubicBezTo>
                      <a:pt x="2380" y="73"/>
                      <a:pt x="2349" y="0"/>
                      <a:pt x="2307" y="0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76" name="Google Shape;2176;p9"/>
              <p:cNvSpPr/>
              <p:nvPr/>
            </p:nvSpPr>
            <p:spPr>
              <a:xfrm>
                <a:off x="2099160" y="4722751"/>
                <a:ext cx="397961" cy="184864"/>
              </a:xfrm>
              <a:custGeom>
                <a:rect b="b" l="l" r="r" t="t"/>
                <a:pathLst>
                  <a:path extrusionOk="0" h="2665" w="5737">
                    <a:moveTo>
                      <a:pt x="819" y="1"/>
                    </a:moveTo>
                    <a:cubicBezTo>
                      <a:pt x="1" y="1"/>
                      <a:pt x="1" y="2664"/>
                      <a:pt x="819" y="2664"/>
                    </a:cubicBezTo>
                    <a:lnTo>
                      <a:pt x="5737" y="2664"/>
                    </a:lnTo>
                    <a:cubicBezTo>
                      <a:pt x="4919" y="2664"/>
                      <a:pt x="4919" y="1"/>
                      <a:pt x="57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77" name="Google Shape;2177;p9"/>
              <p:cNvSpPr/>
              <p:nvPr/>
            </p:nvSpPr>
            <p:spPr>
              <a:xfrm>
                <a:off x="2126838" y="4748972"/>
                <a:ext cx="60419" cy="131729"/>
              </a:xfrm>
              <a:custGeom>
                <a:rect b="b" l="l" r="r" t="t"/>
                <a:pathLst>
                  <a:path extrusionOk="0" h="1899" w="871">
                    <a:moveTo>
                      <a:pt x="451" y="0"/>
                    </a:moveTo>
                    <a:cubicBezTo>
                      <a:pt x="0" y="0"/>
                      <a:pt x="0" y="1898"/>
                      <a:pt x="451" y="1898"/>
                    </a:cubicBezTo>
                    <a:lnTo>
                      <a:pt x="871" y="1898"/>
                    </a:lnTo>
                    <a:cubicBezTo>
                      <a:pt x="598" y="1625"/>
                      <a:pt x="598" y="273"/>
                      <a:pt x="871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78" name="Google Shape;2178;p9"/>
              <p:cNvSpPr/>
              <p:nvPr/>
            </p:nvSpPr>
            <p:spPr>
              <a:xfrm>
                <a:off x="2202519" y="4794755"/>
                <a:ext cx="216080" cy="40788"/>
              </a:xfrm>
              <a:custGeom>
                <a:rect b="b" l="l" r="r" t="t"/>
                <a:pathLst>
                  <a:path extrusionOk="0" h="588" w="3115">
                    <a:moveTo>
                      <a:pt x="94" y="1"/>
                    </a:moveTo>
                    <a:cubicBezTo>
                      <a:pt x="0" y="1"/>
                      <a:pt x="0" y="588"/>
                      <a:pt x="94" y="588"/>
                    </a:cubicBezTo>
                    <a:lnTo>
                      <a:pt x="3114" y="588"/>
                    </a:lnTo>
                    <a:cubicBezTo>
                      <a:pt x="3052" y="588"/>
                      <a:pt x="3052" y="1"/>
                      <a:pt x="3114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79" name="Google Shape;2179;p9"/>
              <p:cNvSpPr/>
              <p:nvPr/>
            </p:nvSpPr>
            <p:spPr>
              <a:xfrm>
                <a:off x="2462928" y="4911919"/>
                <a:ext cx="181882" cy="125139"/>
              </a:xfrm>
              <a:custGeom>
                <a:rect b="b" l="l" r="r" t="t"/>
                <a:pathLst>
                  <a:path extrusionOk="0" h="1804" w="2622">
                    <a:moveTo>
                      <a:pt x="283" y="0"/>
                    </a:moveTo>
                    <a:cubicBezTo>
                      <a:pt x="0" y="0"/>
                      <a:pt x="0" y="1804"/>
                      <a:pt x="283" y="1804"/>
                    </a:cubicBezTo>
                    <a:lnTo>
                      <a:pt x="2622" y="1804"/>
                    </a:lnTo>
                    <a:cubicBezTo>
                      <a:pt x="2129" y="1300"/>
                      <a:pt x="2129" y="503"/>
                      <a:pt x="2622" y="0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80" name="Google Shape;2180;p9"/>
              <p:cNvSpPr/>
              <p:nvPr/>
            </p:nvSpPr>
            <p:spPr>
              <a:xfrm>
                <a:off x="2510168" y="4943897"/>
                <a:ext cx="134642" cy="93161"/>
              </a:xfrm>
              <a:custGeom>
                <a:rect b="b" l="l" r="r" t="t"/>
                <a:pathLst>
                  <a:path extrusionOk="0" h="1343" w="1941">
                    <a:moveTo>
                      <a:pt x="1647" y="0"/>
                    </a:moveTo>
                    <a:cubicBezTo>
                      <a:pt x="735" y="32"/>
                      <a:pt x="1" y="367"/>
                      <a:pt x="1" y="776"/>
                    </a:cubicBezTo>
                    <a:cubicBezTo>
                      <a:pt x="1" y="997"/>
                      <a:pt x="210" y="1196"/>
                      <a:pt x="546" y="1343"/>
                    </a:cubicBezTo>
                    <a:lnTo>
                      <a:pt x="1941" y="1343"/>
                    </a:lnTo>
                    <a:cubicBezTo>
                      <a:pt x="1595" y="986"/>
                      <a:pt x="1479" y="462"/>
                      <a:pt x="164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81" name="Google Shape;2181;p9"/>
              <p:cNvSpPr/>
              <p:nvPr/>
            </p:nvSpPr>
            <p:spPr>
              <a:xfrm>
                <a:off x="2013351" y="4903178"/>
                <a:ext cx="519424" cy="141163"/>
              </a:xfrm>
              <a:custGeom>
                <a:rect b="b" l="l" r="r" t="t"/>
                <a:pathLst>
                  <a:path extrusionOk="0" h="2035" w="7488">
                    <a:moveTo>
                      <a:pt x="997" y="0"/>
                    </a:moveTo>
                    <a:cubicBezTo>
                      <a:pt x="1" y="0"/>
                      <a:pt x="1" y="2035"/>
                      <a:pt x="997" y="2035"/>
                    </a:cubicBezTo>
                    <a:lnTo>
                      <a:pt x="7362" y="2035"/>
                    </a:lnTo>
                    <a:cubicBezTo>
                      <a:pt x="7435" y="2035"/>
                      <a:pt x="7488" y="1982"/>
                      <a:pt x="7488" y="1919"/>
                    </a:cubicBezTo>
                    <a:cubicBezTo>
                      <a:pt x="7488" y="1846"/>
                      <a:pt x="7435" y="1793"/>
                      <a:pt x="7362" y="1793"/>
                    </a:cubicBezTo>
                    <a:lnTo>
                      <a:pt x="7226" y="1793"/>
                    </a:lnTo>
                    <a:cubicBezTo>
                      <a:pt x="6848" y="1793"/>
                      <a:pt x="6848" y="241"/>
                      <a:pt x="7226" y="241"/>
                    </a:cubicBezTo>
                    <a:lnTo>
                      <a:pt x="7362" y="241"/>
                    </a:lnTo>
                    <a:cubicBezTo>
                      <a:pt x="7435" y="241"/>
                      <a:pt x="7488" y="189"/>
                      <a:pt x="7488" y="126"/>
                    </a:cubicBezTo>
                    <a:cubicBezTo>
                      <a:pt x="7488" y="53"/>
                      <a:pt x="7435" y="0"/>
                      <a:pt x="7362" y="0"/>
                    </a:cubicBezTo>
                    <a:close/>
                  </a:path>
                </a:pathLst>
              </a:custGeom>
              <a:solidFill>
                <a:srgbClr val="285A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82" name="Google Shape;2182;p9"/>
              <p:cNvSpPr/>
              <p:nvPr/>
            </p:nvSpPr>
            <p:spPr>
              <a:xfrm>
                <a:off x="2493450" y="4903178"/>
                <a:ext cx="169534" cy="16787"/>
              </a:xfrm>
              <a:custGeom>
                <a:rect b="b" l="l" r="r" t="t"/>
                <a:pathLst>
                  <a:path extrusionOk="0" h="242" w="2444">
                    <a:moveTo>
                      <a:pt x="1" y="0"/>
                    </a:moveTo>
                    <a:lnTo>
                      <a:pt x="1" y="241"/>
                    </a:lnTo>
                    <a:lnTo>
                      <a:pt x="2360" y="241"/>
                    </a:lnTo>
                    <a:cubicBezTo>
                      <a:pt x="2402" y="241"/>
                      <a:pt x="2444" y="189"/>
                      <a:pt x="2444" y="126"/>
                    </a:cubicBezTo>
                    <a:cubicBezTo>
                      <a:pt x="2444" y="53"/>
                      <a:pt x="2402" y="0"/>
                      <a:pt x="2360" y="0"/>
                    </a:cubicBezTo>
                    <a:close/>
                  </a:path>
                </a:pathLst>
              </a:custGeom>
              <a:solidFill>
                <a:srgbClr val="285A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83" name="Google Shape;2183;p9"/>
              <p:cNvSpPr/>
              <p:nvPr/>
            </p:nvSpPr>
            <p:spPr>
              <a:xfrm>
                <a:off x="2493450" y="5027556"/>
                <a:ext cx="169534" cy="16787"/>
              </a:xfrm>
              <a:custGeom>
                <a:rect b="b" l="l" r="r" t="t"/>
                <a:pathLst>
                  <a:path extrusionOk="0" h="242" w="2444">
                    <a:moveTo>
                      <a:pt x="1" y="0"/>
                    </a:moveTo>
                    <a:lnTo>
                      <a:pt x="1" y="242"/>
                    </a:lnTo>
                    <a:lnTo>
                      <a:pt x="2360" y="242"/>
                    </a:lnTo>
                    <a:cubicBezTo>
                      <a:pt x="2402" y="242"/>
                      <a:pt x="2444" y="189"/>
                      <a:pt x="2444" y="126"/>
                    </a:cubicBezTo>
                    <a:cubicBezTo>
                      <a:pt x="2444" y="53"/>
                      <a:pt x="2402" y="0"/>
                      <a:pt x="2360" y="0"/>
                    </a:cubicBezTo>
                    <a:close/>
                  </a:path>
                </a:pathLst>
              </a:custGeom>
              <a:solidFill>
                <a:srgbClr val="285A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184" name="Google Shape;2184;p9"/>
              <p:cNvSpPr/>
              <p:nvPr/>
            </p:nvSpPr>
            <p:spPr>
              <a:xfrm>
                <a:off x="2013351" y="4903178"/>
                <a:ext cx="497642" cy="141163"/>
              </a:xfrm>
              <a:custGeom>
                <a:rect b="b" l="l" r="r" t="t"/>
                <a:pathLst>
                  <a:path extrusionOk="0" h="2035" w="7174">
                    <a:moveTo>
                      <a:pt x="997" y="0"/>
                    </a:moveTo>
                    <a:cubicBezTo>
                      <a:pt x="1" y="0"/>
                      <a:pt x="1" y="2035"/>
                      <a:pt x="997" y="2035"/>
                    </a:cubicBezTo>
                    <a:lnTo>
                      <a:pt x="7173" y="2035"/>
                    </a:lnTo>
                    <a:cubicBezTo>
                      <a:pt x="6481" y="2035"/>
                      <a:pt x="6481" y="0"/>
                      <a:pt x="7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2185" name="Google Shape;2185;p9"/>
          <p:cNvGrpSpPr/>
          <p:nvPr/>
        </p:nvGrpSpPr>
        <p:grpSpPr>
          <a:xfrm flipH="1" rot="1321491">
            <a:off x="6884826" y="1712648"/>
            <a:ext cx="714934" cy="378491"/>
            <a:chOff x="-1074225" y="4512538"/>
            <a:chExt cx="714950" cy="378500"/>
          </a:xfrm>
        </p:grpSpPr>
        <p:sp>
          <p:nvSpPr>
            <p:cNvPr id="2186" name="Google Shape;2186;p9"/>
            <p:cNvSpPr/>
            <p:nvPr/>
          </p:nvSpPr>
          <p:spPr>
            <a:xfrm>
              <a:off x="-962825" y="4548088"/>
              <a:ext cx="188375" cy="120175"/>
            </a:xfrm>
            <a:custGeom>
              <a:rect b="b" l="l" r="r" t="t"/>
              <a:pathLst>
                <a:path extrusionOk="0" h="4807" w="7535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87" name="Google Shape;2187;p9"/>
            <p:cNvSpPr/>
            <p:nvPr/>
          </p:nvSpPr>
          <p:spPr>
            <a:xfrm>
              <a:off x="-1064100" y="4512538"/>
              <a:ext cx="642725" cy="266450"/>
            </a:xfrm>
            <a:custGeom>
              <a:rect b="b" l="l" r="r" t="t"/>
              <a:pathLst>
                <a:path extrusionOk="0" h="10658" w="25709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88" name="Google Shape;2188;p9"/>
            <p:cNvSpPr/>
            <p:nvPr/>
          </p:nvSpPr>
          <p:spPr>
            <a:xfrm>
              <a:off x="-1053975" y="4564288"/>
              <a:ext cx="81050" cy="60775"/>
            </a:xfrm>
            <a:custGeom>
              <a:rect b="b" l="l" r="r" t="t"/>
              <a:pathLst>
                <a:path extrusionOk="0" h="2431" w="3242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89" name="Google Shape;2189;p9"/>
            <p:cNvSpPr/>
            <p:nvPr/>
          </p:nvSpPr>
          <p:spPr>
            <a:xfrm>
              <a:off x="-997925" y="4570088"/>
              <a:ext cx="98575" cy="24600"/>
            </a:xfrm>
            <a:custGeom>
              <a:rect b="b" l="l" r="r" t="t"/>
              <a:pathLst>
                <a:path extrusionOk="0" h="984" w="3943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90" name="Google Shape;2190;p9"/>
            <p:cNvSpPr/>
            <p:nvPr/>
          </p:nvSpPr>
          <p:spPr>
            <a:xfrm>
              <a:off x="-837950" y="4525788"/>
              <a:ext cx="162050" cy="93200"/>
            </a:xfrm>
            <a:custGeom>
              <a:rect b="b" l="l" r="r" t="t"/>
              <a:pathLst>
                <a:path extrusionOk="0" h="3728" w="6482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91" name="Google Shape;2191;p9"/>
            <p:cNvSpPr/>
            <p:nvPr/>
          </p:nvSpPr>
          <p:spPr>
            <a:xfrm>
              <a:off x="-742750" y="4536413"/>
              <a:ext cx="151925" cy="23850"/>
            </a:xfrm>
            <a:custGeom>
              <a:rect b="b" l="l" r="r" t="t"/>
              <a:pathLst>
                <a:path extrusionOk="0" h="954" w="6077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92" name="Google Shape;2192;p9"/>
            <p:cNvSpPr/>
            <p:nvPr/>
          </p:nvSpPr>
          <p:spPr>
            <a:xfrm>
              <a:off x="-877100" y="4605913"/>
              <a:ext cx="40525" cy="25475"/>
            </a:xfrm>
            <a:custGeom>
              <a:rect b="b" l="l" r="r" t="t"/>
              <a:pathLst>
                <a:path extrusionOk="0" h="1019" w="1621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93" name="Google Shape;2193;p9"/>
            <p:cNvSpPr/>
            <p:nvPr/>
          </p:nvSpPr>
          <p:spPr>
            <a:xfrm>
              <a:off x="-1074225" y="4544038"/>
              <a:ext cx="714950" cy="347000"/>
            </a:xfrm>
            <a:custGeom>
              <a:rect b="b" l="l" r="r" t="t"/>
              <a:pathLst>
                <a:path extrusionOk="0" h="13880" w="28598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94" name="Google Shape;2194;p9"/>
            <p:cNvSpPr/>
            <p:nvPr/>
          </p:nvSpPr>
          <p:spPr>
            <a:xfrm>
              <a:off x="-815650" y="4565638"/>
              <a:ext cx="407775" cy="318650"/>
            </a:xfrm>
            <a:custGeom>
              <a:rect b="b" l="l" r="r" t="t"/>
              <a:pathLst>
                <a:path extrusionOk="0" h="12746" w="16311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95" name="Google Shape;2195;p9"/>
            <p:cNvSpPr/>
            <p:nvPr/>
          </p:nvSpPr>
          <p:spPr>
            <a:xfrm>
              <a:off x="-1074225" y="4627063"/>
              <a:ext cx="411150" cy="263975"/>
            </a:xfrm>
            <a:custGeom>
              <a:rect b="b" l="l" r="r" t="t"/>
              <a:pathLst>
                <a:path extrusionOk="0" h="10559" w="16446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96" name="Google Shape;2196;p9"/>
            <p:cNvSpPr/>
            <p:nvPr/>
          </p:nvSpPr>
          <p:spPr>
            <a:xfrm>
              <a:off x="-1049250" y="4639888"/>
              <a:ext cx="346350" cy="230900"/>
            </a:xfrm>
            <a:custGeom>
              <a:rect b="b" l="l" r="r" t="t"/>
              <a:pathLst>
                <a:path extrusionOk="0" h="9236" w="13854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97" name="Google Shape;2197;p9"/>
          <p:cNvSpPr/>
          <p:nvPr/>
        </p:nvSpPr>
        <p:spPr>
          <a:xfrm>
            <a:off x="4" y="1017700"/>
            <a:ext cx="9143992" cy="78001"/>
          </a:xfrm>
          <a:custGeom>
            <a:rect b="b" l="l" r="r" t="t"/>
            <a:pathLst>
              <a:path extrusionOk="0" h="525" w="27171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198" name="Google Shape;2198;p9"/>
          <p:cNvGrpSpPr/>
          <p:nvPr/>
        </p:nvGrpSpPr>
        <p:grpSpPr>
          <a:xfrm>
            <a:off x="7782400" y="1078331"/>
            <a:ext cx="648376" cy="880878"/>
            <a:chOff x="638276" y="3526008"/>
            <a:chExt cx="714936" cy="971200"/>
          </a:xfrm>
        </p:grpSpPr>
        <p:sp>
          <p:nvSpPr>
            <p:cNvPr id="2199" name="Google Shape;2199;p9"/>
            <p:cNvSpPr/>
            <p:nvPr/>
          </p:nvSpPr>
          <p:spPr>
            <a:xfrm>
              <a:off x="801537" y="3817400"/>
              <a:ext cx="388460" cy="388464"/>
            </a:xfrm>
            <a:custGeom>
              <a:rect b="b" l="l" r="r" t="t"/>
              <a:pathLst>
                <a:path extrusionOk="0" h="91296" w="91295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568"/>
                  </a:srgbClr>
                </a:gs>
                <a:gs pos="41000">
                  <a:srgbClr val="F9EBAB">
                    <a:alpha val="21568"/>
                  </a:srgbClr>
                </a:gs>
                <a:gs pos="100000">
                  <a:srgbClr val="F9EBAB">
                    <a:alpha val="21568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2200" name="Google Shape;2200;p9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2201" name="Google Shape;2201;p9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rect b="b" l="l" r="r" t="t"/>
                <a:pathLst>
                  <a:path extrusionOk="0" h="1579" w="111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202" name="Google Shape;2202;p9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rect b="b" l="l" r="r" t="t"/>
                <a:pathLst>
                  <a:path extrusionOk="0" h="5837" w="3423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203" name="Google Shape;2203;p9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rect b="b" l="l" r="r" t="t"/>
                <a:pathLst>
                  <a:path extrusionOk="0" h="7175" w="3328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204" name="Google Shape;2204;p9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rect b="b" l="l" r="r" t="t"/>
                <a:pathLst>
                  <a:path extrusionOk="0" h="3413" w="11562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205" name="Google Shape;2205;p9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rect b="b" l="l" r="r" t="t"/>
                <a:pathLst>
                  <a:path extrusionOk="0" h="18047" w="939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206" name="Google Shape;2206;p9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207" name="Google Shape;2207;p9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208" name="Google Shape;2208;p9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rect b="b" l="l" r="r" t="t"/>
                <a:pathLst>
                  <a:path extrusionOk="0" h="1110" w="14761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209" name="Google Shape;2209;p9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rect b="b" l="l" r="r" t="t"/>
                <a:pathLst>
                  <a:path extrusionOk="0" h="1879" w="14761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210" name="Google Shape;2210;p9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rect b="b" l="l" r="r" t="t"/>
                <a:pathLst>
                  <a:path extrusionOk="0" h="4268" w="15828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211" name="Google Shape;2211;p9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rect b="b" l="l" r="r" t="t"/>
                <a:pathLst>
                  <a:path extrusionOk="0" h="2220" w="1281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212" name="Google Shape;2212;p9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rect b="b" l="l" r="r" t="t"/>
                <a:pathLst>
                  <a:path extrusionOk="0" h="1793" w="19881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213" name="Google Shape;2213;p9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rect b="b" l="l" r="r" t="t"/>
                <a:pathLst>
                  <a:path extrusionOk="0" h="1878" w="18771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214" name="Google Shape;2214;p9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rect b="b" l="l" r="r" t="t"/>
                <a:pathLst>
                  <a:path extrusionOk="0" h="2652" w="1233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215" name="Google Shape;2215;p9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rect b="b" l="l" r="r" t="t"/>
                <a:pathLst>
                  <a:path extrusionOk="0" h="904" w="18729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216" name="Google Shape;2216;p9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rect b="b" l="l" r="r" t="t"/>
                <a:pathLst>
                  <a:path extrusionOk="0" h="861" w="18003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217" name="Google Shape;2217;p9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rect b="b" l="l" r="r" t="t"/>
                <a:pathLst>
                  <a:path extrusionOk="0" h="854" w="495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218" name="Google Shape;2218;p9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rect b="b" l="l" r="r" t="t"/>
                <a:pathLst>
                  <a:path extrusionOk="0" h="4993" w="2518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219" name="Google Shape;2219;p9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rect b="b" l="l" r="r" t="t"/>
                <a:pathLst>
                  <a:path extrusionOk="0" h="2983" w="2518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220" name="Google Shape;2220;p9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rect b="b" l="l" r="r" t="t"/>
                <a:pathLst>
                  <a:path extrusionOk="0" h="1780" w="1537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221" name="Google Shape;2221;p9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rect b="b" l="l" r="r" t="t"/>
                <a:pathLst>
                  <a:path extrusionOk="0" h="1195" w="1665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222" name="Google Shape;2222;p9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rect b="b" l="l" r="r" t="t"/>
                <a:pathLst>
                  <a:path extrusionOk="0" h="1282" w="1622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223" name="Google Shape;2223;p9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rect b="b" l="l" r="r" t="t"/>
                <a:pathLst>
                  <a:path extrusionOk="0" h="897" w="5334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224" name="Google Shape;2224;p9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rect b="b" l="l" r="r" t="t"/>
                <a:pathLst>
                  <a:path extrusionOk="0" h="897" w="3286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225" name="Google Shape;2225;p9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rect b="b" l="l" r="r" t="t"/>
                <a:pathLst>
                  <a:path extrusionOk="0" h="1085" w="2945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226" name="Google Shape;2226;p9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rect b="b" l="l" r="r" t="t"/>
                <a:pathLst>
                  <a:path extrusionOk="0" h="641" w="1921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2227" name="Google Shape;2227;p9"/>
          <p:cNvGrpSpPr/>
          <p:nvPr/>
        </p:nvGrpSpPr>
        <p:grpSpPr>
          <a:xfrm>
            <a:off x="8073288" y="4156950"/>
            <a:ext cx="714950" cy="378500"/>
            <a:chOff x="-1074225" y="4512538"/>
            <a:chExt cx="714950" cy="378500"/>
          </a:xfrm>
        </p:grpSpPr>
        <p:sp>
          <p:nvSpPr>
            <p:cNvPr id="2228" name="Google Shape;2228;p9"/>
            <p:cNvSpPr/>
            <p:nvPr/>
          </p:nvSpPr>
          <p:spPr>
            <a:xfrm>
              <a:off x="-962825" y="4548088"/>
              <a:ext cx="188375" cy="120175"/>
            </a:xfrm>
            <a:custGeom>
              <a:rect b="b" l="l" r="r" t="t"/>
              <a:pathLst>
                <a:path extrusionOk="0" h="4807" w="7535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29" name="Google Shape;2229;p9"/>
            <p:cNvSpPr/>
            <p:nvPr/>
          </p:nvSpPr>
          <p:spPr>
            <a:xfrm>
              <a:off x="-1064100" y="4512538"/>
              <a:ext cx="642725" cy="266450"/>
            </a:xfrm>
            <a:custGeom>
              <a:rect b="b" l="l" r="r" t="t"/>
              <a:pathLst>
                <a:path extrusionOk="0" h="10658" w="25709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30" name="Google Shape;2230;p9"/>
            <p:cNvSpPr/>
            <p:nvPr/>
          </p:nvSpPr>
          <p:spPr>
            <a:xfrm>
              <a:off x="-1053975" y="4564288"/>
              <a:ext cx="81050" cy="60775"/>
            </a:xfrm>
            <a:custGeom>
              <a:rect b="b" l="l" r="r" t="t"/>
              <a:pathLst>
                <a:path extrusionOk="0" h="2431" w="3242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31" name="Google Shape;2231;p9"/>
            <p:cNvSpPr/>
            <p:nvPr/>
          </p:nvSpPr>
          <p:spPr>
            <a:xfrm>
              <a:off x="-997925" y="4570088"/>
              <a:ext cx="98575" cy="24600"/>
            </a:xfrm>
            <a:custGeom>
              <a:rect b="b" l="l" r="r" t="t"/>
              <a:pathLst>
                <a:path extrusionOk="0" h="984" w="3943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32" name="Google Shape;2232;p9"/>
            <p:cNvSpPr/>
            <p:nvPr/>
          </p:nvSpPr>
          <p:spPr>
            <a:xfrm>
              <a:off x="-837950" y="4525788"/>
              <a:ext cx="162050" cy="93200"/>
            </a:xfrm>
            <a:custGeom>
              <a:rect b="b" l="l" r="r" t="t"/>
              <a:pathLst>
                <a:path extrusionOk="0" h="3728" w="6482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33" name="Google Shape;2233;p9"/>
            <p:cNvSpPr/>
            <p:nvPr/>
          </p:nvSpPr>
          <p:spPr>
            <a:xfrm>
              <a:off x="-742750" y="4536413"/>
              <a:ext cx="151925" cy="23850"/>
            </a:xfrm>
            <a:custGeom>
              <a:rect b="b" l="l" r="r" t="t"/>
              <a:pathLst>
                <a:path extrusionOk="0" h="954" w="6077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34" name="Google Shape;2234;p9"/>
            <p:cNvSpPr/>
            <p:nvPr/>
          </p:nvSpPr>
          <p:spPr>
            <a:xfrm>
              <a:off x="-877100" y="4605913"/>
              <a:ext cx="40525" cy="25475"/>
            </a:xfrm>
            <a:custGeom>
              <a:rect b="b" l="l" r="r" t="t"/>
              <a:pathLst>
                <a:path extrusionOk="0" h="1019" w="1621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35" name="Google Shape;2235;p9"/>
            <p:cNvSpPr/>
            <p:nvPr/>
          </p:nvSpPr>
          <p:spPr>
            <a:xfrm>
              <a:off x="-1074225" y="4544038"/>
              <a:ext cx="714950" cy="347000"/>
            </a:xfrm>
            <a:custGeom>
              <a:rect b="b" l="l" r="r" t="t"/>
              <a:pathLst>
                <a:path extrusionOk="0" h="13880" w="28598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36" name="Google Shape;2236;p9"/>
            <p:cNvSpPr/>
            <p:nvPr/>
          </p:nvSpPr>
          <p:spPr>
            <a:xfrm>
              <a:off x="-836575" y="4548088"/>
              <a:ext cx="382800" cy="253850"/>
            </a:xfrm>
            <a:custGeom>
              <a:rect b="b" l="l" r="r" t="t"/>
              <a:pathLst>
                <a:path extrusionOk="0" h="10154" w="15312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37" name="Google Shape;2237;p9"/>
            <p:cNvSpPr/>
            <p:nvPr/>
          </p:nvSpPr>
          <p:spPr>
            <a:xfrm>
              <a:off x="-815650" y="4565638"/>
              <a:ext cx="407775" cy="318650"/>
            </a:xfrm>
            <a:custGeom>
              <a:rect b="b" l="l" r="r" t="t"/>
              <a:pathLst>
                <a:path extrusionOk="0" h="12746" w="16311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38" name="Google Shape;2238;p9"/>
            <p:cNvSpPr/>
            <p:nvPr/>
          </p:nvSpPr>
          <p:spPr>
            <a:xfrm>
              <a:off x="-1074225" y="4627063"/>
              <a:ext cx="411150" cy="263975"/>
            </a:xfrm>
            <a:custGeom>
              <a:rect b="b" l="l" r="r" t="t"/>
              <a:pathLst>
                <a:path extrusionOk="0" h="10559" w="16446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39" name="Google Shape;2239;p9"/>
            <p:cNvSpPr/>
            <p:nvPr/>
          </p:nvSpPr>
          <p:spPr>
            <a:xfrm>
              <a:off x="-1049250" y="4639888"/>
              <a:ext cx="346350" cy="230900"/>
            </a:xfrm>
            <a:custGeom>
              <a:rect b="b" l="l" r="r" t="t"/>
              <a:pathLst>
                <a:path extrusionOk="0" h="9236" w="13854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ational Library Workers Day XL by Slidesgo">
  <a:themeElements>
    <a:clrScheme name="Simple Light">
      <a:dk1>
        <a:srgbClr val="421B1A"/>
      </a:dk1>
      <a:lt1>
        <a:srgbClr val="FFF0D7"/>
      </a:lt1>
      <a:dk2>
        <a:srgbClr val="C13633"/>
      </a:dk2>
      <a:lt2>
        <a:srgbClr val="893128"/>
      </a:lt2>
      <a:accent1>
        <a:srgbClr val="722420"/>
      </a:accent1>
      <a:accent2>
        <a:srgbClr val="904D9E"/>
      </a:accent2>
      <a:accent3>
        <a:srgbClr val="3D7391"/>
      </a:accent3>
      <a:accent4>
        <a:srgbClr val="D88445"/>
      </a:accent4>
      <a:accent5>
        <a:srgbClr val="827423"/>
      </a:accent5>
      <a:accent6>
        <a:srgbClr val="C13633"/>
      </a:accent6>
      <a:hlink>
        <a:srgbClr val="FFBE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