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4" r:id="rId5"/>
    <p:sldId id="260" r:id="rId6"/>
    <p:sldId id="265" r:id="rId7"/>
    <p:sldId id="268" r:id="rId8"/>
    <p:sldId id="266" r:id="rId9"/>
    <p:sldId id="267" r:id="rId10"/>
    <p:sldId id="269" r:id="rId11"/>
    <p:sldId id="270" r:id="rId12"/>
    <p:sldId id="271" r:id="rId13"/>
    <p:sldId id="273" r:id="rId14"/>
    <p:sldId id="272" r:id="rId15"/>
    <p:sldId id="275" r:id="rId16"/>
    <p:sldId id="282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-109052" y="1937156"/>
            <a:ext cx="9378456" cy="5046256"/>
            <a:chOff x="-35" y="2263"/>
            <a:chExt cx="5293" cy="213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2263"/>
              <a:ext cx="5249" cy="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0" name="Group 205"/>
            <p:cNvGrpSpPr>
              <a:grpSpLocks/>
            </p:cNvGrpSpPr>
            <p:nvPr/>
          </p:nvGrpSpPr>
          <p:grpSpPr bwMode="auto">
            <a:xfrm>
              <a:off x="445" y="2813"/>
              <a:ext cx="4742" cy="1068"/>
              <a:chOff x="445" y="2813"/>
              <a:chExt cx="4742" cy="1068"/>
            </a:xfrm>
          </p:grpSpPr>
          <p:sp>
            <p:nvSpPr>
              <p:cNvPr id="493" name="Freeform 6"/>
              <p:cNvSpPr>
                <a:spLocks/>
              </p:cNvSpPr>
              <p:nvPr/>
            </p:nvSpPr>
            <p:spPr bwMode="auto">
              <a:xfrm>
                <a:off x="2666" y="3563"/>
                <a:ext cx="257" cy="297"/>
              </a:xfrm>
              <a:custGeom>
                <a:avLst/>
                <a:gdLst>
                  <a:gd name="T0" fmla="*/ 0 w 145"/>
                  <a:gd name="T1" fmla="*/ 154 h 158"/>
                  <a:gd name="T2" fmla="*/ 1 w 145"/>
                  <a:gd name="T3" fmla="*/ 151 h 158"/>
                  <a:gd name="T4" fmla="*/ 3 w 145"/>
                  <a:gd name="T5" fmla="*/ 143 h 158"/>
                  <a:gd name="T6" fmla="*/ 11 w 145"/>
                  <a:gd name="T7" fmla="*/ 118 h 158"/>
                  <a:gd name="T8" fmla="*/ 26 w 145"/>
                  <a:gd name="T9" fmla="*/ 85 h 158"/>
                  <a:gd name="T10" fmla="*/ 37 w 145"/>
                  <a:gd name="T11" fmla="*/ 67 h 158"/>
                  <a:gd name="T12" fmla="*/ 50 w 145"/>
                  <a:gd name="T13" fmla="*/ 50 h 158"/>
                  <a:gd name="T14" fmla="*/ 57 w 145"/>
                  <a:gd name="T15" fmla="*/ 43 h 158"/>
                  <a:gd name="T16" fmla="*/ 65 w 145"/>
                  <a:gd name="T17" fmla="*/ 35 h 158"/>
                  <a:gd name="T18" fmla="*/ 81 w 145"/>
                  <a:gd name="T19" fmla="*/ 23 h 158"/>
                  <a:gd name="T20" fmla="*/ 89 w 145"/>
                  <a:gd name="T21" fmla="*/ 17 h 158"/>
                  <a:gd name="T22" fmla="*/ 97 w 145"/>
                  <a:gd name="T23" fmla="*/ 13 h 158"/>
                  <a:gd name="T24" fmla="*/ 113 w 145"/>
                  <a:gd name="T25" fmla="*/ 7 h 158"/>
                  <a:gd name="T26" fmla="*/ 120 w 145"/>
                  <a:gd name="T27" fmla="*/ 5 h 158"/>
                  <a:gd name="T28" fmla="*/ 126 w 145"/>
                  <a:gd name="T29" fmla="*/ 3 h 158"/>
                  <a:gd name="T30" fmla="*/ 136 w 145"/>
                  <a:gd name="T31" fmla="*/ 1 h 158"/>
                  <a:gd name="T32" fmla="*/ 145 w 145"/>
                  <a:gd name="T33" fmla="*/ 0 h 158"/>
                  <a:gd name="T34" fmla="*/ 137 w 145"/>
                  <a:gd name="T35" fmla="*/ 3 h 158"/>
                  <a:gd name="T36" fmla="*/ 128 w 145"/>
                  <a:gd name="T37" fmla="*/ 7 h 158"/>
                  <a:gd name="T38" fmla="*/ 122 w 145"/>
                  <a:gd name="T39" fmla="*/ 11 h 158"/>
                  <a:gd name="T40" fmla="*/ 116 w 145"/>
                  <a:gd name="T41" fmla="*/ 14 h 158"/>
                  <a:gd name="T42" fmla="*/ 104 w 145"/>
                  <a:gd name="T43" fmla="*/ 23 h 158"/>
                  <a:gd name="T44" fmla="*/ 98 w 145"/>
                  <a:gd name="T45" fmla="*/ 29 h 158"/>
                  <a:gd name="T46" fmla="*/ 92 w 145"/>
                  <a:gd name="T47" fmla="*/ 35 h 158"/>
                  <a:gd name="T48" fmla="*/ 81 w 145"/>
                  <a:gd name="T49" fmla="*/ 50 h 158"/>
                  <a:gd name="T50" fmla="*/ 76 w 145"/>
                  <a:gd name="T51" fmla="*/ 57 h 158"/>
                  <a:gd name="T52" fmla="*/ 72 w 145"/>
                  <a:gd name="T53" fmla="*/ 65 h 158"/>
                  <a:gd name="T54" fmla="*/ 65 w 145"/>
                  <a:gd name="T55" fmla="*/ 82 h 158"/>
                  <a:gd name="T56" fmla="*/ 60 w 145"/>
                  <a:gd name="T57" fmla="*/ 99 h 158"/>
                  <a:gd name="T58" fmla="*/ 54 w 145"/>
                  <a:gd name="T59" fmla="*/ 129 h 158"/>
                  <a:gd name="T60" fmla="*/ 53 w 145"/>
                  <a:gd name="T61" fmla="*/ 151 h 158"/>
                  <a:gd name="T62" fmla="*/ 53 w 145"/>
                  <a:gd name="T63" fmla="*/ 156 h 158"/>
                  <a:gd name="T64" fmla="*/ 53 w 145"/>
                  <a:gd name="T65" fmla="*/ 158 h 158"/>
                  <a:gd name="T66" fmla="*/ 53 w 145"/>
                  <a:gd name="T67" fmla="*/ 158 h 158"/>
                  <a:gd name="T68" fmla="*/ 0 w 145"/>
                  <a:gd name="T69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0" y="154"/>
                    </a:moveTo>
                    <a:cubicBezTo>
                      <a:pt x="0" y="154"/>
                      <a:pt x="1" y="153"/>
                      <a:pt x="1" y="151"/>
                    </a:cubicBezTo>
                    <a:cubicBezTo>
                      <a:pt x="1" y="149"/>
                      <a:pt x="2" y="147"/>
                      <a:pt x="3" y="143"/>
                    </a:cubicBezTo>
                    <a:cubicBezTo>
                      <a:pt x="4" y="137"/>
                      <a:pt x="7" y="128"/>
                      <a:pt x="11" y="118"/>
                    </a:cubicBezTo>
                    <a:cubicBezTo>
                      <a:pt x="15" y="108"/>
                      <a:pt x="20" y="97"/>
                      <a:pt x="26" y="85"/>
                    </a:cubicBezTo>
                    <a:cubicBezTo>
                      <a:pt x="29" y="79"/>
                      <a:pt x="33" y="73"/>
                      <a:pt x="37" y="67"/>
                    </a:cubicBezTo>
                    <a:cubicBezTo>
                      <a:pt x="41" y="62"/>
                      <a:pt x="45" y="56"/>
                      <a:pt x="50" y="50"/>
                    </a:cubicBezTo>
                    <a:cubicBezTo>
                      <a:pt x="52" y="48"/>
                      <a:pt x="55" y="45"/>
                      <a:pt x="57" y="43"/>
                    </a:cubicBezTo>
                    <a:cubicBezTo>
                      <a:pt x="60" y="40"/>
                      <a:pt x="62" y="38"/>
                      <a:pt x="65" y="35"/>
                    </a:cubicBezTo>
                    <a:cubicBezTo>
                      <a:pt x="70" y="31"/>
                      <a:pt x="76" y="26"/>
                      <a:pt x="81" y="23"/>
                    </a:cubicBezTo>
                    <a:cubicBezTo>
                      <a:pt x="84" y="21"/>
                      <a:pt x="86" y="19"/>
                      <a:pt x="89" y="17"/>
                    </a:cubicBezTo>
                    <a:cubicBezTo>
                      <a:pt x="92" y="16"/>
                      <a:pt x="95" y="15"/>
                      <a:pt x="97" y="13"/>
                    </a:cubicBezTo>
                    <a:cubicBezTo>
                      <a:pt x="103" y="11"/>
                      <a:pt x="108" y="8"/>
                      <a:pt x="113" y="7"/>
                    </a:cubicBezTo>
                    <a:cubicBezTo>
                      <a:pt x="115" y="6"/>
                      <a:pt x="117" y="5"/>
                      <a:pt x="120" y="5"/>
                    </a:cubicBezTo>
                    <a:cubicBezTo>
                      <a:pt x="122" y="4"/>
                      <a:pt x="124" y="3"/>
                      <a:pt x="126" y="3"/>
                    </a:cubicBezTo>
                    <a:cubicBezTo>
                      <a:pt x="130" y="2"/>
                      <a:pt x="133" y="1"/>
                      <a:pt x="136" y="1"/>
                    </a:cubicBezTo>
                    <a:cubicBezTo>
                      <a:pt x="142" y="0"/>
                      <a:pt x="145" y="0"/>
                      <a:pt x="145" y="0"/>
                    </a:cubicBezTo>
                    <a:cubicBezTo>
                      <a:pt x="145" y="0"/>
                      <a:pt x="142" y="1"/>
                      <a:pt x="137" y="3"/>
                    </a:cubicBezTo>
                    <a:cubicBezTo>
                      <a:pt x="134" y="4"/>
                      <a:pt x="131" y="6"/>
                      <a:pt x="128" y="7"/>
                    </a:cubicBezTo>
                    <a:cubicBezTo>
                      <a:pt x="126" y="8"/>
                      <a:pt x="124" y="9"/>
                      <a:pt x="122" y="11"/>
                    </a:cubicBezTo>
                    <a:cubicBezTo>
                      <a:pt x="120" y="12"/>
                      <a:pt x="118" y="13"/>
                      <a:pt x="116" y="14"/>
                    </a:cubicBezTo>
                    <a:cubicBezTo>
                      <a:pt x="112" y="17"/>
                      <a:pt x="108" y="20"/>
                      <a:pt x="104" y="23"/>
                    </a:cubicBezTo>
                    <a:cubicBezTo>
                      <a:pt x="102" y="25"/>
                      <a:pt x="100" y="27"/>
                      <a:pt x="98" y="29"/>
                    </a:cubicBezTo>
                    <a:cubicBezTo>
                      <a:pt x="96" y="31"/>
                      <a:pt x="94" y="33"/>
                      <a:pt x="92" y="35"/>
                    </a:cubicBezTo>
                    <a:cubicBezTo>
                      <a:pt x="88" y="40"/>
                      <a:pt x="84" y="44"/>
                      <a:pt x="81" y="50"/>
                    </a:cubicBezTo>
                    <a:cubicBezTo>
                      <a:pt x="79" y="52"/>
                      <a:pt x="78" y="55"/>
                      <a:pt x="76" y="57"/>
                    </a:cubicBezTo>
                    <a:cubicBezTo>
                      <a:pt x="75" y="60"/>
                      <a:pt x="73" y="63"/>
                      <a:pt x="72" y="65"/>
                    </a:cubicBezTo>
                    <a:cubicBezTo>
                      <a:pt x="69" y="71"/>
                      <a:pt x="67" y="76"/>
                      <a:pt x="65" y="82"/>
                    </a:cubicBezTo>
                    <a:cubicBezTo>
                      <a:pt x="63" y="88"/>
                      <a:pt x="61" y="93"/>
                      <a:pt x="60" y="99"/>
                    </a:cubicBezTo>
                    <a:cubicBezTo>
                      <a:pt x="57" y="110"/>
                      <a:pt x="55" y="120"/>
                      <a:pt x="54" y="129"/>
                    </a:cubicBezTo>
                    <a:cubicBezTo>
                      <a:pt x="53" y="138"/>
                      <a:pt x="53" y="146"/>
                      <a:pt x="53" y="151"/>
                    </a:cubicBezTo>
                    <a:cubicBezTo>
                      <a:pt x="53" y="153"/>
                      <a:pt x="53" y="155"/>
                      <a:pt x="53" y="156"/>
                    </a:cubicBezTo>
                    <a:cubicBezTo>
                      <a:pt x="53" y="157"/>
                      <a:pt x="53" y="157"/>
                      <a:pt x="53" y="158"/>
                    </a:cubicBezTo>
                    <a:cubicBezTo>
                      <a:pt x="53" y="158"/>
                      <a:pt x="53" y="158"/>
                      <a:pt x="53" y="158"/>
                    </a:cubicBez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4" name="Freeform 7"/>
              <p:cNvSpPr>
                <a:spLocks/>
              </p:cNvSpPr>
              <p:nvPr/>
            </p:nvSpPr>
            <p:spPr bwMode="auto">
              <a:xfrm>
                <a:off x="2526" y="3563"/>
                <a:ext cx="257" cy="297"/>
              </a:xfrm>
              <a:custGeom>
                <a:avLst/>
                <a:gdLst>
                  <a:gd name="T0" fmla="*/ 92 w 145"/>
                  <a:gd name="T1" fmla="*/ 158 h 158"/>
                  <a:gd name="T2" fmla="*/ 93 w 145"/>
                  <a:gd name="T3" fmla="*/ 158 h 158"/>
                  <a:gd name="T4" fmla="*/ 93 w 145"/>
                  <a:gd name="T5" fmla="*/ 156 h 158"/>
                  <a:gd name="T6" fmla="*/ 93 w 145"/>
                  <a:gd name="T7" fmla="*/ 151 h 158"/>
                  <a:gd name="T8" fmla="*/ 92 w 145"/>
                  <a:gd name="T9" fmla="*/ 129 h 158"/>
                  <a:gd name="T10" fmla="*/ 86 w 145"/>
                  <a:gd name="T11" fmla="*/ 99 h 158"/>
                  <a:gd name="T12" fmla="*/ 81 w 145"/>
                  <a:gd name="T13" fmla="*/ 82 h 158"/>
                  <a:gd name="T14" fmla="*/ 74 w 145"/>
                  <a:gd name="T15" fmla="*/ 65 h 158"/>
                  <a:gd name="T16" fmla="*/ 69 w 145"/>
                  <a:gd name="T17" fmla="*/ 57 h 158"/>
                  <a:gd name="T18" fmla="*/ 65 w 145"/>
                  <a:gd name="T19" fmla="*/ 50 h 158"/>
                  <a:gd name="T20" fmla="*/ 54 w 145"/>
                  <a:gd name="T21" fmla="*/ 35 h 158"/>
                  <a:gd name="T22" fmla="*/ 48 w 145"/>
                  <a:gd name="T23" fmla="*/ 29 h 158"/>
                  <a:gd name="T24" fmla="*/ 42 w 145"/>
                  <a:gd name="T25" fmla="*/ 23 h 158"/>
                  <a:gd name="T26" fmla="*/ 30 w 145"/>
                  <a:gd name="T27" fmla="*/ 14 h 158"/>
                  <a:gd name="T28" fmla="*/ 24 w 145"/>
                  <a:gd name="T29" fmla="*/ 11 h 158"/>
                  <a:gd name="T30" fmla="*/ 18 w 145"/>
                  <a:gd name="T31" fmla="*/ 7 h 158"/>
                  <a:gd name="T32" fmla="*/ 9 w 145"/>
                  <a:gd name="T33" fmla="*/ 3 h 158"/>
                  <a:gd name="T34" fmla="*/ 0 w 145"/>
                  <a:gd name="T35" fmla="*/ 0 h 158"/>
                  <a:gd name="T36" fmla="*/ 10 w 145"/>
                  <a:gd name="T37" fmla="*/ 1 h 158"/>
                  <a:gd name="T38" fmla="*/ 20 w 145"/>
                  <a:gd name="T39" fmla="*/ 3 h 158"/>
                  <a:gd name="T40" fmla="*/ 26 w 145"/>
                  <a:gd name="T41" fmla="*/ 5 h 158"/>
                  <a:gd name="T42" fmla="*/ 33 w 145"/>
                  <a:gd name="T43" fmla="*/ 7 h 158"/>
                  <a:gd name="T44" fmla="*/ 49 w 145"/>
                  <a:gd name="T45" fmla="*/ 13 h 158"/>
                  <a:gd name="T46" fmla="*/ 57 w 145"/>
                  <a:gd name="T47" fmla="*/ 17 h 158"/>
                  <a:gd name="T48" fmla="*/ 65 w 145"/>
                  <a:gd name="T49" fmla="*/ 23 h 158"/>
                  <a:gd name="T50" fmla="*/ 81 w 145"/>
                  <a:gd name="T51" fmla="*/ 35 h 158"/>
                  <a:gd name="T52" fmla="*/ 88 w 145"/>
                  <a:gd name="T53" fmla="*/ 43 h 158"/>
                  <a:gd name="T54" fmla="*/ 96 w 145"/>
                  <a:gd name="T55" fmla="*/ 50 h 158"/>
                  <a:gd name="T56" fmla="*/ 109 w 145"/>
                  <a:gd name="T57" fmla="*/ 67 h 158"/>
                  <a:gd name="T58" fmla="*/ 120 w 145"/>
                  <a:gd name="T59" fmla="*/ 85 h 158"/>
                  <a:gd name="T60" fmla="*/ 135 w 145"/>
                  <a:gd name="T61" fmla="*/ 118 h 158"/>
                  <a:gd name="T62" fmla="*/ 143 w 145"/>
                  <a:gd name="T63" fmla="*/ 143 h 158"/>
                  <a:gd name="T64" fmla="*/ 145 w 145"/>
                  <a:gd name="T65" fmla="*/ 151 h 158"/>
                  <a:gd name="T66" fmla="*/ 145 w 145"/>
                  <a:gd name="T67" fmla="*/ 154 h 158"/>
                  <a:gd name="T68" fmla="*/ 92 w 145"/>
                  <a:gd name="T6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92" y="158"/>
                    </a:moveTo>
                    <a:cubicBezTo>
                      <a:pt x="93" y="158"/>
                      <a:pt x="93" y="158"/>
                      <a:pt x="93" y="158"/>
                    </a:cubicBezTo>
                    <a:cubicBezTo>
                      <a:pt x="93" y="157"/>
                      <a:pt x="93" y="157"/>
                      <a:pt x="93" y="156"/>
                    </a:cubicBezTo>
                    <a:cubicBezTo>
                      <a:pt x="93" y="155"/>
                      <a:pt x="93" y="153"/>
                      <a:pt x="93" y="151"/>
                    </a:cubicBezTo>
                    <a:cubicBezTo>
                      <a:pt x="93" y="146"/>
                      <a:pt x="93" y="138"/>
                      <a:pt x="92" y="129"/>
                    </a:cubicBezTo>
                    <a:cubicBezTo>
                      <a:pt x="91" y="120"/>
                      <a:pt x="89" y="110"/>
                      <a:pt x="86" y="99"/>
                    </a:cubicBezTo>
                    <a:cubicBezTo>
                      <a:pt x="85" y="93"/>
                      <a:pt x="83" y="88"/>
                      <a:pt x="81" y="82"/>
                    </a:cubicBezTo>
                    <a:cubicBezTo>
                      <a:pt x="79" y="76"/>
                      <a:pt x="76" y="71"/>
                      <a:pt x="74" y="65"/>
                    </a:cubicBezTo>
                    <a:cubicBezTo>
                      <a:pt x="72" y="63"/>
                      <a:pt x="71" y="60"/>
                      <a:pt x="69" y="57"/>
                    </a:cubicBezTo>
                    <a:cubicBezTo>
                      <a:pt x="68" y="55"/>
                      <a:pt x="66" y="52"/>
                      <a:pt x="65" y="50"/>
                    </a:cubicBezTo>
                    <a:cubicBezTo>
                      <a:pt x="61" y="44"/>
                      <a:pt x="58" y="40"/>
                      <a:pt x="54" y="35"/>
                    </a:cubicBezTo>
                    <a:cubicBezTo>
                      <a:pt x="52" y="33"/>
                      <a:pt x="50" y="31"/>
                      <a:pt x="48" y="29"/>
                    </a:cubicBezTo>
                    <a:cubicBezTo>
                      <a:pt x="46" y="27"/>
                      <a:pt x="44" y="25"/>
                      <a:pt x="42" y="23"/>
                    </a:cubicBezTo>
                    <a:cubicBezTo>
                      <a:pt x="38" y="20"/>
                      <a:pt x="34" y="17"/>
                      <a:pt x="30" y="14"/>
                    </a:cubicBezTo>
                    <a:cubicBezTo>
                      <a:pt x="28" y="13"/>
                      <a:pt x="26" y="12"/>
                      <a:pt x="24" y="11"/>
                    </a:cubicBezTo>
                    <a:cubicBezTo>
                      <a:pt x="22" y="9"/>
                      <a:pt x="20" y="8"/>
                      <a:pt x="18" y="7"/>
                    </a:cubicBezTo>
                    <a:cubicBezTo>
                      <a:pt x="15" y="6"/>
                      <a:pt x="12" y="4"/>
                      <a:pt x="9" y="3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0"/>
                      <a:pt x="4" y="0"/>
                      <a:pt x="10" y="1"/>
                    </a:cubicBezTo>
                    <a:cubicBezTo>
                      <a:pt x="12" y="1"/>
                      <a:pt x="16" y="2"/>
                      <a:pt x="20" y="3"/>
                    </a:cubicBezTo>
                    <a:cubicBezTo>
                      <a:pt x="22" y="3"/>
                      <a:pt x="24" y="4"/>
                      <a:pt x="26" y="5"/>
                    </a:cubicBezTo>
                    <a:cubicBezTo>
                      <a:pt x="28" y="5"/>
                      <a:pt x="31" y="6"/>
                      <a:pt x="33" y="7"/>
                    </a:cubicBezTo>
                    <a:cubicBezTo>
                      <a:pt x="38" y="8"/>
                      <a:pt x="43" y="11"/>
                      <a:pt x="49" y="13"/>
                    </a:cubicBezTo>
                    <a:cubicBezTo>
                      <a:pt x="51" y="15"/>
                      <a:pt x="54" y="16"/>
                      <a:pt x="57" y="17"/>
                    </a:cubicBezTo>
                    <a:cubicBezTo>
                      <a:pt x="59" y="19"/>
                      <a:pt x="62" y="21"/>
                      <a:pt x="65" y="23"/>
                    </a:cubicBezTo>
                    <a:cubicBezTo>
                      <a:pt x="70" y="26"/>
                      <a:pt x="76" y="31"/>
                      <a:pt x="81" y="35"/>
                    </a:cubicBezTo>
                    <a:cubicBezTo>
                      <a:pt x="83" y="38"/>
                      <a:pt x="86" y="40"/>
                      <a:pt x="88" y="43"/>
                    </a:cubicBezTo>
                    <a:cubicBezTo>
                      <a:pt x="91" y="45"/>
                      <a:pt x="93" y="48"/>
                      <a:pt x="96" y="50"/>
                    </a:cubicBezTo>
                    <a:cubicBezTo>
                      <a:pt x="100" y="56"/>
                      <a:pt x="105" y="62"/>
                      <a:pt x="109" y="67"/>
                    </a:cubicBezTo>
                    <a:cubicBezTo>
                      <a:pt x="113" y="73"/>
                      <a:pt x="116" y="79"/>
                      <a:pt x="120" y="85"/>
                    </a:cubicBezTo>
                    <a:cubicBezTo>
                      <a:pt x="126" y="97"/>
                      <a:pt x="131" y="108"/>
                      <a:pt x="135" y="118"/>
                    </a:cubicBezTo>
                    <a:cubicBezTo>
                      <a:pt x="139" y="128"/>
                      <a:pt x="141" y="137"/>
                      <a:pt x="143" y="143"/>
                    </a:cubicBezTo>
                    <a:cubicBezTo>
                      <a:pt x="144" y="147"/>
                      <a:pt x="144" y="149"/>
                      <a:pt x="145" y="151"/>
                    </a:cubicBezTo>
                    <a:cubicBezTo>
                      <a:pt x="145" y="153"/>
                      <a:pt x="145" y="154"/>
                      <a:pt x="145" y="154"/>
                    </a:cubicBezTo>
                    <a:lnTo>
                      <a:pt x="92" y="15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5" name="Freeform 8"/>
              <p:cNvSpPr>
                <a:spLocks/>
              </p:cNvSpPr>
              <p:nvPr/>
            </p:nvSpPr>
            <p:spPr bwMode="auto">
              <a:xfrm>
                <a:off x="2678" y="3691"/>
                <a:ext cx="263" cy="169"/>
              </a:xfrm>
              <a:custGeom>
                <a:avLst/>
                <a:gdLst>
                  <a:gd name="T0" fmla="*/ 0 w 148"/>
                  <a:gd name="T1" fmla="*/ 81 h 90"/>
                  <a:gd name="T2" fmla="*/ 0 w 148"/>
                  <a:gd name="T3" fmla="*/ 81 h 90"/>
                  <a:gd name="T4" fmla="*/ 1 w 148"/>
                  <a:gd name="T5" fmla="*/ 79 h 90"/>
                  <a:gd name="T6" fmla="*/ 2 w 148"/>
                  <a:gd name="T7" fmla="*/ 76 h 90"/>
                  <a:gd name="T8" fmla="*/ 3 w 148"/>
                  <a:gd name="T9" fmla="*/ 72 h 90"/>
                  <a:gd name="T10" fmla="*/ 8 w 148"/>
                  <a:gd name="T11" fmla="*/ 63 h 90"/>
                  <a:gd name="T12" fmla="*/ 14 w 148"/>
                  <a:gd name="T13" fmla="*/ 52 h 90"/>
                  <a:gd name="T14" fmla="*/ 23 w 148"/>
                  <a:gd name="T15" fmla="*/ 41 h 90"/>
                  <a:gd name="T16" fmla="*/ 35 w 148"/>
                  <a:gd name="T17" fmla="*/ 29 h 90"/>
                  <a:gd name="T18" fmla="*/ 42 w 148"/>
                  <a:gd name="T19" fmla="*/ 24 h 90"/>
                  <a:gd name="T20" fmla="*/ 49 w 148"/>
                  <a:gd name="T21" fmla="*/ 19 h 90"/>
                  <a:gd name="T22" fmla="*/ 52 w 148"/>
                  <a:gd name="T23" fmla="*/ 17 h 90"/>
                  <a:gd name="T24" fmla="*/ 56 w 148"/>
                  <a:gd name="T25" fmla="*/ 15 h 90"/>
                  <a:gd name="T26" fmla="*/ 64 w 148"/>
                  <a:gd name="T27" fmla="*/ 11 h 90"/>
                  <a:gd name="T28" fmla="*/ 80 w 148"/>
                  <a:gd name="T29" fmla="*/ 5 h 90"/>
                  <a:gd name="T30" fmla="*/ 95 w 148"/>
                  <a:gd name="T31" fmla="*/ 2 h 90"/>
                  <a:gd name="T32" fmla="*/ 109 w 148"/>
                  <a:gd name="T33" fmla="*/ 0 h 90"/>
                  <a:gd name="T34" fmla="*/ 122 w 148"/>
                  <a:gd name="T35" fmla="*/ 0 h 90"/>
                  <a:gd name="T36" fmla="*/ 128 w 148"/>
                  <a:gd name="T37" fmla="*/ 0 h 90"/>
                  <a:gd name="T38" fmla="*/ 133 w 148"/>
                  <a:gd name="T39" fmla="*/ 1 h 90"/>
                  <a:gd name="T40" fmla="*/ 141 w 148"/>
                  <a:gd name="T41" fmla="*/ 2 h 90"/>
                  <a:gd name="T42" fmla="*/ 148 w 148"/>
                  <a:gd name="T43" fmla="*/ 3 h 90"/>
                  <a:gd name="T44" fmla="*/ 141 w 148"/>
                  <a:gd name="T45" fmla="*/ 4 h 90"/>
                  <a:gd name="T46" fmla="*/ 133 w 148"/>
                  <a:gd name="T47" fmla="*/ 6 h 90"/>
                  <a:gd name="T48" fmla="*/ 128 w 148"/>
                  <a:gd name="T49" fmla="*/ 7 h 90"/>
                  <a:gd name="T50" fmla="*/ 123 w 148"/>
                  <a:gd name="T51" fmla="*/ 8 h 90"/>
                  <a:gd name="T52" fmla="*/ 112 w 148"/>
                  <a:gd name="T53" fmla="*/ 12 h 90"/>
                  <a:gd name="T54" fmla="*/ 100 w 148"/>
                  <a:gd name="T55" fmla="*/ 18 h 90"/>
                  <a:gd name="T56" fmla="*/ 89 w 148"/>
                  <a:gd name="T57" fmla="*/ 25 h 90"/>
                  <a:gd name="T58" fmla="*/ 78 w 148"/>
                  <a:gd name="T59" fmla="*/ 33 h 90"/>
                  <a:gd name="T60" fmla="*/ 73 w 148"/>
                  <a:gd name="T61" fmla="*/ 38 h 90"/>
                  <a:gd name="T62" fmla="*/ 71 w 148"/>
                  <a:gd name="T63" fmla="*/ 40 h 90"/>
                  <a:gd name="T64" fmla="*/ 69 w 148"/>
                  <a:gd name="T65" fmla="*/ 43 h 90"/>
                  <a:gd name="T66" fmla="*/ 66 w 148"/>
                  <a:gd name="T67" fmla="*/ 48 h 90"/>
                  <a:gd name="T68" fmla="*/ 62 w 148"/>
                  <a:gd name="T69" fmla="*/ 53 h 90"/>
                  <a:gd name="T70" fmla="*/ 57 w 148"/>
                  <a:gd name="T71" fmla="*/ 63 h 90"/>
                  <a:gd name="T72" fmla="*/ 54 w 148"/>
                  <a:gd name="T73" fmla="*/ 72 h 90"/>
                  <a:gd name="T74" fmla="*/ 53 w 148"/>
                  <a:gd name="T75" fmla="*/ 80 h 90"/>
                  <a:gd name="T76" fmla="*/ 52 w 148"/>
                  <a:gd name="T77" fmla="*/ 86 h 90"/>
                  <a:gd name="T78" fmla="*/ 52 w 148"/>
                  <a:gd name="T79" fmla="*/ 88 h 90"/>
                  <a:gd name="T80" fmla="*/ 52 w 148"/>
                  <a:gd name="T81" fmla="*/ 89 h 90"/>
                  <a:gd name="T82" fmla="*/ 52 w 148"/>
                  <a:gd name="T83" fmla="*/ 89 h 90"/>
                  <a:gd name="T84" fmla="*/ 52 w 148"/>
                  <a:gd name="T85" fmla="*/ 90 h 90"/>
                  <a:gd name="T86" fmla="*/ 52 w 148"/>
                  <a:gd name="T87" fmla="*/ 90 h 90"/>
                  <a:gd name="T88" fmla="*/ 0 w 148"/>
                  <a:gd name="T89" fmla="*/ 8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0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0"/>
                      <a:pt x="0" y="80"/>
                      <a:pt x="1" y="79"/>
                    </a:cubicBezTo>
                    <a:cubicBezTo>
                      <a:pt x="1" y="78"/>
                      <a:pt x="1" y="77"/>
                      <a:pt x="2" y="76"/>
                    </a:cubicBezTo>
                    <a:cubicBezTo>
                      <a:pt x="2" y="75"/>
                      <a:pt x="3" y="73"/>
                      <a:pt x="3" y="72"/>
                    </a:cubicBezTo>
                    <a:cubicBezTo>
                      <a:pt x="4" y="69"/>
                      <a:pt x="6" y="66"/>
                      <a:pt x="8" y="63"/>
                    </a:cubicBezTo>
                    <a:cubicBezTo>
                      <a:pt x="10" y="60"/>
                      <a:pt x="12" y="56"/>
                      <a:pt x="14" y="52"/>
                    </a:cubicBezTo>
                    <a:cubicBezTo>
                      <a:pt x="17" y="48"/>
                      <a:pt x="20" y="45"/>
                      <a:pt x="23" y="41"/>
                    </a:cubicBezTo>
                    <a:cubicBezTo>
                      <a:pt x="27" y="37"/>
                      <a:pt x="31" y="33"/>
                      <a:pt x="35" y="29"/>
                    </a:cubicBezTo>
                    <a:cubicBezTo>
                      <a:pt x="37" y="27"/>
                      <a:pt x="39" y="26"/>
                      <a:pt x="42" y="24"/>
                    </a:cubicBezTo>
                    <a:cubicBezTo>
                      <a:pt x="44" y="22"/>
                      <a:pt x="46" y="21"/>
                      <a:pt x="49" y="19"/>
                    </a:cubicBezTo>
                    <a:cubicBezTo>
                      <a:pt x="50" y="18"/>
                      <a:pt x="51" y="17"/>
                      <a:pt x="52" y="17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9" y="9"/>
                      <a:pt x="74" y="7"/>
                      <a:pt x="80" y="5"/>
                    </a:cubicBezTo>
                    <a:cubicBezTo>
                      <a:pt x="85" y="4"/>
                      <a:pt x="90" y="2"/>
                      <a:pt x="95" y="2"/>
                    </a:cubicBezTo>
                    <a:cubicBezTo>
                      <a:pt x="100" y="1"/>
                      <a:pt x="105" y="1"/>
                      <a:pt x="109" y="0"/>
                    </a:cubicBezTo>
                    <a:cubicBezTo>
                      <a:pt x="114" y="0"/>
                      <a:pt x="118" y="0"/>
                      <a:pt x="122" y="0"/>
                    </a:cubicBezTo>
                    <a:cubicBezTo>
                      <a:pt x="124" y="0"/>
                      <a:pt x="126" y="0"/>
                      <a:pt x="128" y="0"/>
                    </a:cubicBezTo>
                    <a:cubicBezTo>
                      <a:pt x="130" y="0"/>
                      <a:pt x="131" y="1"/>
                      <a:pt x="133" y="1"/>
                    </a:cubicBezTo>
                    <a:cubicBezTo>
                      <a:pt x="136" y="1"/>
                      <a:pt x="139" y="1"/>
                      <a:pt x="141" y="2"/>
                    </a:cubicBezTo>
                    <a:cubicBezTo>
                      <a:pt x="145" y="2"/>
                      <a:pt x="148" y="3"/>
                      <a:pt x="148" y="3"/>
                    </a:cubicBezTo>
                    <a:cubicBezTo>
                      <a:pt x="148" y="3"/>
                      <a:pt x="145" y="3"/>
                      <a:pt x="141" y="4"/>
                    </a:cubicBezTo>
                    <a:cubicBezTo>
                      <a:pt x="139" y="4"/>
                      <a:pt x="136" y="5"/>
                      <a:pt x="133" y="6"/>
                    </a:cubicBezTo>
                    <a:cubicBezTo>
                      <a:pt x="132" y="6"/>
                      <a:pt x="130" y="6"/>
                      <a:pt x="128" y="7"/>
                    </a:cubicBezTo>
                    <a:cubicBezTo>
                      <a:pt x="127" y="7"/>
                      <a:pt x="125" y="8"/>
                      <a:pt x="123" y="8"/>
                    </a:cubicBezTo>
                    <a:cubicBezTo>
                      <a:pt x="120" y="10"/>
                      <a:pt x="116" y="11"/>
                      <a:pt x="112" y="12"/>
                    </a:cubicBezTo>
                    <a:cubicBezTo>
                      <a:pt x="108" y="14"/>
                      <a:pt x="104" y="16"/>
                      <a:pt x="100" y="18"/>
                    </a:cubicBezTo>
                    <a:cubicBezTo>
                      <a:pt x="96" y="20"/>
                      <a:pt x="93" y="22"/>
                      <a:pt x="89" y="25"/>
                    </a:cubicBezTo>
                    <a:cubicBezTo>
                      <a:pt x="85" y="27"/>
                      <a:pt x="82" y="30"/>
                      <a:pt x="78" y="33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1"/>
                      <a:pt x="70" y="42"/>
                      <a:pt x="69" y="43"/>
                    </a:cubicBezTo>
                    <a:cubicBezTo>
                      <a:pt x="68" y="45"/>
                      <a:pt x="67" y="46"/>
                      <a:pt x="66" y="48"/>
                    </a:cubicBezTo>
                    <a:cubicBezTo>
                      <a:pt x="64" y="50"/>
                      <a:pt x="63" y="51"/>
                      <a:pt x="62" y="53"/>
                    </a:cubicBezTo>
                    <a:cubicBezTo>
                      <a:pt x="60" y="56"/>
                      <a:pt x="59" y="60"/>
                      <a:pt x="57" y="63"/>
                    </a:cubicBezTo>
                    <a:cubicBezTo>
                      <a:pt x="56" y="66"/>
                      <a:pt x="55" y="69"/>
                      <a:pt x="54" y="72"/>
                    </a:cubicBezTo>
                    <a:cubicBezTo>
                      <a:pt x="54" y="75"/>
                      <a:pt x="53" y="78"/>
                      <a:pt x="53" y="80"/>
                    </a:cubicBezTo>
                    <a:cubicBezTo>
                      <a:pt x="52" y="83"/>
                      <a:pt x="52" y="85"/>
                      <a:pt x="52" y="86"/>
                    </a:cubicBezTo>
                    <a:cubicBezTo>
                      <a:pt x="52" y="87"/>
                      <a:pt x="52" y="88"/>
                      <a:pt x="52" y="88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6" name="Freeform 9"/>
              <p:cNvSpPr>
                <a:spLocks/>
              </p:cNvSpPr>
              <p:nvPr/>
            </p:nvSpPr>
            <p:spPr bwMode="auto">
              <a:xfrm>
                <a:off x="2501" y="3691"/>
                <a:ext cx="263" cy="169"/>
              </a:xfrm>
              <a:custGeom>
                <a:avLst/>
                <a:gdLst>
                  <a:gd name="T0" fmla="*/ 96 w 148"/>
                  <a:gd name="T1" fmla="*/ 90 h 90"/>
                  <a:gd name="T2" fmla="*/ 96 w 148"/>
                  <a:gd name="T3" fmla="*/ 90 h 90"/>
                  <a:gd name="T4" fmla="*/ 96 w 148"/>
                  <a:gd name="T5" fmla="*/ 89 h 90"/>
                  <a:gd name="T6" fmla="*/ 96 w 148"/>
                  <a:gd name="T7" fmla="*/ 89 h 90"/>
                  <a:gd name="T8" fmla="*/ 96 w 148"/>
                  <a:gd name="T9" fmla="*/ 88 h 90"/>
                  <a:gd name="T10" fmla="*/ 96 w 148"/>
                  <a:gd name="T11" fmla="*/ 86 h 90"/>
                  <a:gd name="T12" fmla="*/ 95 w 148"/>
                  <a:gd name="T13" fmla="*/ 80 h 90"/>
                  <a:gd name="T14" fmla="*/ 94 w 148"/>
                  <a:gd name="T15" fmla="*/ 72 h 90"/>
                  <a:gd name="T16" fmla="*/ 91 w 148"/>
                  <a:gd name="T17" fmla="*/ 63 h 90"/>
                  <a:gd name="T18" fmla="*/ 86 w 148"/>
                  <a:gd name="T19" fmla="*/ 53 h 90"/>
                  <a:gd name="T20" fmla="*/ 83 w 148"/>
                  <a:gd name="T21" fmla="*/ 48 h 90"/>
                  <a:gd name="T22" fmla="*/ 79 w 148"/>
                  <a:gd name="T23" fmla="*/ 43 h 90"/>
                  <a:gd name="T24" fmla="*/ 77 w 148"/>
                  <a:gd name="T25" fmla="*/ 40 h 90"/>
                  <a:gd name="T26" fmla="*/ 75 w 148"/>
                  <a:gd name="T27" fmla="*/ 38 h 90"/>
                  <a:gd name="T28" fmla="*/ 70 w 148"/>
                  <a:gd name="T29" fmla="*/ 33 h 90"/>
                  <a:gd name="T30" fmla="*/ 59 w 148"/>
                  <a:gd name="T31" fmla="*/ 25 h 90"/>
                  <a:gd name="T32" fmla="*/ 48 w 148"/>
                  <a:gd name="T33" fmla="*/ 18 h 90"/>
                  <a:gd name="T34" fmla="*/ 36 w 148"/>
                  <a:gd name="T35" fmla="*/ 12 h 90"/>
                  <a:gd name="T36" fmla="*/ 25 w 148"/>
                  <a:gd name="T37" fmla="*/ 8 h 90"/>
                  <a:gd name="T38" fmla="*/ 20 w 148"/>
                  <a:gd name="T39" fmla="*/ 7 h 90"/>
                  <a:gd name="T40" fmla="*/ 15 w 148"/>
                  <a:gd name="T41" fmla="*/ 6 h 90"/>
                  <a:gd name="T42" fmla="*/ 7 w 148"/>
                  <a:gd name="T43" fmla="*/ 4 h 90"/>
                  <a:gd name="T44" fmla="*/ 0 w 148"/>
                  <a:gd name="T45" fmla="*/ 3 h 90"/>
                  <a:gd name="T46" fmla="*/ 7 w 148"/>
                  <a:gd name="T47" fmla="*/ 2 h 90"/>
                  <a:gd name="T48" fmla="*/ 15 w 148"/>
                  <a:gd name="T49" fmla="*/ 1 h 90"/>
                  <a:gd name="T50" fmla="*/ 20 w 148"/>
                  <a:gd name="T51" fmla="*/ 0 h 90"/>
                  <a:gd name="T52" fmla="*/ 26 w 148"/>
                  <a:gd name="T53" fmla="*/ 0 h 90"/>
                  <a:gd name="T54" fmla="*/ 39 w 148"/>
                  <a:gd name="T55" fmla="*/ 0 h 90"/>
                  <a:gd name="T56" fmla="*/ 53 w 148"/>
                  <a:gd name="T57" fmla="*/ 2 h 90"/>
                  <a:gd name="T58" fmla="*/ 68 w 148"/>
                  <a:gd name="T59" fmla="*/ 5 h 90"/>
                  <a:gd name="T60" fmla="*/ 84 w 148"/>
                  <a:gd name="T61" fmla="*/ 11 h 90"/>
                  <a:gd name="T62" fmla="*/ 92 w 148"/>
                  <a:gd name="T63" fmla="*/ 15 h 90"/>
                  <a:gd name="T64" fmla="*/ 96 w 148"/>
                  <a:gd name="T65" fmla="*/ 17 h 90"/>
                  <a:gd name="T66" fmla="*/ 99 w 148"/>
                  <a:gd name="T67" fmla="*/ 19 h 90"/>
                  <a:gd name="T68" fmla="*/ 106 w 148"/>
                  <a:gd name="T69" fmla="*/ 24 h 90"/>
                  <a:gd name="T70" fmla="*/ 113 w 148"/>
                  <a:gd name="T71" fmla="*/ 29 h 90"/>
                  <a:gd name="T72" fmla="*/ 125 w 148"/>
                  <a:gd name="T73" fmla="*/ 41 h 90"/>
                  <a:gd name="T74" fmla="*/ 134 w 148"/>
                  <a:gd name="T75" fmla="*/ 52 h 90"/>
                  <a:gd name="T76" fmla="*/ 140 w 148"/>
                  <a:gd name="T77" fmla="*/ 63 h 90"/>
                  <a:gd name="T78" fmla="*/ 145 w 148"/>
                  <a:gd name="T79" fmla="*/ 72 h 90"/>
                  <a:gd name="T80" fmla="*/ 146 w 148"/>
                  <a:gd name="T81" fmla="*/ 76 h 90"/>
                  <a:gd name="T82" fmla="*/ 147 w 148"/>
                  <a:gd name="T83" fmla="*/ 79 h 90"/>
                  <a:gd name="T84" fmla="*/ 148 w 148"/>
                  <a:gd name="T85" fmla="*/ 81 h 90"/>
                  <a:gd name="T86" fmla="*/ 148 w 148"/>
                  <a:gd name="T87" fmla="*/ 81 h 90"/>
                  <a:gd name="T88" fmla="*/ 96 w 148"/>
                  <a:gd name="T8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96" y="90"/>
                    </a:moveTo>
                    <a:cubicBezTo>
                      <a:pt x="96" y="90"/>
                      <a:pt x="96" y="90"/>
                      <a:pt x="96" y="90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8"/>
                    </a:cubicBezTo>
                    <a:cubicBezTo>
                      <a:pt x="96" y="88"/>
                      <a:pt x="96" y="87"/>
                      <a:pt x="96" y="86"/>
                    </a:cubicBezTo>
                    <a:cubicBezTo>
                      <a:pt x="96" y="85"/>
                      <a:pt x="96" y="83"/>
                      <a:pt x="95" y="80"/>
                    </a:cubicBezTo>
                    <a:cubicBezTo>
                      <a:pt x="95" y="78"/>
                      <a:pt x="95" y="75"/>
                      <a:pt x="94" y="72"/>
                    </a:cubicBezTo>
                    <a:cubicBezTo>
                      <a:pt x="93" y="69"/>
                      <a:pt x="92" y="66"/>
                      <a:pt x="91" y="63"/>
                    </a:cubicBezTo>
                    <a:cubicBezTo>
                      <a:pt x="89" y="60"/>
                      <a:pt x="88" y="56"/>
                      <a:pt x="86" y="53"/>
                    </a:cubicBezTo>
                    <a:cubicBezTo>
                      <a:pt x="85" y="51"/>
                      <a:pt x="84" y="50"/>
                      <a:pt x="83" y="48"/>
                    </a:cubicBezTo>
                    <a:cubicBezTo>
                      <a:pt x="81" y="46"/>
                      <a:pt x="80" y="45"/>
                      <a:pt x="79" y="43"/>
                    </a:cubicBezTo>
                    <a:cubicBezTo>
                      <a:pt x="78" y="42"/>
                      <a:pt x="78" y="41"/>
                      <a:pt x="77" y="40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7" y="30"/>
                      <a:pt x="63" y="27"/>
                      <a:pt x="59" y="25"/>
                    </a:cubicBezTo>
                    <a:cubicBezTo>
                      <a:pt x="56" y="22"/>
                      <a:pt x="52" y="20"/>
                      <a:pt x="48" y="18"/>
                    </a:cubicBezTo>
                    <a:cubicBezTo>
                      <a:pt x="44" y="16"/>
                      <a:pt x="40" y="14"/>
                      <a:pt x="36" y="12"/>
                    </a:cubicBezTo>
                    <a:cubicBezTo>
                      <a:pt x="32" y="11"/>
                      <a:pt x="28" y="10"/>
                      <a:pt x="25" y="8"/>
                    </a:cubicBezTo>
                    <a:cubicBezTo>
                      <a:pt x="23" y="8"/>
                      <a:pt x="21" y="7"/>
                      <a:pt x="20" y="7"/>
                    </a:cubicBezTo>
                    <a:cubicBezTo>
                      <a:pt x="18" y="6"/>
                      <a:pt x="16" y="6"/>
                      <a:pt x="15" y="6"/>
                    </a:cubicBezTo>
                    <a:cubicBezTo>
                      <a:pt x="12" y="5"/>
                      <a:pt x="9" y="4"/>
                      <a:pt x="7" y="4"/>
                    </a:cubicBezTo>
                    <a:cubicBezTo>
                      <a:pt x="3" y="3"/>
                      <a:pt x="0" y="3"/>
                      <a:pt x="0" y="3"/>
                    </a:cubicBezTo>
                    <a:cubicBezTo>
                      <a:pt x="0" y="3"/>
                      <a:pt x="3" y="2"/>
                      <a:pt x="7" y="2"/>
                    </a:cubicBezTo>
                    <a:cubicBezTo>
                      <a:pt x="9" y="1"/>
                      <a:pt x="12" y="1"/>
                      <a:pt x="15" y="1"/>
                    </a:cubicBezTo>
                    <a:cubicBezTo>
                      <a:pt x="17" y="1"/>
                      <a:pt x="19" y="0"/>
                      <a:pt x="20" y="0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30" y="0"/>
                      <a:pt x="34" y="0"/>
                      <a:pt x="39" y="0"/>
                    </a:cubicBezTo>
                    <a:cubicBezTo>
                      <a:pt x="43" y="1"/>
                      <a:pt x="48" y="1"/>
                      <a:pt x="53" y="2"/>
                    </a:cubicBezTo>
                    <a:cubicBezTo>
                      <a:pt x="58" y="2"/>
                      <a:pt x="63" y="4"/>
                      <a:pt x="68" y="5"/>
                    </a:cubicBezTo>
                    <a:cubicBezTo>
                      <a:pt x="74" y="7"/>
                      <a:pt x="79" y="9"/>
                      <a:pt x="84" y="11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2" y="21"/>
                      <a:pt x="104" y="22"/>
                      <a:pt x="106" y="24"/>
                    </a:cubicBezTo>
                    <a:cubicBezTo>
                      <a:pt x="109" y="26"/>
                      <a:pt x="111" y="27"/>
                      <a:pt x="113" y="29"/>
                    </a:cubicBezTo>
                    <a:cubicBezTo>
                      <a:pt x="117" y="33"/>
                      <a:pt x="121" y="37"/>
                      <a:pt x="125" y="41"/>
                    </a:cubicBezTo>
                    <a:cubicBezTo>
                      <a:pt x="128" y="45"/>
                      <a:pt x="131" y="48"/>
                      <a:pt x="134" y="52"/>
                    </a:cubicBezTo>
                    <a:cubicBezTo>
                      <a:pt x="136" y="56"/>
                      <a:pt x="138" y="60"/>
                      <a:pt x="140" y="63"/>
                    </a:cubicBezTo>
                    <a:cubicBezTo>
                      <a:pt x="142" y="66"/>
                      <a:pt x="144" y="69"/>
                      <a:pt x="145" y="72"/>
                    </a:cubicBezTo>
                    <a:cubicBezTo>
                      <a:pt x="145" y="73"/>
                      <a:pt x="146" y="75"/>
                      <a:pt x="146" y="76"/>
                    </a:cubicBezTo>
                    <a:cubicBezTo>
                      <a:pt x="147" y="77"/>
                      <a:pt x="147" y="78"/>
                      <a:pt x="147" y="79"/>
                    </a:cubicBezTo>
                    <a:cubicBezTo>
                      <a:pt x="148" y="80"/>
                      <a:pt x="148" y="80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lnTo>
                      <a:pt x="96" y="90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7" name="Freeform 10"/>
              <p:cNvSpPr>
                <a:spLocks/>
              </p:cNvSpPr>
              <p:nvPr/>
            </p:nvSpPr>
            <p:spPr bwMode="auto">
              <a:xfrm>
                <a:off x="2675" y="3532"/>
                <a:ext cx="94" cy="281"/>
              </a:xfrm>
              <a:custGeom>
                <a:avLst/>
                <a:gdLst>
                  <a:gd name="T0" fmla="*/ 0 w 53"/>
                  <a:gd name="T1" fmla="*/ 150 h 150"/>
                  <a:gd name="T2" fmla="*/ 0 w 53"/>
                  <a:gd name="T3" fmla="*/ 148 h 150"/>
                  <a:gd name="T4" fmla="*/ 1 w 53"/>
                  <a:gd name="T5" fmla="*/ 143 h 150"/>
                  <a:gd name="T6" fmla="*/ 2 w 53"/>
                  <a:gd name="T7" fmla="*/ 125 h 150"/>
                  <a:gd name="T8" fmla="*/ 12 w 53"/>
                  <a:gd name="T9" fmla="*/ 70 h 150"/>
                  <a:gd name="T10" fmla="*/ 20 w 53"/>
                  <a:gd name="T11" fmla="*/ 42 h 150"/>
                  <a:gd name="T12" fmla="*/ 26 w 53"/>
                  <a:gd name="T13" fmla="*/ 30 h 150"/>
                  <a:gd name="T14" fmla="*/ 32 w 53"/>
                  <a:gd name="T15" fmla="*/ 19 h 150"/>
                  <a:gd name="T16" fmla="*/ 37 w 53"/>
                  <a:gd name="T17" fmla="*/ 10 h 150"/>
                  <a:gd name="T18" fmla="*/ 43 w 53"/>
                  <a:gd name="T19" fmla="*/ 5 h 150"/>
                  <a:gd name="T20" fmla="*/ 47 w 53"/>
                  <a:gd name="T21" fmla="*/ 1 h 150"/>
                  <a:gd name="T22" fmla="*/ 48 w 53"/>
                  <a:gd name="T23" fmla="*/ 0 h 150"/>
                  <a:gd name="T24" fmla="*/ 47 w 53"/>
                  <a:gd name="T25" fmla="*/ 2 h 150"/>
                  <a:gd name="T26" fmla="*/ 45 w 53"/>
                  <a:gd name="T27" fmla="*/ 6 h 150"/>
                  <a:gd name="T28" fmla="*/ 42 w 53"/>
                  <a:gd name="T29" fmla="*/ 13 h 150"/>
                  <a:gd name="T30" fmla="*/ 39 w 53"/>
                  <a:gd name="T31" fmla="*/ 22 h 150"/>
                  <a:gd name="T32" fmla="*/ 38 w 53"/>
                  <a:gd name="T33" fmla="*/ 33 h 150"/>
                  <a:gd name="T34" fmla="*/ 37 w 53"/>
                  <a:gd name="T35" fmla="*/ 45 h 150"/>
                  <a:gd name="T36" fmla="*/ 38 w 53"/>
                  <a:gd name="T37" fmla="*/ 72 h 150"/>
                  <a:gd name="T38" fmla="*/ 47 w 53"/>
                  <a:gd name="T39" fmla="*/ 123 h 150"/>
                  <a:gd name="T40" fmla="*/ 51 w 53"/>
                  <a:gd name="T41" fmla="*/ 139 h 150"/>
                  <a:gd name="T42" fmla="*/ 52 w 53"/>
                  <a:gd name="T43" fmla="*/ 143 h 150"/>
                  <a:gd name="T44" fmla="*/ 53 w 53"/>
                  <a:gd name="T45" fmla="*/ 144 h 150"/>
                  <a:gd name="T46" fmla="*/ 0 w 53"/>
                  <a:gd name="T4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150">
                    <a:moveTo>
                      <a:pt x="0" y="150"/>
                    </a:moveTo>
                    <a:cubicBezTo>
                      <a:pt x="0" y="150"/>
                      <a:pt x="0" y="150"/>
                      <a:pt x="0" y="148"/>
                    </a:cubicBezTo>
                    <a:cubicBezTo>
                      <a:pt x="0" y="147"/>
                      <a:pt x="0" y="145"/>
                      <a:pt x="1" y="143"/>
                    </a:cubicBezTo>
                    <a:cubicBezTo>
                      <a:pt x="1" y="139"/>
                      <a:pt x="1" y="132"/>
                      <a:pt x="2" y="125"/>
                    </a:cubicBezTo>
                    <a:cubicBezTo>
                      <a:pt x="4" y="110"/>
                      <a:pt x="7" y="90"/>
                      <a:pt x="12" y="70"/>
                    </a:cubicBezTo>
                    <a:cubicBezTo>
                      <a:pt x="14" y="61"/>
                      <a:pt x="17" y="51"/>
                      <a:pt x="20" y="42"/>
                    </a:cubicBezTo>
                    <a:cubicBezTo>
                      <a:pt x="22" y="38"/>
                      <a:pt x="24" y="33"/>
                      <a:pt x="26" y="30"/>
                    </a:cubicBezTo>
                    <a:cubicBezTo>
                      <a:pt x="28" y="26"/>
                      <a:pt x="30" y="22"/>
                      <a:pt x="32" y="19"/>
                    </a:cubicBezTo>
                    <a:cubicBezTo>
                      <a:pt x="33" y="16"/>
                      <a:pt x="36" y="13"/>
                      <a:pt x="37" y="10"/>
                    </a:cubicBezTo>
                    <a:cubicBezTo>
                      <a:pt x="39" y="8"/>
                      <a:pt x="41" y="6"/>
                      <a:pt x="43" y="5"/>
                    </a:cubicBezTo>
                    <a:cubicBezTo>
                      <a:pt x="44" y="3"/>
                      <a:pt x="46" y="2"/>
                      <a:pt x="47" y="1"/>
                    </a:cubicBezTo>
                    <a:cubicBezTo>
                      <a:pt x="47" y="1"/>
                      <a:pt x="48" y="0"/>
                      <a:pt x="48" y="0"/>
                    </a:cubicBezTo>
                    <a:cubicBezTo>
                      <a:pt x="48" y="0"/>
                      <a:pt x="48" y="1"/>
                      <a:pt x="47" y="2"/>
                    </a:cubicBezTo>
                    <a:cubicBezTo>
                      <a:pt x="46" y="3"/>
                      <a:pt x="45" y="4"/>
                      <a:pt x="45" y="6"/>
                    </a:cubicBezTo>
                    <a:cubicBezTo>
                      <a:pt x="44" y="8"/>
                      <a:pt x="43" y="10"/>
                      <a:pt x="42" y="13"/>
                    </a:cubicBezTo>
                    <a:cubicBezTo>
                      <a:pt x="41" y="15"/>
                      <a:pt x="40" y="19"/>
                      <a:pt x="39" y="22"/>
                    </a:cubicBezTo>
                    <a:cubicBezTo>
                      <a:pt x="38" y="25"/>
                      <a:pt x="38" y="29"/>
                      <a:pt x="38" y="33"/>
                    </a:cubicBezTo>
                    <a:cubicBezTo>
                      <a:pt x="37" y="37"/>
                      <a:pt x="37" y="41"/>
                      <a:pt x="37" y="45"/>
                    </a:cubicBezTo>
                    <a:cubicBezTo>
                      <a:pt x="37" y="54"/>
                      <a:pt x="37" y="63"/>
                      <a:pt x="38" y="72"/>
                    </a:cubicBezTo>
                    <a:cubicBezTo>
                      <a:pt x="40" y="91"/>
                      <a:pt x="44" y="109"/>
                      <a:pt x="47" y="123"/>
                    </a:cubicBezTo>
                    <a:cubicBezTo>
                      <a:pt x="49" y="129"/>
                      <a:pt x="50" y="135"/>
                      <a:pt x="51" y="139"/>
                    </a:cubicBezTo>
                    <a:cubicBezTo>
                      <a:pt x="52" y="140"/>
                      <a:pt x="52" y="142"/>
                      <a:pt x="52" y="143"/>
                    </a:cubicBezTo>
                    <a:cubicBezTo>
                      <a:pt x="53" y="144"/>
                      <a:pt x="53" y="144"/>
                      <a:pt x="53" y="144"/>
                    </a:cubicBez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8" name="Freeform 11"/>
              <p:cNvSpPr>
                <a:spLocks/>
              </p:cNvSpPr>
              <p:nvPr/>
            </p:nvSpPr>
            <p:spPr bwMode="auto">
              <a:xfrm>
                <a:off x="2845" y="3635"/>
                <a:ext cx="153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9" name="Oval 12"/>
              <p:cNvSpPr>
                <a:spLocks noChangeArrowheads="1"/>
              </p:cNvSpPr>
              <p:nvPr/>
            </p:nvSpPr>
            <p:spPr bwMode="auto">
              <a:xfrm>
                <a:off x="2895" y="368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0" name="Oval 13"/>
              <p:cNvSpPr>
                <a:spLocks noChangeArrowheads="1"/>
              </p:cNvSpPr>
              <p:nvPr/>
            </p:nvSpPr>
            <p:spPr bwMode="auto">
              <a:xfrm>
                <a:off x="2904" y="3699"/>
                <a:ext cx="35" cy="35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1" name="Freeform 14"/>
              <p:cNvSpPr>
                <a:spLocks/>
              </p:cNvSpPr>
              <p:nvPr/>
            </p:nvSpPr>
            <p:spPr bwMode="auto">
              <a:xfrm>
                <a:off x="2845" y="3485"/>
                <a:ext cx="153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2" name="Oval 15"/>
              <p:cNvSpPr>
                <a:spLocks noChangeArrowheads="1"/>
              </p:cNvSpPr>
              <p:nvPr/>
            </p:nvSpPr>
            <p:spPr bwMode="auto">
              <a:xfrm>
                <a:off x="2895" y="353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3" name="Oval 16"/>
              <p:cNvSpPr>
                <a:spLocks noChangeArrowheads="1"/>
              </p:cNvSpPr>
              <p:nvPr/>
            </p:nvSpPr>
            <p:spPr bwMode="auto">
              <a:xfrm>
                <a:off x="2904" y="3548"/>
                <a:ext cx="35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4" name="Freeform 17"/>
              <p:cNvSpPr>
                <a:spLocks/>
              </p:cNvSpPr>
              <p:nvPr/>
            </p:nvSpPr>
            <p:spPr bwMode="auto">
              <a:xfrm>
                <a:off x="2675" y="3425"/>
                <a:ext cx="152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5" name="Oval 18"/>
              <p:cNvSpPr>
                <a:spLocks noChangeArrowheads="1"/>
              </p:cNvSpPr>
              <p:nvPr/>
            </p:nvSpPr>
            <p:spPr bwMode="auto">
              <a:xfrm>
                <a:off x="2725" y="347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6" name="Oval 19"/>
              <p:cNvSpPr>
                <a:spLocks noChangeArrowheads="1"/>
              </p:cNvSpPr>
              <p:nvPr/>
            </p:nvSpPr>
            <p:spPr bwMode="auto">
              <a:xfrm>
                <a:off x="2733" y="3488"/>
                <a:ext cx="36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7" name="Freeform 20"/>
              <p:cNvSpPr>
                <a:spLocks/>
              </p:cNvSpPr>
              <p:nvPr/>
            </p:nvSpPr>
            <p:spPr bwMode="auto">
              <a:xfrm>
                <a:off x="2476" y="3455"/>
                <a:ext cx="153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8" name="Oval 21"/>
              <p:cNvSpPr>
                <a:spLocks noChangeArrowheads="1"/>
              </p:cNvSpPr>
              <p:nvPr/>
            </p:nvSpPr>
            <p:spPr bwMode="auto">
              <a:xfrm>
                <a:off x="2526" y="350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9" name="Oval 22"/>
              <p:cNvSpPr>
                <a:spLocks noChangeArrowheads="1"/>
              </p:cNvSpPr>
              <p:nvPr/>
            </p:nvSpPr>
            <p:spPr bwMode="auto">
              <a:xfrm>
                <a:off x="2535" y="3518"/>
                <a:ext cx="35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0" name="Freeform 23"/>
              <p:cNvSpPr>
                <a:spLocks/>
              </p:cNvSpPr>
              <p:nvPr/>
            </p:nvSpPr>
            <p:spPr bwMode="auto">
              <a:xfrm>
                <a:off x="2434" y="3597"/>
                <a:ext cx="152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1" name="Oval 24"/>
              <p:cNvSpPr>
                <a:spLocks noChangeArrowheads="1"/>
              </p:cNvSpPr>
              <p:nvPr/>
            </p:nvSpPr>
            <p:spPr bwMode="auto">
              <a:xfrm>
                <a:off x="2483" y="3652"/>
                <a:ext cx="54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2" name="Oval 25"/>
              <p:cNvSpPr>
                <a:spLocks noChangeArrowheads="1"/>
              </p:cNvSpPr>
              <p:nvPr/>
            </p:nvSpPr>
            <p:spPr bwMode="auto">
              <a:xfrm>
                <a:off x="2492" y="3661"/>
                <a:ext cx="36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3" name="Freeform 26"/>
              <p:cNvSpPr>
                <a:spLocks/>
              </p:cNvSpPr>
              <p:nvPr/>
            </p:nvSpPr>
            <p:spPr bwMode="auto">
              <a:xfrm>
                <a:off x="537" y="3550"/>
                <a:ext cx="156" cy="284"/>
              </a:xfrm>
              <a:custGeom>
                <a:avLst/>
                <a:gdLst>
                  <a:gd name="T0" fmla="*/ 0 w 88"/>
                  <a:gd name="T1" fmla="*/ 151 h 151"/>
                  <a:gd name="T2" fmla="*/ 0 w 88"/>
                  <a:gd name="T3" fmla="*/ 149 h 151"/>
                  <a:gd name="T4" fmla="*/ 0 w 88"/>
                  <a:gd name="T5" fmla="*/ 143 h 151"/>
                  <a:gd name="T6" fmla="*/ 2 w 88"/>
                  <a:gd name="T7" fmla="*/ 121 h 151"/>
                  <a:gd name="T8" fmla="*/ 7 w 88"/>
                  <a:gd name="T9" fmla="*/ 91 h 151"/>
                  <a:gd name="T10" fmla="*/ 12 w 88"/>
                  <a:gd name="T11" fmla="*/ 75 h 151"/>
                  <a:gd name="T12" fmla="*/ 19 w 88"/>
                  <a:gd name="T13" fmla="*/ 58 h 151"/>
                  <a:gd name="T14" fmla="*/ 28 w 88"/>
                  <a:gd name="T15" fmla="*/ 43 h 151"/>
                  <a:gd name="T16" fmla="*/ 31 w 88"/>
                  <a:gd name="T17" fmla="*/ 39 h 151"/>
                  <a:gd name="T18" fmla="*/ 33 w 88"/>
                  <a:gd name="T19" fmla="*/ 36 h 151"/>
                  <a:gd name="T20" fmla="*/ 39 w 88"/>
                  <a:gd name="T21" fmla="*/ 30 h 151"/>
                  <a:gd name="T22" fmla="*/ 50 w 88"/>
                  <a:gd name="T23" fmla="*/ 19 h 151"/>
                  <a:gd name="T24" fmla="*/ 62 w 88"/>
                  <a:gd name="T25" fmla="*/ 11 h 151"/>
                  <a:gd name="T26" fmla="*/ 72 w 88"/>
                  <a:gd name="T27" fmla="*/ 5 h 151"/>
                  <a:gd name="T28" fmla="*/ 81 w 88"/>
                  <a:gd name="T29" fmla="*/ 2 h 151"/>
                  <a:gd name="T30" fmla="*/ 88 w 88"/>
                  <a:gd name="T31" fmla="*/ 0 h 151"/>
                  <a:gd name="T32" fmla="*/ 81 w 88"/>
                  <a:gd name="T33" fmla="*/ 3 h 151"/>
                  <a:gd name="T34" fmla="*/ 73 w 88"/>
                  <a:gd name="T35" fmla="*/ 7 h 151"/>
                  <a:gd name="T36" fmla="*/ 64 w 88"/>
                  <a:gd name="T37" fmla="*/ 14 h 151"/>
                  <a:gd name="T38" fmla="*/ 54 w 88"/>
                  <a:gd name="T39" fmla="*/ 23 h 151"/>
                  <a:gd name="T40" fmla="*/ 45 w 88"/>
                  <a:gd name="T41" fmla="*/ 35 h 151"/>
                  <a:gd name="T42" fmla="*/ 41 w 88"/>
                  <a:gd name="T43" fmla="*/ 41 h 151"/>
                  <a:gd name="T44" fmla="*/ 39 w 88"/>
                  <a:gd name="T45" fmla="*/ 45 h 151"/>
                  <a:gd name="T46" fmla="*/ 37 w 88"/>
                  <a:gd name="T47" fmla="*/ 48 h 151"/>
                  <a:gd name="T48" fmla="*/ 31 w 88"/>
                  <a:gd name="T49" fmla="*/ 63 h 151"/>
                  <a:gd name="T50" fmla="*/ 27 w 88"/>
                  <a:gd name="T51" fmla="*/ 79 h 151"/>
                  <a:gd name="T52" fmla="*/ 25 w 88"/>
                  <a:gd name="T53" fmla="*/ 94 h 151"/>
                  <a:gd name="T54" fmla="*/ 23 w 88"/>
                  <a:gd name="T55" fmla="*/ 122 h 151"/>
                  <a:gd name="T56" fmla="*/ 25 w 88"/>
                  <a:gd name="T57" fmla="*/ 141 h 151"/>
                  <a:gd name="T58" fmla="*/ 26 w 88"/>
                  <a:gd name="T59" fmla="*/ 147 h 151"/>
                  <a:gd name="T60" fmla="*/ 26 w 88"/>
                  <a:gd name="T61" fmla="*/ 148 h 151"/>
                  <a:gd name="T62" fmla="*/ 0 w 88"/>
                  <a:gd name="T63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" h="151">
                    <a:moveTo>
                      <a:pt x="0" y="151"/>
                    </a:moveTo>
                    <a:cubicBezTo>
                      <a:pt x="0" y="151"/>
                      <a:pt x="0" y="150"/>
                      <a:pt x="0" y="149"/>
                    </a:cubicBezTo>
                    <a:cubicBezTo>
                      <a:pt x="0" y="147"/>
                      <a:pt x="0" y="145"/>
                      <a:pt x="0" y="143"/>
                    </a:cubicBezTo>
                    <a:cubicBezTo>
                      <a:pt x="0" y="137"/>
                      <a:pt x="1" y="130"/>
                      <a:pt x="2" y="121"/>
                    </a:cubicBezTo>
                    <a:cubicBezTo>
                      <a:pt x="3" y="112"/>
                      <a:pt x="5" y="102"/>
                      <a:pt x="7" y="91"/>
                    </a:cubicBezTo>
                    <a:cubicBezTo>
                      <a:pt x="9" y="86"/>
                      <a:pt x="10" y="80"/>
                      <a:pt x="12" y="75"/>
                    </a:cubicBezTo>
                    <a:cubicBezTo>
                      <a:pt x="14" y="69"/>
                      <a:pt x="17" y="64"/>
                      <a:pt x="19" y="58"/>
                    </a:cubicBezTo>
                    <a:cubicBezTo>
                      <a:pt x="22" y="53"/>
                      <a:pt x="25" y="48"/>
                      <a:pt x="28" y="43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5" y="34"/>
                      <a:pt x="37" y="32"/>
                      <a:pt x="39" y="30"/>
                    </a:cubicBezTo>
                    <a:cubicBezTo>
                      <a:pt x="43" y="26"/>
                      <a:pt x="46" y="22"/>
                      <a:pt x="50" y="19"/>
                    </a:cubicBezTo>
                    <a:cubicBezTo>
                      <a:pt x="54" y="16"/>
                      <a:pt x="58" y="13"/>
                      <a:pt x="62" y="11"/>
                    </a:cubicBezTo>
                    <a:cubicBezTo>
                      <a:pt x="66" y="8"/>
                      <a:pt x="69" y="7"/>
                      <a:pt x="72" y="5"/>
                    </a:cubicBezTo>
                    <a:cubicBezTo>
                      <a:pt x="76" y="4"/>
                      <a:pt x="78" y="3"/>
                      <a:pt x="81" y="2"/>
                    </a:cubicBezTo>
                    <a:cubicBezTo>
                      <a:pt x="85" y="0"/>
                      <a:pt x="88" y="0"/>
                      <a:pt x="88" y="0"/>
                    </a:cubicBezTo>
                    <a:cubicBezTo>
                      <a:pt x="88" y="0"/>
                      <a:pt x="86" y="1"/>
                      <a:pt x="81" y="3"/>
                    </a:cubicBezTo>
                    <a:cubicBezTo>
                      <a:pt x="79" y="4"/>
                      <a:pt x="76" y="6"/>
                      <a:pt x="73" y="7"/>
                    </a:cubicBezTo>
                    <a:cubicBezTo>
                      <a:pt x="71" y="9"/>
                      <a:pt x="67" y="11"/>
                      <a:pt x="64" y="14"/>
                    </a:cubicBezTo>
                    <a:cubicBezTo>
                      <a:pt x="61" y="17"/>
                      <a:pt x="58" y="20"/>
                      <a:pt x="54" y="23"/>
                    </a:cubicBezTo>
                    <a:cubicBezTo>
                      <a:pt x="51" y="27"/>
                      <a:pt x="48" y="30"/>
                      <a:pt x="45" y="35"/>
                    </a:cubicBezTo>
                    <a:cubicBezTo>
                      <a:pt x="44" y="37"/>
                      <a:pt x="42" y="39"/>
                      <a:pt x="41" y="41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5" y="53"/>
                      <a:pt x="33" y="58"/>
                      <a:pt x="31" y="63"/>
                    </a:cubicBezTo>
                    <a:cubicBezTo>
                      <a:pt x="30" y="68"/>
                      <a:pt x="28" y="74"/>
                      <a:pt x="27" y="79"/>
                    </a:cubicBezTo>
                    <a:cubicBezTo>
                      <a:pt x="26" y="84"/>
                      <a:pt x="25" y="89"/>
                      <a:pt x="25" y="94"/>
                    </a:cubicBezTo>
                    <a:cubicBezTo>
                      <a:pt x="24" y="104"/>
                      <a:pt x="23" y="114"/>
                      <a:pt x="23" y="122"/>
                    </a:cubicBezTo>
                    <a:cubicBezTo>
                      <a:pt x="24" y="130"/>
                      <a:pt x="24" y="137"/>
                      <a:pt x="25" y="141"/>
                    </a:cubicBezTo>
                    <a:cubicBezTo>
                      <a:pt x="25" y="144"/>
                      <a:pt x="25" y="145"/>
                      <a:pt x="26" y="147"/>
                    </a:cubicBezTo>
                    <a:cubicBezTo>
                      <a:pt x="26" y="148"/>
                      <a:pt x="26" y="148"/>
                      <a:pt x="26" y="148"/>
                    </a:cubicBez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4" name="Freeform 27"/>
              <p:cNvSpPr>
                <a:spLocks/>
              </p:cNvSpPr>
              <p:nvPr/>
            </p:nvSpPr>
            <p:spPr bwMode="auto">
              <a:xfrm>
                <a:off x="539" y="3441"/>
                <a:ext cx="225" cy="237"/>
              </a:xfrm>
              <a:custGeom>
                <a:avLst/>
                <a:gdLst>
                  <a:gd name="T0" fmla="*/ 127 w 127"/>
                  <a:gd name="T1" fmla="*/ 60 h 126"/>
                  <a:gd name="T2" fmla="*/ 95 w 127"/>
                  <a:gd name="T3" fmla="*/ 47 h 126"/>
                  <a:gd name="T4" fmla="*/ 106 w 127"/>
                  <a:gd name="T5" fmla="*/ 16 h 126"/>
                  <a:gd name="T6" fmla="*/ 74 w 127"/>
                  <a:gd name="T7" fmla="*/ 30 h 126"/>
                  <a:gd name="T8" fmla="*/ 61 w 127"/>
                  <a:gd name="T9" fmla="*/ 0 h 126"/>
                  <a:gd name="T10" fmla="*/ 47 w 127"/>
                  <a:gd name="T11" fmla="*/ 32 h 126"/>
                  <a:gd name="T12" fmla="*/ 17 w 127"/>
                  <a:gd name="T13" fmla="*/ 20 h 126"/>
                  <a:gd name="T14" fmla="*/ 30 w 127"/>
                  <a:gd name="T15" fmla="*/ 53 h 126"/>
                  <a:gd name="T16" fmla="*/ 0 w 127"/>
                  <a:gd name="T17" fmla="*/ 66 h 126"/>
                  <a:gd name="T18" fmla="*/ 33 w 127"/>
                  <a:gd name="T19" fmla="*/ 79 h 126"/>
                  <a:gd name="T20" fmla="*/ 21 w 127"/>
                  <a:gd name="T21" fmla="*/ 110 h 126"/>
                  <a:gd name="T22" fmla="*/ 53 w 127"/>
                  <a:gd name="T23" fmla="*/ 97 h 126"/>
                  <a:gd name="T24" fmla="*/ 67 w 127"/>
                  <a:gd name="T25" fmla="*/ 126 h 126"/>
                  <a:gd name="T26" fmla="*/ 80 w 127"/>
                  <a:gd name="T27" fmla="*/ 94 h 126"/>
                  <a:gd name="T28" fmla="*/ 111 w 127"/>
                  <a:gd name="T29" fmla="*/ 106 h 126"/>
                  <a:gd name="T30" fmla="*/ 97 w 127"/>
                  <a:gd name="T31" fmla="*/ 74 h 126"/>
                  <a:gd name="T32" fmla="*/ 127 w 127"/>
                  <a:gd name="T33" fmla="*/ 6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126">
                    <a:moveTo>
                      <a:pt x="127" y="60"/>
                    </a:moveTo>
                    <a:cubicBezTo>
                      <a:pt x="115" y="50"/>
                      <a:pt x="104" y="47"/>
                      <a:pt x="95" y="47"/>
                    </a:cubicBezTo>
                    <a:cubicBezTo>
                      <a:pt x="107" y="33"/>
                      <a:pt x="106" y="16"/>
                      <a:pt x="106" y="16"/>
                    </a:cubicBezTo>
                    <a:cubicBezTo>
                      <a:pt x="91" y="18"/>
                      <a:pt x="81" y="23"/>
                      <a:pt x="74" y="30"/>
                    </a:cubicBezTo>
                    <a:cubicBezTo>
                      <a:pt x="73" y="11"/>
                      <a:pt x="61" y="0"/>
                      <a:pt x="61" y="0"/>
                    </a:cubicBezTo>
                    <a:cubicBezTo>
                      <a:pt x="51" y="12"/>
                      <a:pt x="47" y="23"/>
                      <a:pt x="47" y="32"/>
                    </a:cubicBezTo>
                    <a:cubicBezTo>
                      <a:pt x="34" y="20"/>
                      <a:pt x="17" y="20"/>
                      <a:pt x="17" y="20"/>
                    </a:cubicBezTo>
                    <a:cubicBezTo>
                      <a:pt x="18" y="36"/>
                      <a:pt x="24" y="46"/>
                      <a:pt x="30" y="53"/>
                    </a:cubicBezTo>
                    <a:cubicBezTo>
                      <a:pt x="12" y="54"/>
                      <a:pt x="0" y="66"/>
                      <a:pt x="0" y="66"/>
                    </a:cubicBezTo>
                    <a:cubicBezTo>
                      <a:pt x="13" y="76"/>
                      <a:pt x="23" y="80"/>
                      <a:pt x="33" y="79"/>
                    </a:cubicBezTo>
                    <a:cubicBezTo>
                      <a:pt x="20" y="93"/>
                      <a:pt x="21" y="110"/>
                      <a:pt x="21" y="110"/>
                    </a:cubicBezTo>
                    <a:cubicBezTo>
                      <a:pt x="37" y="109"/>
                      <a:pt x="47" y="103"/>
                      <a:pt x="53" y="97"/>
                    </a:cubicBezTo>
                    <a:cubicBezTo>
                      <a:pt x="54" y="115"/>
                      <a:pt x="67" y="126"/>
                      <a:pt x="67" y="126"/>
                    </a:cubicBezTo>
                    <a:cubicBezTo>
                      <a:pt x="77" y="114"/>
                      <a:pt x="80" y="103"/>
                      <a:pt x="80" y="94"/>
                    </a:cubicBezTo>
                    <a:cubicBezTo>
                      <a:pt x="94" y="106"/>
                      <a:pt x="111" y="106"/>
                      <a:pt x="111" y="106"/>
                    </a:cubicBezTo>
                    <a:cubicBezTo>
                      <a:pt x="109" y="90"/>
                      <a:pt x="104" y="80"/>
                      <a:pt x="97" y="74"/>
                    </a:cubicBezTo>
                    <a:cubicBezTo>
                      <a:pt x="116" y="72"/>
                      <a:pt x="127" y="60"/>
                      <a:pt x="127" y="60"/>
                    </a:cubicBezTo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5" name="Oval 28"/>
              <p:cNvSpPr>
                <a:spLocks noChangeArrowheads="1"/>
              </p:cNvSpPr>
              <p:nvPr/>
            </p:nvSpPr>
            <p:spPr bwMode="auto">
              <a:xfrm>
                <a:off x="613" y="3518"/>
                <a:ext cx="78" cy="8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6" name="Oval 29"/>
              <p:cNvSpPr>
                <a:spLocks noChangeArrowheads="1"/>
              </p:cNvSpPr>
              <p:nvPr/>
            </p:nvSpPr>
            <p:spPr bwMode="auto">
              <a:xfrm>
                <a:off x="626" y="3533"/>
                <a:ext cx="51" cy="55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7" name="Freeform 30"/>
              <p:cNvSpPr>
                <a:spLocks/>
              </p:cNvSpPr>
              <p:nvPr/>
            </p:nvSpPr>
            <p:spPr bwMode="auto">
              <a:xfrm>
                <a:off x="445" y="3610"/>
                <a:ext cx="120" cy="120"/>
              </a:xfrm>
              <a:custGeom>
                <a:avLst/>
                <a:gdLst>
                  <a:gd name="T0" fmla="*/ 66 w 68"/>
                  <a:gd name="T1" fmla="*/ 61 h 64"/>
                  <a:gd name="T2" fmla="*/ 10 w 68"/>
                  <a:gd name="T3" fmla="*/ 0 h 64"/>
                  <a:gd name="T4" fmla="*/ 63 w 68"/>
                  <a:gd name="T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4">
                    <a:moveTo>
                      <a:pt x="66" y="61"/>
                    </a:moveTo>
                    <a:cubicBezTo>
                      <a:pt x="66" y="61"/>
                      <a:pt x="68" y="15"/>
                      <a:pt x="10" y="0"/>
                    </a:cubicBezTo>
                    <a:cubicBezTo>
                      <a:pt x="10" y="0"/>
                      <a:pt x="0" y="57"/>
                      <a:pt x="63" y="64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8" name="Freeform 31"/>
              <p:cNvSpPr>
                <a:spLocks/>
              </p:cNvSpPr>
              <p:nvPr/>
            </p:nvSpPr>
            <p:spPr bwMode="auto">
              <a:xfrm>
                <a:off x="4995" y="3601"/>
                <a:ext cx="132" cy="238"/>
              </a:xfrm>
              <a:custGeom>
                <a:avLst/>
                <a:gdLst>
                  <a:gd name="T0" fmla="*/ 0 w 74"/>
                  <a:gd name="T1" fmla="*/ 127 h 127"/>
                  <a:gd name="T2" fmla="*/ 0 w 74"/>
                  <a:gd name="T3" fmla="*/ 125 h 127"/>
                  <a:gd name="T4" fmla="*/ 0 w 74"/>
                  <a:gd name="T5" fmla="*/ 120 h 127"/>
                  <a:gd name="T6" fmla="*/ 1 w 74"/>
                  <a:gd name="T7" fmla="*/ 102 h 127"/>
                  <a:gd name="T8" fmla="*/ 6 w 74"/>
                  <a:gd name="T9" fmla="*/ 77 h 127"/>
                  <a:gd name="T10" fmla="*/ 16 w 74"/>
                  <a:gd name="T11" fmla="*/ 49 h 127"/>
                  <a:gd name="T12" fmla="*/ 24 w 74"/>
                  <a:gd name="T13" fmla="*/ 36 h 127"/>
                  <a:gd name="T14" fmla="*/ 28 w 74"/>
                  <a:gd name="T15" fmla="*/ 31 h 127"/>
                  <a:gd name="T16" fmla="*/ 32 w 74"/>
                  <a:gd name="T17" fmla="*/ 25 h 127"/>
                  <a:gd name="T18" fmla="*/ 52 w 74"/>
                  <a:gd name="T19" fmla="*/ 9 h 127"/>
                  <a:gd name="T20" fmla="*/ 61 w 74"/>
                  <a:gd name="T21" fmla="*/ 5 h 127"/>
                  <a:gd name="T22" fmla="*/ 68 w 74"/>
                  <a:gd name="T23" fmla="*/ 2 h 127"/>
                  <a:gd name="T24" fmla="*/ 74 w 74"/>
                  <a:gd name="T25" fmla="*/ 0 h 127"/>
                  <a:gd name="T26" fmla="*/ 68 w 74"/>
                  <a:gd name="T27" fmla="*/ 3 h 127"/>
                  <a:gd name="T28" fmla="*/ 62 w 74"/>
                  <a:gd name="T29" fmla="*/ 6 h 127"/>
                  <a:gd name="T30" fmla="*/ 54 w 74"/>
                  <a:gd name="T31" fmla="*/ 12 h 127"/>
                  <a:gd name="T32" fmla="*/ 38 w 74"/>
                  <a:gd name="T33" fmla="*/ 29 h 127"/>
                  <a:gd name="T34" fmla="*/ 34 w 74"/>
                  <a:gd name="T35" fmla="*/ 35 h 127"/>
                  <a:gd name="T36" fmla="*/ 31 w 74"/>
                  <a:gd name="T37" fmla="*/ 41 h 127"/>
                  <a:gd name="T38" fmla="*/ 26 w 74"/>
                  <a:gd name="T39" fmla="*/ 53 h 127"/>
                  <a:gd name="T40" fmla="*/ 20 w 74"/>
                  <a:gd name="T41" fmla="*/ 103 h 127"/>
                  <a:gd name="T42" fmla="*/ 21 w 74"/>
                  <a:gd name="T43" fmla="*/ 119 h 127"/>
                  <a:gd name="T44" fmla="*/ 21 w 74"/>
                  <a:gd name="T45" fmla="*/ 124 h 127"/>
                  <a:gd name="T46" fmla="*/ 22 w 74"/>
                  <a:gd name="T47" fmla="*/ 125 h 127"/>
                  <a:gd name="T48" fmla="*/ 0 w 74"/>
                  <a:gd name="T49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127">
                    <a:moveTo>
                      <a:pt x="0" y="127"/>
                    </a:moveTo>
                    <a:cubicBezTo>
                      <a:pt x="0" y="127"/>
                      <a:pt x="0" y="127"/>
                      <a:pt x="0" y="125"/>
                    </a:cubicBezTo>
                    <a:cubicBezTo>
                      <a:pt x="0" y="124"/>
                      <a:pt x="0" y="122"/>
                      <a:pt x="0" y="120"/>
                    </a:cubicBezTo>
                    <a:cubicBezTo>
                      <a:pt x="0" y="116"/>
                      <a:pt x="0" y="109"/>
                      <a:pt x="1" y="102"/>
                    </a:cubicBezTo>
                    <a:cubicBezTo>
                      <a:pt x="2" y="95"/>
                      <a:pt x="4" y="86"/>
                      <a:pt x="6" y="77"/>
                    </a:cubicBezTo>
                    <a:cubicBezTo>
                      <a:pt x="8" y="68"/>
                      <a:pt x="12" y="58"/>
                      <a:pt x="16" y="49"/>
                    </a:cubicBezTo>
                    <a:cubicBezTo>
                      <a:pt x="18" y="45"/>
                      <a:pt x="21" y="41"/>
                      <a:pt x="24" y="36"/>
                    </a:cubicBezTo>
                    <a:cubicBezTo>
                      <a:pt x="25" y="34"/>
                      <a:pt x="26" y="32"/>
                      <a:pt x="28" y="31"/>
                    </a:cubicBezTo>
                    <a:cubicBezTo>
                      <a:pt x="29" y="29"/>
                      <a:pt x="31" y="27"/>
                      <a:pt x="32" y="25"/>
                    </a:cubicBezTo>
                    <a:cubicBezTo>
                      <a:pt x="39" y="18"/>
                      <a:pt x="46" y="13"/>
                      <a:pt x="52" y="9"/>
                    </a:cubicBezTo>
                    <a:cubicBezTo>
                      <a:pt x="55" y="7"/>
                      <a:pt x="58" y="6"/>
                      <a:pt x="61" y="5"/>
                    </a:cubicBezTo>
                    <a:cubicBezTo>
                      <a:pt x="63" y="4"/>
                      <a:pt x="66" y="3"/>
                      <a:pt x="68" y="2"/>
                    </a:cubicBezTo>
                    <a:cubicBezTo>
                      <a:pt x="72" y="1"/>
                      <a:pt x="74" y="0"/>
                      <a:pt x="74" y="0"/>
                    </a:cubicBezTo>
                    <a:cubicBezTo>
                      <a:pt x="74" y="0"/>
                      <a:pt x="72" y="1"/>
                      <a:pt x="68" y="3"/>
                    </a:cubicBezTo>
                    <a:cubicBezTo>
                      <a:pt x="66" y="4"/>
                      <a:pt x="64" y="5"/>
                      <a:pt x="62" y="6"/>
                    </a:cubicBezTo>
                    <a:cubicBezTo>
                      <a:pt x="59" y="8"/>
                      <a:pt x="56" y="10"/>
                      <a:pt x="54" y="12"/>
                    </a:cubicBezTo>
                    <a:cubicBezTo>
                      <a:pt x="48" y="16"/>
                      <a:pt x="43" y="22"/>
                      <a:pt x="38" y="29"/>
                    </a:cubicBezTo>
                    <a:cubicBezTo>
                      <a:pt x="37" y="31"/>
                      <a:pt x="35" y="33"/>
                      <a:pt x="34" y="35"/>
                    </a:cubicBezTo>
                    <a:cubicBezTo>
                      <a:pt x="33" y="37"/>
                      <a:pt x="32" y="39"/>
                      <a:pt x="31" y="41"/>
                    </a:cubicBezTo>
                    <a:cubicBezTo>
                      <a:pt x="29" y="45"/>
                      <a:pt x="28" y="49"/>
                      <a:pt x="26" y="53"/>
                    </a:cubicBezTo>
                    <a:cubicBezTo>
                      <a:pt x="20" y="71"/>
                      <a:pt x="19" y="89"/>
                      <a:pt x="20" y="103"/>
                    </a:cubicBezTo>
                    <a:cubicBezTo>
                      <a:pt x="20" y="110"/>
                      <a:pt x="20" y="115"/>
                      <a:pt x="21" y="119"/>
                    </a:cubicBezTo>
                    <a:cubicBezTo>
                      <a:pt x="21" y="121"/>
                      <a:pt x="21" y="123"/>
                      <a:pt x="21" y="124"/>
                    </a:cubicBezTo>
                    <a:cubicBezTo>
                      <a:pt x="22" y="124"/>
                      <a:pt x="22" y="125"/>
                      <a:pt x="22" y="125"/>
                    </a:cubicBez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9" name="Freeform 32"/>
              <p:cNvSpPr>
                <a:spLocks/>
              </p:cNvSpPr>
              <p:nvPr/>
            </p:nvSpPr>
            <p:spPr bwMode="auto">
              <a:xfrm>
                <a:off x="4997" y="3509"/>
                <a:ext cx="190" cy="201"/>
              </a:xfrm>
              <a:custGeom>
                <a:avLst/>
                <a:gdLst>
                  <a:gd name="T0" fmla="*/ 107 w 107"/>
                  <a:gd name="T1" fmla="*/ 51 h 107"/>
                  <a:gd name="T2" fmla="*/ 79 w 107"/>
                  <a:gd name="T3" fmla="*/ 40 h 107"/>
                  <a:gd name="T4" fmla="*/ 89 w 107"/>
                  <a:gd name="T5" fmla="*/ 14 h 107"/>
                  <a:gd name="T6" fmla="*/ 62 w 107"/>
                  <a:gd name="T7" fmla="*/ 25 h 107"/>
                  <a:gd name="T8" fmla="*/ 51 w 107"/>
                  <a:gd name="T9" fmla="*/ 0 h 107"/>
                  <a:gd name="T10" fmla="*/ 40 w 107"/>
                  <a:gd name="T11" fmla="*/ 27 h 107"/>
                  <a:gd name="T12" fmla="*/ 14 w 107"/>
                  <a:gd name="T13" fmla="*/ 18 h 107"/>
                  <a:gd name="T14" fmla="*/ 25 w 107"/>
                  <a:gd name="T15" fmla="*/ 45 h 107"/>
                  <a:gd name="T16" fmla="*/ 0 w 107"/>
                  <a:gd name="T17" fmla="*/ 56 h 107"/>
                  <a:gd name="T18" fmla="*/ 27 w 107"/>
                  <a:gd name="T19" fmla="*/ 67 h 107"/>
                  <a:gd name="T20" fmla="*/ 17 w 107"/>
                  <a:gd name="T21" fmla="*/ 93 h 107"/>
                  <a:gd name="T22" fmla="*/ 44 w 107"/>
                  <a:gd name="T23" fmla="*/ 82 h 107"/>
                  <a:gd name="T24" fmla="*/ 56 w 107"/>
                  <a:gd name="T25" fmla="*/ 107 h 107"/>
                  <a:gd name="T26" fmla="*/ 67 w 107"/>
                  <a:gd name="T27" fmla="*/ 80 h 107"/>
                  <a:gd name="T28" fmla="*/ 93 w 107"/>
                  <a:gd name="T29" fmla="*/ 89 h 107"/>
                  <a:gd name="T30" fmla="*/ 81 w 107"/>
                  <a:gd name="T31" fmla="*/ 62 h 107"/>
                  <a:gd name="T32" fmla="*/ 107 w 107"/>
                  <a:gd name="T33" fmla="*/ 5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107">
                    <a:moveTo>
                      <a:pt x="107" y="51"/>
                    </a:moveTo>
                    <a:cubicBezTo>
                      <a:pt x="96" y="42"/>
                      <a:pt x="87" y="40"/>
                      <a:pt x="79" y="40"/>
                    </a:cubicBezTo>
                    <a:cubicBezTo>
                      <a:pt x="90" y="28"/>
                      <a:pt x="89" y="14"/>
                      <a:pt x="89" y="14"/>
                    </a:cubicBezTo>
                    <a:cubicBezTo>
                      <a:pt x="76" y="15"/>
                      <a:pt x="67" y="20"/>
                      <a:pt x="62" y="25"/>
                    </a:cubicBezTo>
                    <a:cubicBezTo>
                      <a:pt x="61" y="10"/>
                      <a:pt x="51" y="0"/>
                      <a:pt x="51" y="0"/>
                    </a:cubicBezTo>
                    <a:cubicBezTo>
                      <a:pt x="42" y="11"/>
                      <a:pt x="39" y="20"/>
                      <a:pt x="40" y="27"/>
                    </a:cubicBezTo>
                    <a:cubicBezTo>
                      <a:pt x="28" y="17"/>
                      <a:pt x="14" y="18"/>
                      <a:pt x="14" y="18"/>
                    </a:cubicBezTo>
                    <a:cubicBezTo>
                      <a:pt x="15" y="31"/>
                      <a:pt x="20" y="39"/>
                      <a:pt x="25" y="45"/>
                    </a:cubicBezTo>
                    <a:cubicBezTo>
                      <a:pt x="10" y="46"/>
                      <a:pt x="0" y="56"/>
                      <a:pt x="0" y="56"/>
                    </a:cubicBezTo>
                    <a:cubicBezTo>
                      <a:pt x="10" y="65"/>
                      <a:pt x="19" y="67"/>
                      <a:pt x="27" y="67"/>
                    </a:cubicBezTo>
                    <a:cubicBezTo>
                      <a:pt x="17" y="79"/>
                      <a:pt x="17" y="93"/>
                      <a:pt x="17" y="93"/>
                    </a:cubicBezTo>
                    <a:cubicBezTo>
                      <a:pt x="31" y="92"/>
                      <a:pt x="39" y="87"/>
                      <a:pt x="44" y="82"/>
                    </a:cubicBezTo>
                    <a:cubicBezTo>
                      <a:pt x="45" y="97"/>
                      <a:pt x="56" y="107"/>
                      <a:pt x="56" y="107"/>
                    </a:cubicBezTo>
                    <a:cubicBezTo>
                      <a:pt x="64" y="97"/>
                      <a:pt x="67" y="87"/>
                      <a:pt x="67" y="80"/>
                    </a:cubicBezTo>
                    <a:cubicBezTo>
                      <a:pt x="79" y="90"/>
                      <a:pt x="93" y="89"/>
                      <a:pt x="93" y="89"/>
                    </a:cubicBezTo>
                    <a:cubicBezTo>
                      <a:pt x="92" y="76"/>
                      <a:pt x="87" y="68"/>
                      <a:pt x="81" y="62"/>
                    </a:cubicBezTo>
                    <a:cubicBezTo>
                      <a:pt x="97" y="61"/>
                      <a:pt x="107" y="51"/>
                      <a:pt x="107" y="5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0" name="Oval 33"/>
              <p:cNvSpPr>
                <a:spLocks noChangeArrowheads="1"/>
              </p:cNvSpPr>
              <p:nvPr/>
            </p:nvSpPr>
            <p:spPr bwMode="auto">
              <a:xfrm>
                <a:off x="5059" y="3575"/>
                <a:ext cx="66" cy="6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1" name="Oval 34"/>
              <p:cNvSpPr>
                <a:spLocks noChangeArrowheads="1"/>
              </p:cNvSpPr>
              <p:nvPr/>
            </p:nvSpPr>
            <p:spPr bwMode="auto">
              <a:xfrm>
                <a:off x="5070" y="3586"/>
                <a:ext cx="42" cy="47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2" name="Freeform 35"/>
              <p:cNvSpPr>
                <a:spLocks/>
              </p:cNvSpPr>
              <p:nvPr/>
            </p:nvSpPr>
            <p:spPr bwMode="auto">
              <a:xfrm>
                <a:off x="4917" y="3652"/>
                <a:ext cx="101" cy="101"/>
              </a:xfrm>
              <a:custGeom>
                <a:avLst/>
                <a:gdLst>
                  <a:gd name="T0" fmla="*/ 56 w 57"/>
                  <a:gd name="T1" fmla="*/ 51 h 54"/>
                  <a:gd name="T2" fmla="*/ 9 w 57"/>
                  <a:gd name="T3" fmla="*/ 0 h 54"/>
                  <a:gd name="T4" fmla="*/ 53 w 57"/>
                  <a:gd name="T5" fmla="*/ 54 h 54"/>
                  <a:gd name="T6" fmla="*/ 56 w 57"/>
                  <a:gd name="T7" fmla="*/ 5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56" y="51"/>
                    </a:moveTo>
                    <a:cubicBezTo>
                      <a:pt x="56" y="51"/>
                      <a:pt x="57" y="13"/>
                      <a:pt x="9" y="0"/>
                    </a:cubicBezTo>
                    <a:cubicBezTo>
                      <a:pt x="9" y="0"/>
                      <a:pt x="0" y="49"/>
                      <a:pt x="53" y="54"/>
                    </a:cubicBezTo>
                    <a:cubicBezTo>
                      <a:pt x="56" y="51"/>
                      <a:pt x="56" y="51"/>
                      <a:pt x="56" y="51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3" name="Freeform 36"/>
              <p:cNvSpPr>
                <a:spLocks/>
              </p:cNvSpPr>
              <p:nvPr/>
            </p:nvSpPr>
            <p:spPr bwMode="auto">
              <a:xfrm>
                <a:off x="1356" y="3306"/>
                <a:ext cx="193" cy="496"/>
              </a:xfrm>
              <a:custGeom>
                <a:avLst/>
                <a:gdLst>
                  <a:gd name="T0" fmla="*/ 66 w 109"/>
                  <a:gd name="T1" fmla="*/ 260 h 264"/>
                  <a:gd name="T2" fmla="*/ 67 w 109"/>
                  <a:gd name="T3" fmla="*/ 257 h 264"/>
                  <a:gd name="T4" fmla="*/ 68 w 109"/>
                  <a:gd name="T5" fmla="*/ 248 h 264"/>
                  <a:gd name="T6" fmla="*/ 71 w 109"/>
                  <a:gd name="T7" fmla="*/ 216 h 264"/>
                  <a:gd name="T8" fmla="*/ 69 w 109"/>
                  <a:gd name="T9" fmla="*/ 117 h 264"/>
                  <a:gd name="T10" fmla="*/ 65 w 109"/>
                  <a:gd name="T11" fmla="*/ 91 h 264"/>
                  <a:gd name="T12" fmla="*/ 61 w 109"/>
                  <a:gd name="T13" fmla="*/ 79 h 264"/>
                  <a:gd name="T14" fmla="*/ 57 w 109"/>
                  <a:gd name="T15" fmla="*/ 66 h 264"/>
                  <a:gd name="T16" fmla="*/ 48 w 109"/>
                  <a:gd name="T17" fmla="*/ 45 h 264"/>
                  <a:gd name="T18" fmla="*/ 45 w 109"/>
                  <a:gd name="T19" fmla="*/ 40 h 264"/>
                  <a:gd name="T20" fmla="*/ 42 w 109"/>
                  <a:gd name="T21" fmla="*/ 35 h 264"/>
                  <a:gd name="T22" fmla="*/ 39 w 109"/>
                  <a:gd name="T23" fmla="*/ 31 h 264"/>
                  <a:gd name="T24" fmla="*/ 36 w 109"/>
                  <a:gd name="T25" fmla="*/ 27 h 264"/>
                  <a:gd name="T26" fmla="*/ 32 w 109"/>
                  <a:gd name="T27" fmla="*/ 23 h 264"/>
                  <a:gd name="T28" fmla="*/ 29 w 109"/>
                  <a:gd name="T29" fmla="*/ 19 h 264"/>
                  <a:gd name="T30" fmla="*/ 26 w 109"/>
                  <a:gd name="T31" fmla="*/ 16 h 264"/>
                  <a:gd name="T32" fmla="*/ 23 w 109"/>
                  <a:gd name="T33" fmla="*/ 14 h 264"/>
                  <a:gd name="T34" fmla="*/ 16 w 109"/>
                  <a:gd name="T35" fmla="*/ 9 h 264"/>
                  <a:gd name="T36" fmla="*/ 11 w 109"/>
                  <a:gd name="T37" fmla="*/ 5 h 264"/>
                  <a:gd name="T38" fmla="*/ 6 w 109"/>
                  <a:gd name="T39" fmla="*/ 3 h 264"/>
                  <a:gd name="T40" fmla="*/ 3 w 109"/>
                  <a:gd name="T41" fmla="*/ 1 h 264"/>
                  <a:gd name="T42" fmla="*/ 0 w 109"/>
                  <a:gd name="T43" fmla="*/ 0 h 264"/>
                  <a:gd name="T44" fmla="*/ 3 w 109"/>
                  <a:gd name="T45" fmla="*/ 1 h 264"/>
                  <a:gd name="T46" fmla="*/ 7 w 109"/>
                  <a:gd name="T47" fmla="*/ 2 h 264"/>
                  <a:gd name="T48" fmla="*/ 12 w 109"/>
                  <a:gd name="T49" fmla="*/ 4 h 264"/>
                  <a:gd name="T50" fmla="*/ 18 w 109"/>
                  <a:gd name="T51" fmla="*/ 6 h 264"/>
                  <a:gd name="T52" fmla="*/ 25 w 109"/>
                  <a:gd name="T53" fmla="*/ 10 h 264"/>
                  <a:gd name="T54" fmla="*/ 29 w 109"/>
                  <a:gd name="T55" fmla="*/ 13 h 264"/>
                  <a:gd name="T56" fmla="*/ 33 w 109"/>
                  <a:gd name="T57" fmla="*/ 15 h 264"/>
                  <a:gd name="T58" fmla="*/ 37 w 109"/>
                  <a:gd name="T59" fmla="*/ 18 h 264"/>
                  <a:gd name="T60" fmla="*/ 40 w 109"/>
                  <a:gd name="T61" fmla="*/ 22 h 264"/>
                  <a:gd name="T62" fmla="*/ 44 w 109"/>
                  <a:gd name="T63" fmla="*/ 26 h 264"/>
                  <a:gd name="T64" fmla="*/ 48 w 109"/>
                  <a:gd name="T65" fmla="*/ 30 h 264"/>
                  <a:gd name="T66" fmla="*/ 52 w 109"/>
                  <a:gd name="T67" fmla="*/ 34 h 264"/>
                  <a:gd name="T68" fmla="*/ 56 w 109"/>
                  <a:gd name="T69" fmla="*/ 39 h 264"/>
                  <a:gd name="T70" fmla="*/ 70 w 109"/>
                  <a:gd name="T71" fmla="*/ 61 h 264"/>
                  <a:gd name="T72" fmla="*/ 76 w 109"/>
                  <a:gd name="T73" fmla="*/ 73 h 264"/>
                  <a:gd name="T74" fmla="*/ 81 w 109"/>
                  <a:gd name="T75" fmla="*/ 86 h 264"/>
                  <a:gd name="T76" fmla="*/ 90 w 109"/>
                  <a:gd name="T77" fmla="*/ 113 h 264"/>
                  <a:gd name="T78" fmla="*/ 97 w 109"/>
                  <a:gd name="T79" fmla="*/ 141 h 264"/>
                  <a:gd name="T80" fmla="*/ 102 w 109"/>
                  <a:gd name="T81" fmla="*/ 168 h 264"/>
                  <a:gd name="T82" fmla="*/ 105 w 109"/>
                  <a:gd name="T83" fmla="*/ 193 h 264"/>
                  <a:gd name="T84" fmla="*/ 107 w 109"/>
                  <a:gd name="T85" fmla="*/ 216 h 264"/>
                  <a:gd name="T86" fmla="*/ 109 w 109"/>
                  <a:gd name="T87" fmla="*/ 250 h 264"/>
                  <a:gd name="T88" fmla="*/ 109 w 109"/>
                  <a:gd name="T89" fmla="*/ 260 h 264"/>
                  <a:gd name="T90" fmla="*/ 109 w 109"/>
                  <a:gd name="T91" fmla="*/ 264 h 264"/>
                  <a:gd name="T92" fmla="*/ 66 w 109"/>
                  <a:gd name="T93" fmla="*/ 26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264">
                    <a:moveTo>
                      <a:pt x="66" y="260"/>
                    </a:moveTo>
                    <a:cubicBezTo>
                      <a:pt x="66" y="260"/>
                      <a:pt x="67" y="259"/>
                      <a:pt x="67" y="257"/>
                    </a:cubicBezTo>
                    <a:cubicBezTo>
                      <a:pt x="67" y="255"/>
                      <a:pt x="68" y="252"/>
                      <a:pt x="68" y="248"/>
                    </a:cubicBezTo>
                    <a:cubicBezTo>
                      <a:pt x="69" y="241"/>
                      <a:pt x="70" y="229"/>
                      <a:pt x="71" y="216"/>
                    </a:cubicBezTo>
                    <a:cubicBezTo>
                      <a:pt x="73" y="189"/>
                      <a:pt x="74" y="153"/>
                      <a:pt x="69" y="117"/>
                    </a:cubicBezTo>
                    <a:cubicBezTo>
                      <a:pt x="68" y="109"/>
                      <a:pt x="66" y="100"/>
                      <a:pt x="65" y="91"/>
                    </a:cubicBezTo>
                    <a:cubicBezTo>
                      <a:pt x="64" y="87"/>
                      <a:pt x="62" y="83"/>
                      <a:pt x="61" y="79"/>
                    </a:cubicBezTo>
                    <a:cubicBezTo>
                      <a:pt x="60" y="74"/>
                      <a:pt x="59" y="70"/>
                      <a:pt x="57" y="66"/>
                    </a:cubicBezTo>
                    <a:cubicBezTo>
                      <a:pt x="54" y="59"/>
                      <a:pt x="51" y="51"/>
                      <a:pt x="48" y="45"/>
                    </a:cubicBezTo>
                    <a:cubicBezTo>
                      <a:pt x="47" y="43"/>
                      <a:pt x="46" y="41"/>
                      <a:pt x="45" y="40"/>
                    </a:cubicBezTo>
                    <a:cubicBezTo>
                      <a:pt x="44" y="38"/>
                      <a:pt x="43" y="36"/>
                      <a:pt x="42" y="35"/>
                    </a:cubicBezTo>
                    <a:cubicBezTo>
                      <a:pt x="41" y="33"/>
                      <a:pt x="40" y="32"/>
                      <a:pt x="39" y="31"/>
                    </a:cubicBezTo>
                    <a:cubicBezTo>
                      <a:pt x="38" y="29"/>
                      <a:pt x="37" y="28"/>
                      <a:pt x="36" y="27"/>
                    </a:cubicBezTo>
                    <a:cubicBezTo>
                      <a:pt x="35" y="25"/>
                      <a:pt x="34" y="24"/>
                      <a:pt x="32" y="23"/>
                    </a:cubicBezTo>
                    <a:cubicBezTo>
                      <a:pt x="31" y="22"/>
                      <a:pt x="30" y="21"/>
                      <a:pt x="29" y="19"/>
                    </a:cubicBezTo>
                    <a:cubicBezTo>
                      <a:pt x="28" y="18"/>
                      <a:pt x="27" y="17"/>
                      <a:pt x="26" y="16"/>
                    </a:cubicBezTo>
                    <a:cubicBezTo>
                      <a:pt x="25" y="15"/>
                      <a:pt x="24" y="14"/>
                      <a:pt x="23" y="14"/>
                    </a:cubicBezTo>
                    <a:cubicBezTo>
                      <a:pt x="20" y="12"/>
                      <a:pt x="19" y="10"/>
                      <a:pt x="16" y="9"/>
                    </a:cubicBezTo>
                    <a:cubicBezTo>
                      <a:pt x="14" y="8"/>
                      <a:pt x="13" y="6"/>
                      <a:pt x="11" y="5"/>
                    </a:cubicBezTo>
                    <a:cubicBezTo>
                      <a:pt x="9" y="4"/>
                      <a:pt x="8" y="4"/>
                      <a:pt x="6" y="3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3" y="1"/>
                    </a:cubicBezTo>
                    <a:cubicBezTo>
                      <a:pt x="4" y="1"/>
                      <a:pt x="5" y="2"/>
                      <a:pt x="7" y="2"/>
                    </a:cubicBezTo>
                    <a:cubicBezTo>
                      <a:pt x="8" y="2"/>
                      <a:pt x="10" y="3"/>
                      <a:pt x="12" y="4"/>
                    </a:cubicBezTo>
                    <a:cubicBezTo>
                      <a:pt x="14" y="5"/>
                      <a:pt x="16" y="5"/>
                      <a:pt x="18" y="6"/>
                    </a:cubicBezTo>
                    <a:cubicBezTo>
                      <a:pt x="20" y="7"/>
                      <a:pt x="22" y="9"/>
                      <a:pt x="25" y="10"/>
                    </a:cubicBezTo>
                    <a:cubicBezTo>
                      <a:pt x="26" y="11"/>
                      <a:pt x="27" y="12"/>
                      <a:pt x="29" y="13"/>
                    </a:cubicBezTo>
                    <a:cubicBezTo>
                      <a:pt x="30" y="14"/>
                      <a:pt x="31" y="15"/>
                      <a:pt x="33" y="15"/>
                    </a:cubicBezTo>
                    <a:cubicBezTo>
                      <a:pt x="34" y="16"/>
                      <a:pt x="35" y="17"/>
                      <a:pt x="37" y="18"/>
                    </a:cubicBezTo>
                    <a:cubicBezTo>
                      <a:pt x="38" y="20"/>
                      <a:pt x="39" y="21"/>
                      <a:pt x="40" y="22"/>
                    </a:cubicBezTo>
                    <a:cubicBezTo>
                      <a:pt x="42" y="23"/>
                      <a:pt x="43" y="24"/>
                      <a:pt x="44" y="26"/>
                    </a:cubicBezTo>
                    <a:cubicBezTo>
                      <a:pt x="46" y="27"/>
                      <a:pt x="47" y="28"/>
                      <a:pt x="48" y="30"/>
                    </a:cubicBezTo>
                    <a:cubicBezTo>
                      <a:pt x="50" y="31"/>
                      <a:pt x="51" y="33"/>
                      <a:pt x="52" y="34"/>
                    </a:cubicBezTo>
                    <a:cubicBezTo>
                      <a:pt x="53" y="36"/>
                      <a:pt x="55" y="37"/>
                      <a:pt x="56" y="39"/>
                    </a:cubicBezTo>
                    <a:cubicBezTo>
                      <a:pt x="61" y="46"/>
                      <a:pt x="65" y="53"/>
                      <a:pt x="70" y="61"/>
                    </a:cubicBezTo>
                    <a:cubicBezTo>
                      <a:pt x="72" y="65"/>
                      <a:pt x="74" y="69"/>
                      <a:pt x="76" y="73"/>
                    </a:cubicBezTo>
                    <a:cubicBezTo>
                      <a:pt x="78" y="77"/>
                      <a:pt x="80" y="82"/>
                      <a:pt x="81" y="86"/>
                    </a:cubicBezTo>
                    <a:cubicBezTo>
                      <a:pt x="84" y="95"/>
                      <a:pt x="88" y="104"/>
                      <a:pt x="90" y="113"/>
                    </a:cubicBezTo>
                    <a:cubicBezTo>
                      <a:pt x="93" y="122"/>
                      <a:pt x="95" y="131"/>
                      <a:pt x="97" y="141"/>
                    </a:cubicBezTo>
                    <a:cubicBezTo>
                      <a:pt x="99" y="150"/>
                      <a:pt x="101" y="159"/>
                      <a:pt x="102" y="168"/>
                    </a:cubicBezTo>
                    <a:cubicBezTo>
                      <a:pt x="103" y="176"/>
                      <a:pt x="104" y="185"/>
                      <a:pt x="105" y="193"/>
                    </a:cubicBezTo>
                    <a:cubicBezTo>
                      <a:pt x="106" y="201"/>
                      <a:pt x="107" y="209"/>
                      <a:pt x="107" y="216"/>
                    </a:cubicBezTo>
                    <a:cubicBezTo>
                      <a:pt x="108" y="230"/>
                      <a:pt x="109" y="242"/>
                      <a:pt x="109" y="250"/>
                    </a:cubicBezTo>
                    <a:cubicBezTo>
                      <a:pt x="109" y="255"/>
                      <a:pt x="109" y="258"/>
                      <a:pt x="109" y="260"/>
                    </a:cubicBezTo>
                    <a:cubicBezTo>
                      <a:pt x="109" y="263"/>
                      <a:pt x="109" y="264"/>
                      <a:pt x="109" y="264"/>
                    </a:cubicBezTo>
                    <a:lnTo>
                      <a:pt x="66" y="26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4" name="Freeform 37"/>
              <p:cNvSpPr>
                <a:spLocks/>
              </p:cNvSpPr>
              <p:nvPr/>
            </p:nvSpPr>
            <p:spPr bwMode="auto">
              <a:xfrm>
                <a:off x="1352" y="3415"/>
                <a:ext cx="201" cy="368"/>
              </a:xfrm>
              <a:custGeom>
                <a:avLst/>
                <a:gdLst>
                  <a:gd name="T0" fmla="*/ 71 w 113"/>
                  <a:gd name="T1" fmla="*/ 196 h 196"/>
                  <a:gd name="T2" fmla="*/ 71 w 113"/>
                  <a:gd name="T3" fmla="*/ 193 h 196"/>
                  <a:gd name="T4" fmla="*/ 71 w 113"/>
                  <a:gd name="T5" fmla="*/ 187 h 196"/>
                  <a:gd name="T6" fmla="*/ 69 w 113"/>
                  <a:gd name="T7" fmla="*/ 162 h 196"/>
                  <a:gd name="T8" fmla="*/ 57 w 113"/>
                  <a:gd name="T9" fmla="*/ 89 h 196"/>
                  <a:gd name="T10" fmla="*/ 51 w 113"/>
                  <a:gd name="T11" fmla="*/ 70 h 196"/>
                  <a:gd name="T12" fmla="*/ 43 w 113"/>
                  <a:gd name="T13" fmla="*/ 52 h 196"/>
                  <a:gd name="T14" fmla="*/ 35 w 113"/>
                  <a:gd name="T15" fmla="*/ 36 h 196"/>
                  <a:gd name="T16" fmla="*/ 30 w 113"/>
                  <a:gd name="T17" fmla="*/ 28 h 196"/>
                  <a:gd name="T18" fmla="*/ 28 w 113"/>
                  <a:gd name="T19" fmla="*/ 25 h 196"/>
                  <a:gd name="T20" fmla="*/ 26 w 113"/>
                  <a:gd name="T21" fmla="*/ 22 h 196"/>
                  <a:gd name="T22" fmla="*/ 21 w 113"/>
                  <a:gd name="T23" fmla="*/ 17 h 196"/>
                  <a:gd name="T24" fmla="*/ 16 w 113"/>
                  <a:gd name="T25" fmla="*/ 12 h 196"/>
                  <a:gd name="T26" fmla="*/ 12 w 113"/>
                  <a:gd name="T27" fmla="*/ 8 h 196"/>
                  <a:gd name="T28" fmla="*/ 8 w 113"/>
                  <a:gd name="T29" fmla="*/ 5 h 196"/>
                  <a:gd name="T30" fmla="*/ 2 w 113"/>
                  <a:gd name="T31" fmla="*/ 2 h 196"/>
                  <a:gd name="T32" fmla="*/ 0 w 113"/>
                  <a:gd name="T33" fmla="*/ 0 h 196"/>
                  <a:gd name="T34" fmla="*/ 2 w 113"/>
                  <a:gd name="T35" fmla="*/ 1 h 196"/>
                  <a:gd name="T36" fmla="*/ 9 w 113"/>
                  <a:gd name="T37" fmla="*/ 4 h 196"/>
                  <a:gd name="T38" fmla="*/ 13 w 113"/>
                  <a:gd name="T39" fmla="*/ 6 h 196"/>
                  <a:gd name="T40" fmla="*/ 19 w 113"/>
                  <a:gd name="T41" fmla="*/ 9 h 196"/>
                  <a:gd name="T42" fmla="*/ 24 w 113"/>
                  <a:gd name="T43" fmla="*/ 13 h 196"/>
                  <a:gd name="T44" fmla="*/ 31 w 113"/>
                  <a:gd name="T45" fmla="*/ 17 h 196"/>
                  <a:gd name="T46" fmla="*/ 34 w 113"/>
                  <a:gd name="T47" fmla="*/ 20 h 196"/>
                  <a:gd name="T48" fmla="*/ 37 w 113"/>
                  <a:gd name="T49" fmla="*/ 23 h 196"/>
                  <a:gd name="T50" fmla="*/ 43 w 113"/>
                  <a:gd name="T51" fmla="*/ 30 h 196"/>
                  <a:gd name="T52" fmla="*/ 55 w 113"/>
                  <a:gd name="T53" fmla="*/ 45 h 196"/>
                  <a:gd name="T54" fmla="*/ 66 w 113"/>
                  <a:gd name="T55" fmla="*/ 63 h 196"/>
                  <a:gd name="T56" fmla="*/ 77 w 113"/>
                  <a:gd name="T57" fmla="*/ 82 h 196"/>
                  <a:gd name="T58" fmla="*/ 104 w 113"/>
                  <a:gd name="T59" fmla="*/ 156 h 196"/>
                  <a:gd name="T60" fmla="*/ 111 w 113"/>
                  <a:gd name="T61" fmla="*/ 181 h 196"/>
                  <a:gd name="T62" fmla="*/ 113 w 113"/>
                  <a:gd name="T63" fmla="*/ 188 h 196"/>
                  <a:gd name="T64" fmla="*/ 113 w 113"/>
                  <a:gd name="T65" fmla="*/ 191 h 196"/>
                  <a:gd name="T66" fmla="*/ 71 w 113"/>
                  <a:gd name="T6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3" h="196">
                    <a:moveTo>
                      <a:pt x="71" y="196"/>
                    </a:moveTo>
                    <a:cubicBezTo>
                      <a:pt x="71" y="196"/>
                      <a:pt x="71" y="195"/>
                      <a:pt x="71" y="193"/>
                    </a:cubicBezTo>
                    <a:cubicBezTo>
                      <a:pt x="71" y="192"/>
                      <a:pt x="71" y="190"/>
                      <a:pt x="71" y="187"/>
                    </a:cubicBezTo>
                    <a:cubicBezTo>
                      <a:pt x="70" y="181"/>
                      <a:pt x="70" y="172"/>
                      <a:pt x="69" y="162"/>
                    </a:cubicBezTo>
                    <a:cubicBezTo>
                      <a:pt x="67" y="142"/>
                      <a:pt x="64" y="115"/>
                      <a:pt x="57" y="89"/>
                    </a:cubicBezTo>
                    <a:cubicBezTo>
                      <a:pt x="55" y="83"/>
                      <a:pt x="53" y="76"/>
                      <a:pt x="51" y="70"/>
                    </a:cubicBezTo>
                    <a:cubicBezTo>
                      <a:pt x="48" y="64"/>
                      <a:pt x="46" y="57"/>
                      <a:pt x="43" y="52"/>
                    </a:cubicBezTo>
                    <a:cubicBezTo>
                      <a:pt x="41" y="46"/>
                      <a:pt x="38" y="41"/>
                      <a:pt x="35" y="36"/>
                    </a:cubicBezTo>
                    <a:cubicBezTo>
                      <a:pt x="34" y="33"/>
                      <a:pt x="32" y="31"/>
                      <a:pt x="30" y="28"/>
                    </a:cubicBezTo>
                    <a:cubicBezTo>
                      <a:pt x="30" y="27"/>
                      <a:pt x="29" y="26"/>
                      <a:pt x="28" y="25"/>
                    </a:cubicBezTo>
                    <a:cubicBezTo>
                      <a:pt x="27" y="24"/>
                      <a:pt x="27" y="23"/>
                      <a:pt x="26" y="22"/>
                    </a:cubicBezTo>
                    <a:cubicBezTo>
                      <a:pt x="24" y="20"/>
                      <a:pt x="23" y="18"/>
                      <a:pt x="21" y="17"/>
                    </a:cubicBezTo>
                    <a:cubicBezTo>
                      <a:pt x="19" y="15"/>
                      <a:pt x="18" y="13"/>
                      <a:pt x="16" y="12"/>
                    </a:cubicBezTo>
                    <a:cubicBezTo>
                      <a:pt x="15" y="11"/>
                      <a:pt x="13" y="9"/>
                      <a:pt x="12" y="8"/>
                    </a:cubicBezTo>
                    <a:cubicBezTo>
                      <a:pt x="10" y="7"/>
                      <a:pt x="9" y="6"/>
                      <a:pt x="8" y="5"/>
                    </a:cubicBezTo>
                    <a:cubicBezTo>
                      <a:pt x="5" y="3"/>
                      <a:pt x="3" y="3"/>
                      <a:pt x="2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2" y="1"/>
                    </a:cubicBezTo>
                    <a:cubicBezTo>
                      <a:pt x="3" y="2"/>
                      <a:pt x="6" y="2"/>
                      <a:pt x="9" y="4"/>
                    </a:cubicBezTo>
                    <a:cubicBezTo>
                      <a:pt x="10" y="4"/>
                      <a:pt x="12" y="5"/>
                      <a:pt x="13" y="6"/>
                    </a:cubicBezTo>
                    <a:cubicBezTo>
                      <a:pt x="15" y="7"/>
                      <a:pt x="17" y="8"/>
                      <a:pt x="19" y="9"/>
                    </a:cubicBezTo>
                    <a:cubicBezTo>
                      <a:pt x="21" y="10"/>
                      <a:pt x="22" y="11"/>
                      <a:pt x="24" y="13"/>
                    </a:cubicBezTo>
                    <a:cubicBezTo>
                      <a:pt x="26" y="14"/>
                      <a:pt x="28" y="16"/>
                      <a:pt x="31" y="17"/>
                    </a:cubicBezTo>
                    <a:cubicBezTo>
                      <a:pt x="32" y="18"/>
                      <a:pt x="33" y="19"/>
                      <a:pt x="34" y="20"/>
                    </a:cubicBezTo>
                    <a:cubicBezTo>
                      <a:pt x="35" y="21"/>
                      <a:pt x="36" y="22"/>
                      <a:pt x="37" y="23"/>
                    </a:cubicBezTo>
                    <a:cubicBezTo>
                      <a:pt x="39" y="25"/>
                      <a:pt x="41" y="27"/>
                      <a:pt x="43" y="30"/>
                    </a:cubicBezTo>
                    <a:cubicBezTo>
                      <a:pt x="47" y="34"/>
                      <a:pt x="51" y="39"/>
                      <a:pt x="55" y="45"/>
                    </a:cubicBezTo>
                    <a:cubicBezTo>
                      <a:pt x="59" y="50"/>
                      <a:pt x="63" y="56"/>
                      <a:pt x="66" y="63"/>
                    </a:cubicBezTo>
                    <a:cubicBezTo>
                      <a:pt x="70" y="69"/>
                      <a:pt x="73" y="75"/>
                      <a:pt x="77" y="82"/>
                    </a:cubicBezTo>
                    <a:cubicBezTo>
                      <a:pt x="89" y="108"/>
                      <a:pt x="98" y="135"/>
                      <a:pt x="104" y="156"/>
                    </a:cubicBezTo>
                    <a:cubicBezTo>
                      <a:pt x="107" y="166"/>
                      <a:pt x="110" y="175"/>
                      <a:pt x="111" y="181"/>
                    </a:cubicBezTo>
                    <a:cubicBezTo>
                      <a:pt x="112" y="184"/>
                      <a:pt x="112" y="187"/>
                      <a:pt x="113" y="188"/>
                    </a:cubicBezTo>
                    <a:cubicBezTo>
                      <a:pt x="113" y="190"/>
                      <a:pt x="113" y="191"/>
                      <a:pt x="113" y="191"/>
                    </a:cubicBezTo>
                    <a:lnTo>
                      <a:pt x="71" y="196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5" name="Freeform 38"/>
              <p:cNvSpPr>
                <a:spLocks/>
              </p:cNvSpPr>
              <p:nvPr/>
            </p:nvSpPr>
            <p:spPr bwMode="auto">
              <a:xfrm>
                <a:off x="1471" y="3393"/>
                <a:ext cx="165" cy="364"/>
              </a:xfrm>
              <a:custGeom>
                <a:avLst/>
                <a:gdLst>
                  <a:gd name="T0" fmla="*/ 0 w 93"/>
                  <a:gd name="T1" fmla="*/ 194 h 194"/>
                  <a:gd name="T2" fmla="*/ 0 w 93"/>
                  <a:gd name="T3" fmla="*/ 191 h 194"/>
                  <a:gd name="T4" fmla="*/ 1 w 93"/>
                  <a:gd name="T5" fmla="*/ 184 h 194"/>
                  <a:gd name="T6" fmla="*/ 4 w 93"/>
                  <a:gd name="T7" fmla="*/ 158 h 194"/>
                  <a:gd name="T8" fmla="*/ 23 w 93"/>
                  <a:gd name="T9" fmla="*/ 83 h 194"/>
                  <a:gd name="T10" fmla="*/ 32 w 93"/>
                  <a:gd name="T11" fmla="*/ 64 h 194"/>
                  <a:gd name="T12" fmla="*/ 36 w 93"/>
                  <a:gd name="T13" fmla="*/ 55 h 194"/>
                  <a:gd name="T14" fmla="*/ 41 w 93"/>
                  <a:gd name="T15" fmla="*/ 46 h 194"/>
                  <a:gd name="T16" fmla="*/ 52 w 93"/>
                  <a:gd name="T17" fmla="*/ 30 h 194"/>
                  <a:gd name="T18" fmla="*/ 58 w 93"/>
                  <a:gd name="T19" fmla="*/ 23 h 194"/>
                  <a:gd name="T20" fmla="*/ 61 w 93"/>
                  <a:gd name="T21" fmla="*/ 20 h 194"/>
                  <a:gd name="T22" fmla="*/ 64 w 93"/>
                  <a:gd name="T23" fmla="*/ 18 h 194"/>
                  <a:gd name="T24" fmla="*/ 66 w 93"/>
                  <a:gd name="T25" fmla="*/ 15 h 194"/>
                  <a:gd name="T26" fmla="*/ 69 w 93"/>
                  <a:gd name="T27" fmla="*/ 13 h 194"/>
                  <a:gd name="T28" fmla="*/ 75 w 93"/>
                  <a:gd name="T29" fmla="*/ 9 h 194"/>
                  <a:gd name="T30" fmla="*/ 80 w 93"/>
                  <a:gd name="T31" fmla="*/ 6 h 194"/>
                  <a:gd name="T32" fmla="*/ 85 w 93"/>
                  <a:gd name="T33" fmla="*/ 4 h 194"/>
                  <a:gd name="T34" fmla="*/ 91 w 93"/>
                  <a:gd name="T35" fmla="*/ 1 h 194"/>
                  <a:gd name="T36" fmla="*/ 93 w 93"/>
                  <a:gd name="T37" fmla="*/ 0 h 194"/>
                  <a:gd name="T38" fmla="*/ 91 w 93"/>
                  <a:gd name="T39" fmla="*/ 2 h 194"/>
                  <a:gd name="T40" fmla="*/ 85 w 93"/>
                  <a:gd name="T41" fmla="*/ 5 h 194"/>
                  <a:gd name="T42" fmla="*/ 82 w 93"/>
                  <a:gd name="T43" fmla="*/ 8 h 194"/>
                  <a:gd name="T44" fmla="*/ 77 w 93"/>
                  <a:gd name="T45" fmla="*/ 12 h 194"/>
                  <a:gd name="T46" fmla="*/ 73 w 93"/>
                  <a:gd name="T47" fmla="*/ 17 h 194"/>
                  <a:gd name="T48" fmla="*/ 71 w 93"/>
                  <a:gd name="T49" fmla="*/ 19 h 194"/>
                  <a:gd name="T50" fmla="*/ 68 w 93"/>
                  <a:gd name="T51" fmla="*/ 22 h 194"/>
                  <a:gd name="T52" fmla="*/ 66 w 93"/>
                  <a:gd name="T53" fmla="*/ 25 h 194"/>
                  <a:gd name="T54" fmla="*/ 64 w 93"/>
                  <a:gd name="T55" fmla="*/ 28 h 194"/>
                  <a:gd name="T56" fmla="*/ 60 w 93"/>
                  <a:gd name="T57" fmla="*/ 35 h 194"/>
                  <a:gd name="T58" fmla="*/ 53 w 93"/>
                  <a:gd name="T59" fmla="*/ 52 h 194"/>
                  <a:gd name="T60" fmla="*/ 50 w 93"/>
                  <a:gd name="T61" fmla="*/ 60 h 194"/>
                  <a:gd name="T62" fmla="*/ 48 w 93"/>
                  <a:gd name="T63" fmla="*/ 70 h 194"/>
                  <a:gd name="T64" fmla="*/ 44 w 93"/>
                  <a:gd name="T65" fmla="*/ 89 h 194"/>
                  <a:gd name="T66" fmla="*/ 40 w 93"/>
                  <a:gd name="T67" fmla="*/ 161 h 194"/>
                  <a:gd name="T68" fmla="*/ 42 w 93"/>
                  <a:gd name="T69" fmla="*/ 184 h 194"/>
                  <a:gd name="T70" fmla="*/ 42 w 93"/>
                  <a:gd name="T71" fmla="*/ 191 h 194"/>
                  <a:gd name="T72" fmla="*/ 42 w 93"/>
                  <a:gd name="T73" fmla="*/ 193 h 194"/>
                  <a:gd name="T74" fmla="*/ 0 w 93"/>
                  <a:gd name="T75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194">
                    <a:moveTo>
                      <a:pt x="0" y="194"/>
                    </a:moveTo>
                    <a:cubicBezTo>
                      <a:pt x="0" y="194"/>
                      <a:pt x="0" y="193"/>
                      <a:pt x="0" y="191"/>
                    </a:cubicBezTo>
                    <a:cubicBezTo>
                      <a:pt x="0" y="189"/>
                      <a:pt x="0" y="187"/>
                      <a:pt x="1" y="184"/>
                    </a:cubicBezTo>
                    <a:cubicBezTo>
                      <a:pt x="1" y="177"/>
                      <a:pt x="2" y="169"/>
                      <a:pt x="4" y="158"/>
                    </a:cubicBezTo>
                    <a:cubicBezTo>
                      <a:pt x="8" y="137"/>
                      <a:pt x="14" y="110"/>
                      <a:pt x="23" y="83"/>
                    </a:cubicBezTo>
                    <a:cubicBezTo>
                      <a:pt x="26" y="77"/>
                      <a:pt x="29" y="70"/>
                      <a:pt x="32" y="64"/>
                    </a:cubicBezTo>
                    <a:cubicBezTo>
                      <a:pt x="33" y="61"/>
                      <a:pt x="35" y="58"/>
                      <a:pt x="36" y="55"/>
                    </a:cubicBezTo>
                    <a:cubicBezTo>
                      <a:pt x="38" y="52"/>
                      <a:pt x="39" y="49"/>
                      <a:pt x="41" y="46"/>
                    </a:cubicBezTo>
                    <a:cubicBezTo>
                      <a:pt x="45" y="40"/>
                      <a:pt x="48" y="35"/>
                      <a:pt x="52" y="30"/>
                    </a:cubicBezTo>
                    <a:cubicBezTo>
                      <a:pt x="54" y="28"/>
                      <a:pt x="56" y="25"/>
                      <a:pt x="58" y="23"/>
                    </a:cubicBezTo>
                    <a:cubicBezTo>
                      <a:pt x="59" y="22"/>
                      <a:pt x="60" y="21"/>
                      <a:pt x="61" y="20"/>
                    </a:cubicBezTo>
                    <a:cubicBezTo>
                      <a:pt x="62" y="19"/>
                      <a:pt x="63" y="18"/>
                      <a:pt x="64" y="18"/>
                    </a:cubicBezTo>
                    <a:cubicBezTo>
                      <a:pt x="65" y="17"/>
                      <a:pt x="65" y="16"/>
                      <a:pt x="66" y="15"/>
                    </a:cubicBezTo>
                    <a:cubicBezTo>
                      <a:pt x="67" y="14"/>
                      <a:pt x="68" y="13"/>
                      <a:pt x="69" y="13"/>
                    </a:cubicBezTo>
                    <a:cubicBezTo>
                      <a:pt x="71" y="11"/>
                      <a:pt x="73" y="10"/>
                      <a:pt x="75" y="9"/>
                    </a:cubicBezTo>
                    <a:cubicBezTo>
                      <a:pt x="77" y="8"/>
                      <a:pt x="78" y="7"/>
                      <a:pt x="80" y="6"/>
                    </a:cubicBezTo>
                    <a:cubicBezTo>
                      <a:pt x="82" y="5"/>
                      <a:pt x="83" y="4"/>
                      <a:pt x="85" y="4"/>
                    </a:cubicBezTo>
                    <a:cubicBezTo>
                      <a:pt x="87" y="2"/>
                      <a:pt x="90" y="2"/>
                      <a:pt x="91" y="1"/>
                    </a:cubicBezTo>
                    <a:cubicBezTo>
                      <a:pt x="93" y="1"/>
                      <a:pt x="93" y="0"/>
                      <a:pt x="93" y="0"/>
                    </a:cubicBezTo>
                    <a:cubicBezTo>
                      <a:pt x="93" y="0"/>
                      <a:pt x="93" y="1"/>
                      <a:pt x="91" y="2"/>
                    </a:cubicBezTo>
                    <a:cubicBezTo>
                      <a:pt x="90" y="3"/>
                      <a:pt x="88" y="3"/>
                      <a:pt x="85" y="5"/>
                    </a:cubicBezTo>
                    <a:cubicBezTo>
                      <a:pt x="84" y="6"/>
                      <a:pt x="83" y="7"/>
                      <a:pt x="82" y="8"/>
                    </a:cubicBezTo>
                    <a:cubicBezTo>
                      <a:pt x="80" y="9"/>
                      <a:pt x="79" y="11"/>
                      <a:pt x="77" y="12"/>
                    </a:cubicBezTo>
                    <a:cubicBezTo>
                      <a:pt x="76" y="13"/>
                      <a:pt x="74" y="15"/>
                      <a:pt x="73" y="17"/>
                    </a:cubicBezTo>
                    <a:cubicBezTo>
                      <a:pt x="72" y="17"/>
                      <a:pt x="71" y="18"/>
                      <a:pt x="71" y="19"/>
                    </a:cubicBezTo>
                    <a:cubicBezTo>
                      <a:pt x="70" y="20"/>
                      <a:pt x="69" y="21"/>
                      <a:pt x="68" y="22"/>
                    </a:cubicBezTo>
                    <a:cubicBezTo>
                      <a:pt x="68" y="23"/>
                      <a:pt x="67" y="24"/>
                      <a:pt x="66" y="25"/>
                    </a:cubicBezTo>
                    <a:cubicBezTo>
                      <a:pt x="66" y="26"/>
                      <a:pt x="65" y="27"/>
                      <a:pt x="64" y="28"/>
                    </a:cubicBezTo>
                    <a:cubicBezTo>
                      <a:pt x="63" y="31"/>
                      <a:pt x="61" y="33"/>
                      <a:pt x="60" y="35"/>
                    </a:cubicBezTo>
                    <a:cubicBezTo>
                      <a:pt x="58" y="40"/>
                      <a:pt x="55" y="46"/>
                      <a:pt x="53" y="52"/>
                    </a:cubicBezTo>
                    <a:cubicBezTo>
                      <a:pt x="52" y="54"/>
                      <a:pt x="51" y="58"/>
                      <a:pt x="50" y="60"/>
                    </a:cubicBezTo>
                    <a:cubicBezTo>
                      <a:pt x="50" y="64"/>
                      <a:pt x="49" y="67"/>
                      <a:pt x="48" y="70"/>
                    </a:cubicBezTo>
                    <a:cubicBezTo>
                      <a:pt x="46" y="76"/>
                      <a:pt x="45" y="82"/>
                      <a:pt x="44" y="89"/>
                    </a:cubicBezTo>
                    <a:cubicBezTo>
                      <a:pt x="40" y="115"/>
                      <a:pt x="40" y="141"/>
                      <a:pt x="40" y="161"/>
                    </a:cubicBezTo>
                    <a:cubicBezTo>
                      <a:pt x="40" y="171"/>
                      <a:pt x="41" y="179"/>
                      <a:pt x="42" y="184"/>
                    </a:cubicBezTo>
                    <a:cubicBezTo>
                      <a:pt x="42" y="187"/>
                      <a:pt x="42" y="189"/>
                      <a:pt x="42" y="191"/>
                    </a:cubicBezTo>
                    <a:cubicBezTo>
                      <a:pt x="42" y="192"/>
                      <a:pt x="42" y="193"/>
                      <a:pt x="42" y="193"/>
                    </a:cubicBez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6" name="Freeform 39"/>
              <p:cNvSpPr>
                <a:spLocks/>
              </p:cNvSpPr>
              <p:nvPr/>
            </p:nvSpPr>
            <p:spPr bwMode="auto">
              <a:xfrm>
                <a:off x="1457" y="3258"/>
                <a:ext cx="165" cy="364"/>
              </a:xfrm>
              <a:custGeom>
                <a:avLst/>
                <a:gdLst>
                  <a:gd name="T0" fmla="*/ 0 w 93"/>
                  <a:gd name="T1" fmla="*/ 194 h 194"/>
                  <a:gd name="T2" fmla="*/ 0 w 93"/>
                  <a:gd name="T3" fmla="*/ 191 h 194"/>
                  <a:gd name="T4" fmla="*/ 1 w 93"/>
                  <a:gd name="T5" fmla="*/ 184 h 194"/>
                  <a:gd name="T6" fmla="*/ 4 w 93"/>
                  <a:gd name="T7" fmla="*/ 158 h 194"/>
                  <a:gd name="T8" fmla="*/ 23 w 93"/>
                  <a:gd name="T9" fmla="*/ 83 h 194"/>
                  <a:gd name="T10" fmla="*/ 32 w 93"/>
                  <a:gd name="T11" fmla="*/ 64 h 194"/>
                  <a:gd name="T12" fmla="*/ 36 w 93"/>
                  <a:gd name="T13" fmla="*/ 55 h 194"/>
                  <a:gd name="T14" fmla="*/ 41 w 93"/>
                  <a:gd name="T15" fmla="*/ 46 h 194"/>
                  <a:gd name="T16" fmla="*/ 52 w 93"/>
                  <a:gd name="T17" fmla="*/ 30 h 194"/>
                  <a:gd name="T18" fmla="*/ 58 w 93"/>
                  <a:gd name="T19" fmla="*/ 23 h 194"/>
                  <a:gd name="T20" fmla="*/ 61 w 93"/>
                  <a:gd name="T21" fmla="*/ 20 h 194"/>
                  <a:gd name="T22" fmla="*/ 64 w 93"/>
                  <a:gd name="T23" fmla="*/ 18 h 194"/>
                  <a:gd name="T24" fmla="*/ 66 w 93"/>
                  <a:gd name="T25" fmla="*/ 15 h 194"/>
                  <a:gd name="T26" fmla="*/ 69 w 93"/>
                  <a:gd name="T27" fmla="*/ 13 h 194"/>
                  <a:gd name="T28" fmla="*/ 75 w 93"/>
                  <a:gd name="T29" fmla="*/ 9 h 194"/>
                  <a:gd name="T30" fmla="*/ 80 w 93"/>
                  <a:gd name="T31" fmla="*/ 6 h 194"/>
                  <a:gd name="T32" fmla="*/ 85 w 93"/>
                  <a:gd name="T33" fmla="*/ 4 h 194"/>
                  <a:gd name="T34" fmla="*/ 91 w 93"/>
                  <a:gd name="T35" fmla="*/ 1 h 194"/>
                  <a:gd name="T36" fmla="*/ 93 w 93"/>
                  <a:gd name="T37" fmla="*/ 0 h 194"/>
                  <a:gd name="T38" fmla="*/ 91 w 93"/>
                  <a:gd name="T39" fmla="*/ 2 h 194"/>
                  <a:gd name="T40" fmla="*/ 85 w 93"/>
                  <a:gd name="T41" fmla="*/ 5 h 194"/>
                  <a:gd name="T42" fmla="*/ 82 w 93"/>
                  <a:gd name="T43" fmla="*/ 8 h 194"/>
                  <a:gd name="T44" fmla="*/ 77 w 93"/>
                  <a:gd name="T45" fmla="*/ 12 h 194"/>
                  <a:gd name="T46" fmla="*/ 73 w 93"/>
                  <a:gd name="T47" fmla="*/ 17 h 194"/>
                  <a:gd name="T48" fmla="*/ 71 w 93"/>
                  <a:gd name="T49" fmla="*/ 19 h 194"/>
                  <a:gd name="T50" fmla="*/ 68 w 93"/>
                  <a:gd name="T51" fmla="*/ 22 h 194"/>
                  <a:gd name="T52" fmla="*/ 66 w 93"/>
                  <a:gd name="T53" fmla="*/ 25 h 194"/>
                  <a:gd name="T54" fmla="*/ 64 w 93"/>
                  <a:gd name="T55" fmla="*/ 28 h 194"/>
                  <a:gd name="T56" fmla="*/ 60 w 93"/>
                  <a:gd name="T57" fmla="*/ 35 h 194"/>
                  <a:gd name="T58" fmla="*/ 53 w 93"/>
                  <a:gd name="T59" fmla="*/ 52 h 194"/>
                  <a:gd name="T60" fmla="*/ 50 w 93"/>
                  <a:gd name="T61" fmla="*/ 60 h 194"/>
                  <a:gd name="T62" fmla="*/ 48 w 93"/>
                  <a:gd name="T63" fmla="*/ 70 h 194"/>
                  <a:gd name="T64" fmla="*/ 44 w 93"/>
                  <a:gd name="T65" fmla="*/ 89 h 194"/>
                  <a:gd name="T66" fmla="*/ 40 w 93"/>
                  <a:gd name="T67" fmla="*/ 161 h 194"/>
                  <a:gd name="T68" fmla="*/ 42 w 93"/>
                  <a:gd name="T69" fmla="*/ 184 h 194"/>
                  <a:gd name="T70" fmla="*/ 42 w 93"/>
                  <a:gd name="T71" fmla="*/ 191 h 194"/>
                  <a:gd name="T72" fmla="*/ 42 w 93"/>
                  <a:gd name="T73" fmla="*/ 193 h 194"/>
                  <a:gd name="T74" fmla="*/ 0 w 93"/>
                  <a:gd name="T75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194">
                    <a:moveTo>
                      <a:pt x="0" y="194"/>
                    </a:moveTo>
                    <a:cubicBezTo>
                      <a:pt x="0" y="194"/>
                      <a:pt x="0" y="193"/>
                      <a:pt x="0" y="191"/>
                    </a:cubicBezTo>
                    <a:cubicBezTo>
                      <a:pt x="0" y="189"/>
                      <a:pt x="0" y="187"/>
                      <a:pt x="1" y="184"/>
                    </a:cubicBezTo>
                    <a:cubicBezTo>
                      <a:pt x="1" y="177"/>
                      <a:pt x="2" y="169"/>
                      <a:pt x="4" y="158"/>
                    </a:cubicBezTo>
                    <a:cubicBezTo>
                      <a:pt x="8" y="137"/>
                      <a:pt x="14" y="110"/>
                      <a:pt x="23" y="83"/>
                    </a:cubicBezTo>
                    <a:cubicBezTo>
                      <a:pt x="26" y="77"/>
                      <a:pt x="29" y="70"/>
                      <a:pt x="32" y="64"/>
                    </a:cubicBezTo>
                    <a:cubicBezTo>
                      <a:pt x="33" y="61"/>
                      <a:pt x="35" y="58"/>
                      <a:pt x="36" y="55"/>
                    </a:cubicBezTo>
                    <a:cubicBezTo>
                      <a:pt x="38" y="52"/>
                      <a:pt x="39" y="49"/>
                      <a:pt x="41" y="46"/>
                    </a:cubicBezTo>
                    <a:cubicBezTo>
                      <a:pt x="45" y="40"/>
                      <a:pt x="48" y="35"/>
                      <a:pt x="52" y="30"/>
                    </a:cubicBezTo>
                    <a:cubicBezTo>
                      <a:pt x="54" y="28"/>
                      <a:pt x="56" y="25"/>
                      <a:pt x="58" y="23"/>
                    </a:cubicBezTo>
                    <a:cubicBezTo>
                      <a:pt x="59" y="22"/>
                      <a:pt x="60" y="21"/>
                      <a:pt x="61" y="20"/>
                    </a:cubicBezTo>
                    <a:cubicBezTo>
                      <a:pt x="62" y="19"/>
                      <a:pt x="63" y="18"/>
                      <a:pt x="64" y="18"/>
                    </a:cubicBezTo>
                    <a:cubicBezTo>
                      <a:pt x="65" y="17"/>
                      <a:pt x="65" y="16"/>
                      <a:pt x="66" y="15"/>
                    </a:cubicBezTo>
                    <a:cubicBezTo>
                      <a:pt x="67" y="14"/>
                      <a:pt x="68" y="13"/>
                      <a:pt x="69" y="13"/>
                    </a:cubicBezTo>
                    <a:cubicBezTo>
                      <a:pt x="71" y="11"/>
                      <a:pt x="73" y="10"/>
                      <a:pt x="75" y="9"/>
                    </a:cubicBezTo>
                    <a:cubicBezTo>
                      <a:pt x="77" y="8"/>
                      <a:pt x="78" y="7"/>
                      <a:pt x="80" y="6"/>
                    </a:cubicBezTo>
                    <a:cubicBezTo>
                      <a:pt x="82" y="5"/>
                      <a:pt x="83" y="4"/>
                      <a:pt x="85" y="4"/>
                    </a:cubicBezTo>
                    <a:cubicBezTo>
                      <a:pt x="87" y="2"/>
                      <a:pt x="90" y="2"/>
                      <a:pt x="91" y="1"/>
                    </a:cubicBezTo>
                    <a:cubicBezTo>
                      <a:pt x="93" y="1"/>
                      <a:pt x="93" y="0"/>
                      <a:pt x="93" y="0"/>
                    </a:cubicBezTo>
                    <a:cubicBezTo>
                      <a:pt x="93" y="0"/>
                      <a:pt x="93" y="1"/>
                      <a:pt x="91" y="2"/>
                    </a:cubicBezTo>
                    <a:cubicBezTo>
                      <a:pt x="90" y="3"/>
                      <a:pt x="88" y="3"/>
                      <a:pt x="85" y="5"/>
                    </a:cubicBezTo>
                    <a:cubicBezTo>
                      <a:pt x="84" y="6"/>
                      <a:pt x="83" y="7"/>
                      <a:pt x="82" y="8"/>
                    </a:cubicBezTo>
                    <a:cubicBezTo>
                      <a:pt x="80" y="9"/>
                      <a:pt x="79" y="11"/>
                      <a:pt x="77" y="12"/>
                    </a:cubicBezTo>
                    <a:cubicBezTo>
                      <a:pt x="76" y="13"/>
                      <a:pt x="74" y="15"/>
                      <a:pt x="73" y="17"/>
                    </a:cubicBezTo>
                    <a:cubicBezTo>
                      <a:pt x="72" y="17"/>
                      <a:pt x="71" y="18"/>
                      <a:pt x="71" y="19"/>
                    </a:cubicBezTo>
                    <a:cubicBezTo>
                      <a:pt x="70" y="20"/>
                      <a:pt x="69" y="21"/>
                      <a:pt x="68" y="22"/>
                    </a:cubicBezTo>
                    <a:cubicBezTo>
                      <a:pt x="68" y="23"/>
                      <a:pt x="67" y="24"/>
                      <a:pt x="66" y="25"/>
                    </a:cubicBezTo>
                    <a:cubicBezTo>
                      <a:pt x="66" y="26"/>
                      <a:pt x="65" y="27"/>
                      <a:pt x="64" y="28"/>
                    </a:cubicBezTo>
                    <a:cubicBezTo>
                      <a:pt x="63" y="31"/>
                      <a:pt x="61" y="33"/>
                      <a:pt x="60" y="35"/>
                    </a:cubicBezTo>
                    <a:cubicBezTo>
                      <a:pt x="58" y="40"/>
                      <a:pt x="55" y="46"/>
                      <a:pt x="53" y="52"/>
                    </a:cubicBezTo>
                    <a:cubicBezTo>
                      <a:pt x="52" y="54"/>
                      <a:pt x="51" y="58"/>
                      <a:pt x="50" y="60"/>
                    </a:cubicBezTo>
                    <a:cubicBezTo>
                      <a:pt x="50" y="64"/>
                      <a:pt x="49" y="67"/>
                      <a:pt x="48" y="70"/>
                    </a:cubicBezTo>
                    <a:cubicBezTo>
                      <a:pt x="46" y="76"/>
                      <a:pt x="45" y="82"/>
                      <a:pt x="44" y="89"/>
                    </a:cubicBezTo>
                    <a:cubicBezTo>
                      <a:pt x="40" y="115"/>
                      <a:pt x="40" y="141"/>
                      <a:pt x="40" y="161"/>
                    </a:cubicBezTo>
                    <a:cubicBezTo>
                      <a:pt x="40" y="171"/>
                      <a:pt x="41" y="179"/>
                      <a:pt x="42" y="184"/>
                    </a:cubicBezTo>
                    <a:cubicBezTo>
                      <a:pt x="42" y="187"/>
                      <a:pt x="42" y="189"/>
                      <a:pt x="42" y="191"/>
                    </a:cubicBezTo>
                    <a:cubicBezTo>
                      <a:pt x="42" y="192"/>
                      <a:pt x="42" y="193"/>
                      <a:pt x="42" y="193"/>
                    </a:cubicBez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7" name="Freeform 40"/>
              <p:cNvSpPr>
                <a:spLocks/>
              </p:cNvSpPr>
              <p:nvPr/>
            </p:nvSpPr>
            <p:spPr bwMode="auto">
              <a:xfrm>
                <a:off x="1452" y="3640"/>
                <a:ext cx="106" cy="181"/>
              </a:xfrm>
              <a:custGeom>
                <a:avLst/>
                <a:gdLst>
                  <a:gd name="T0" fmla="*/ 106 w 106"/>
                  <a:gd name="T1" fmla="*/ 181 h 181"/>
                  <a:gd name="T2" fmla="*/ 0 w 106"/>
                  <a:gd name="T3" fmla="*/ 181 h 181"/>
                  <a:gd name="T4" fmla="*/ 7 w 106"/>
                  <a:gd name="T5" fmla="*/ 0 h 181"/>
                  <a:gd name="T6" fmla="*/ 99 w 106"/>
                  <a:gd name="T7" fmla="*/ 0 h 181"/>
                  <a:gd name="T8" fmla="*/ 106 w 106"/>
                  <a:gd name="T9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1">
                    <a:moveTo>
                      <a:pt x="106" y="181"/>
                    </a:moveTo>
                    <a:lnTo>
                      <a:pt x="0" y="181"/>
                    </a:lnTo>
                    <a:lnTo>
                      <a:pt x="7" y="0"/>
                    </a:lnTo>
                    <a:lnTo>
                      <a:pt x="99" y="0"/>
                    </a:lnTo>
                    <a:lnTo>
                      <a:pt x="106" y="181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8" name="Freeform 41"/>
              <p:cNvSpPr>
                <a:spLocks/>
              </p:cNvSpPr>
              <p:nvPr/>
            </p:nvSpPr>
            <p:spPr bwMode="auto">
              <a:xfrm>
                <a:off x="1205" y="3319"/>
                <a:ext cx="238" cy="171"/>
              </a:xfrm>
              <a:custGeom>
                <a:avLst/>
                <a:gdLst>
                  <a:gd name="T0" fmla="*/ 181 w 238"/>
                  <a:gd name="T1" fmla="*/ 64 h 171"/>
                  <a:gd name="T2" fmla="*/ 167 w 238"/>
                  <a:gd name="T3" fmla="*/ 85 h 171"/>
                  <a:gd name="T4" fmla="*/ 156 w 238"/>
                  <a:gd name="T5" fmla="*/ 27 h 171"/>
                  <a:gd name="T6" fmla="*/ 139 w 238"/>
                  <a:gd name="T7" fmla="*/ 53 h 171"/>
                  <a:gd name="T8" fmla="*/ 130 w 238"/>
                  <a:gd name="T9" fmla="*/ 6 h 171"/>
                  <a:gd name="T10" fmla="*/ 0 w 238"/>
                  <a:gd name="T11" fmla="*/ 0 h 171"/>
                  <a:gd name="T12" fmla="*/ 238 w 238"/>
                  <a:gd name="T13" fmla="*/ 171 h 171"/>
                  <a:gd name="T14" fmla="*/ 181 w 238"/>
                  <a:gd name="T15" fmla="*/ 6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8" h="171">
                    <a:moveTo>
                      <a:pt x="181" y="64"/>
                    </a:moveTo>
                    <a:lnTo>
                      <a:pt x="167" y="85"/>
                    </a:lnTo>
                    <a:lnTo>
                      <a:pt x="156" y="27"/>
                    </a:lnTo>
                    <a:lnTo>
                      <a:pt x="139" y="53"/>
                    </a:lnTo>
                    <a:lnTo>
                      <a:pt x="130" y="6"/>
                    </a:lnTo>
                    <a:lnTo>
                      <a:pt x="0" y="0"/>
                    </a:lnTo>
                    <a:lnTo>
                      <a:pt x="238" y="171"/>
                    </a:lnTo>
                    <a:lnTo>
                      <a:pt x="181" y="64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9" name="Freeform 42"/>
              <p:cNvSpPr>
                <a:spLocks/>
              </p:cNvSpPr>
              <p:nvPr/>
            </p:nvSpPr>
            <p:spPr bwMode="auto">
              <a:xfrm>
                <a:off x="1205" y="3319"/>
                <a:ext cx="238" cy="171"/>
              </a:xfrm>
              <a:custGeom>
                <a:avLst/>
                <a:gdLst>
                  <a:gd name="T0" fmla="*/ 119 w 238"/>
                  <a:gd name="T1" fmla="*/ 164 h 171"/>
                  <a:gd name="T2" fmla="*/ 132 w 238"/>
                  <a:gd name="T3" fmla="*/ 141 h 171"/>
                  <a:gd name="T4" fmla="*/ 77 w 238"/>
                  <a:gd name="T5" fmla="*/ 152 h 171"/>
                  <a:gd name="T6" fmla="*/ 93 w 238"/>
                  <a:gd name="T7" fmla="*/ 124 h 171"/>
                  <a:gd name="T8" fmla="*/ 48 w 238"/>
                  <a:gd name="T9" fmla="*/ 136 h 171"/>
                  <a:gd name="T10" fmla="*/ 0 w 238"/>
                  <a:gd name="T11" fmla="*/ 0 h 171"/>
                  <a:gd name="T12" fmla="*/ 238 w 238"/>
                  <a:gd name="T13" fmla="*/ 171 h 171"/>
                  <a:gd name="T14" fmla="*/ 119 w 238"/>
                  <a:gd name="T15" fmla="*/ 16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8" h="171">
                    <a:moveTo>
                      <a:pt x="119" y="164"/>
                    </a:moveTo>
                    <a:lnTo>
                      <a:pt x="132" y="141"/>
                    </a:lnTo>
                    <a:lnTo>
                      <a:pt x="77" y="152"/>
                    </a:lnTo>
                    <a:lnTo>
                      <a:pt x="93" y="124"/>
                    </a:lnTo>
                    <a:lnTo>
                      <a:pt x="48" y="136"/>
                    </a:lnTo>
                    <a:lnTo>
                      <a:pt x="0" y="0"/>
                    </a:lnTo>
                    <a:lnTo>
                      <a:pt x="238" y="171"/>
                    </a:lnTo>
                    <a:lnTo>
                      <a:pt x="119" y="1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0" name="Freeform 43"/>
              <p:cNvSpPr>
                <a:spLocks/>
              </p:cNvSpPr>
              <p:nvPr/>
            </p:nvSpPr>
            <p:spPr bwMode="auto">
              <a:xfrm>
                <a:off x="1221" y="3098"/>
                <a:ext cx="218" cy="255"/>
              </a:xfrm>
              <a:custGeom>
                <a:avLst/>
                <a:gdLst>
                  <a:gd name="T0" fmla="*/ 185 w 218"/>
                  <a:gd name="T1" fmla="*/ 120 h 255"/>
                  <a:gd name="T2" fmla="*/ 163 w 218"/>
                  <a:gd name="T3" fmla="*/ 141 h 255"/>
                  <a:gd name="T4" fmla="*/ 165 w 218"/>
                  <a:gd name="T5" fmla="*/ 71 h 255"/>
                  <a:gd name="T6" fmla="*/ 140 w 218"/>
                  <a:gd name="T7" fmla="*/ 98 h 255"/>
                  <a:gd name="T8" fmla="*/ 142 w 218"/>
                  <a:gd name="T9" fmla="*/ 43 h 255"/>
                  <a:gd name="T10" fmla="*/ 0 w 218"/>
                  <a:gd name="T11" fmla="*/ 0 h 255"/>
                  <a:gd name="T12" fmla="*/ 218 w 218"/>
                  <a:gd name="T13" fmla="*/ 255 h 255"/>
                  <a:gd name="T14" fmla="*/ 185 w 218"/>
                  <a:gd name="T15" fmla="*/ 12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8" h="255">
                    <a:moveTo>
                      <a:pt x="185" y="120"/>
                    </a:moveTo>
                    <a:lnTo>
                      <a:pt x="163" y="141"/>
                    </a:lnTo>
                    <a:lnTo>
                      <a:pt x="165" y="71"/>
                    </a:lnTo>
                    <a:lnTo>
                      <a:pt x="140" y="98"/>
                    </a:lnTo>
                    <a:lnTo>
                      <a:pt x="142" y="43"/>
                    </a:lnTo>
                    <a:lnTo>
                      <a:pt x="0" y="0"/>
                    </a:lnTo>
                    <a:lnTo>
                      <a:pt x="218" y="255"/>
                    </a:lnTo>
                    <a:lnTo>
                      <a:pt x="185" y="12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1" name="Freeform 44"/>
              <p:cNvSpPr>
                <a:spLocks/>
              </p:cNvSpPr>
              <p:nvPr/>
            </p:nvSpPr>
            <p:spPr bwMode="auto">
              <a:xfrm>
                <a:off x="1221" y="3098"/>
                <a:ext cx="218" cy="255"/>
              </a:xfrm>
              <a:custGeom>
                <a:avLst/>
                <a:gdLst>
                  <a:gd name="T0" fmla="*/ 89 w 218"/>
                  <a:gd name="T1" fmla="*/ 212 h 255"/>
                  <a:gd name="T2" fmla="*/ 110 w 218"/>
                  <a:gd name="T3" fmla="*/ 191 h 255"/>
                  <a:gd name="T4" fmla="*/ 45 w 218"/>
                  <a:gd name="T5" fmla="*/ 190 h 255"/>
                  <a:gd name="T6" fmla="*/ 71 w 218"/>
                  <a:gd name="T7" fmla="*/ 163 h 255"/>
                  <a:gd name="T8" fmla="*/ 18 w 218"/>
                  <a:gd name="T9" fmla="*/ 161 h 255"/>
                  <a:gd name="T10" fmla="*/ 0 w 218"/>
                  <a:gd name="T11" fmla="*/ 0 h 255"/>
                  <a:gd name="T12" fmla="*/ 218 w 218"/>
                  <a:gd name="T13" fmla="*/ 255 h 255"/>
                  <a:gd name="T14" fmla="*/ 89 w 218"/>
                  <a:gd name="T15" fmla="*/ 212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8" h="255">
                    <a:moveTo>
                      <a:pt x="89" y="212"/>
                    </a:moveTo>
                    <a:lnTo>
                      <a:pt x="110" y="191"/>
                    </a:lnTo>
                    <a:lnTo>
                      <a:pt x="45" y="190"/>
                    </a:lnTo>
                    <a:lnTo>
                      <a:pt x="71" y="163"/>
                    </a:lnTo>
                    <a:lnTo>
                      <a:pt x="18" y="161"/>
                    </a:lnTo>
                    <a:lnTo>
                      <a:pt x="0" y="0"/>
                    </a:lnTo>
                    <a:lnTo>
                      <a:pt x="218" y="255"/>
                    </a:lnTo>
                    <a:lnTo>
                      <a:pt x="89" y="2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2" name="Freeform 45"/>
              <p:cNvSpPr>
                <a:spLocks/>
              </p:cNvSpPr>
              <p:nvPr/>
            </p:nvSpPr>
            <p:spPr bwMode="auto">
              <a:xfrm>
                <a:off x="1530" y="3079"/>
                <a:ext cx="214" cy="293"/>
              </a:xfrm>
              <a:custGeom>
                <a:avLst/>
                <a:gdLst>
                  <a:gd name="T0" fmla="*/ 129 w 214"/>
                  <a:gd name="T1" fmla="*/ 227 h 293"/>
                  <a:gd name="T2" fmla="*/ 104 w 214"/>
                  <a:gd name="T3" fmla="*/ 209 h 293"/>
                  <a:gd name="T4" fmla="*/ 173 w 214"/>
                  <a:gd name="T5" fmla="*/ 199 h 293"/>
                  <a:gd name="T6" fmla="*/ 143 w 214"/>
                  <a:gd name="T7" fmla="*/ 175 h 293"/>
                  <a:gd name="T8" fmla="*/ 198 w 214"/>
                  <a:gd name="T9" fmla="*/ 167 h 293"/>
                  <a:gd name="T10" fmla="*/ 214 w 214"/>
                  <a:gd name="T11" fmla="*/ 0 h 293"/>
                  <a:gd name="T12" fmla="*/ 0 w 214"/>
                  <a:gd name="T13" fmla="*/ 293 h 293"/>
                  <a:gd name="T14" fmla="*/ 129 w 214"/>
                  <a:gd name="T15" fmla="*/ 227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4" h="293">
                    <a:moveTo>
                      <a:pt x="129" y="227"/>
                    </a:moveTo>
                    <a:lnTo>
                      <a:pt x="104" y="209"/>
                    </a:lnTo>
                    <a:lnTo>
                      <a:pt x="173" y="199"/>
                    </a:lnTo>
                    <a:lnTo>
                      <a:pt x="143" y="175"/>
                    </a:lnTo>
                    <a:lnTo>
                      <a:pt x="198" y="167"/>
                    </a:lnTo>
                    <a:lnTo>
                      <a:pt x="214" y="0"/>
                    </a:lnTo>
                    <a:lnTo>
                      <a:pt x="0" y="293"/>
                    </a:lnTo>
                    <a:lnTo>
                      <a:pt x="129" y="22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3" name="Freeform 46"/>
              <p:cNvSpPr>
                <a:spLocks/>
              </p:cNvSpPr>
              <p:nvPr/>
            </p:nvSpPr>
            <p:spPr bwMode="auto">
              <a:xfrm>
                <a:off x="1530" y="3079"/>
                <a:ext cx="214" cy="293"/>
              </a:xfrm>
              <a:custGeom>
                <a:avLst/>
                <a:gdLst>
                  <a:gd name="T0" fmla="*/ 19 w 214"/>
                  <a:gd name="T1" fmla="*/ 139 h 293"/>
                  <a:gd name="T2" fmla="*/ 44 w 214"/>
                  <a:gd name="T3" fmla="*/ 158 h 293"/>
                  <a:gd name="T4" fmla="*/ 33 w 214"/>
                  <a:gd name="T5" fmla="*/ 85 h 293"/>
                  <a:gd name="T6" fmla="*/ 65 w 214"/>
                  <a:gd name="T7" fmla="*/ 109 h 293"/>
                  <a:gd name="T8" fmla="*/ 56 w 214"/>
                  <a:gd name="T9" fmla="*/ 51 h 293"/>
                  <a:gd name="T10" fmla="*/ 214 w 214"/>
                  <a:gd name="T11" fmla="*/ 0 h 293"/>
                  <a:gd name="T12" fmla="*/ 0 w 214"/>
                  <a:gd name="T13" fmla="*/ 293 h 293"/>
                  <a:gd name="T14" fmla="*/ 19 w 214"/>
                  <a:gd name="T15" fmla="*/ 1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4" h="293">
                    <a:moveTo>
                      <a:pt x="19" y="139"/>
                    </a:moveTo>
                    <a:lnTo>
                      <a:pt x="44" y="158"/>
                    </a:lnTo>
                    <a:lnTo>
                      <a:pt x="33" y="85"/>
                    </a:lnTo>
                    <a:lnTo>
                      <a:pt x="65" y="109"/>
                    </a:lnTo>
                    <a:lnTo>
                      <a:pt x="56" y="51"/>
                    </a:lnTo>
                    <a:lnTo>
                      <a:pt x="214" y="0"/>
                    </a:lnTo>
                    <a:lnTo>
                      <a:pt x="0" y="293"/>
                    </a:lnTo>
                    <a:lnTo>
                      <a:pt x="19" y="13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4" name="Freeform 47"/>
              <p:cNvSpPr>
                <a:spLocks/>
              </p:cNvSpPr>
              <p:nvPr/>
            </p:nvSpPr>
            <p:spPr bwMode="auto">
              <a:xfrm>
                <a:off x="1571" y="3274"/>
                <a:ext cx="255" cy="164"/>
              </a:xfrm>
              <a:custGeom>
                <a:avLst/>
                <a:gdLst>
                  <a:gd name="T0" fmla="*/ 120 w 255"/>
                  <a:gd name="T1" fmla="*/ 154 h 164"/>
                  <a:gd name="T2" fmla="*/ 106 w 255"/>
                  <a:gd name="T3" fmla="*/ 130 h 164"/>
                  <a:gd name="T4" fmla="*/ 164 w 255"/>
                  <a:gd name="T5" fmla="*/ 145 h 164"/>
                  <a:gd name="T6" fmla="*/ 148 w 255"/>
                  <a:gd name="T7" fmla="*/ 115 h 164"/>
                  <a:gd name="T8" fmla="*/ 193 w 255"/>
                  <a:gd name="T9" fmla="*/ 128 h 164"/>
                  <a:gd name="T10" fmla="*/ 255 w 255"/>
                  <a:gd name="T11" fmla="*/ 0 h 164"/>
                  <a:gd name="T12" fmla="*/ 0 w 255"/>
                  <a:gd name="T13" fmla="*/ 164 h 164"/>
                  <a:gd name="T14" fmla="*/ 120 w 255"/>
                  <a:gd name="T15" fmla="*/ 15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5" h="164">
                    <a:moveTo>
                      <a:pt x="120" y="154"/>
                    </a:moveTo>
                    <a:lnTo>
                      <a:pt x="106" y="130"/>
                    </a:lnTo>
                    <a:lnTo>
                      <a:pt x="164" y="145"/>
                    </a:lnTo>
                    <a:lnTo>
                      <a:pt x="148" y="115"/>
                    </a:lnTo>
                    <a:lnTo>
                      <a:pt x="193" y="128"/>
                    </a:lnTo>
                    <a:lnTo>
                      <a:pt x="255" y="0"/>
                    </a:lnTo>
                    <a:lnTo>
                      <a:pt x="0" y="164"/>
                    </a:lnTo>
                    <a:lnTo>
                      <a:pt x="120" y="154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5" name="Freeform 48"/>
              <p:cNvSpPr>
                <a:spLocks/>
              </p:cNvSpPr>
              <p:nvPr/>
            </p:nvSpPr>
            <p:spPr bwMode="auto">
              <a:xfrm>
                <a:off x="1571" y="3263"/>
                <a:ext cx="255" cy="175"/>
              </a:xfrm>
              <a:custGeom>
                <a:avLst/>
                <a:gdLst>
                  <a:gd name="T0" fmla="*/ 60 w 255"/>
                  <a:gd name="T1" fmla="*/ 58 h 175"/>
                  <a:gd name="T2" fmla="*/ 72 w 255"/>
                  <a:gd name="T3" fmla="*/ 83 h 175"/>
                  <a:gd name="T4" fmla="*/ 86 w 255"/>
                  <a:gd name="T5" fmla="*/ 21 h 175"/>
                  <a:gd name="T6" fmla="*/ 104 w 255"/>
                  <a:gd name="T7" fmla="*/ 49 h 175"/>
                  <a:gd name="T8" fmla="*/ 115 w 255"/>
                  <a:gd name="T9" fmla="*/ 0 h 175"/>
                  <a:gd name="T10" fmla="*/ 255 w 255"/>
                  <a:gd name="T11" fmla="*/ 11 h 175"/>
                  <a:gd name="T12" fmla="*/ 0 w 255"/>
                  <a:gd name="T13" fmla="*/ 175 h 175"/>
                  <a:gd name="T14" fmla="*/ 60 w 255"/>
                  <a:gd name="T15" fmla="*/ 5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5" h="175">
                    <a:moveTo>
                      <a:pt x="60" y="58"/>
                    </a:moveTo>
                    <a:lnTo>
                      <a:pt x="72" y="83"/>
                    </a:lnTo>
                    <a:lnTo>
                      <a:pt x="86" y="21"/>
                    </a:lnTo>
                    <a:lnTo>
                      <a:pt x="104" y="49"/>
                    </a:lnTo>
                    <a:lnTo>
                      <a:pt x="115" y="0"/>
                    </a:lnTo>
                    <a:lnTo>
                      <a:pt x="255" y="11"/>
                    </a:lnTo>
                    <a:lnTo>
                      <a:pt x="0" y="175"/>
                    </a:lnTo>
                    <a:lnTo>
                      <a:pt x="60" y="5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6" name="Freeform 49"/>
              <p:cNvSpPr>
                <a:spLocks/>
              </p:cNvSpPr>
              <p:nvPr/>
            </p:nvSpPr>
            <p:spPr bwMode="auto">
              <a:xfrm>
                <a:off x="1482" y="2929"/>
                <a:ext cx="89" cy="394"/>
              </a:xfrm>
              <a:custGeom>
                <a:avLst/>
                <a:gdLst>
                  <a:gd name="T0" fmla="*/ 69 w 89"/>
                  <a:gd name="T1" fmla="*/ 252 h 394"/>
                  <a:gd name="T2" fmla="*/ 35 w 89"/>
                  <a:gd name="T3" fmla="*/ 252 h 394"/>
                  <a:gd name="T4" fmla="*/ 89 w 89"/>
                  <a:gd name="T5" fmla="*/ 195 h 394"/>
                  <a:gd name="T6" fmla="*/ 48 w 89"/>
                  <a:gd name="T7" fmla="*/ 195 h 394"/>
                  <a:gd name="T8" fmla="*/ 89 w 89"/>
                  <a:gd name="T9" fmla="*/ 152 h 394"/>
                  <a:gd name="T10" fmla="*/ 0 w 89"/>
                  <a:gd name="T11" fmla="*/ 0 h 394"/>
                  <a:gd name="T12" fmla="*/ 0 w 89"/>
                  <a:gd name="T13" fmla="*/ 394 h 394"/>
                  <a:gd name="T14" fmla="*/ 69 w 89"/>
                  <a:gd name="T15" fmla="*/ 252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394">
                    <a:moveTo>
                      <a:pt x="69" y="252"/>
                    </a:moveTo>
                    <a:lnTo>
                      <a:pt x="35" y="252"/>
                    </a:lnTo>
                    <a:lnTo>
                      <a:pt x="89" y="195"/>
                    </a:lnTo>
                    <a:lnTo>
                      <a:pt x="48" y="195"/>
                    </a:lnTo>
                    <a:lnTo>
                      <a:pt x="89" y="152"/>
                    </a:lnTo>
                    <a:lnTo>
                      <a:pt x="0" y="0"/>
                    </a:lnTo>
                    <a:lnTo>
                      <a:pt x="0" y="394"/>
                    </a:lnTo>
                    <a:lnTo>
                      <a:pt x="69" y="252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7" name="Freeform 50"/>
              <p:cNvSpPr>
                <a:spLocks/>
              </p:cNvSpPr>
              <p:nvPr/>
            </p:nvSpPr>
            <p:spPr bwMode="auto">
              <a:xfrm>
                <a:off x="1381" y="2929"/>
                <a:ext cx="101" cy="394"/>
              </a:xfrm>
              <a:custGeom>
                <a:avLst/>
                <a:gdLst>
                  <a:gd name="T0" fmla="*/ 23 w 101"/>
                  <a:gd name="T1" fmla="*/ 253 h 394"/>
                  <a:gd name="T2" fmla="*/ 55 w 101"/>
                  <a:gd name="T3" fmla="*/ 252 h 394"/>
                  <a:gd name="T4" fmla="*/ 2 w 101"/>
                  <a:gd name="T5" fmla="*/ 197 h 394"/>
                  <a:gd name="T6" fmla="*/ 42 w 101"/>
                  <a:gd name="T7" fmla="*/ 197 h 394"/>
                  <a:gd name="T8" fmla="*/ 0 w 101"/>
                  <a:gd name="T9" fmla="*/ 152 h 394"/>
                  <a:gd name="T10" fmla="*/ 101 w 101"/>
                  <a:gd name="T11" fmla="*/ 0 h 394"/>
                  <a:gd name="T12" fmla="*/ 101 w 101"/>
                  <a:gd name="T13" fmla="*/ 394 h 394"/>
                  <a:gd name="T14" fmla="*/ 23 w 101"/>
                  <a:gd name="T15" fmla="*/ 253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394">
                    <a:moveTo>
                      <a:pt x="23" y="253"/>
                    </a:moveTo>
                    <a:lnTo>
                      <a:pt x="55" y="252"/>
                    </a:lnTo>
                    <a:lnTo>
                      <a:pt x="2" y="197"/>
                    </a:lnTo>
                    <a:lnTo>
                      <a:pt x="42" y="197"/>
                    </a:lnTo>
                    <a:lnTo>
                      <a:pt x="0" y="152"/>
                    </a:lnTo>
                    <a:lnTo>
                      <a:pt x="101" y="0"/>
                    </a:lnTo>
                    <a:lnTo>
                      <a:pt x="101" y="394"/>
                    </a:lnTo>
                    <a:lnTo>
                      <a:pt x="23" y="25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8" name="Freeform 51"/>
              <p:cNvSpPr>
                <a:spLocks/>
              </p:cNvSpPr>
              <p:nvPr/>
            </p:nvSpPr>
            <p:spPr bwMode="auto">
              <a:xfrm>
                <a:off x="1471" y="3273"/>
                <a:ext cx="75" cy="324"/>
              </a:xfrm>
              <a:custGeom>
                <a:avLst/>
                <a:gdLst>
                  <a:gd name="T0" fmla="*/ 0 w 75"/>
                  <a:gd name="T1" fmla="*/ 324 h 324"/>
                  <a:gd name="T2" fmla="*/ 20 w 75"/>
                  <a:gd name="T3" fmla="*/ 0 h 324"/>
                  <a:gd name="T4" fmla="*/ 75 w 75"/>
                  <a:gd name="T5" fmla="*/ 320 h 324"/>
                  <a:gd name="T6" fmla="*/ 0 w 75"/>
                  <a:gd name="T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324">
                    <a:moveTo>
                      <a:pt x="0" y="324"/>
                    </a:moveTo>
                    <a:lnTo>
                      <a:pt x="20" y="0"/>
                    </a:lnTo>
                    <a:lnTo>
                      <a:pt x="75" y="320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9" name="Freeform 52"/>
              <p:cNvSpPr>
                <a:spLocks/>
              </p:cNvSpPr>
              <p:nvPr/>
            </p:nvSpPr>
            <p:spPr bwMode="auto">
              <a:xfrm>
                <a:off x="771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0" name="Freeform 53"/>
              <p:cNvSpPr>
                <a:spLocks/>
              </p:cNvSpPr>
              <p:nvPr/>
            </p:nvSpPr>
            <p:spPr bwMode="auto">
              <a:xfrm>
                <a:off x="771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1" name="Freeform 54"/>
              <p:cNvSpPr>
                <a:spLocks/>
              </p:cNvSpPr>
              <p:nvPr/>
            </p:nvSpPr>
            <p:spPr bwMode="auto">
              <a:xfrm>
                <a:off x="477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6 w 326"/>
                  <a:gd name="T3" fmla="*/ 52 h 169"/>
                  <a:gd name="T4" fmla="*/ 237 w 326"/>
                  <a:gd name="T5" fmla="*/ 94 h 169"/>
                  <a:gd name="T6" fmla="*/ 189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6" y="52"/>
                    </a:lnTo>
                    <a:lnTo>
                      <a:pt x="237" y="94"/>
                    </a:lnTo>
                    <a:lnTo>
                      <a:pt x="189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2" name="Freeform 55"/>
              <p:cNvSpPr>
                <a:spLocks/>
              </p:cNvSpPr>
              <p:nvPr/>
            </p:nvSpPr>
            <p:spPr bwMode="auto">
              <a:xfrm>
                <a:off x="477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6 w 326"/>
                  <a:gd name="T3" fmla="*/ 52 h 169"/>
                  <a:gd name="T4" fmla="*/ 237 w 326"/>
                  <a:gd name="T5" fmla="*/ 94 h 169"/>
                  <a:gd name="T6" fmla="*/ 189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6" y="52"/>
                    </a:lnTo>
                    <a:lnTo>
                      <a:pt x="237" y="94"/>
                    </a:lnTo>
                    <a:lnTo>
                      <a:pt x="189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3" name="Freeform 56"/>
              <p:cNvSpPr>
                <a:spLocks/>
              </p:cNvSpPr>
              <p:nvPr/>
            </p:nvSpPr>
            <p:spPr bwMode="auto">
              <a:xfrm>
                <a:off x="477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0 w 326"/>
                  <a:gd name="T9" fmla="*/ 103 h 156"/>
                  <a:gd name="T10" fmla="*/ 88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0" y="103"/>
                    </a:lnTo>
                    <a:lnTo>
                      <a:pt x="88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4" name="Freeform 57"/>
              <p:cNvSpPr>
                <a:spLocks/>
              </p:cNvSpPr>
              <p:nvPr/>
            </p:nvSpPr>
            <p:spPr bwMode="auto">
              <a:xfrm>
                <a:off x="477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0 w 326"/>
                  <a:gd name="T9" fmla="*/ 103 h 156"/>
                  <a:gd name="T10" fmla="*/ 88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0" y="103"/>
                    </a:lnTo>
                    <a:lnTo>
                      <a:pt x="88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5" name="Freeform 58"/>
              <p:cNvSpPr>
                <a:spLocks/>
              </p:cNvSpPr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6" name="Freeform 59"/>
              <p:cNvSpPr>
                <a:spLocks/>
              </p:cNvSpPr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7" name="Freeform 60"/>
              <p:cNvSpPr>
                <a:spLocks/>
              </p:cNvSpPr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8" name="Freeform 61"/>
              <p:cNvSpPr>
                <a:spLocks/>
              </p:cNvSpPr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9" name="Freeform 62"/>
              <p:cNvSpPr>
                <a:spLocks/>
              </p:cNvSpPr>
              <p:nvPr/>
            </p:nvSpPr>
            <p:spPr bwMode="auto">
              <a:xfrm>
                <a:off x="808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3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3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0" name="Freeform 63"/>
              <p:cNvSpPr>
                <a:spLocks/>
              </p:cNvSpPr>
              <p:nvPr/>
            </p:nvSpPr>
            <p:spPr bwMode="auto">
              <a:xfrm>
                <a:off x="808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3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3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1" name="Freeform 64"/>
              <p:cNvSpPr>
                <a:spLocks/>
              </p:cNvSpPr>
              <p:nvPr/>
            </p:nvSpPr>
            <p:spPr bwMode="auto">
              <a:xfrm>
                <a:off x="705" y="2813"/>
                <a:ext cx="109" cy="415"/>
              </a:xfrm>
              <a:custGeom>
                <a:avLst/>
                <a:gdLst>
                  <a:gd name="T0" fmla="*/ 22 w 109"/>
                  <a:gd name="T1" fmla="*/ 264 h 415"/>
                  <a:gd name="T2" fmla="*/ 57 w 109"/>
                  <a:gd name="T3" fmla="*/ 264 h 415"/>
                  <a:gd name="T4" fmla="*/ 2 w 109"/>
                  <a:gd name="T5" fmla="*/ 204 h 415"/>
                  <a:gd name="T6" fmla="*/ 45 w 109"/>
                  <a:gd name="T7" fmla="*/ 206 h 415"/>
                  <a:gd name="T8" fmla="*/ 0 w 109"/>
                  <a:gd name="T9" fmla="*/ 159 h 415"/>
                  <a:gd name="T10" fmla="*/ 109 w 109"/>
                  <a:gd name="T11" fmla="*/ 0 h 415"/>
                  <a:gd name="T12" fmla="*/ 103 w 109"/>
                  <a:gd name="T13" fmla="*/ 415 h 415"/>
                  <a:gd name="T14" fmla="*/ 22 w 109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5">
                    <a:moveTo>
                      <a:pt x="22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5"/>
                    </a:lnTo>
                    <a:lnTo>
                      <a:pt x="22" y="2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2" name="Freeform 65"/>
              <p:cNvSpPr>
                <a:spLocks/>
              </p:cNvSpPr>
              <p:nvPr/>
            </p:nvSpPr>
            <p:spPr bwMode="auto">
              <a:xfrm>
                <a:off x="705" y="2813"/>
                <a:ext cx="109" cy="415"/>
              </a:xfrm>
              <a:custGeom>
                <a:avLst/>
                <a:gdLst>
                  <a:gd name="T0" fmla="*/ 22 w 109"/>
                  <a:gd name="T1" fmla="*/ 264 h 415"/>
                  <a:gd name="T2" fmla="*/ 57 w 109"/>
                  <a:gd name="T3" fmla="*/ 264 h 415"/>
                  <a:gd name="T4" fmla="*/ 2 w 109"/>
                  <a:gd name="T5" fmla="*/ 204 h 415"/>
                  <a:gd name="T6" fmla="*/ 45 w 109"/>
                  <a:gd name="T7" fmla="*/ 206 h 415"/>
                  <a:gd name="T8" fmla="*/ 0 w 109"/>
                  <a:gd name="T9" fmla="*/ 159 h 415"/>
                  <a:gd name="T10" fmla="*/ 109 w 109"/>
                  <a:gd name="T11" fmla="*/ 0 h 415"/>
                  <a:gd name="T12" fmla="*/ 103 w 109"/>
                  <a:gd name="T13" fmla="*/ 415 h 415"/>
                  <a:gd name="T14" fmla="*/ 22 w 109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5">
                    <a:moveTo>
                      <a:pt x="22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5"/>
                    </a:lnTo>
                    <a:lnTo>
                      <a:pt x="22" y="2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3" name="Freeform 66"/>
              <p:cNvSpPr>
                <a:spLocks/>
              </p:cNvSpPr>
              <p:nvPr/>
            </p:nvSpPr>
            <p:spPr bwMode="auto">
              <a:xfrm>
                <a:off x="792" y="3136"/>
                <a:ext cx="300" cy="195"/>
              </a:xfrm>
              <a:custGeom>
                <a:avLst/>
                <a:gdLst>
                  <a:gd name="T0" fmla="*/ 25 w 300"/>
                  <a:gd name="T1" fmla="*/ 7 h 195"/>
                  <a:gd name="T2" fmla="*/ 132 w 300"/>
                  <a:gd name="T3" fmla="*/ 0 h 195"/>
                  <a:gd name="T4" fmla="*/ 114 w 300"/>
                  <a:gd name="T5" fmla="*/ 37 h 195"/>
                  <a:gd name="T6" fmla="*/ 201 w 300"/>
                  <a:gd name="T7" fmla="*/ 7 h 195"/>
                  <a:gd name="T8" fmla="*/ 179 w 300"/>
                  <a:gd name="T9" fmla="*/ 54 h 195"/>
                  <a:gd name="T10" fmla="*/ 247 w 300"/>
                  <a:gd name="T11" fmla="*/ 30 h 195"/>
                  <a:gd name="T12" fmla="*/ 300 w 300"/>
                  <a:gd name="T13" fmla="*/ 195 h 195"/>
                  <a:gd name="T14" fmla="*/ 0 w 300"/>
                  <a:gd name="T15" fmla="*/ 37 h 195"/>
                  <a:gd name="T16" fmla="*/ 25 w 300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195">
                    <a:moveTo>
                      <a:pt x="25" y="7"/>
                    </a:moveTo>
                    <a:lnTo>
                      <a:pt x="132" y="0"/>
                    </a:lnTo>
                    <a:lnTo>
                      <a:pt x="114" y="37"/>
                    </a:lnTo>
                    <a:lnTo>
                      <a:pt x="201" y="7"/>
                    </a:lnTo>
                    <a:lnTo>
                      <a:pt x="179" y="54"/>
                    </a:lnTo>
                    <a:lnTo>
                      <a:pt x="247" y="30"/>
                    </a:lnTo>
                    <a:lnTo>
                      <a:pt x="300" y="195"/>
                    </a:lnTo>
                    <a:lnTo>
                      <a:pt x="0" y="37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4" name="Freeform 67"/>
              <p:cNvSpPr>
                <a:spLocks/>
              </p:cNvSpPr>
              <p:nvPr/>
            </p:nvSpPr>
            <p:spPr bwMode="auto">
              <a:xfrm>
                <a:off x="792" y="3136"/>
                <a:ext cx="300" cy="195"/>
              </a:xfrm>
              <a:custGeom>
                <a:avLst/>
                <a:gdLst>
                  <a:gd name="T0" fmla="*/ 25 w 300"/>
                  <a:gd name="T1" fmla="*/ 7 h 195"/>
                  <a:gd name="T2" fmla="*/ 132 w 300"/>
                  <a:gd name="T3" fmla="*/ 0 h 195"/>
                  <a:gd name="T4" fmla="*/ 114 w 300"/>
                  <a:gd name="T5" fmla="*/ 37 h 195"/>
                  <a:gd name="T6" fmla="*/ 201 w 300"/>
                  <a:gd name="T7" fmla="*/ 7 h 195"/>
                  <a:gd name="T8" fmla="*/ 179 w 300"/>
                  <a:gd name="T9" fmla="*/ 54 h 195"/>
                  <a:gd name="T10" fmla="*/ 247 w 300"/>
                  <a:gd name="T11" fmla="*/ 30 h 195"/>
                  <a:gd name="T12" fmla="*/ 300 w 300"/>
                  <a:gd name="T13" fmla="*/ 195 h 195"/>
                  <a:gd name="T14" fmla="*/ 0 w 300"/>
                  <a:gd name="T15" fmla="*/ 37 h 195"/>
                  <a:gd name="T16" fmla="*/ 25 w 300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195">
                    <a:moveTo>
                      <a:pt x="25" y="7"/>
                    </a:moveTo>
                    <a:lnTo>
                      <a:pt x="132" y="0"/>
                    </a:lnTo>
                    <a:lnTo>
                      <a:pt x="114" y="37"/>
                    </a:lnTo>
                    <a:lnTo>
                      <a:pt x="201" y="7"/>
                    </a:lnTo>
                    <a:lnTo>
                      <a:pt x="179" y="54"/>
                    </a:lnTo>
                    <a:lnTo>
                      <a:pt x="247" y="30"/>
                    </a:lnTo>
                    <a:lnTo>
                      <a:pt x="300" y="195"/>
                    </a:lnTo>
                    <a:lnTo>
                      <a:pt x="0" y="37"/>
                    </a:lnTo>
                    <a:lnTo>
                      <a:pt x="25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5" name="Freeform 68"/>
              <p:cNvSpPr>
                <a:spLocks/>
              </p:cNvSpPr>
              <p:nvPr/>
            </p:nvSpPr>
            <p:spPr bwMode="auto">
              <a:xfrm>
                <a:off x="785" y="3173"/>
                <a:ext cx="307" cy="210"/>
              </a:xfrm>
              <a:custGeom>
                <a:avLst/>
                <a:gdLst>
                  <a:gd name="T0" fmla="*/ 0 w 307"/>
                  <a:gd name="T1" fmla="*/ 38 h 210"/>
                  <a:gd name="T2" fmla="*/ 61 w 307"/>
                  <a:gd name="T3" fmla="*/ 131 h 210"/>
                  <a:gd name="T4" fmla="*/ 76 w 307"/>
                  <a:gd name="T5" fmla="*/ 94 h 210"/>
                  <a:gd name="T6" fmla="*/ 107 w 307"/>
                  <a:gd name="T7" fmla="*/ 186 h 210"/>
                  <a:gd name="T8" fmla="*/ 128 w 307"/>
                  <a:gd name="T9" fmla="*/ 139 h 210"/>
                  <a:gd name="T10" fmla="*/ 151 w 307"/>
                  <a:gd name="T11" fmla="*/ 210 h 210"/>
                  <a:gd name="T12" fmla="*/ 307 w 307"/>
                  <a:gd name="T13" fmla="*/ 158 h 210"/>
                  <a:gd name="T14" fmla="*/ 7 w 307"/>
                  <a:gd name="T15" fmla="*/ 0 h 210"/>
                  <a:gd name="T16" fmla="*/ 0 w 307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210">
                    <a:moveTo>
                      <a:pt x="0" y="38"/>
                    </a:moveTo>
                    <a:lnTo>
                      <a:pt x="61" y="131"/>
                    </a:lnTo>
                    <a:lnTo>
                      <a:pt x="76" y="94"/>
                    </a:lnTo>
                    <a:lnTo>
                      <a:pt x="107" y="186"/>
                    </a:lnTo>
                    <a:lnTo>
                      <a:pt x="128" y="139"/>
                    </a:lnTo>
                    <a:lnTo>
                      <a:pt x="151" y="210"/>
                    </a:lnTo>
                    <a:lnTo>
                      <a:pt x="307" y="158"/>
                    </a:lnTo>
                    <a:lnTo>
                      <a:pt x="7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6" name="Freeform 69"/>
              <p:cNvSpPr>
                <a:spLocks/>
              </p:cNvSpPr>
              <p:nvPr/>
            </p:nvSpPr>
            <p:spPr bwMode="auto">
              <a:xfrm>
                <a:off x="785" y="3173"/>
                <a:ext cx="307" cy="210"/>
              </a:xfrm>
              <a:custGeom>
                <a:avLst/>
                <a:gdLst>
                  <a:gd name="T0" fmla="*/ 0 w 307"/>
                  <a:gd name="T1" fmla="*/ 38 h 210"/>
                  <a:gd name="T2" fmla="*/ 61 w 307"/>
                  <a:gd name="T3" fmla="*/ 131 h 210"/>
                  <a:gd name="T4" fmla="*/ 76 w 307"/>
                  <a:gd name="T5" fmla="*/ 94 h 210"/>
                  <a:gd name="T6" fmla="*/ 107 w 307"/>
                  <a:gd name="T7" fmla="*/ 186 h 210"/>
                  <a:gd name="T8" fmla="*/ 128 w 307"/>
                  <a:gd name="T9" fmla="*/ 139 h 210"/>
                  <a:gd name="T10" fmla="*/ 151 w 307"/>
                  <a:gd name="T11" fmla="*/ 210 h 210"/>
                  <a:gd name="T12" fmla="*/ 307 w 307"/>
                  <a:gd name="T13" fmla="*/ 158 h 210"/>
                  <a:gd name="T14" fmla="*/ 7 w 307"/>
                  <a:gd name="T15" fmla="*/ 0 h 210"/>
                  <a:gd name="T16" fmla="*/ 0 w 307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210">
                    <a:moveTo>
                      <a:pt x="0" y="38"/>
                    </a:moveTo>
                    <a:lnTo>
                      <a:pt x="61" y="131"/>
                    </a:lnTo>
                    <a:lnTo>
                      <a:pt x="76" y="94"/>
                    </a:lnTo>
                    <a:lnTo>
                      <a:pt x="107" y="186"/>
                    </a:lnTo>
                    <a:lnTo>
                      <a:pt x="128" y="139"/>
                    </a:lnTo>
                    <a:lnTo>
                      <a:pt x="151" y="210"/>
                    </a:lnTo>
                    <a:lnTo>
                      <a:pt x="307" y="158"/>
                    </a:lnTo>
                    <a:lnTo>
                      <a:pt x="7" y="0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7" name="Freeform 70"/>
              <p:cNvSpPr>
                <a:spLocks/>
              </p:cNvSpPr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8" name="Freeform 71"/>
              <p:cNvSpPr>
                <a:spLocks/>
              </p:cNvSpPr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9" name="Freeform 72"/>
              <p:cNvSpPr>
                <a:spLocks/>
              </p:cNvSpPr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0" name="Freeform 73"/>
              <p:cNvSpPr>
                <a:spLocks/>
              </p:cNvSpPr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1" name="Freeform 74"/>
              <p:cNvSpPr>
                <a:spLocks/>
              </p:cNvSpPr>
              <p:nvPr/>
            </p:nvSpPr>
            <p:spPr bwMode="auto">
              <a:xfrm>
                <a:off x="824" y="3055"/>
                <a:ext cx="328" cy="90"/>
              </a:xfrm>
              <a:custGeom>
                <a:avLst/>
                <a:gdLst>
                  <a:gd name="T0" fmla="*/ 123 w 328"/>
                  <a:gd name="T1" fmla="*/ 17 h 90"/>
                  <a:gd name="T2" fmla="*/ 121 w 328"/>
                  <a:gd name="T3" fmla="*/ 47 h 90"/>
                  <a:gd name="T4" fmla="*/ 169 w 328"/>
                  <a:gd name="T5" fmla="*/ 0 h 90"/>
                  <a:gd name="T6" fmla="*/ 167 w 328"/>
                  <a:gd name="T7" fmla="*/ 37 h 90"/>
                  <a:gd name="T8" fmla="*/ 206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3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3" y="17"/>
                    </a:moveTo>
                    <a:lnTo>
                      <a:pt x="121" y="47"/>
                    </a:lnTo>
                    <a:lnTo>
                      <a:pt x="169" y="0"/>
                    </a:lnTo>
                    <a:lnTo>
                      <a:pt x="167" y="37"/>
                    </a:lnTo>
                    <a:lnTo>
                      <a:pt x="206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2" name="Freeform 75"/>
              <p:cNvSpPr>
                <a:spLocks/>
              </p:cNvSpPr>
              <p:nvPr/>
            </p:nvSpPr>
            <p:spPr bwMode="auto">
              <a:xfrm>
                <a:off x="824" y="3055"/>
                <a:ext cx="328" cy="90"/>
              </a:xfrm>
              <a:custGeom>
                <a:avLst/>
                <a:gdLst>
                  <a:gd name="T0" fmla="*/ 123 w 328"/>
                  <a:gd name="T1" fmla="*/ 17 h 90"/>
                  <a:gd name="T2" fmla="*/ 121 w 328"/>
                  <a:gd name="T3" fmla="*/ 47 h 90"/>
                  <a:gd name="T4" fmla="*/ 169 w 328"/>
                  <a:gd name="T5" fmla="*/ 0 h 90"/>
                  <a:gd name="T6" fmla="*/ 167 w 328"/>
                  <a:gd name="T7" fmla="*/ 37 h 90"/>
                  <a:gd name="T8" fmla="*/ 206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3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3" y="17"/>
                    </a:moveTo>
                    <a:lnTo>
                      <a:pt x="121" y="47"/>
                    </a:lnTo>
                    <a:lnTo>
                      <a:pt x="169" y="0"/>
                    </a:lnTo>
                    <a:lnTo>
                      <a:pt x="167" y="37"/>
                    </a:lnTo>
                    <a:lnTo>
                      <a:pt x="206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3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3" name="Freeform 76"/>
              <p:cNvSpPr>
                <a:spLocks/>
              </p:cNvSpPr>
              <p:nvPr/>
            </p:nvSpPr>
            <p:spPr bwMode="auto">
              <a:xfrm>
                <a:off x="824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60 w 328"/>
                  <a:gd name="T5" fmla="*/ 101 h 105"/>
                  <a:gd name="T6" fmla="*/ 163 w 328"/>
                  <a:gd name="T7" fmla="*/ 64 h 105"/>
                  <a:gd name="T8" fmla="*/ 197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60" y="101"/>
                    </a:lnTo>
                    <a:lnTo>
                      <a:pt x="163" y="64"/>
                    </a:lnTo>
                    <a:lnTo>
                      <a:pt x="197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4" name="Freeform 77"/>
              <p:cNvSpPr>
                <a:spLocks/>
              </p:cNvSpPr>
              <p:nvPr/>
            </p:nvSpPr>
            <p:spPr bwMode="auto">
              <a:xfrm>
                <a:off x="824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60 w 328"/>
                  <a:gd name="T5" fmla="*/ 101 h 105"/>
                  <a:gd name="T6" fmla="*/ 163 w 328"/>
                  <a:gd name="T7" fmla="*/ 64 h 105"/>
                  <a:gd name="T8" fmla="*/ 197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60" y="101"/>
                    </a:lnTo>
                    <a:lnTo>
                      <a:pt x="163" y="64"/>
                    </a:lnTo>
                    <a:lnTo>
                      <a:pt x="197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5" name="Freeform 78"/>
              <p:cNvSpPr>
                <a:spLocks/>
              </p:cNvSpPr>
              <p:nvPr/>
            </p:nvSpPr>
            <p:spPr bwMode="auto">
              <a:xfrm>
                <a:off x="562" y="3122"/>
                <a:ext cx="260" cy="248"/>
              </a:xfrm>
              <a:custGeom>
                <a:avLst/>
                <a:gdLst>
                  <a:gd name="T0" fmla="*/ 230 w 260"/>
                  <a:gd name="T1" fmla="*/ 0 h 248"/>
                  <a:gd name="T2" fmla="*/ 124 w 260"/>
                  <a:gd name="T3" fmla="*/ 19 h 248"/>
                  <a:gd name="T4" fmla="*/ 149 w 260"/>
                  <a:gd name="T5" fmla="*/ 51 h 248"/>
                  <a:gd name="T6" fmla="*/ 58 w 260"/>
                  <a:gd name="T7" fmla="*/ 42 h 248"/>
                  <a:gd name="T8" fmla="*/ 89 w 260"/>
                  <a:gd name="T9" fmla="*/ 81 h 248"/>
                  <a:gd name="T10" fmla="*/ 18 w 260"/>
                  <a:gd name="T11" fmla="*/ 74 h 248"/>
                  <a:gd name="T12" fmla="*/ 0 w 260"/>
                  <a:gd name="T13" fmla="*/ 248 h 248"/>
                  <a:gd name="T14" fmla="*/ 260 w 260"/>
                  <a:gd name="T15" fmla="*/ 25 h 248"/>
                  <a:gd name="T16" fmla="*/ 230 w 260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0" h="248">
                    <a:moveTo>
                      <a:pt x="230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8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0" y="25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6" name="Freeform 79"/>
              <p:cNvSpPr>
                <a:spLocks/>
              </p:cNvSpPr>
              <p:nvPr/>
            </p:nvSpPr>
            <p:spPr bwMode="auto">
              <a:xfrm>
                <a:off x="562" y="3122"/>
                <a:ext cx="260" cy="248"/>
              </a:xfrm>
              <a:custGeom>
                <a:avLst/>
                <a:gdLst>
                  <a:gd name="T0" fmla="*/ 230 w 260"/>
                  <a:gd name="T1" fmla="*/ 0 h 248"/>
                  <a:gd name="T2" fmla="*/ 124 w 260"/>
                  <a:gd name="T3" fmla="*/ 19 h 248"/>
                  <a:gd name="T4" fmla="*/ 149 w 260"/>
                  <a:gd name="T5" fmla="*/ 51 h 248"/>
                  <a:gd name="T6" fmla="*/ 58 w 260"/>
                  <a:gd name="T7" fmla="*/ 42 h 248"/>
                  <a:gd name="T8" fmla="*/ 89 w 260"/>
                  <a:gd name="T9" fmla="*/ 81 h 248"/>
                  <a:gd name="T10" fmla="*/ 18 w 260"/>
                  <a:gd name="T11" fmla="*/ 74 h 248"/>
                  <a:gd name="T12" fmla="*/ 0 w 260"/>
                  <a:gd name="T13" fmla="*/ 248 h 248"/>
                  <a:gd name="T14" fmla="*/ 260 w 260"/>
                  <a:gd name="T15" fmla="*/ 25 h 248"/>
                  <a:gd name="T16" fmla="*/ 230 w 260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0" h="248">
                    <a:moveTo>
                      <a:pt x="230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8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0" y="25"/>
                    </a:lnTo>
                    <a:lnTo>
                      <a:pt x="2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7" name="Freeform 80"/>
              <p:cNvSpPr>
                <a:spLocks/>
              </p:cNvSpPr>
              <p:nvPr/>
            </p:nvSpPr>
            <p:spPr bwMode="auto">
              <a:xfrm>
                <a:off x="562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0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0" y="0"/>
                    </a:lnTo>
                    <a:lnTo>
                      <a:pt x="275" y="35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8" name="Freeform 81"/>
              <p:cNvSpPr>
                <a:spLocks/>
              </p:cNvSpPr>
              <p:nvPr/>
            </p:nvSpPr>
            <p:spPr bwMode="auto">
              <a:xfrm>
                <a:off x="562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0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0" y="0"/>
                    </a:lnTo>
                    <a:lnTo>
                      <a:pt x="275" y="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9" name="Freeform 82"/>
              <p:cNvSpPr>
                <a:spLocks/>
              </p:cNvSpPr>
              <p:nvPr/>
            </p:nvSpPr>
            <p:spPr bwMode="auto">
              <a:xfrm>
                <a:off x="718" y="3102"/>
                <a:ext cx="188" cy="174"/>
              </a:xfrm>
              <a:custGeom>
                <a:avLst/>
                <a:gdLst>
                  <a:gd name="T0" fmla="*/ 74 w 106"/>
                  <a:gd name="T1" fmla="*/ 28 h 93"/>
                  <a:gd name="T2" fmla="*/ 58 w 106"/>
                  <a:gd name="T3" fmla="*/ 0 h 93"/>
                  <a:gd name="T4" fmla="*/ 40 w 106"/>
                  <a:gd name="T5" fmla="*/ 22 h 93"/>
                  <a:gd name="T6" fmla="*/ 34 w 106"/>
                  <a:gd name="T7" fmla="*/ 21 h 93"/>
                  <a:gd name="T8" fmla="*/ 33 w 106"/>
                  <a:gd name="T9" fmla="*/ 73 h 93"/>
                  <a:gd name="T10" fmla="*/ 50 w 106"/>
                  <a:gd name="T11" fmla="*/ 93 h 93"/>
                  <a:gd name="T12" fmla="*/ 66 w 106"/>
                  <a:gd name="T13" fmla="*/ 83 h 93"/>
                  <a:gd name="T14" fmla="*/ 70 w 106"/>
                  <a:gd name="T15" fmla="*/ 83 h 93"/>
                  <a:gd name="T16" fmla="*/ 74 w 106"/>
                  <a:gd name="T17" fmla="*/ 2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93">
                    <a:moveTo>
                      <a:pt x="74" y="28"/>
                    </a:moveTo>
                    <a:cubicBezTo>
                      <a:pt x="79" y="17"/>
                      <a:pt x="74" y="0"/>
                      <a:pt x="58" y="0"/>
                    </a:cubicBezTo>
                    <a:cubicBezTo>
                      <a:pt x="45" y="0"/>
                      <a:pt x="39" y="12"/>
                      <a:pt x="40" y="22"/>
                    </a:cubicBezTo>
                    <a:cubicBezTo>
                      <a:pt x="38" y="21"/>
                      <a:pt x="36" y="21"/>
                      <a:pt x="34" y="21"/>
                    </a:cubicBezTo>
                    <a:cubicBezTo>
                      <a:pt x="1" y="21"/>
                      <a:pt x="0" y="71"/>
                      <a:pt x="33" y="73"/>
                    </a:cubicBezTo>
                    <a:cubicBezTo>
                      <a:pt x="32" y="83"/>
                      <a:pt x="37" y="93"/>
                      <a:pt x="50" y="93"/>
                    </a:cubicBezTo>
                    <a:cubicBezTo>
                      <a:pt x="58" y="93"/>
                      <a:pt x="64" y="89"/>
                      <a:pt x="66" y="83"/>
                    </a:cubicBezTo>
                    <a:cubicBezTo>
                      <a:pt x="67" y="83"/>
                      <a:pt x="69" y="83"/>
                      <a:pt x="70" y="83"/>
                    </a:cubicBezTo>
                    <a:cubicBezTo>
                      <a:pt x="104" y="83"/>
                      <a:pt x="106" y="32"/>
                      <a:pt x="74" y="28"/>
                    </a:cubicBezTo>
                  </a:path>
                </a:pathLst>
              </a:cu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0" name="Freeform 83"/>
              <p:cNvSpPr>
                <a:spLocks noEditPoints="1"/>
              </p:cNvSpPr>
              <p:nvPr/>
            </p:nvSpPr>
            <p:spPr bwMode="auto">
              <a:xfrm>
                <a:off x="824" y="2910"/>
                <a:ext cx="328" cy="421"/>
              </a:xfrm>
              <a:custGeom>
                <a:avLst/>
                <a:gdLst>
                  <a:gd name="T0" fmla="*/ 0 w 328"/>
                  <a:gd name="T1" fmla="*/ 363 h 421"/>
                  <a:gd name="T2" fmla="*/ 0 w 328"/>
                  <a:gd name="T3" fmla="*/ 363 h 421"/>
                  <a:gd name="T4" fmla="*/ 22 w 328"/>
                  <a:gd name="T5" fmla="*/ 394 h 421"/>
                  <a:gd name="T6" fmla="*/ 0 w 328"/>
                  <a:gd name="T7" fmla="*/ 363 h 421"/>
                  <a:gd name="T8" fmla="*/ 328 w 328"/>
                  <a:gd name="T9" fmla="*/ 235 h 421"/>
                  <a:gd name="T10" fmla="*/ 229 w 328"/>
                  <a:gd name="T11" fmla="*/ 301 h 421"/>
                  <a:gd name="T12" fmla="*/ 268 w 328"/>
                  <a:gd name="T13" fmla="*/ 421 h 421"/>
                  <a:gd name="T14" fmla="*/ 229 w 328"/>
                  <a:gd name="T15" fmla="*/ 301 h 421"/>
                  <a:gd name="T16" fmla="*/ 328 w 328"/>
                  <a:gd name="T17" fmla="*/ 235 h 421"/>
                  <a:gd name="T18" fmla="*/ 144 w 328"/>
                  <a:gd name="T19" fmla="*/ 169 h 421"/>
                  <a:gd name="T20" fmla="*/ 142 w 328"/>
                  <a:gd name="T21" fmla="*/ 169 h 421"/>
                  <a:gd name="T22" fmla="*/ 142 w 328"/>
                  <a:gd name="T23" fmla="*/ 171 h 421"/>
                  <a:gd name="T24" fmla="*/ 144 w 328"/>
                  <a:gd name="T25" fmla="*/ 169 h 421"/>
                  <a:gd name="T26" fmla="*/ 45 w 328"/>
                  <a:gd name="T27" fmla="*/ 147 h 421"/>
                  <a:gd name="T28" fmla="*/ 43 w 328"/>
                  <a:gd name="T29" fmla="*/ 151 h 421"/>
                  <a:gd name="T30" fmla="*/ 43 w 328"/>
                  <a:gd name="T31" fmla="*/ 151 h 421"/>
                  <a:gd name="T32" fmla="*/ 45 w 328"/>
                  <a:gd name="T33" fmla="*/ 147 h 421"/>
                  <a:gd name="T34" fmla="*/ 46 w 328"/>
                  <a:gd name="T35" fmla="*/ 145 h 421"/>
                  <a:gd name="T36" fmla="*/ 46 w 328"/>
                  <a:gd name="T37" fmla="*/ 145 h 421"/>
                  <a:gd name="T38" fmla="*/ 48 w 328"/>
                  <a:gd name="T39" fmla="*/ 154 h 421"/>
                  <a:gd name="T40" fmla="*/ 46 w 328"/>
                  <a:gd name="T41" fmla="*/ 145 h 421"/>
                  <a:gd name="T42" fmla="*/ 37 w 328"/>
                  <a:gd name="T43" fmla="*/ 109 h 421"/>
                  <a:gd name="T44" fmla="*/ 37 w 328"/>
                  <a:gd name="T45" fmla="*/ 109 h 421"/>
                  <a:gd name="T46" fmla="*/ 43 w 328"/>
                  <a:gd name="T47" fmla="*/ 109 h 421"/>
                  <a:gd name="T48" fmla="*/ 43 w 328"/>
                  <a:gd name="T49" fmla="*/ 109 h 421"/>
                  <a:gd name="T50" fmla="*/ 37 w 328"/>
                  <a:gd name="T51" fmla="*/ 109 h 421"/>
                  <a:gd name="T52" fmla="*/ 66 w 328"/>
                  <a:gd name="T53" fmla="*/ 81 h 421"/>
                  <a:gd name="T54" fmla="*/ 53 w 328"/>
                  <a:gd name="T55" fmla="*/ 92 h 421"/>
                  <a:gd name="T56" fmla="*/ 66 w 328"/>
                  <a:gd name="T57" fmla="*/ 81 h 421"/>
                  <a:gd name="T58" fmla="*/ 66 w 328"/>
                  <a:gd name="T59" fmla="*/ 81 h 421"/>
                  <a:gd name="T60" fmla="*/ 202 w 328"/>
                  <a:gd name="T61" fmla="*/ 0 h 421"/>
                  <a:gd name="T62" fmla="*/ 193 w 328"/>
                  <a:gd name="T63" fmla="*/ 158 h 421"/>
                  <a:gd name="T64" fmla="*/ 206 w 328"/>
                  <a:gd name="T65" fmla="*/ 147 h 421"/>
                  <a:gd name="T66" fmla="*/ 328 w 328"/>
                  <a:gd name="T67" fmla="*/ 235 h 421"/>
                  <a:gd name="T68" fmla="*/ 206 w 328"/>
                  <a:gd name="T69" fmla="*/ 147 h 421"/>
                  <a:gd name="T70" fmla="*/ 193 w 328"/>
                  <a:gd name="T71" fmla="*/ 158 h 421"/>
                  <a:gd name="T72" fmla="*/ 202 w 328"/>
                  <a:gd name="T73" fmla="*/ 0 h 421"/>
                  <a:gd name="T74" fmla="*/ 202 w 328"/>
                  <a:gd name="T75" fmla="*/ 0 h 421"/>
                  <a:gd name="T76" fmla="*/ 73 w 328"/>
                  <a:gd name="T77" fmla="*/ 49 h 421"/>
                  <a:gd name="T78" fmla="*/ 73 w 328"/>
                  <a:gd name="T79" fmla="*/ 49 h 421"/>
                  <a:gd name="T80" fmla="*/ 202 w 328"/>
                  <a:gd name="T81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21">
                    <a:moveTo>
                      <a:pt x="0" y="363"/>
                    </a:moveTo>
                    <a:lnTo>
                      <a:pt x="0" y="363"/>
                    </a:lnTo>
                    <a:lnTo>
                      <a:pt x="22" y="394"/>
                    </a:lnTo>
                    <a:lnTo>
                      <a:pt x="0" y="363"/>
                    </a:lnTo>
                    <a:close/>
                    <a:moveTo>
                      <a:pt x="328" y="235"/>
                    </a:moveTo>
                    <a:lnTo>
                      <a:pt x="229" y="301"/>
                    </a:lnTo>
                    <a:lnTo>
                      <a:pt x="268" y="421"/>
                    </a:lnTo>
                    <a:lnTo>
                      <a:pt x="229" y="301"/>
                    </a:lnTo>
                    <a:lnTo>
                      <a:pt x="328" y="235"/>
                    </a:lnTo>
                    <a:close/>
                    <a:moveTo>
                      <a:pt x="144" y="169"/>
                    </a:moveTo>
                    <a:lnTo>
                      <a:pt x="142" y="169"/>
                    </a:lnTo>
                    <a:lnTo>
                      <a:pt x="142" y="171"/>
                    </a:lnTo>
                    <a:lnTo>
                      <a:pt x="144" y="169"/>
                    </a:lnTo>
                    <a:close/>
                    <a:moveTo>
                      <a:pt x="45" y="147"/>
                    </a:moveTo>
                    <a:lnTo>
                      <a:pt x="43" y="151"/>
                    </a:lnTo>
                    <a:lnTo>
                      <a:pt x="43" y="151"/>
                    </a:lnTo>
                    <a:lnTo>
                      <a:pt x="45" y="147"/>
                    </a:lnTo>
                    <a:close/>
                    <a:moveTo>
                      <a:pt x="46" y="145"/>
                    </a:moveTo>
                    <a:lnTo>
                      <a:pt x="46" y="145"/>
                    </a:lnTo>
                    <a:lnTo>
                      <a:pt x="48" y="154"/>
                    </a:lnTo>
                    <a:lnTo>
                      <a:pt x="46" y="145"/>
                    </a:lnTo>
                    <a:close/>
                    <a:moveTo>
                      <a:pt x="37" y="109"/>
                    </a:moveTo>
                    <a:lnTo>
                      <a:pt x="37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37" y="109"/>
                    </a:lnTo>
                    <a:close/>
                    <a:moveTo>
                      <a:pt x="66" y="81"/>
                    </a:moveTo>
                    <a:lnTo>
                      <a:pt x="53" y="92"/>
                    </a:lnTo>
                    <a:lnTo>
                      <a:pt x="66" y="81"/>
                    </a:lnTo>
                    <a:lnTo>
                      <a:pt x="66" y="81"/>
                    </a:lnTo>
                    <a:close/>
                    <a:moveTo>
                      <a:pt x="202" y="0"/>
                    </a:moveTo>
                    <a:lnTo>
                      <a:pt x="193" y="158"/>
                    </a:lnTo>
                    <a:lnTo>
                      <a:pt x="206" y="147"/>
                    </a:lnTo>
                    <a:lnTo>
                      <a:pt x="328" y="235"/>
                    </a:lnTo>
                    <a:lnTo>
                      <a:pt x="206" y="147"/>
                    </a:lnTo>
                    <a:lnTo>
                      <a:pt x="193" y="158"/>
                    </a:lnTo>
                    <a:lnTo>
                      <a:pt x="202" y="0"/>
                    </a:lnTo>
                    <a:close/>
                    <a:moveTo>
                      <a:pt x="202" y="0"/>
                    </a:moveTo>
                    <a:lnTo>
                      <a:pt x="73" y="49"/>
                    </a:lnTo>
                    <a:lnTo>
                      <a:pt x="73" y="49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1" name="Freeform 84"/>
              <p:cNvSpPr>
                <a:spLocks noEditPoints="1"/>
              </p:cNvSpPr>
              <p:nvPr/>
            </p:nvSpPr>
            <p:spPr bwMode="auto">
              <a:xfrm>
                <a:off x="824" y="2910"/>
                <a:ext cx="328" cy="421"/>
              </a:xfrm>
              <a:custGeom>
                <a:avLst/>
                <a:gdLst>
                  <a:gd name="T0" fmla="*/ 0 w 328"/>
                  <a:gd name="T1" fmla="*/ 363 h 421"/>
                  <a:gd name="T2" fmla="*/ 0 w 328"/>
                  <a:gd name="T3" fmla="*/ 363 h 421"/>
                  <a:gd name="T4" fmla="*/ 22 w 328"/>
                  <a:gd name="T5" fmla="*/ 394 h 421"/>
                  <a:gd name="T6" fmla="*/ 0 w 328"/>
                  <a:gd name="T7" fmla="*/ 363 h 421"/>
                  <a:gd name="T8" fmla="*/ 328 w 328"/>
                  <a:gd name="T9" fmla="*/ 235 h 421"/>
                  <a:gd name="T10" fmla="*/ 229 w 328"/>
                  <a:gd name="T11" fmla="*/ 301 h 421"/>
                  <a:gd name="T12" fmla="*/ 268 w 328"/>
                  <a:gd name="T13" fmla="*/ 421 h 421"/>
                  <a:gd name="T14" fmla="*/ 229 w 328"/>
                  <a:gd name="T15" fmla="*/ 301 h 421"/>
                  <a:gd name="T16" fmla="*/ 328 w 328"/>
                  <a:gd name="T17" fmla="*/ 235 h 421"/>
                  <a:gd name="T18" fmla="*/ 144 w 328"/>
                  <a:gd name="T19" fmla="*/ 169 h 421"/>
                  <a:gd name="T20" fmla="*/ 142 w 328"/>
                  <a:gd name="T21" fmla="*/ 169 h 421"/>
                  <a:gd name="T22" fmla="*/ 142 w 328"/>
                  <a:gd name="T23" fmla="*/ 171 h 421"/>
                  <a:gd name="T24" fmla="*/ 144 w 328"/>
                  <a:gd name="T25" fmla="*/ 169 h 421"/>
                  <a:gd name="T26" fmla="*/ 45 w 328"/>
                  <a:gd name="T27" fmla="*/ 147 h 421"/>
                  <a:gd name="T28" fmla="*/ 43 w 328"/>
                  <a:gd name="T29" fmla="*/ 151 h 421"/>
                  <a:gd name="T30" fmla="*/ 43 w 328"/>
                  <a:gd name="T31" fmla="*/ 151 h 421"/>
                  <a:gd name="T32" fmla="*/ 45 w 328"/>
                  <a:gd name="T33" fmla="*/ 147 h 421"/>
                  <a:gd name="T34" fmla="*/ 46 w 328"/>
                  <a:gd name="T35" fmla="*/ 145 h 421"/>
                  <a:gd name="T36" fmla="*/ 46 w 328"/>
                  <a:gd name="T37" fmla="*/ 145 h 421"/>
                  <a:gd name="T38" fmla="*/ 48 w 328"/>
                  <a:gd name="T39" fmla="*/ 154 h 421"/>
                  <a:gd name="T40" fmla="*/ 46 w 328"/>
                  <a:gd name="T41" fmla="*/ 145 h 421"/>
                  <a:gd name="T42" fmla="*/ 37 w 328"/>
                  <a:gd name="T43" fmla="*/ 109 h 421"/>
                  <a:gd name="T44" fmla="*/ 37 w 328"/>
                  <a:gd name="T45" fmla="*/ 109 h 421"/>
                  <a:gd name="T46" fmla="*/ 43 w 328"/>
                  <a:gd name="T47" fmla="*/ 109 h 421"/>
                  <a:gd name="T48" fmla="*/ 43 w 328"/>
                  <a:gd name="T49" fmla="*/ 109 h 421"/>
                  <a:gd name="T50" fmla="*/ 37 w 328"/>
                  <a:gd name="T51" fmla="*/ 109 h 421"/>
                  <a:gd name="T52" fmla="*/ 66 w 328"/>
                  <a:gd name="T53" fmla="*/ 81 h 421"/>
                  <a:gd name="T54" fmla="*/ 53 w 328"/>
                  <a:gd name="T55" fmla="*/ 92 h 421"/>
                  <a:gd name="T56" fmla="*/ 66 w 328"/>
                  <a:gd name="T57" fmla="*/ 81 h 421"/>
                  <a:gd name="T58" fmla="*/ 66 w 328"/>
                  <a:gd name="T59" fmla="*/ 81 h 421"/>
                  <a:gd name="T60" fmla="*/ 202 w 328"/>
                  <a:gd name="T61" fmla="*/ 0 h 421"/>
                  <a:gd name="T62" fmla="*/ 193 w 328"/>
                  <a:gd name="T63" fmla="*/ 158 h 421"/>
                  <a:gd name="T64" fmla="*/ 206 w 328"/>
                  <a:gd name="T65" fmla="*/ 147 h 421"/>
                  <a:gd name="T66" fmla="*/ 328 w 328"/>
                  <a:gd name="T67" fmla="*/ 235 h 421"/>
                  <a:gd name="T68" fmla="*/ 206 w 328"/>
                  <a:gd name="T69" fmla="*/ 147 h 421"/>
                  <a:gd name="T70" fmla="*/ 193 w 328"/>
                  <a:gd name="T71" fmla="*/ 158 h 421"/>
                  <a:gd name="T72" fmla="*/ 202 w 328"/>
                  <a:gd name="T73" fmla="*/ 0 h 421"/>
                  <a:gd name="T74" fmla="*/ 202 w 328"/>
                  <a:gd name="T75" fmla="*/ 0 h 421"/>
                  <a:gd name="T76" fmla="*/ 73 w 328"/>
                  <a:gd name="T77" fmla="*/ 49 h 421"/>
                  <a:gd name="T78" fmla="*/ 73 w 328"/>
                  <a:gd name="T79" fmla="*/ 49 h 421"/>
                  <a:gd name="T80" fmla="*/ 202 w 328"/>
                  <a:gd name="T81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21">
                    <a:moveTo>
                      <a:pt x="0" y="363"/>
                    </a:moveTo>
                    <a:lnTo>
                      <a:pt x="0" y="363"/>
                    </a:lnTo>
                    <a:lnTo>
                      <a:pt x="22" y="394"/>
                    </a:lnTo>
                    <a:lnTo>
                      <a:pt x="0" y="363"/>
                    </a:lnTo>
                    <a:moveTo>
                      <a:pt x="328" y="235"/>
                    </a:moveTo>
                    <a:lnTo>
                      <a:pt x="229" y="301"/>
                    </a:lnTo>
                    <a:lnTo>
                      <a:pt x="268" y="421"/>
                    </a:lnTo>
                    <a:lnTo>
                      <a:pt x="229" y="301"/>
                    </a:lnTo>
                    <a:lnTo>
                      <a:pt x="328" y="235"/>
                    </a:lnTo>
                    <a:moveTo>
                      <a:pt x="144" y="169"/>
                    </a:moveTo>
                    <a:lnTo>
                      <a:pt x="142" y="169"/>
                    </a:lnTo>
                    <a:lnTo>
                      <a:pt x="142" y="171"/>
                    </a:lnTo>
                    <a:lnTo>
                      <a:pt x="144" y="169"/>
                    </a:lnTo>
                    <a:moveTo>
                      <a:pt x="45" y="147"/>
                    </a:moveTo>
                    <a:lnTo>
                      <a:pt x="43" y="151"/>
                    </a:lnTo>
                    <a:lnTo>
                      <a:pt x="43" y="151"/>
                    </a:lnTo>
                    <a:lnTo>
                      <a:pt x="45" y="147"/>
                    </a:lnTo>
                    <a:moveTo>
                      <a:pt x="46" y="145"/>
                    </a:moveTo>
                    <a:lnTo>
                      <a:pt x="46" y="145"/>
                    </a:lnTo>
                    <a:lnTo>
                      <a:pt x="48" y="154"/>
                    </a:lnTo>
                    <a:lnTo>
                      <a:pt x="46" y="145"/>
                    </a:lnTo>
                    <a:moveTo>
                      <a:pt x="37" y="109"/>
                    </a:moveTo>
                    <a:lnTo>
                      <a:pt x="37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37" y="109"/>
                    </a:lnTo>
                    <a:moveTo>
                      <a:pt x="66" y="81"/>
                    </a:moveTo>
                    <a:lnTo>
                      <a:pt x="53" y="92"/>
                    </a:lnTo>
                    <a:lnTo>
                      <a:pt x="66" y="81"/>
                    </a:lnTo>
                    <a:lnTo>
                      <a:pt x="66" y="81"/>
                    </a:lnTo>
                    <a:moveTo>
                      <a:pt x="202" y="0"/>
                    </a:moveTo>
                    <a:lnTo>
                      <a:pt x="193" y="158"/>
                    </a:lnTo>
                    <a:lnTo>
                      <a:pt x="206" y="147"/>
                    </a:lnTo>
                    <a:lnTo>
                      <a:pt x="328" y="235"/>
                    </a:lnTo>
                    <a:lnTo>
                      <a:pt x="206" y="147"/>
                    </a:lnTo>
                    <a:lnTo>
                      <a:pt x="193" y="158"/>
                    </a:lnTo>
                    <a:lnTo>
                      <a:pt x="202" y="0"/>
                    </a:lnTo>
                    <a:moveTo>
                      <a:pt x="202" y="0"/>
                    </a:moveTo>
                    <a:lnTo>
                      <a:pt x="73" y="49"/>
                    </a:lnTo>
                    <a:lnTo>
                      <a:pt x="73" y="49"/>
                    </a:lnTo>
                    <a:lnTo>
                      <a:pt x="2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2" name="Freeform 85"/>
              <p:cNvSpPr>
                <a:spLocks/>
              </p:cNvSpPr>
              <p:nvPr/>
            </p:nvSpPr>
            <p:spPr bwMode="auto">
              <a:xfrm>
                <a:off x="799" y="3274"/>
                <a:ext cx="43" cy="554"/>
              </a:xfrm>
              <a:custGeom>
                <a:avLst/>
                <a:gdLst>
                  <a:gd name="T0" fmla="*/ 11 w 24"/>
                  <a:gd name="T1" fmla="*/ 0 h 295"/>
                  <a:gd name="T2" fmla="*/ 4 w 24"/>
                  <a:gd name="T3" fmla="*/ 1 h 295"/>
                  <a:gd name="T4" fmla="*/ 1 w 24"/>
                  <a:gd name="T5" fmla="*/ 1 h 295"/>
                  <a:gd name="T6" fmla="*/ 0 w 24"/>
                  <a:gd name="T7" fmla="*/ 5 h 295"/>
                  <a:gd name="T8" fmla="*/ 0 w 24"/>
                  <a:gd name="T9" fmla="*/ 287 h 295"/>
                  <a:gd name="T10" fmla="*/ 14 w 24"/>
                  <a:gd name="T11" fmla="*/ 295 h 295"/>
                  <a:gd name="T12" fmla="*/ 0 w 24"/>
                  <a:gd name="T13" fmla="*/ 295 h 295"/>
                  <a:gd name="T14" fmla="*/ 24 w 24"/>
                  <a:gd name="T15" fmla="*/ 295 h 295"/>
                  <a:gd name="T16" fmla="*/ 11 w 24"/>
                  <a:gd name="T17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95">
                    <a:moveTo>
                      <a:pt x="11" y="0"/>
                    </a:moveTo>
                    <a:cubicBezTo>
                      <a:pt x="9" y="1"/>
                      <a:pt x="7" y="1"/>
                      <a:pt x="4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5" y="289"/>
                      <a:pt x="10" y="292"/>
                      <a:pt x="14" y="295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24" y="295"/>
                      <a:pt x="24" y="295"/>
                      <a:pt x="24" y="295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3" name="Freeform 86"/>
              <p:cNvSpPr>
                <a:spLocks/>
              </p:cNvSpPr>
              <p:nvPr/>
            </p:nvSpPr>
            <p:spPr bwMode="auto">
              <a:xfrm>
                <a:off x="810" y="2813"/>
                <a:ext cx="87" cy="294"/>
              </a:xfrm>
              <a:custGeom>
                <a:avLst/>
                <a:gdLst>
                  <a:gd name="T0" fmla="*/ 2 w 49"/>
                  <a:gd name="T1" fmla="*/ 0 h 157"/>
                  <a:gd name="T2" fmla="*/ 0 w 49"/>
                  <a:gd name="T3" fmla="*/ 155 h 157"/>
                  <a:gd name="T4" fmla="*/ 6 w 49"/>
                  <a:gd name="T5" fmla="*/ 154 h 157"/>
                  <a:gd name="T6" fmla="*/ 16 w 49"/>
                  <a:gd name="T7" fmla="*/ 157 h 157"/>
                  <a:gd name="T8" fmla="*/ 22 w 49"/>
                  <a:gd name="T9" fmla="*/ 124 h 157"/>
                  <a:gd name="T10" fmla="*/ 32 w 49"/>
                  <a:gd name="T11" fmla="*/ 132 h 157"/>
                  <a:gd name="T12" fmla="*/ 33 w 49"/>
                  <a:gd name="T13" fmla="*/ 130 h 157"/>
                  <a:gd name="T14" fmla="*/ 34 w 49"/>
                  <a:gd name="T15" fmla="*/ 129 h 157"/>
                  <a:gd name="T16" fmla="*/ 34 w 49"/>
                  <a:gd name="T17" fmla="*/ 129 h 157"/>
                  <a:gd name="T18" fmla="*/ 32 w 49"/>
                  <a:gd name="T19" fmla="*/ 110 h 157"/>
                  <a:gd name="T20" fmla="*/ 29 w 49"/>
                  <a:gd name="T21" fmla="*/ 110 h 157"/>
                  <a:gd name="T22" fmla="*/ 32 w 49"/>
                  <a:gd name="T23" fmla="*/ 107 h 157"/>
                  <a:gd name="T24" fmla="*/ 31 w 49"/>
                  <a:gd name="T25" fmla="*/ 97 h 157"/>
                  <a:gd name="T26" fmla="*/ 37 w 49"/>
                  <a:gd name="T27" fmla="*/ 102 h 157"/>
                  <a:gd name="T28" fmla="*/ 38 w 49"/>
                  <a:gd name="T29" fmla="*/ 101 h 157"/>
                  <a:gd name="T30" fmla="*/ 45 w 49"/>
                  <a:gd name="T31" fmla="*/ 95 h 157"/>
                  <a:gd name="T32" fmla="*/ 43 w 49"/>
                  <a:gd name="T33" fmla="*/ 81 h 157"/>
                  <a:gd name="T34" fmla="*/ 49 w 49"/>
                  <a:gd name="T35" fmla="*/ 78 h 157"/>
                  <a:gd name="T36" fmla="*/ 49 w 49"/>
                  <a:gd name="T37" fmla="*/ 78 h 157"/>
                  <a:gd name="T38" fmla="*/ 49 w 49"/>
                  <a:gd name="T39" fmla="*/ 78 h 157"/>
                  <a:gd name="T40" fmla="*/ 2 w 49"/>
                  <a:gd name="T4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157">
                    <a:moveTo>
                      <a:pt x="2" y="0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2" y="155"/>
                      <a:pt x="4" y="154"/>
                      <a:pt x="6" y="154"/>
                    </a:cubicBezTo>
                    <a:cubicBezTo>
                      <a:pt x="10" y="154"/>
                      <a:pt x="13" y="155"/>
                      <a:pt x="16" y="157"/>
                    </a:cubicBezTo>
                    <a:cubicBezTo>
                      <a:pt x="22" y="124"/>
                      <a:pt x="22" y="124"/>
                      <a:pt x="22" y="12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45" y="95"/>
                      <a:pt x="45" y="95"/>
                      <a:pt x="45" y="95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4" name="Freeform 87"/>
              <p:cNvSpPr>
                <a:spLocks/>
              </p:cNvSpPr>
              <p:nvPr/>
            </p:nvSpPr>
            <p:spPr bwMode="auto">
              <a:xfrm>
                <a:off x="799" y="2813"/>
                <a:ext cx="15" cy="298"/>
              </a:xfrm>
              <a:custGeom>
                <a:avLst/>
                <a:gdLst>
                  <a:gd name="T0" fmla="*/ 8 w 8"/>
                  <a:gd name="T1" fmla="*/ 0 h 159"/>
                  <a:gd name="T2" fmla="*/ 8 w 8"/>
                  <a:gd name="T3" fmla="*/ 0 h 159"/>
                  <a:gd name="T4" fmla="*/ 0 w 8"/>
                  <a:gd name="T5" fmla="*/ 11 h 159"/>
                  <a:gd name="T6" fmla="*/ 0 w 8"/>
                  <a:gd name="T7" fmla="*/ 159 h 159"/>
                  <a:gd name="T8" fmla="*/ 6 w 8"/>
                  <a:gd name="T9" fmla="*/ 155 h 159"/>
                  <a:gd name="T10" fmla="*/ 8 w 8"/>
                  <a:gd name="T1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59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" y="157"/>
                      <a:pt x="4" y="156"/>
                      <a:pt x="6" y="15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5" name="Freeform 88"/>
              <p:cNvSpPr>
                <a:spLocks/>
              </p:cNvSpPr>
              <p:nvPr/>
            </p:nvSpPr>
            <p:spPr bwMode="auto">
              <a:xfrm>
                <a:off x="872" y="3162"/>
                <a:ext cx="220" cy="169"/>
              </a:xfrm>
              <a:custGeom>
                <a:avLst/>
                <a:gdLst>
                  <a:gd name="T0" fmla="*/ 1 w 124"/>
                  <a:gd name="T1" fmla="*/ 0 h 90"/>
                  <a:gd name="T2" fmla="*/ 0 w 124"/>
                  <a:gd name="T3" fmla="*/ 1 h 90"/>
                  <a:gd name="T4" fmla="*/ 8 w 124"/>
                  <a:gd name="T5" fmla="*/ 32 h 90"/>
                  <a:gd name="T6" fmla="*/ 124 w 124"/>
                  <a:gd name="T7" fmla="*/ 90 h 90"/>
                  <a:gd name="T8" fmla="*/ 102 w 124"/>
                  <a:gd name="T9" fmla="*/ 26 h 90"/>
                  <a:gd name="T10" fmla="*/ 84 w 124"/>
                  <a:gd name="T11" fmla="*/ 38 h 90"/>
                  <a:gd name="T12" fmla="*/ 65 w 124"/>
                  <a:gd name="T13" fmla="*/ 16 h 90"/>
                  <a:gd name="T14" fmla="*/ 63 w 124"/>
                  <a:gd name="T15" fmla="*/ 36 h 90"/>
                  <a:gd name="T16" fmla="*/ 39 w 124"/>
                  <a:gd name="T17" fmla="*/ 8 h 90"/>
                  <a:gd name="T18" fmla="*/ 38 w 124"/>
                  <a:gd name="T19" fmla="*/ 24 h 90"/>
                  <a:gd name="T20" fmla="*/ 1 w 124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90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9" y="8"/>
                      <a:pt x="12" y="21"/>
                      <a:pt x="8" y="3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6" name="Freeform 89"/>
              <p:cNvSpPr>
                <a:spLocks/>
              </p:cNvSpPr>
              <p:nvPr/>
            </p:nvSpPr>
            <p:spPr bwMode="auto">
              <a:xfrm>
                <a:off x="824" y="3222"/>
                <a:ext cx="268" cy="161"/>
              </a:xfrm>
              <a:custGeom>
                <a:avLst/>
                <a:gdLst>
                  <a:gd name="T0" fmla="*/ 35 w 151"/>
                  <a:gd name="T1" fmla="*/ 0 h 86"/>
                  <a:gd name="T2" fmla="*/ 10 w 151"/>
                  <a:gd name="T3" fmla="*/ 19 h 86"/>
                  <a:gd name="T4" fmla="*/ 6 w 151"/>
                  <a:gd name="T5" fmla="*/ 19 h 86"/>
                  <a:gd name="T6" fmla="*/ 0 w 151"/>
                  <a:gd name="T7" fmla="*/ 27 h 86"/>
                  <a:gd name="T8" fmla="*/ 12 w 151"/>
                  <a:gd name="T9" fmla="*/ 44 h 86"/>
                  <a:gd name="T10" fmla="*/ 21 w 151"/>
                  <a:gd name="T11" fmla="*/ 24 h 86"/>
                  <a:gd name="T12" fmla="*/ 38 w 151"/>
                  <a:gd name="T13" fmla="*/ 73 h 86"/>
                  <a:gd name="T14" fmla="*/ 50 w 151"/>
                  <a:gd name="T15" fmla="*/ 48 h 86"/>
                  <a:gd name="T16" fmla="*/ 63 w 151"/>
                  <a:gd name="T17" fmla="*/ 86 h 86"/>
                  <a:gd name="T18" fmla="*/ 151 w 151"/>
                  <a:gd name="T19" fmla="*/ 58 h 86"/>
                  <a:gd name="T20" fmla="*/ 35 w 151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86">
                    <a:moveTo>
                      <a:pt x="35" y="0"/>
                    </a:moveTo>
                    <a:cubicBezTo>
                      <a:pt x="32" y="11"/>
                      <a:pt x="24" y="19"/>
                      <a:pt x="10" y="19"/>
                    </a:cubicBezTo>
                    <a:cubicBezTo>
                      <a:pt x="9" y="19"/>
                      <a:pt x="7" y="19"/>
                      <a:pt x="6" y="19"/>
                    </a:cubicBezTo>
                    <a:cubicBezTo>
                      <a:pt x="5" y="22"/>
                      <a:pt x="3" y="25"/>
                      <a:pt x="0" y="27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63" y="86"/>
                      <a:pt x="63" y="86"/>
                      <a:pt x="63" y="86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7" name="Freeform 90"/>
              <p:cNvSpPr>
                <a:spLocks/>
              </p:cNvSpPr>
              <p:nvPr/>
            </p:nvSpPr>
            <p:spPr bwMode="auto">
              <a:xfrm>
                <a:off x="838" y="2910"/>
                <a:ext cx="188" cy="207"/>
              </a:xfrm>
              <a:custGeom>
                <a:avLst/>
                <a:gdLst>
                  <a:gd name="T0" fmla="*/ 106 w 106"/>
                  <a:gd name="T1" fmla="*/ 0 h 110"/>
                  <a:gd name="T2" fmla="*/ 33 w 106"/>
                  <a:gd name="T3" fmla="*/ 26 h 110"/>
                  <a:gd name="T4" fmla="*/ 27 w 106"/>
                  <a:gd name="T5" fmla="*/ 29 h 110"/>
                  <a:gd name="T6" fmla="*/ 29 w 106"/>
                  <a:gd name="T7" fmla="*/ 43 h 110"/>
                  <a:gd name="T8" fmla="*/ 29 w 106"/>
                  <a:gd name="T9" fmla="*/ 43 h 110"/>
                  <a:gd name="T10" fmla="*/ 29 w 106"/>
                  <a:gd name="T11" fmla="*/ 43 h 110"/>
                  <a:gd name="T12" fmla="*/ 30 w 106"/>
                  <a:gd name="T13" fmla="*/ 58 h 110"/>
                  <a:gd name="T14" fmla="*/ 21 w 106"/>
                  <a:gd name="T15" fmla="*/ 50 h 110"/>
                  <a:gd name="T16" fmla="*/ 21 w 106"/>
                  <a:gd name="T17" fmla="*/ 50 h 110"/>
                  <a:gd name="T18" fmla="*/ 15 w 106"/>
                  <a:gd name="T19" fmla="*/ 45 h 110"/>
                  <a:gd name="T20" fmla="*/ 16 w 106"/>
                  <a:gd name="T21" fmla="*/ 55 h 110"/>
                  <a:gd name="T22" fmla="*/ 16 w 106"/>
                  <a:gd name="T23" fmla="*/ 58 h 110"/>
                  <a:gd name="T24" fmla="*/ 16 w 106"/>
                  <a:gd name="T25" fmla="*/ 58 h 110"/>
                  <a:gd name="T26" fmla="*/ 16 w 106"/>
                  <a:gd name="T27" fmla="*/ 58 h 110"/>
                  <a:gd name="T28" fmla="*/ 18 w 106"/>
                  <a:gd name="T29" fmla="*/ 77 h 110"/>
                  <a:gd name="T30" fmla="*/ 19 w 106"/>
                  <a:gd name="T31" fmla="*/ 82 h 110"/>
                  <a:gd name="T32" fmla="*/ 16 w 106"/>
                  <a:gd name="T33" fmla="*/ 80 h 110"/>
                  <a:gd name="T34" fmla="*/ 16 w 106"/>
                  <a:gd name="T35" fmla="*/ 80 h 110"/>
                  <a:gd name="T36" fmla="*/ 16 w 106"/>
                  <a:gd name="T37" fmla="*/ 80 h 110"/>
                  <a:gd name="T38" fmla="*/ 6 w 106"/>
                  <a:gd name="T39" fmla="*/ 72 h 110"/>
                  <a:gd name="T40" fmla="*/ 0 w 106"/>
                  <a:gd name="T41" fmla="*/ 105 h 110"/>
                  <a:gd name="T42" fmla="*/ 5 w 106"/>
                  <a:gd name="T43" fmla="*/ 110 h 110"/>
                  <a:gd name="T44" fmla="*/ 26 w 106"/>
                  <a:gd name="T45" fmla="*/ 101 h 110"/>
                  <a:gd name="T46" fmla="*/ 106 w 106"/>
                  <a:gd name="T4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6" h="110">
                    <a:moveTo>
                      <a:pt x="106" y="0"/>
                    </a:moveTo>
                    <a:cubicBezTo>
                      <a:pt x="33" y="26"/>
                      <a:pt x="33" y="26"/>
                      <a:pt x="33" y="26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2" y="106"/>
                      <a:pt x="4" y="108"/>
                      <a:pt x="5" y="110"/>
                    </a:cubicBezTo>
                    <a:cubicBezTo>
                      <a:pt x="26" y="101"/>
                      <a:pt x="26" y="101"/>
                      <a:pt x="26" y="101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8" name="Freeform 91"/>
              <p:cNvSpPr>
                <a:spLocks noEditPoints="1"/>
              </p:cNvSpPr>
              <p:nvPr/>
            </p:nvSpPr>
            <p:spPr bwMode="auto">
              <a:xfrm>
                <a:off x="849" y="2910"/>
                <a:ext cx="177" cy="254"/>
              </a:xfrm>
              <a:custGeom>
                <a:avLst/>
                <a:gdLst>
                  <a:gd name="T0" fmla="*/ 1 w 100"/>
                  <a:gd name="T1" fmla="*/ 126 h 135"/>
                  <a:gd name="T2" fmla="*/ 0 w 100"/>
                  <a:gd name="T3" fmla="*/ 130 h 135"/>
                  <a:gd name="T4" fmla="*/ 13 w 100"/>
                  <a:gd name="T5" fmla="*/ 135 h 135"/>
                  <a:gd name="T6" fmla="*/ 14 w 100"/>
                  <a:gd name="T7" fmla="*/ 134 h 135"/>
                  <a:gd name="T8" fmla="*/ 1 w 100"/>
                  <a:gd name="T9" fmla="*/ 126 h 135"/>
                  <a:gd name="T10" fmla="*/ 100 w 100"/>
                  <a:gd name="T11" fmla="*/ 0 h 135"/>
                  <a:gd name="T12" fmla="*/ 20 w 100"/>
                  <a:gd name="T13" fmla="*/ 101 h 135"/>
                  <a:gd name="T14" fmla="*/ 55 w 100"/>
                  <a:gd name="T15" fmla="*/ 86 h 135"/>
                  <a:gd name="T16" fmla="*/ 54 w 100"/>
                  <a:gd name="T17" fmla="*/ 102 h 135"/>
                  <a:gd name="T18" fmla="*/ 66 w 100"/>
                  <a:gd name="T19" fmla="*/ 91 h 135"/>
                  <a:gd name="T20" fmla="*/ 66 w 100"/>
                  <a:gd name="T21" fmla="*/ 90 h 135"/>
                  <a:gd name="T22" fmla="*/ 67 w 100"/>
                  <a:gd name="T23" fmla="*/ 90 h 135"/>
                  <a:gd name="T24" fmla="*/ 81 w 100"/>
                  <a:gd name="T25" fmla="*/ 77 h 135"/>
                  <a:gd name="T26" fmla="*/ 81 w 100"/>
                  <a:gd name="T27" fmla="*/ 89 h 135"/>
                  <a:gd name="T28" fmla="*/ 91 w 100"/>
                  <a:gd name="T29" fmla="*/ 88 h 135"/>
                  <a:gd name="T30" fmla="*/ 95 w 100"/>
                  <a:gd name="T31" fmla="*/ 84 h 135"/>
                  <a:gd name="T32" fmla="*/ 100 w 100"/>
                  <a:gd name="T3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135">
                    <a:moveTo>
                      <a:pt x="1" y="126"/>
                    </a:moveTo>
                    <a:cubicBezTo>
                      <a:pt x="1" y="127"/>
                      <a:pt x="1" y="128"/>
                      <a:pt x="0" y="130"/>
                    </a:cubicBezTo>
                    <a:cubicBezTo>
                      <a:pt x="5" y="130"/>
                      <a:pt x="9" y="132"/>
                      <a:pt x="13" y="135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" y="126"/>
                      <a:pt x="1" y="126"/>
                      <a:pt x="1" y="126"/>
                    </a:cubicBezTo>
                    <a:moveTo>
                      <a:pt x="100" y="0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102"/>
                      <a:pt x="54" y="102"/>
                      <a:pt x="54" y="102"/>
                    </a:cubicBezTo>
                    <a:cubicBezTo>
                      <a:pt x="66" y="91"/>
                      <a:pt x="66" y="91"/>
                      <a:pt x="66" y="91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1" y="89"/>
                      <a:pt x="81" y="89"/>
                      <a:pt x="81" y="89"/>
                    </a:cubicBezTo>
                    <a:cubicBezTo>
                      <a:pt x="91" y="88"/>
                      <a:pt x="91" y="88"/>
                      <a:pt x="91" y="88"/>
                    </a:cubicBezTo>
                    <a:cubicBezTo>
                      <a:pt x="95" y="84"/>
                      <a:pt x="95" y="84"/>
                      <a:pt x="95" y="84"/>
                    </a:cubicBezTo>
                    <a:cubicBezTo>
                      <a:pt x="100" y="0"/>
                      <a:pt x="100" y="0"/>
                      <a:pt x="10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9" name="Freeform 92"/>
              <p:cNvSpPr>
                <a:spLocks/>
              </p:cNvSpPr>
              <p:nvPr/>
            </p:nvSpPr>
            <p:spPr bwMode="auto">
              <a:xfrm>
                <a:off x="847" y="3055"/>
                <a:ext cx="305" cy="90"/>
              </a:xfrm>
              <a:custGeom>
                <a:avLst/>
                <a:gdLst>
                  <a:gd name="T0" fmla="*/ 82 w 172"/>
                  <a:gd name="T1" fmla="*/ 0 h 48"/>
                  <a:gd name="T2" fmla="*/ 68 w 172"/>
                  <a:gd name="T3" fmla="*/ 13 h 48"/>
                  <a:gd name="T4" fmla="*/ 67 w 172"/>
                  <a:gd name="T5" fmla="*/ 14 h 48"/>
                  <a:gd name="T6" fmla="*/ 55 w 172"/>
                  <a:gd name="T7" fmla="*/ 25 h 48"/>
                  <a:gd name="T8" fmla="*/ 56 w 172"/>
                  <a:gd name="T9" fmla="*/ 9 h 48"/>
                  <a:gd name="T10" fmla="*/ 21 w 172"/>
                  <a:gd name="T11" fmla="*/ 24 h 48"/>
                  <a:gd name="T12" fmla="*/ 0 w 172"/>
                  <a:gd name="T13" fmla="*/ 33 h 48"/>
                  <a:gd name="T14" fmla="*/ 2 w 172"/>
                  <a:gd name="T15" fmla="*/ 40 h 48"/>
                  <a:gd name="T16" fmla="*/ 172 w 172"/>
                  <a:gd name="T17" fmla="*/ 48 h 48"/>
                  <a:gd name="T18" fmla="*/ 103 w 172"/>
                  <a:gd name="T19" fmla="*/ 1 h 48"/>
                  <a:gd name="T20" fmla="*/ 96 w 172"/>
                  <a:gd name="T21" fmla="*/ 7 h 48"/>
                  <a:gd name="T22" fmla="*/ 92 w 172"/>
                  <a:gd name="T23" fmla="*/ 11 h 48"/>
                  <a:gd name="T24" fmla="*/ 81 w 172"/>
                  <a:gd name="T25" fmla="*/ 20 h 48"/>
                  <a:gd name="T26" fmla="*/ 82 w 172"/>
                  <a:gd name="T27" fmla="*/ 12 h 48"/>
                  <a:gd name="T28" fmla="*/ 82 w 172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2" h="48">
                    <a:moveTo>
                      <a:pt x="82" y="0"/>
                    </a:moveTo>
                    <a:cubicBezTo>
                      <a:pt x="68" y="13"/>
                      <a:pt x="68" y="13"/>
                      <a:pt x="68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" y="35"/>
                      <a:pt x="2" y="38"/>
                      <a:pt x="2" y="40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0" name="Freeform 93"/>
              <p:cNvSpPr>
                <a:spLocks/>
              </p:cNvSpPr>
              <p:nvPr/>
            </p:nvSpPr>
            <p:spPr bwMode="auto">
              <a:xfrm>
                <a:off x="851" y="3130"/>
                <a:ext cx="301" cy="103"/>
              </a:xfrm>
              <a:custGeom>
                <a:avLst/>
                <a:gdLst>
                  <a:gd name="T0" fmla="*/ 0 w 170"/>
                  <a:gd name="T1" fmla="*/ 0 h 55"/>
                  <a:gd name="T2" fmla="*/ 0 w 170"/>
                  <a:gd name="T3" fmla="*/ 9 h 55"/>
                  <a:gd name="T4" fmla="*/ 13 w 170"/>
                  <a:gd name="T5" fmla="*/ 17 h 55"/>
                  <a:gd name="T6" fmla="*/ 50 w 170"/>
                  <a:gd name="T7" fmla="*/ 41 h 55"/>
                  <a:gd name="T8" fmla="*/ 51 w 170"/>
                  <a:gd name="T9" fmla="*/ 25 h 55"/>
                  <a:gd name="T10" fmla="*/ 75 w 170"/>
                  <a:gd name="T11" fmla="*/ 53 h 55"/>
                  <a:gd name="T12" fmla="*/ 77 w 170"/>
                  <a:gd name="T13" fmla="*/ 33 h 55"/>
                  <a:gd name="T14" fmla="*/ 96 w 170"/>
                  <a:gd name="T15" fmla="*/ 55 h 55"/>
                  <a:gd name="T16" fmla="*/ 114 w 170"/>
                  <a:gd name="T17" fmla="*/ 43 h 55"/>
                  <a:gd name="T18" fmla="*/ 170 w 170"/>
                  <a:gd name="T19" fmla="*/ 8 h 55"/>
                  <a:gd name="T20" fmla="*/ 0 w 170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55">
                    <a:moveTo>
                      <a:pt x="0" y="0"/>
                    </a:moveTo>
                    <a:cubicBezTo>
                      <a:pt x="1" y="3"/>
                      <a:pt x="1" y="6"/>
                      <a:pt x="0" y="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114" y="43"/>
                      <a:pt x="114" y="43"/>
                      <a:pt x="114" y="43"/>
                    </a:cubicBezTo>
                    <a:cubicBezTo>
                      <a:pt x="170" y="8"/>
                      <a:pt x="170" y="8"/>
                      <a:pt x="17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1" name="Freeform 94"/>
              <p:cNvSpPr>
                <a:spLocks/>
              </p:cNvSpPr>
              <p:nvPr/>
            </p:nvSpPr>
            <p:spPr bwMode="auto">
              <a:xfrm>
                <a:off x="799" y="3276"/>
                <a:ext cx="2" cy="8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2" name="Freeform 95"/>
              <p:cNvSpPr>
                <a:spLocks/>
              </p:cNvSpPr>
              <p:nvPr/>
            </p:nvSpPr>
            <p:spPr bwMode="auto">
              <a:xfrm>
                <a:off x="799" y="3102"/>
                <a:ext cx="94" cy="174"/>
              </a:xfrm>
              <a:custGeom>
                <a:avLst/>
                <a:gdLst>
                  <a:gd name="T0" fmla="*/ 12 w 53"/>
                  <a:gd name="T1" fmla="*/ 0 h 93"/>
                  <a:gd name="T2" fmla="*/ 6 w 53"/>
                  <a:gd name="T3" fmla="*/ 1 h 93"/>
                  <a:gd name="T4" fmla="*/ 6 w 53"/>
                  <a:gd name="T5" fmla="*/ 1 h 93"/>
                  <a:gd name="T6" fmla="*/ 0 w 53"/>
                  <a:gd name="T7" fmla="*/ 5 h 93"/>
                  <a:gd name="T8" fmla="*/ 0 w 53"/>
                  <a:gd name="T9" fmla="*/ 93 h 93"/>
                  <a:gd name="T10" fmla="*/ 1 w 53"/>
                  <a:gd name="T11" fmla="*/ 93 h 93"/>
                  <a:gd name="T12" fmla="*/ 4 w 53"/>
                  <a:gd name="T13" fmla="*/ 93 h 93"/>
                  <a:gd name="T14" fmla="*/ 11 w 53"/>
                  <a:gd name="T15" fmla="*/ 92 h 93"/>
                  <a:gd name="T16" fmla="*/ 11 w 53"/>
                  <a:gd name="T17" fmla="*/ 92 h 93"/>
                  <a:gd name="T18" fmla="*/ 14 w 53"/>
                  <a:gd name="T19" fmla="*/ 91 h 93"/>
                  <a:gd name="T20" fmla="*/ 14 w 53"/>
                  <a:gd name="T21" fmla="*/ 91 h 93"/>
                  <a:gd name="T22" fmla="*/ 14 w 53"/>
                  <a:gd name="T23" fmla="*/ 91 h 93"/>
                  <a:gd name="T24" fmla="*/ 20 w 53"/>
                  <a:gd name="T25" fmla="*/ 83 h 93"/>
                  <a:gd name="T26" fmla="*/ 24 w 53"/>
                  <a:gd name="T27" fmla="*/ 83 h 93"/>
                  <a:gd name="T28" fmla="*/ 49 w 53"/>
                  <a:gd name="T29" fmla="*/ 64 h 93"/>
                  <a:gd name="T30" fmla="*/ 41 w 53"/>
                  <a:gd name="T31" fmla="*/ 33 h 93"/>
                  <a:gd name="T32" fmla="*/ 28 w 53"/>
                  <a:gd name="T33" fmla="*/ 28 h 93"/>
                  <a:gd name="T34" fmla="*/ 29 w 53"/>
                  <a:gd name="T35" fmla="*/ 24 h 93"/>
                  <a:gd name="T36" fmla="*/ 29 w 53"/>
                  <a:gd name="T37" fmla="*/ 15 h 93"/>
                  <a:gd name="T38" fmla="*/ 27 w 53"/>
                  <a:gd name="T39" fmla="*/ 8 h 93"/>
                  <a:gd name="T40" fmla="*/ 22 w 53"/>
                  <a:gd name="T41" fmla="*/ 3 h 93"/>
                  <a:gd name="T42" fmla="*/ 12 w 53"/>
                  <a:gd name="T4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93">
                    <a:moveTo>
                      <a:pt x="12" y="0"/>
                    </a:moveTo>
                    <a:cubicBezTo>
                      <a:pt x="10" y="0"/>
                      <a:pt x="8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3"/>
                      <a:pt x="0" y="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1" y="93"/>
                      <a:pt x="1" y="93"/>
                    </a:cubicBezTo>
                    <a:cubicBezTo>
                      <a:pt x="2" y="93"/>
                      <a:pt x="3" y="93"/>
                      <a:pt x="4" y="93"/>
                    </a:cubicBezTo>
                    <a:cubicBezTo>
                      <a:pt x="7" y="93"/>
                      <a:pt x="9" y="93"/>
                      <a:pt x="11" y="92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2" y="91"/>
                      <a:pt x="13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7" y="89"/>
                      <a:pt x="19" y="86"/>
                      <a:pt x="20" y="83"/>
                    </a:cubicBezTo>
                    <a:cubicBezTo>
                      <a:pt x="21" y="83"/>
                      <a:pt x="23" y="83"/>
                      <a:pt x="24" y="83"/>
                    </a:cubicBezTo>
                    <a:cubicBezTo>
                      <a:pt x="38" y="83"/>
                      <a:pt x="46" y="75"/>
                      <a:pt x="49" y="64"/>
                    </a:cubicBezTo>
                    <a:cubicBezTo>
                      <a:pt x="53" y="53"/>
                      <a:pt x="50" y="40"/>
                      <a:pt x="41" y="33"/>
                    </a:cubicBezTo>
                    <a:cubicBezTo>
                      <a:pt x="37" y="30"/>
                      <a:pt x="33" y="28"/>
                      <a:pt x="28" y="28"/>
                    </a:cubicBezTo>
                    <a:cubicBezTo>
                      <a:pt x="29" y="26"/>
                      <a:pt x="29" y="25"/>
                      <a:pt x="29" y="24"/>
                    </a:cubicBezTo>
                    <a:cubicBezTo>
                      <a:pt x="30" y="21"/>
                      <a:pt x="30" y="18"/>
                      <a:pt x="29" y="15"/>
                    </a:cubicBezTo>
                    <a:cubicBezTo>
                      <a:pt x="29" y="13"/>
                      <a:pt x="28" y="10"/>
                      <a:pt x="27" y="8"/>
                    </a:cubicBezTo>
                    <a:cubicBezTo>
                      <a:pt x="26" y="6"/>
                      <a:pt x="24" y="4"/>
                      <a:pt x="22" y="3"/>
                    </a:cubicBezTo>
                    <a:cubicBezTo>
                      <a:pt x="19" y="1"/>
                      <a:pt x="16" y="0"/>
                      <a:pt x="12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3" name="Freeform 96"/>
              <p:cNvSpPr>
                <a:spLocks/>
              </p:cNvSpPr>
              <p:nvPr/>
            </p:nvSpPr>
            <p:spPr bwMode="auto">
              <a:xfrm>
                <a:off x="4004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4" name="Freeform 97"/>
              <p:cNvSpPr>
                <a:spLocks/>
              </p:cNvSpPr>
              <p:nvPr/>
            </p:nvSpPr>
            <p:spPr bwMode="auto">
              <a:xfrm>
                <a:off x="4004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5" name="Freeform 98"/>
              <p:cNvSpPr>
                <a:spLocks/>
              </p:cNvSpPr>
              <p:nvPr/>
            </p:nvSpPr>
            <p:spPr bwMode="auto">
              <a:xfrm>
                <a:off x="3710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7 w 326"/>
                  <a:gd name="T3" fmla="*/ 52 h 169"/>
                  <a:gd name="T4" fmla="*/ 238 w 326"/>
                  <a:gd name="T5" fmla="*/ 94 h 169"/>
                  <a:gd name="T6" fmla="*/ 190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7" y="52"/>
                    </a:lnTo>
                    <a:lnTo>
                      <a:pt x="238" y="94"/>
                    </a:lnTo>
                    <a:lnTo>
                      <a:pt x="190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6" name="Freeform 99"/>
              <p:cNvSpPr>
                <a:spLocks/>
              </p:cNvSpPr>
              <p:nvPr/>
            </p:nvSpPr>
            <p:spPr bwMode="auto">
              <a:xfrm>
                <a:off x="3710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7 w 326"/>
                  <a:gd name="T3" fmla="*/ 52 h 169"/>
                  <a:gd name="T4" fmla="*/ 238 w 326"/>
                  <a:gd name="T5" fmla="*/ 94 h 169"/>
                  <a:gd name="T6" fmla="*/ 190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7" y="52"/>
                    </a:lnTo>
                    <a:lnTo>
                      <a:pt x="238" y="94"/>
                    </a:lnTo>
                    <a:lnTo>
                      <a:pt x="190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7" name="Freeform 100"/>
              <p:cNvSpPr>
                <a:spLocks/>
              </p:cNvSpPr>
              <p:nvPr/>
            </p:nvSpPr>
            <p:spPr bwMode="auto">
              <a:xfrm>
                <a:off x="3710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8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1 w 326"/>
                  <a:gd name="T9" fmla="*/ 103 h 156"/>
                  <a:gd name="T10" fmla="*/ 89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8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1" y="103"/>
                    </a:lnTo>
                    <a:lnTo>
                      <a:pt x="89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8" name="Freeform 101"/>
              <p:cNvSpPr>
                <a:spLocks/>
              </p:cNvSpPr>
              <p:nvPr/>
            </p:nvSpPr>
            <p:spPr bwMode="auto">
              <a:xfrm>
                <a:off x="3710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8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1 w 326"/>
                  <a:gd name="T9" fmla="*/ 103 h 156"/>
                  <a:gd name="T10" fmla="*/ 89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8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1" y="103"/>
                    </a:lnTo>
                    <a:lnTo>
                      <a:pt x="89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9" name="Freeform 102"/>
              <p:cNvSpPr>
                <a:spLocks/>
              </p:cNvSpPr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178 w 202"/>
                  <a:gd name="T1" fmla="*/ 135 h 272"/>
                  <a:gd name="T2" fmla="*/ 154 w 202"/>
                  <a:gd name="T3" fmla="*/ 154 h 272"/>
                  <a:gd name="T4" fmla="*/ 162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8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8" y="135"/>
                    </a:moveTo>
                    <a:lnTo>
                      <a:pt x="154" y="154"/>
                    </a:lnTo>
                    <a:lnTo>
                      <a:pt x="162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8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0" name="Freeform 103"/>
              <p:cNvSpPr>
                <a:spLocks/>
              </p:cNvSpPr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178 w 202"/>
                  <a:gd name="T1" fmla="*/ 135 h 272"/>
                  <a:gd name="T2" fmla="*/ 154 w 202"/>
                  <a:gd name="T3" fmla="*/ 154 h 272"/>
                  <a:gd name="T4" fmla="*/ 162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8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8" y="135"/>
                    </a:moveTo>
                    <a:lnTo>
                      <a:pt x="154" y="154"/>
                    </a:lnTo>
                    <a:lnTo>
                      <a:pt x="162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8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1" name="Freeform 104"/>
              <p:cNvSpPr>
                <a:spLocks/>
              </p:cNvSpPr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75 w 202"/>
                  <a:gd name="T1" fmla="*/ 220 h 272"/>
                  <a:gd name="T2" fmla="*/ 98 w 202"/>
                  <a:gd name="T3" fmla="*/ 201 h 272"/>
                  <a:gd name="T4" fmla="*/ 32 w 202"/>
                  <a:gd name="T5" fmla="*/ 194 h 272"/>
                  <a:gd name="T6" fmla="*/ 61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5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5" y="220"/>
                    </a:moveTo>
                    <a:lnTo>
                      <a:pt x="98" y="201"/>
                    </a:lnTo>
                    <a:lnTo>
                      <a:pt x="32" y="194"/>
                    </a:lnTo>
                    <a:lnTo>
                      <a:pt x="61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5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2" name="Freeform 105"/>
              <p:cNvSpPr>
                <a:spLocks/>
              </p:cNvSpPr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75 w 202"/>
                  <a:gd name="T1" fmla="*/ 220 h 272"/>
                  <a:gd name="T2" fmla="*/ 98 w 202"/>
                  <a:gd name="T3" fmla="*/ 201 h 272"/>
                  <a:gd name="T4" fmla="*/ 32 w 202"/>
                  <a:gd name="T5" fmla="*/ 194 h 272"/>
                  <a:gd name="T6" fmla="*/ 61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5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5" y="220"/>
                    </a:moveTo>
                    <a:lnTo>
                      <a:pt x="98" y="201"/>
                    </a:lnTo>
                    <a:lnTo>
                      <a:pt x="32" y="194"/>
                    </a:lnTo>
                    <a:lnTo>
                      <a:pt x="61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5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3" name="Freeform 106"/>
              <p:cNvSpPr>
                <a:spLocks/>
              </p:cNvSpPr>
              <p:nvPr/>
            </p:nvSpPr>
            <p:spPr bwMode="auto">
              <a:xfrm>
                <a:off x="4042" y="2813"/>
                <a:ext cx="97" cy="415"/>
              </a:xfrm>
              <a:custGeom>
                <a:avLst/>
                <a:gdLst>
                  <a:gd name="T0" fmla="*/ 74 w 97"/>
                  <a:gd name="T1" fmla="*/ 266 h 415"/>
                  <a:gd name="T2" fmla="*/ 39 w 97"/>
                  <a:gd name="T3" fmla="*/ 266 h 415"/>
                  <a:gd name="T4" fmla="*/ 95 w 97"/>
                  <a:gd name="T5" fmla="*/ 206 h 415"/>
                  <a:gd name="T6" fmla="*/ 53 w 97"/>
                  <a:gd name="T7" fmla="*/ 206 h 415"/>
                  <a:gd name="T8" fmla="*/ 97 w 97"/>
                  <a:gd name="T9" fmla="*/ 161 h 415"/>
                  <a:gd name="T10" fmla="*/ 5 w 97"/>
                  <a:gd name="T11" fmla="*/ 0 h 415"/>
                  <a:gd name="T12" fmla="*/ 0 w 97"/>
                  <a:gd name="T13" fmla="*/ 415 h 415"/>
                  <a:gd name="T14" fmla="*/ 74 w 97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415">
                    <a:moveTo>
                      <a:pt x="74" y="266"/>
                    </a:moveTo>
                    <a:lnTo>
                      <a:pt x="39" y="266"/>
                    </a:lnTo>
                    <a:lnTo>
                      <a:pt x="95" y="206"/>
                    </a:lnTo>
                    <a:lnTo>
                      <a:pt x="53" y="206"/>
                    </a:lnTo>
                    <a:lnTo>
                      <a:pt x="97" y="161"/>
                    </a:lnTo>
                    <a:lnTo>
                      <a:pt x="5" y="0"/>
                    </a:lnTo>
                    <a:lnTo>
                      <a:pt x="0" y="415"/>
                    </a:lnTo>
                    <a:lnTo>
                      <a:pt x="74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4" name="Freeform 107"/>
              <p:cNvSpPr>
                <a:spLocks/>
              </p:cNvSpPr>
              <p:nvPr/>
            </p:nvSpPr>
            <p:spPr bwMode="auto">
              <a:xfrm>
                <a:off x="4042" y="2813"/>
                <a:ext cx="97" cy="415"/>
              </a:xfrm>
              <a:custGeom>
                <a:avLst/>
                <a:gdLst>
                  <a:gd name="T0" fmla="*/ 74 w 97"/>
                  <a:gd name="T1" fmla="*/ 266 h 415"/>
                  <a:gd name="T2" fmla="*/ 39 w 97"/>
                  <a:gd name="T3" fmla="*/ 266 h 415"/>
                  <a:gd name="T4" fmla="*/ 95 w 97"/>
                  <a:gd name="T5" fmla="*/ 206 h 415"/>
                  <a:gd name="T6" fmla="*/ 53 w 97"/>
                  <a:gd name="T7" fmla="*/ 206 h 415"/>
                  <a:gd name="T8" fmla="*/ 97 w 97"/>
                  <a:gd name="T9" fmla="*/ 161 h 415"/>
                  <a:gd name="T10" fmla="*/ 5 w 97"/>
                  <a:gd name="T11" fmla="*/ 0 h 415"/>
                  <a:gd name="T12" fmla="*/ 0 w 97"/>
                  <a:gd name="T13" fmla="*/ 415 h 415"/>
                  <a:gd name="T14" fmla="*/ 74 w 97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415">
                    <a:moveTo>
                      <a:pt x="74" y="266"/>
                    </a:moveTo>
                    <a:lnTo>
                      <a:pt x="39" y="266"/>
                    </a:lnTo>
                    <a:lnTo>
                      <a:pt x="95" y="206"/>
                    </a:lnTo>
                    <a:lnTo>
                      <a:pt x="53" y="206"/>
                    </a:lnTo>
                    <a:lnTo>
                      <a:pt x="97" y="161"/>
                    </a:lnTo>
                    <a:lnTo>
                      <a:pt x="5" y="0"/>
                    </a:lnTo>
                    <a:lnTo>
                      <a:pt x="0" y="415"/>
                    </a:lnTo>
                    <a:lnTo>
                      <a:pt x="74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5" name="Freeform 108"/>
              <p:cNvSpPr>
                <a:spLocks/>
              </p:cNvSpPr>
              <p:nvPr/>
            </p:nvSpPr>
            <p:spPr bwMode="auto">
              <a:xfrm>
                <a:off x="3939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7 w 108"/>
                  <a:gd name="T3" fmla="*/ 264 h 415"/>
                  <a:gd name="T4" fmla="*/ 2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3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3" y="415"/>
                    </a:lnTo>
                    <a:lnTo>
                      <a:pt x="21" y="2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6" name="Freeform 109"/>
              <p:cNvSpPr>
                <a:spLocks/>
              </p:cNvSpPr>
              <p:nvPr/>
            </p:nvSpPr>
            <p:spPr bwMode="auto">
              <a:xfrm>
                <a:off x="3939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7 w 108"/>
                  <a:gd name="T3" fmla="*/ 264 h 415"/>
                  <a:gd name="T4" fmla="*/ 2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3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3" y="415"/>
                    </a:lnTo>
                    <a:lnTo>
                      <a:pt x="21" y="2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7" name="Freeform 110"/>
              <p:cNvSpPr>
                <a:spLocks/>
              </p:cNvSpPr>
              <p:nvPr/>
            </p:nvSpPr>
            <p:spPr bwMode="auto">
              <a:xfrm>
                <a:off x="4026" y="3136"/>
                <a:ext cx="299" cy="195"/>
              </a:xfrm>
              <a:custGeom>
                <a:avLst/>
                <a:gdLst>
                  <a:gd name="T0" fmla="*/ 25 w 299"/>
                  <a:gd name="T1" fmla="*/ 7 h 195"/>
                  <a:gd name="T2" fmla="*/ 131 w 299"/>
                  <a:gd name="T3" fmla="*/ 0 h 195"/>
                  <a:gd name="T4" fmla="*/ 113 w 299"/>
                  <a:gd name="T5" fmla="*/ 37 h 195"/>
                  <a:gd name="T6" fmla="*/ 200 w 299"/>
                  <a:gd name="T7" fmla="*/ 7 h 195"/>
                  <a:gd name="T8" fmla="*/ 179 w 299"/>
                  <a:gd name="T9" fmla="*/ 54 h 195"/>
                  <a:gd name="T10" fmla="*/ 246 w 299"/>
                  <a:gd name="T11" fmla="*/ 30 h 195"/>
                  <a:gd name="T12" fmla="*/ 299 w 299"/>
                  <a:gd name="T13" fmla="*/ 195 h 195"/>
                  <a:gd name="T14" fmla="*/ 0 w 299"/>
                  <a:gd name="T15" fmla="*/ 37 h 195"/>
                  <a:gd name="T16" fmla="*/ 25 w 299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9" h="195">
                    <a:moveTo>
                      <a:pt x="25" y="7"/>
                    </a:moveTo>
                    <a:lnTo>
                      <a:pt x="131" y="0"/>
                    </a:lnTo>
                    <a:lnTo>
                      <a:pt x="113" y="37"/>
                    </a:lnTo>
                    <a:lnTo>
                      <a:pt x="200" y="7"/>
                    </a:lnTo>
                    <a:lnTo>
                      <a:pt x="179" y="54"/>
                    </a:lnTo>
                    <a:lnTo>
                      <a:pt x="246" y="30"/>
                    </a:lnTo>
                    <a:lnTo>
                      <a:pt x="299" y="195"/>
                    </a:lnTo>
                    <a:lnTo>
                      <a:pt x="0" y="37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8" name="Freeform 111"/>
              <p:cNvSpPr>
                <a:spLocks/>
              </p:cNvSpPr>
              <p:nvPr/>
            </p:nvSpPr>
            <p:spPr bwMode="auto">
              <a:xfrm>
                <a:off x="4026" y="3136"/>
                <a:ext cx="299" cy="195"/>
              </a:xfrm>
              <a:custGeom>
                <a:avLst/>
                <a:gdLst>
                  <a:gd name="T0" fmla="*/ 25 w 299"/>
                  <a:gd name="T1" fmla="*/ 7 h 195"/>
                  <a:gd name="T2" fmla="*/ 131 w 299"/>
                  <a:gd name="T3" fmla="*/ 0 h 195"/>
                  <a:gd name="T4" fmla="*/ 113 w 299"/>
                  <a:gd name="T5" fmla="*/ 37 h 195"/>
                  <a:gd name="T6" fmla="*/ 200 w 299"/>
                  <a:gd name="T7" fmla="*/ 7 h 195"/>
                  <a:gd name="T8" fmla="*/ 179 w 299"/>
                  <a:gd name="T9" fmla="*/ 54 h 195"/>
                  <a:gd name="T10" fmla="*/ 246 w 299"/>
                  <a:gd name="T11" fmla="*/ 30 h 195"/>
                  <a:gd name="T12" fmla="*/ 299 w 299"/>
                  <a:gd name="T13" fmla="*/ 195 h 195"/>
                  <a:gd name="T14" fmla="*/ 0 w 299"/>
                  <a:gd name="T15" fmla="*/ 37 h 195"/>
                  <a:gd name="T16" fmla="*/ 25 w 299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9" h="195">
                    <a:moveTo>
                      <a:pt x="25" y="7"/>
                    </a:moveTo>
                    <a:lnTo>
                      <a:pt x="131" y="0"/>
                    </a:lnTo>
                    <a:lnTo>
                      <a:pt x="113" y="37"/>
                    </a:lnTo>
                    <a:lnTo>
                      <a:pt x="200" y="7"/>
                    </a:lnTo>
                    <a:lnTo>
                      <a:pt x="179" y="54"/>
                    </a:lnTo>
                    <a:lnTo>
                      <a:pt x="246" y="30"/>
                    </a:lnTo>
                    <a:lnTo>
                      <a:pt x="299" y="195"/>
                    </a:lnTo>
                    <a:lnTo>
                      <a:pt x="0" y="37"/>
                    </a:lnTo>
                    <a:lnTo>
                      <a:pt x="25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9" name="Freeform 112"/>
              <p:cNvSpPr>
                <a:spLocks/>
              </p:cNvSpPr>
              <p:nvPr/>
            </p:nvSpPr>
            <p:spPr bwMode="auto">
              <a:xfrm>
                <a:off x="4019" y="3173"/>
                <a:ext cx="306" cy="210"/>
              </a:xfrm>
              <a:custGeom>
                <a:avLst/>
                <a:gdLst>
                  <a:gd name="T0" fmla="*/ 0 w 306"/>
                  <a:gd name="T1" fmla="*/ 38 h 210"/>
                  <a:gd name="T2" fmla="*/ 60 w 306"/>
                  <a:gd name="T3" fmla="*/ 131 h 210"/>
                  <a:gd name="T4" fmla="*/ 76 w 306"/>
                  <a:gd name="T5" fmla="*/ 94 h 210"/>
                  <a:gd name="T6" fmla="*/ 106 w 306"/>
                  <a:gd name="T7" fmla="*/ 186 h 210"/>
                  <a:gd name="T8" fmla="*/ 127 w 306"/>
                  <a:gd name="T9" fmla="*/ 139 h 210"/>
                  <a:gd name="T10" fmla="*/ 150 w 306"/>
                  <a:gd name="T11" fmla="*/ 210 h 210"/>
                  <a:gd name="T12" fmla="*/ 306 w 306"/>
                  <a:gd name="T13" fmla="*/ 158 h 210"/>
                  <a:gd name="T14" fmla="*/ 7 w 306"/>
                  <a:gd name="T15" fmla="*/ 0 h 210"/>
                  <a:gd name="T16" fmla="*/ 0 w 306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210">
                    <a:moveTo>
                      <a:pt x="0" y="38"/>
                    </a:moveTo>
                    <a:lnTo>
                      <a:pt x="60" y="131"/>
                    </a:lnTo>
                    <a:lnTo>
                      <a:pt x="76" y="94"/>
                    </a:lnTo>
                    <a:lnTo>
                      <a:pt x="106" y="186"/>
                    </a:lnTo>
                    <a:lnTo>
                      <a:pt x="127" y="139"/>
                    </a:lnTo>
                    <a:lnTo>
                      <a:pt x="150" y="210"/>
                    </a:lnTo>
                    <a:lnTo>
                      <a:pt x="306" y="158"/>
                    </a:lnTo>
                    <a:lnTo>
                      <a:pt x="7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0" name="Freeform 113"/>
              <p:cNvSpPr>
                <a:spLocks/>
              </p:cNvSpPr>
              <p:nvPr/>
            </p:nvSpPr>
            <p:spPr bwMode="auto">
              <a:xfrm>
                <a:off x="4019" y="3173"/>
                <a:ext cx="306" cy="210"/>
              </a:xfrm>
              <a:custGeom>
                <a:avLst/>
                <a:gdLst>
                  <a:gd name="T0" fmla="*/ 0 w 306"/>
                  <a:gd name="T1" fmla="*/ 38 h 210"/>
                  <a:gd name="T2" fmla="*/ 60 w 306"/>
                  <a:gd name="T3" fmla="*/ 131 h 210"/>
                  <a:gd name="T4" fmla="*/ 76 w 306"/>
                  <a:gd name="T5" fmla="*/ 94 h 210"/>
                  <a:gd name="T6" fmla="*/ 106 w 306"/>
                  <a:gd name="T7" fmla="*/ 186 h 210"/>
                  <a:gd name="T8" fmla="*/ 127 w 306"/>
                  <a:gd name="T9" fmla="*/ 139 h 210"/>
                  <a:gd name="T10" fmla="*/ 150 w 306"/>
                  <a:gd name="T11" fmla="*/ 210 h 210"/>
                  <a:gd name="T12" fmla="*/ 306 w 306"/>
                  <a:gd name="T13" fmla="*/ 158 h 210"/>
                  <a:gd name="T14" fmla="*/ 7 w 306"/>
                  <a:gd name="T15" fmla="*/ 0 h 210"/>
                  <a:gd name="T16" fmla="*/ 0 w 306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210">
                    <a:moveTo>
                      <a:pt x="0" y="38"/>
                    </a:moveTo>
                    <a:lnTo>
                      <a:pt x="60" y="131"/>
                    </a:lnTo>
                    <a:lnTo>
                      <a:pt x="76" y="94"/>
                    </a:lnTo>
                    <a:lnTo>
                      <a:pt x="106" y="186"/>
                    </a:lnTo>
                    <a:lnTo>
                      <a:pt x="127" y="139"/>
                    </a:lnTo>
                    <a:lnTo>
                      <a:pt x="150" y="210"/>
                    </a:lnTo>
                    <a:lnTo>
                      <a:pt x="306" y="158"/>
                    </a:lnTo>
                    <a:lnTo>
                      <a:pt x="7" y="0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1" name="Freeform 114"/>
              <p:cNvSpPr>
                <a:spLocks/>
              </p:cNvSpPr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26 w 204"/>
                  <a:gd name="T1" fmla="*/ 135 h 272"/>
                  <a:gd name="T2" fmla="*/ 49 w 204"/>
                  <a:gd name="T3" fmla="*/ 154 h 272"/>
                  <a:gd name="T4" fmla="*/ 42 w 204"/>
                  <a:gd name="T5" fmla="*/ 85 h 272"/>
                  <a:gd name="T6" fmla="*/ 69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6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6" y="135"/>
                    </a:moveTo>
                    <a:lnTo>
                      <a:pt x="49" y="154"/>
                    </a:lnTo>
                    <a:lnTo>
                      <a:pt x="42" y="85"/>
                    </a:lnTo>
                    <a:lnTo>
                      <a:pt x="69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6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2" name="Freeform 115"/>
              <p:cNvSpPr>
                <a:spLocks/>
              </p:cNvSpPr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26 w 204"/>
                  <a:gd name="T1" fmla="*/ 135 h 272"/>
                  <a:gd name="T2" fmla="*/ 49 w 204"/>
                  <a:gd name="T3" fmla="*/ 154 h 272"/>
                  <a:gd name="T4" fmla="*/ 42 w 204"/>
                  <a:gd name="T5" fmla="*/ 85 h 272"/>
                  <a:gd name="T6" fmla="*/ 69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6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6" y="135"/>
                    </a:moveTo>
                    <a:lnTo>
                      <a:pt x="49" y="154"/>
                    </a:lnTo>
                    <a:lnTo>
                      <a:pt x="42" y="85"/>
                    </a:lnTo>
                    <a:lnTo>
                      <a:pt x="69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6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3" name="Freeform 116"/>
              <p:cNvSpPr>
                <a:spLocks/>
              </p:cNvSpPr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127 w 204"/>
                  <a:gd name="T1" fmla="*/ 220 h 272"/>
                  <a:gd name="T2" fmla="*/ 106 w 204"/>
                  <a:gd name="T3" fmla="*/ 201 h 272"/>
                  <a:gd name="T4" fmla="*/ 172 w 204"/>
                  <a:gd name="T5" fmla="*/ 194 h 272"/>
                  <a:gd name="T6" fmla="*/ 143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7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7" y="220"/>
                    </a:moveTo>
                    <a:lnTo>
                      <a:pt x="106" y="201"/>
                    </a:lnTo>
                    <a:lnTo>
                      <a:pt x="172" y="194"/>
                    </a:lnTo>
                    <a:lnTo>
                      <a:pt x="143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7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4" name="Freeform 117"/>
              <p:cNvSpPr>
                <a:spLocks/>
              </p:cNvSpPr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127 w 204"/>
                  <a:gd name="T1" fmla="*/ 220 h 272"/>
                  <a:gd name="T2" fmla="*/ 106 w 204"/>
                  <a:gd name="T3" fmla="*/ 201 h 272"/>
                  <a:gd name="T4" fmla="*/ 172 w 204"/>
                  <a:gd name="T5" fmla="*/ 194 h 272"/>
                  <a:gd name="T6" fmla="*/ 143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7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7" y="220"/>
                    </a:moveTo>
                    <a:lnTo>
                      <a:pt x="106" y="201"/>
                    </a:lnTo>
                    <a:lnTo>
                      <a:pt x="172" y="194"/>
                    </a:lnTo>
                    <a:lnTo>
                      <a:pt x="143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7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5" name="Freeform 118"/>
              <p:cNvSpPr>
                <a:spLocks/>
              </p:cNvSpPr>
              <p:nvPr/>
            </p:nvSpPr>
            <p:spPr bwMode="auto">
              <a:xfrm>
                <a:off x="4058" y="3055"/>
                <a:ext cx="328" cy="90"/>
              </a:xfrm>
              <a:custGeom>
                <a:avLst/>
                <a:gdLst>
                  <a:gd name="T0" fmla="*/ 122 w 328"/>
                  <a:gd name="T1" fmla="*/ 17 h 90"/>
                  <a:gd name="T2" fmla="*/ 120 w 328"/>
                  <a:gd name="T3" fmla="*/ 47 h 90"/>
                  <a:gd name="T4" fmla="*/ 168 w 328"/>
                  <a:gd name="T5" fmla="*/ 0 h 90"/>
                  <a:gd name="T6" fmla="*/ 166 w 328"/>
                  <a:gd name="T7" fmla="*/ 37 h 90"/>
                  <a:gd name="T8" fmla="*/ 205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2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2" y="17"/>
                    </a:moveTo>
                    <a:lnTo>
                      <a:pt x="120" y="47"/>
                    </a:lnTo>
                    <a:lnTo>
                      <a:pt x="168" y="0"/>
                    </a:lnTo>
                    <a:lnTo>
                      <a:pt x="166" y="37"/>
                    </a:lnTo>
                    <a:lnTo>
                      <a:pt x="205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2" y="1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6" name="Freeform 119"/>
              <p:cNvSpPr>
                <a:spLocks/>
              </p:cNvSpPr>
              <p:nvPr/>
            </p:nvSpPr>
            <p:spPr bwMode="auto">
              <a:xfrm>
                <a:off x="4058" y="3055"/>
                <a:ext cx="328" cy="90"/>
              </a:xfrm>
              <a:custGeom>
                <a:avLst/>
                <a:gdLst>
                  <a:gd name="T0" fmla="*/ 122 w 328"/>
                  <a:gd name="T1" fmla="*/ 17 h 90"/>
                  <a:gd name="T2" fmla="*/ 120 w 328"/>
                  <a:gd name="T3" fmla="*/ 47 h 90"/>
                  <a:gd name="T4" fmla="*/ 168 w 328"/>
                  <a:gd name="T5" fmla="*/ 0 h 90"/>
                  <a:gd name="T6" fmla="*/ 166 w 328"/>
                  <a:gd name="T7" fmla="*/ 37 h 90"/>
                  <a:gd name="T8" fmla="*/ 205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2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2" y="17"/>
                    </a:moveTo>
                    <a:lnTo>
                      <a:pt x="120" y="47"/>
                    </a:lnTo>
                    <a:lnTo>
                      <a:pt x="168" y="0"/>
                    </a:lnTo>
                    <a:lnTo>
                      <a:pt x="166" y="37"/>
                    </a:lnTo>
                    <a:lnTo>
                      <a:pt x="205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2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7" name="Freeform 120"/>
              <p:cNvSpPr>
                <a:spLocks/>
              </p:cNvSpPr>
              <p:nvPr/>
            </p:nvSpPr>
            <p:spPr bwMode="auto">
              <a:xfrm>
                <a:off x="4058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59 w 328"/>
                  <a:gd name="T5" fmla="*/ 101 h 105"/>
                  <a:gd name="T6" fmla="*/ 163 w 328"/>
                  <a:gd name="T7" fmla="*/ 64 h 105"/>
                  <a:gd name="T8" fmla="*/ 196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59" y="101"/>
                    </a:lnTo>
                    <a:lnTo>
                      <a:pt x="163" y="64"/>
                    </a:lnTo>
                    <a:lnTo>
                      <a:pt x="196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8" name="Freeform 121"/>
              <p:cNvSpPr>
                <a:spLocks/>
              </p:cNvSpPr>
              <p:nvPr/>
            </p:nvSpPr>
            <p:spPr bwMode="auto">
              <a:xfrm>
                <a:off x="4058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59 w 328"/>
                  <a:gd name="T5" fmla="*/ 101 h 105"/>
                  <a:gd name="T6" fmla="*/ 163 w 328"/>
                  <a:gd name="T7" fmla="*/ 64 h 105"/>
                  <a:gd name="T8" fmla="*/ 196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59" y="101"/>
                    </a:lnTo>
                    <a:lnTo>
                      <a:pt x="163" y="64"/>
                    </a:lnTo>
                    <a:lnTo>
                      <a:pt x="196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9" name="Freeform 122"/>
              <p:cNvSpPr>
                <a:spLocks/>
              </p:cNvSpPr>
              <p:nvPr/>
            </p:nvSpPr>
            <p:spPr bwMode="auto">
              <a:xfrm>
                <a:off x="3795" y="3122"/>
                <a:ext cx="261" cy="248"/>
              </a:xfrm>
              <a:custGeom>
                <a:avLst/>
                <a:gdLst>
                  <a:gd name="T0" fmla="*/ 231 w 261"/>
                  <a:gd name="T1" fmla="*/ 0 h 248"/>
                  <a:gd name="T2" fmla="*/ 124 w 261"/>
                  <a:gd name="T3" fmla="*/ 19 h 248"/>
                  <a:gd name="T4" fmla="*/ 149 w 261"/>
                  <a:gd name="T5" fmla="*/ 51 h 248"/>
                  <a:gd name="T6" fmla="*/ 59 w 261"/>
                  <a:gd name="T7" fmla="*/ 42 h 248"/>
                  <a:gd name="T8" fmla="*/ 89 w 261"/>
                  <a:gd name="T9" fmla="*/ 81 h 248"/>
                  <a:gd name="T10" fmla="*/ 18 w 261"/>
                  <a:gd name="T11" fmla="*/ 74 h 248"/>
                  <a:gd name="T12" fmla="*/ 0 w 261"/>
                  <a:gd name="T13" fmla="*/ 248 h 248"/>
                  <a:gd name="T14" fmla="*/ 261 w 261"/>
                  <a:gd name="T15" fmla="*/ 25 h 248"/>
                  <a:gd name="T16" fmla="*/ 231 w 261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1" h="248">
                    <a:moveTo>
                      <a:pt x="231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9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1" y="25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0" name="Freeform 123"/>
              <p:cNvSpPr>
                <a:spLocks/>
              </p:cNvSpPr>
              <p:nvPr/>
            </p:nvSpPr>
            <p:spPr bwMode="auto">
              <a:xfrm>
                <a:off x="3795" y="3122"/>
                <a:ext cx="261" cy="248"/>
              </a:xfrm>
              <a:custGeom>
                <a:avLst/>
                <a:gdLst>
                  <a:gd name="T0" fmla="*/ 231 w 261"/>
                  <a:gd name="T1" fmla="*/ 0 h 248"/>
                  <a:gd name="T2" fmla="*/ 124 w 261"/>
                  <a:gd name="T3" fmla="*/ 19 h 248"/>
                  <a:gd name="T4" fmla="*/ 149 w 261"/>
                  <a:gd name="T5" fmla="*/ 51 h 248"/>
                  <a:gd name="T6" fmla="*/ 59 w 261"/>
                  <a:gd name="T7" fmla="*/ 42 h 248"/>
                  <a:gd name="T8" fmla="*/ 89 w 261"/>
                  <a:gd name="T9" fmla="*/ 81 h 248"/>
                  <a:gd name="T10" fmla="*/ 18 w 261"/>
                  <a:gd name="T11" fmla="*/ 74 h 248"/>
                  <a:gd name="T12" fmla="*/ 0 w 261"/>
                  <a:gd name="T13" fmla="*/ 248 h 248"/>
                  <a:gd name="T14" fmla="*/ 261 w 261"/>
                  <a:gd name="T15" fmla="*/ 25 h 248"/>
                  <a:gd name="T16" fmla="*/ 231 w 261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1" h="248">
                    <a:moveTo>
                      <a:pt x="231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9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1" y="25"/>
                    </a:lnTo>
                    <a:lnTo>
                      <a:pt x="2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1" name="Freeform 124"/>
              <p:cNvSpPr>
                <a:spLocks/>
              </p:cNvSpPr>
              <p:nvPr/>
            </p:nvSpPr>
            <p:spPr bwMode="auto">
              <a:xfrm>
                <a:off x="3795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1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1" y="0"/>
                    </a:lnTo>
                    <a:lnTo>
                      <a:pt x="275" y="35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2" name="Freeform 125"/>
              <p:cNvSpPr>
                <a:spLocks/>
              </p:cNvSpPr>
              <p:nvPr/>
            </p:nvSpPr>
            <p:spPr bwMode="auto">
              <a:xfrm>
                <a:off x="3795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1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1" y="0"/>
                    </a:lnTo>
                    <a:lnTo>
                      <a:pt x="275" y="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3" name="Freeform 126"/>
              <p:cNvSpPr>
                <a:spLocks/>
              </p:cNvSpPr>
              <p:nvPr/>
            </p:nvSpPr>
            <p:spPr bwMode="auto">
              <a:xfrm>
                <a:off x="3953" y="3102"/>
                <a:ext cx="186" cy="174"/>
              </a:xfrm>
              <a:custGeom>
                <a:avLst/>
                <a:gdLst>
                  <a:gd name="T0" fmla="*/ 73 w 105"/>
                  <a:gd name="T1" fmla="*/ 28 h 93"/>
                  <a:gd name="T2" fmla="*/ 57 w 105"/>
                  <a:gd name="T3" fmla="*/ 0 h 93"/>
                  <a:gd name="T4" fmla="*/ 39 w 105"/>
                  <a:gd name="T5" fmla="*/ 22 h 93"/>
                  <a:gd name="T6" fmla="*/ 33 w 105"/>
                  <a:gd name="T7" fmla="*/ 21 h 93"/>
                  <a:gd name="T8" fmla="*/ 32 w 105"/>
                  <a:gd name="T9" fmla="*/ 73 h 93"/>
                  <a:gd name="T10" fmla="*/ 49 w 105"/>
                  <a:gd name="T11" fmla="*/ 93 h 93"/>
                  <a:gd name="T12" fmla="*/ 65 w 105"/>
                  <a:gd name="T13" fmla="*/ 83 h 93"/>
                  <a:gd name="T14" fmla="*/ 69 w 105"/>
                  <a:gd name="T15" fmla="*/ 83 h 93"/>
                  <a:gd name="T16" fmla="*/ 73 w 105"/>
                  <a:gd name="T17" fmla="*/ 2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93">
                    <a:moveTo>
                      <a:pt x="73" y="28"/>
                    </a:moveTo>
                    <a:cubicBezTo>
                      <a:pt x="78" y="17"/>
                      <a:pt x="73" y="0"/>
                      <a:pt x="57" y="0"/>
                    </a:cubicBezTo>
                    <a:cubicBezTo>
                      <a:pt x="44" y="0"/>
                      <a:pt x="38" y="12"/>
                      <a:pt x="39" y="22"/>
                    </a:cubicBezTo>
                    <a:cubicBezTo>
                      <a:pt x="37" y="21"/>
                      <a:pt x="35" y="21"/>
                      <a:pt x="33" y="21"/>
                    </a:cubicBezTo>
                    <a:cubicBezTo>
                      <a:pt x="0" y="21"/>
                      <a:pt x="0" y="71"/>
                      <a:pt x="32" y="73"/>
                    </a:cubicBezTo>
                    <a:cubicBezTo>
                      <a:pt x="31" y="83"/>
                      <a:pt x="36" y="93"/>
                      <a:pt x="49" y="93"/>
                    </a:cubicBezTo>
                    <a:cubicBezTo>
                      <a:pt x="57" y="93"/>
                      <a:pt x="63" y="89"/>
                      <a:pt x="65" y="83"/>
                    </a:cubicBezTo>
                    <a:cubicBezTo>
                      <a:pt x="66" y="83"/>
                      <a:pt x="68" y="83"/>
                      <a:pt x="69" y="83"/>
                    </a:cubicBezTo>
                    <a:cubicBezTo>
                      <a:pt x="103" y="83"/>
                      <a:pt x="105" y="32"/>
                      <a:pt x="73" y="28"/>
                    </a:cubicBezTo>
                  </a:path>
                </a:pathLst>
              </a:cu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4" name="Freeform 127"/>
              <p:cNvSpPr>
                <a:spLocks noEditPoints="1"/>
              </p:cNvSpPr>
              <p:nvPr/>
            </p:nvSpPr>
            <p:spPr bwMode="auto">
              <a:xfrm>
                <a:off x="4095" y="2910"/>
                <a:ext cx="165" cy="171"/>
              </a:xfrm>
              <a:custGeom>
                <a:avLst/>
                <a:gdLst>
                  <a:gd name="T0" fmla="*/ 106 w 165"/>
                  <a:gd name="T1" fmla="*/ 169 h 171"/>
                  <a:gd name="T2" fmla="*/ 104 w 165"/>
                  <a:gd name="T3" fmla="*/ 169 h 171"/>
                  <a:gd name="T4" fmla="*/ 104 w 165"/>
                  <a:gd name="T5" fmla="*/ 171 h 171"/>
                  <a:gd name="T6" fmla="*/ 106 w 165"/>
                  <a:gd name="T7" fmla="*/ 169 h 171"/>
                  <a:gd name="T8" fmla="*/ 9 w 165"/>
                  <a:gd name="T9" fmla="*/ 145 h 171"/>
                  <a:gd name="T10" fmla="*/ 5 w 165"/>
                  <a:gd name="T11" fmla="*/ 151 h 171"/>
                  <a:gd name="T12" fmla="*/ 5 w 165"/>
                  <a:gd name="T13" fmla="*/ 151 h 171"/>
                  <a:gd name="T14" fmla="*/ 9 w 165"/>
                  <a:gd name="T15" fmla="*/ 145 h 171"/>
                  <a:gd name="T16" fmla="*/ 5 w 165"/>
                  <a:gd name="T17" fmla="*/ 104 h 171"/>
                  <a:gd name="T18" fmla="*/ 5 w 165"/>
                  <a:gd name="T19" fmla="*/ 104 h 171"/>
                  <a:gd name="T20" fmla="*/ 5 w 165"/>
                  <a:gd name="T21" fmla="*/ 109 h 171"/>
                  <a:gd name="T22" fmla="*/ 0 w 165"/>
                  <a:gd name="T23" fmla="*/ 109 h 171"/>
                  <a:gd name="T24" fmla="*/ 5 w 165"/>
                  <a:gd name="T25" fmla="*/ 109 h 171"/>
                  <a:gd name="T26" fmla="*/ 5 w 165"/>
                  <a:gd name="T27" fmla="*/ 104 h 171"/>
                  <a:gd name="T28" fmla="*/ 28 w 165"/>
                  <a:gd name="T29" fmla="*/ 81 h 171"/>
                  <a:gd name="T30" fmla="*/ 23 w 165"/>
                  <a:gd name="T31" fmla="*/ 87 h 171"/>
                  <a:gd name="T32" fmla="*/ 28 w 165"/>
                  <a:gd name="T33" fmla="*/ 81 h 171"/>
                  <a:gd name="T34" fmla="*/ 28 w 165"/>
                  <a:gd name="T35" fmla="*/ 81 h 171"/>
                  <a:gd name="T36" fmla="*/ 165 w 165"/>
                  <a:gd name="T37" fmla="*/ 0 h 171"/>
                  <a:gd name="T38" fmla="*/ 35 w 165"/>
                  <a:gd name="T39" fmla="*/ 49 h 171"/>
                  <a:gd name="T40" fmla="*/ 35 w 165"/>
                  <a:gd name="T41" fmla="*/ 49 h 171"/>
                  <a:gd name="T42" fmla="*/ 165 w 165"/>
                  <a:gd name="T4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5" h="171">
                    <a:moveTo>
                      <a:pt x="106" y="169"/>
                    </a:moveTo>
                    <a:lnTo>
                      <a:pt x="104" y="169"/>
                    </a:lnTo>
                    <a:lnTo>
                      <a:pt x="104" y="171"/>
                    </a:lnTo>
                    <a:lnTo>
                      <a:pt x="106" y="169"/>
                    </a:lnTo>
                    <a:close/>
                    <a:moveTo>
                      <a:pt x="9" y="145"/>
                    </a:moveTo>
                    <a:lnTo>
                      <a:pt x="5" y="151"/>
                    </a:lnTo>
                    <a:lnTo>
                      <a:pt x="5" y="151"/>
                    </a:lnTo>
                    <a:lnTo>
                      <a:pt x="9" y="145"/>
                    </a:lnTo>
                    <a:close/>
                    <a:moveTo>
                      <a:pt x="5" y="104"/>
                    </a:moveTo>
                    <a:lnTo>
                      <a:pt x="5" y="104"/>
                    </a:lnTo>
                    <a:lnTo>
                      <a:pt x="5" y="109"/>
                    </a:lnTo>
                    <a:lnTo>
                      <a:pt x="0" y="109"/>
                    </a:lnTo>
                    <a:lnTo>
                      <a:pt x="5" y="109"/>
                    </a:lnTo>
                    <a:lnTo>
                      <a:pt x="5" y="104"/>
                    </a:lnTo>
                    <a:close/>
                    <a:moveTo>
                      <a:pt x="28" y="81"/>
                    </a:moveTo>
                    <a:lnTo>
                      <a:pt x="23" y="87"/>
                    </a:lnTo>
                    <a:lnTo>
                      <a:pt x="28" y="81"/>
                    </a:lnTo>
                    <a:lnTo>
                      <a:pt x="28" y="81"/>
                    </a:lnTo>
                    <a:close/>
                    <a:moveTo>
                      <a:pt x="165" y="0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5" name="Freeform 128"/>
              <p:cNvSpPr>
                <a:spLocks noEditPoints="1"/>
              </p:cNvSpPr>
              <p:nvPr/>
            </p:nvSpPr>
            <p:spPr bwMode="auto">
              <a:xfrm>
                <a:off x="4095" y="2910"/>
                <a:ext cx="165" cy="171"/>
              </a:xfrm>
              <a:custGeom>
                <a:avLst/>
                <a:gdLst>
                  <a:gd name="T0" fmla="*/ 106 w 165"/>
                  <a:gd name="T1" fmla="*/ 169 h 171"/>
                  <a:gd name="T2" fmla="*/ 104 w 165"/>
                  <a:gd name="T3" fmla="*/ 169 h 171"/>
                  <a:gd name="T4" fmla="*/ 104 w 165"/>
                  <a:gd name="T5" fmla="*/ 171 h 171"/>
                  <a:gd name="T6" fmla="*/ 106 w 165"/>
                  <a:gd name="T7" fmla="*/ 169 h 171"/>
                  <a:gd name="T8" fmla="*/ 9 w 165"/>
                  <a:gd name="T9" fmla="*/ 145 h 171"/>
                  <a:gd name="T10" fmla="*/ 5 w 165"/>
                  <a:gd name="T11" fmla="*/ 151 h 171"/>
                  <a:gd name="T12" fmla="*/ 5 w 165"/>
                  <a:gd name="T13" fmla="*/ 151 h 171"/>
                  <a:gd name="T14" fmla="*/ 9 w 165"/>
                  <a:gd name="T15" fmla="*/ 145 h 171"/>
                  <a:gd name="T16" fmla="*/ 5 w 165"/>
                  <a:gd name="T17" fmla="*/ 104 h 171"/>
                  <a:gd name="T18" fmla="*/ 5 w 165"/>
                  <a:gd name="T19" fmla="*/ 104 h 171"/>
                  <a:gd name="T20" fmla="*/ 5 w 165"/>
                  <a:gd name="T21" fmla="*/ 109 h 171"/>
                  <a:gd name="T22" fmla="*/ 0 w 165"/>
                  <a:gd name="T23" fmla="*/ 109 h 171"/>
                  <a:gd name="T24" fmla="*/ 5 w 165"/>
                  <a:gd name="T25" fmla="*/ 109 h 171"/>
                  <a:gd name="T26" fmla="*/ 5 w 165"/>
                  <a:gd name="T27" fmla="*/ 104 h 171"/>
                  <a:gd name="T28" fmla="*/ 28 w 165"/>
                  <a:gd name="T29" fmla="*/ 81 h 171"/>
                  <a:gd name="T30" fmla="*/ 23 w 165"/>
                  <a:gd name="T31" fmla="*/ 87 h 171"/>
                  <a:gd name="T32" fmla="*/ 28 w 165"/>
                  <a:gd name="T33" fmla="*/ 81 h 171"/>
                  <a:gd name="T34" fmla="*/ 28 w 165"/>
                  <a:gd name="T35" fmla="*/ 81 h 171"/>
                  <a:gd name="T36" fmla="*/ 165 w 165"/>
                  <a:gd name="T37" fmla="*/ 0 h 171"/>
                  <a:gd name="T38" fmla="*/ 35 w 165"/>
                  <a:gd name="T39" fmla="*/ 49 h 171"/>
                  <a:gd name="T40" fmla="*/ 35 w 165"/>
                  <a:gd name="T41" fmla="*/ 49 h 171"/>
                  <a:gd name="T42" fmla="*/ 165 w 165"/>
                  <a:gd name="T4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5" h="171">
                    <a:moveTo>
                      <a:pt x="106" y="169"/>
                    </a:moveTo>
                    <a:lnTo>
                      <a:pt x="104" y="169"/>
                    </a:lnTo>
                    <a:lnTo>
                      <a:pt x="104" y="171"/>
                    </a:lnTo>
                    <a:lnTo>
                      <a:pt x="106" y="169"/>
                    </a:lnTo>
                    <a:moveTo>
                      <a:pt x="9" y="145"/>
                    </a:moveTo>
                    <a:lnTo>
                      <a:pt x="5" y="151"/>
                    </a:lnTo>
                    <a:lnTo>
                      <a:pt x="5" y="151"/>
                    </a:lnTo>
                    <a:lnTo>
                      <a:pt x="9" y="145"/>
                    </a:lnTo>
                    <a:moveTo>
                      <a:pt x="5" y="104"/>
                    </a:moveTo>
                    <a:lnTo>
                      <a:pt x="5" y="104"/>
                    </a:lnTo>
                    <a:lnTo>
                      <a:pt x="5" y="109"/>
                    </a:lnTo>
                    <a:lnTo>
                      <a:pt x="0" y="109"/>
                    </a:lnTo>
                    <a:lnTo>
                      <a:pt x="5" y="109"/>
                    </a:lnTo>
                    <a:lnTo>
                      <a:pt x="5" y="104"/>
                    </a:lnTo>
                    <a:moveTo>
                      <a:pt x="28" y="81"/>
                    </a:moveTo>
                    <a:lnTo>
                      <a:pt x="23" y="87"/>
                    </a:lnTo>
                    <a:lnTo>
                      <a:pt x="28" y="81"/>
                    </a:lnTo>
                    <a:lnTo>
                      <a:pt x="28" y="81"/>
                    </a:lnTo>
                    <a:moveTo>
                      <a:pt x="165" y="0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6" name="Freeform 129"/>
              <p:cNvSpPr>
                <a:spLocks/>
              </p:cNvSpPr>
              <p:nvPr/>
            </p:nvSpPr>
            <p:spPr bwMode="auto">
              <a:xfrm>
                <a:off x="4043" y="2813"/>
                <a:ext cx="87" cy="294"/>
              </a:xfrm>
              <a:custGeom>
                <a:avLst/>
                <a:gdLst>
                  <a:gd name="T0" fmla="*/ 2 w 49"/>
                  <a:gd name="T1" fmla="*/ 0 h 157"/>
                  <a:gd name="T2" fmla="*/ 0 w 49"/>
                  <a:gd name="T3" fmla="*/ 155 h 157"/>
                  <a:gd name="T4" fmla="*/ 6 w 49"/>
                  <a:gd name="T5" fmla="*/ 154 h 157"/>
                  <a:gd name="T6" fmla="*/ 16 w 49"/>
                  <a:gd name="T7" fmla="*/ 157 h 157"/>
                  <a:gd name="T8" fmla="*/ 22 w 49"/>
                  <a:gd name="T9" fmla="*/ 124 h 157"/>
                  <a:gd name="T10" fmla="*/ 32 w 49"/>
                  <a:gd name="T11" fmla="*/ 132 h 157"/>
                  <a:gd name="T12" fmla="*/ 34 w 49"/>
                  <a:gd name="T13" fmla="*/ 129 h 157"/>
                  <a:gd name="T14" fmla="*/ 34 w 49"/>
                  <a:gd name="T15" fmla="*/ 129 h 157"/>
                  <a:gd name="T16" fmla="*/ 32 w 49"/>
                  <a:gd name="T17" fmla="*/ 110 h 157"/>
                  <a:gd name="T18" fmla="*/ 29 w 49"/>
                  <a:gd name="T19" fmla="*/ 110 h 157"/>
                  <a:gd name="T20" fmla="*/ 32 w 49"/>
                  <a:gd name="T21" fmla="*/ 107 h 157"/>
                  <a:gd name="T22" fmla="*/ 32 w 49"/>
                  <a:gd name="T23" fmla="*/ 107 h 157"/>
                  <a:gd name="T24" fmla="*/ 32 w 49"/>
                  <a:gd name="T25" fmla="*/ 107 h 157"/>
                  <a:gd name="T26" fmla="*/ 31 w 49"/>
                  <a:gd name="T27" fmla="*/ 97 h 157"/>
                  <a:gd name="T28" fmla="*/ 37 w 49"/>
                  <a:gd name="T29" fmla="*/ 102 h 157"/>
                  <a:gd name="T30" fmla="*/ 42 w 49"/>
                  <a:gd name="T31" fmla="*/ 98 h 157"/>
                  <a:gd name="T32" fmla="*/ 45 w 49"/>
                  <a:gd name="T33" fmla="*/ 95 h 157"/>
                  <a:gd name="T34" fmla="*/ 43 w 49"/>
                  <a:gd name="T35" fmla="*/ 81 h 157"/>
                  <a:gd name="T36" fmla="*/ 49 w 49"/>
                  <a:gd name="T37" fmla="*/ 78 h 157"/>
                  <a:gd name="T38" fmla="*/ 49 w 49"/>
                  <a:gd name="T39" fmla="*/ 78 h 157"/>
                  <a:gd name="T40" fmla="*/ 49 w 49"/>
                  <a:gd name="T41" fmla="*/ 78 h 157"/>
                  <a:gd name="T42" fmla="*/ 2 w 49"/>
                  <a:gd name="T43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157">
                    <a:moveTo>
                      <a:pt x="2" y="0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2" y="155"/>
                      <a:pt x="4" y="154"/>
                      <a:pt x="6" y="154"/>
                    </a:cubicBezTo>
                    <a:cubicBezTo>
                      <a:pt x="10" y="154"/>
                      <a:pt x="13" y="155"/>
                      <a:pt x="16" y="157"/>
                    </a:cubicBezTo>
                    <a:cubicBezTo>
                      <a:pt x="22" y="124"/>
                      <a:pt x="22" y="124"/>
                      <a:pt x="22" y="12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5" y="95"/>
                      <a:pt x="45" y="95"/>
                      <a:pt x="45" y="95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7" name="Freeform 130"/>
              <p:cNvSpPr>
                <a:spLocks/>
              </p:cNvSpPr>
              <p:nvPr/>
            </p:nvSpPr>
            <p:spPr bwMode="auto">
              <a:xfrm>
                <a:off x="4033" y="2813"/>
                <a:ext cx="14" cy="298"/>
              </a:xfrm>
              <a:custGeom>
                <a:avLst/>
                <a:gdLst>
                  <a:gd name="T0" fmla="*/ 8 w 8"/>
                  <a:gd name="T1" fmla="*/ 0 h 159"/>
                  <a:gd name="T2" fmla="*/ 8 w 8"/>
                  <a:gd name="T3" fmla="*/ 0 h 159"/>
                  <a:gd name="T4" fmla="*/ 0 w 8"/>
                  <a:gd name="T5" fmla="*/ 11 h 159"/>
                  <a:gd name="T6" fmla="*/ 0 w 8"/>
                  <a:gd name="T7" fmla="*/ 159 h 159"/>
                  <a:gd name="T8" fmla="*/ 6 w 8"/>
                  <a:gd name="T9" fmla="*/ 155 h 159"/>
                  <a:gd name="T10" fmla="*/ 8 w 8"/>
                  <a:gd name="T1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59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" y="157"/>
                      <a:pt x="4" y="156"/>
                      <a:pt x="6" y="15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8" name="Freeform 131"/>
              <p:cNvSpPr>
                <a:spLocks/>
              </p:cNvSpPr>
              <p:nvPr/>
            </p:nvSpPr>
            <p:spPr bwMode="auto">
              <a:xfrm>
                <a:off x="4072" y="2910"/>
                <a:ext cx="188" cy="207"/>
              </a:xfrm>
              <a:custGeom>
                <a:avLst/>
                <a:gdLst>
                  <a:gd name="T0" fmla="*/ 106 w 106"/>
                  <a:gd name="T1" fmla="*/ 0 h 110"/>
                  <a:gd name="T2" fmla="*/ 33 w 106"/>
                  <a:gd name="T3" fmla="*/ 26 h 110"/>
                  <a:gd name="T4" fmla="*/ 27 w 106"/>
                  <a:gd name="T5" fmla="*/ 29 h 110"/>
                  <a:gd name="T6" fmla="*/ 29 w 106"/>
                  <a:gd name="T7" fmla="*/ 43 h 110"/>
                  <a:gd name="T8" fmla="*/ 29 w 106"/>
                  <a:gd name="T9" fmla="*/ 43 h 110"/>
                  <a:gd name="T10" fmla="*/ 29 w 106"/>
                  <a:gd name="T11" fmla="*/ 43 h 110"/>
                  <a:gd name="T12" fmla="*/ 30 w 106"/>
                  <a:gd name="T13" fmla="*/ 58 h 110"/>
                  <a:gd name="T14" fmla="*/ 21 w 106"/>
                  <a:gd name="T15" fmla="*/ 50 h 110"/>
                  <a:gd name="T16" fmla="*/ 21 w 106"/>
                  <a:gd name="T17" fmla="*/ 50 h 110"/>
                  <a:gd name="T18" fmla="*/ 15 w 106"/>
                  <a:gd name="T19" fmla="*/ 45 h 110"/>
                  <a:gd name="T20" fmla="*/ 16 w 106"/>
                  <a:gd name="T21" fmla="*/ 55 h 110"/>
                  <a:gd name="T22" fmla="*/ 16 w 106"/>
                  <a:gd name="T23" fmla="*/ 58 h 110"/>
                  <a:gd name="T24" fmla="*/ 18 w 106"/>
                  <a:gd name="T25" fmla="*/ 77 h 110"/>
                  <a:gd name="T26" fmla="*/ 18 w 106"/>
                  <a:gd name="T27" fmla="*/ 77 h 110"/>
                  <a:gd name="T28" fmla="*/ 19 w 106"/>
                  <a:gd name="T29" fmla="*/ 82 h 110"/>
                  <a:gd name="T30" fmla="*/ 16 w 106"/>
                  <a:gd name="T31" fmla="*/ 80 h 110"/>
                  <a:gd name="T32" fmla="*/ 16 w 106"/>
                  <a:gd name="T33" fmla="*/ 80 h 110"/>
                  <a:gd name="T34" fmla="*/ 6 w 106"/>
                  <a:gd name="T35" fmla="*/ 72 h 110"/>
                  <a:gd name="T36" fmla="*/ 0 w 106"/>
                  <a:gd name="T37" fmla="*/ 105 h 110"/>
                  <a:gd name="T38" fmla="*/ 5 w 106"/>
                  <a:gd name="T39" fmla="*/ 110 h 110"/>
                  <a:gd name="T40" fmla="*/ 26 w 106"/>
                  <a:gd name="T41" fmla="*/ 101 h 110"/>
                  <a:gd name="T42" fmla="*/ 106 w 106"/>
                  <a:gd name="T4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6" h="110">
                    <a:moveTo>
                      <a:pt x="106" y="0"/>
                    </a:moveTo>
                    <a:cubicBezTo>
                      <a:pt x="33" y="26"/>
                      <a:pt x="33" y="26"/>
                      <a:pt x="33" y="26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2" y="106"/>
                      <a:pt x="4" y="108"/>
                      <a:pt x="5" y="110"/>
                    </a:cubicBezTo>
                    <a:cubicBezTo>
                      <a:pt x="26" y="101"/>
                      <a:pt x="26" y="101"/>
                      <a:pt x="26" y="101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9" name="Freeform 132"/>
              <p:cNvSpPr>
                <a:spLocks/>
              </p:cNvSpPr>
              <p:nvPr/>
            </p:nvSpPr>
            <p:spPr bwMode="auto">
              <a:xfrm>
                <a:off x="4118" y="2910"/>
                <a:ext cx="142" cy="192"/>
              </a:xfrm>
              <a:custGeom>
                <a:avLst/>
                <a:gdLst>
                  <a:gd name="T0" fmla="*/ 142 w 142"/>
                  <a:gd name="T1" fmla="*/ 0 h 192"/>
                  <a:gd name="T2" fmla="*/ 0 w 142"/>
                  <a:gd name="T3" fmla="*/ 190 h 192"/>
                  <a:gd name="T4" fmla="*/ 62 w 142"/>
                  <a:gd name="T5" fmla="*/ 162 h 192"/>
                  <a:gd name="T6" fmla="*/ 60 w 142"/>
                  <a:gd name="T7" fmla="*/ 192 h 192"/>
                  <a:gd name="T8" fmla="*/ 81 w 142"/>
                  <a:gd name="T9" fmla="*/ 171 h 192"/>
                  <a:gd name="T10" fmla="*/ 81 w 142"/>
                  <a:gd name="T11" fmla="*/ 169 h 192"/>
                  <a:gd name="T12" fmla="*/ 83 w 142"/>
                  <a:gd name="T13" fmla="*/ 169 h 192"/>
                  <a:gd name="T14" fmla="*/ 108 w 142"/>
                  <a:gd name="T15" fmla="*/ 145 h 192"/>
                  <a:gd name="T16" fmla="*/ 108 w 142"/>
                  <a:gd name="T17" fmla="*/ 167 h 192"/>
                  <a:gd name="T18" fmla="*/ 126 w 142"/>
                  <a:gd name="T19" fmla="*/ 166 h 192"/>
                  <a:gd name="T20" fmla="*/ 133 w 142"/>
                  <a:gd name="T21" fmla="*/ 158 h 192"/>
                  <a:gd name="T22" fmla="*/ 142 w 142"/>
                  <a:gd name="T23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92">
                    <a:moveTo>
                      <a:pt x="142" y="0"/>
                    </a:moveTo>
                    <a:lnTo>
                      <a:pt x="0" y="190"/>
                    </a:lnTo>
                    <a:lnTo>
                      <a:pt x="62" y="162"/>
                    </a:lnTo>
                    <a:lnTo>
                      <a:pt x="60" y="192"/>
                    </a:lnTo>
                    <a:lnTo>
                      <a:pt x="81" y="171"/>
                    </a:lnTo>
                    <a:lnTo>
                      <a:pt x="81" y="169"/>
                    </a:lnTo>
                    <a:lnTo>
                      <a:pt x="83" y="169"/>
                    </a:lnTo>
                    <a:lnTo>
                      <a:pt x="108" y="145"/>
                    </a:lnTo>
                    <a:lnTo>
                      <a:pt x="108" y="167"/>
                    </a:lnTo>
                    <a:lnTo>
                      <a:pt x="126" y="166"/>
                    </a:lnTo>
                    <a:lnTo>
                      <a:pt x="133" y="158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0" name="Freeform 133"/>
              <p:cNvSpPr>
                <a:spLocks/>
              </p:cNvSpPr>
              <p:nvPr/>
            </p:nvSpPr>
            <p:spPr bwMode="auto">
              <a:xfrm>
                <a:off x="4118" y="2910"/>
                <a:ext cx="142" cy="192"/>
              </a:xfrm>
              <a:custGeom>
                <a:avLst/>
                <a:gdLst>
                  <a:gd name="T0" fmla="*/ 142 w 142"/>
                  <a:gd name="T1" fmla="*/ 0 h 192"/>
                  <a:gd name="T2" fmla="*/ 0 w 142"/>
                  <a:gd name="T3" fmla="*/ 190 h 192"/>
                  <a:gd name="T4" fmla="*/ 62 w 142"/>
                  <a:gd name="T5" fmla="*/ 162 h 192"/>
                  <a:gd name="T6" fmla="*/ 60 w 142"/>
                  <a:gd name="T7" fmla="*/ 192 h 192"/>
                  <a:gd name="T8" fmla="*/ 81 w 142"/>
                  <a:gd name="T9" fmla="*/ 171 h 192"/>
                  <a:gd name="T10" fmla="*/ 81 w 142"/>
                  <a:gd name="T11" fmla="*/ 169 h 192"/>
                  <a:gd name="T12" fmla="*/ 83 w 142"/>
                  <a:gd name="T13" fmla="*/ 169 h 192"/>
                  <a:gd name="T14" fmla="*/ 108 w 142"/>
                  <a:gd name="T15" fmla="*/ 145 h 192"/>
                  <a:gd name="T16" fmla="*/ 108 w 142"/>
                  <a:gd name="T17" fmla="*/ 167 h 192"/>
                  <a:gd name="T18" fmla="*/ 126 w 142"/>
                  <a:gd name="T19" fmla="*/ 166 h 192"/>
                  <a:gd name="T20" fmla="*/ 133 w 142"/>
                  <a:gd name="T21" fmla="*/ 158 h 192"/>
                  <a:gd name="T22" fmla="*/ 142 w 142"/>
                  <a:gd name="T23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92">
                    <a:moveTo>
                      <a:pt x="142" y="0"/>
                    </a:moveTo>
                    <a:lnTo>
                      <a:pt x="0" y="190"/>
                    </a:lnTo>
                    <a:lnTo>
                      <a:pt x="62" y="162"/>
                    </a:lnTo>
                    <a:lnTo>
                      <a:pt x="60" y="192"/>
                    </a:lnTo>
                    <a:lnTo>
                      <a:pt x="81" y="171"/>
                    </a:lnTo>
                    <a:lnTo>
                      <a:pt x="81" y="169"/>
                    </a:lnTo>
                    <a:lnTo>
                      <a:pt x="83" y="169"/>
                    </a:lnTo>
                    <a:lnTo>
                      <a:pt x="108" y="145"/>
                    </a:lnTo>
                    <a:lnTo>
                      <a:pt x="108" y="167"/>
                    </a:lnTo>
                    <a:lnTo>
                      <a:pt x="126" y="166"/>
                    </a:lnTo>
                    <a:lnTo>
                      <a:pt x="133" y="158"/>
                    </a:lnTo>
                    <a:lnTo>
                      <a:pt x="1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1" name="Freeform 134"/>
              <p:cNvSpPr>
                <a:spLocks/>
              </p:cNvSpPr>
              <p:nvPr/>
            </p:nvSpPr>
            <p:spPr bwMode="auto">
              <a:xfrm>
                <a:off x="4081" y="3055"/>
                <a:ext cx="305" cy="90"/>
              </a:xfrm>
              <a:custGeom>
                <a:avLst/>
                <a:gdLst>
                  <a:gd name="T0" fmla="*/ 82 w 172"/>
                  <a:gd name="T1" fmla="*/ 0 h 48"/>
                  <a:gd name="T2" fmla="*/ 68 w 172"/>
                  <a:gd name="T3" fmla="*/ 13 h 48"/>
                  <a:gd name="T4" fmla="*/ 67 w 172"/>
                  <a:gd name="T5" fmla="*/ 14 h 48"/>
                  <a:gd name="T6" fmla="*/ 55 w 172"/>
                  <a:gd name="T7" fmla="*/ 25 h 48"/>
                  <a:gd name="T8" fmla="*/ 56 w 172"/>
                  <a:gd name="T9" fmla="*/ 9 h 48"/>
                  <a:gd name="T10" fmla="*/ 21 w 172"/>
                  <a:gd name="T11" fmla="*/ 24 h 48"/>
                  <a:gd name="T12" fmla="*/ 0 w 172"/>
                  <a:gd name="T13" fmla="*/ 33 h 48"/>
                  <a:gd name="T14" fmla="*/ 2 w 172"/>
                  <a:gd name="T15" fmla="*/ 40 h 48"/>
                  <a:gd name="T16" fmla="*/ 172 w 172"/>
                  <a:gd name="T17" fmla="*/ 48 h 48"/>
                  <a:gd name="T18" fmla="*/ 103 w 172"/>
                  <a:gd name="T19" fmla="*/ 1 h 48"/>
                  <a:gd name="T20" fmla="*/ 96 w 172"/>
                  <a:gd name="T21" fmla="*/ 7 h 48"/>
                  <a:gd name="T22" fmla="*/ 92 w 172"/>
                  <a:gd name="T23" fmla="*/ 11 h 48"/>
                  <a:gd name="T24" fmla="*/ 92 w 172"/>
                  <a:gd name="T25" fmla="*/ 11 h 48"/>
                  <a:gd name="T26" fmla="*/ 81 w 172"/>
                  <a:gd name="T27" fmla="*/ 20 h 48"/>
                  <a:gd name="T28" fmla="*/ 82 w 172"/>
                  <a:gd name="T29" fmla="*/ 12 h 48"/>
                  <a:gd name="T30" fmla="*/ 82 w 172"/>
                  <a:gd name="T31" fmla="*/ 12 h 48"/>
                  <a:gd name="T32" fmla="*/ 82 w 172"/>
                  <a:gd name="T3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2" h="48">
                    <a:moveTo>
                      <a:pt x="82" y="0"/>
                    </a:moveTo>
                    <a:cubicBezTo>
                      <a:pt x="68" y="13"/>
                      <a:pt x="68" y="13"/>
                      <a:pt x="68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" y="35"/>
                      <a:pt x="2" y="38"/>
                      <a:pt x="2" y="40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2" name="Freeform 135"/>
              <p:cNvSpPr>
                <a:spLocks noEditPoints="1"/>
              </p:cNvSpPr>
              <p:nvPr/>
            </p:nvSpPr>
            <p:spPr bwMode="auto">
              <a:xfrm>
                <a:off x="4058" y="3145"/>
                <a:ext cx="328" cy="186"/>
              </a:xfrm>
              <a:custGeom>
                <a:avLst/>
                <a:gdLst>
                  <a:gd name="T0" fmla="*/ 0 w 185"/>
                  <a:gd name="T1" fmla="*/ 68 h 99"/>
                  <a:gd name="T2" fmla="*/ 0 w 185"/>
                  <a:gd name="T3" fmla="*/ 68 h 99"/>
                  <a:gd name="T4" fmla="*/ 12 w 185"/>
                  <a:gd name="T5" fmla="*/ 85 h 99"/>
                  <a:gd name="T6" fmla="*/ 0 w 185"/>
                  <a:gd name="T7" fmla="*/ 68 h 99"/>
                  <a:gd name="T8" fmla="*/ 185 w 185"/>
                  <a:gd name="T9" fmla="*/ 0 h 99"/>
                  <a:gd name="T10" fmla="*/ 129 w 185"/>
                  <a:gd name="T11" fmla="*/ 35 h 99"/>
                  <a:gd name="T12" fmla="*/ 151 w 185"/>
                  <a:gd name="T13" fmla="*/ 99 h 99"/>
                  <a:gd name="T14" fmla="*/ 129 w 185"/>
                  <a:gd name="T15" fmla="*/ 35 h 99"/>
                  <a:gd name="T16" fmla="*/ 185 w 185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99">
                    <a:moveTo>
                      <a:pt x="0" y="68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0" y="68"/>
                      <a:pt x="0" y="68"/>
                      <a:pt x="0" y="68"/>
                    </a:cubicBezTo>
                    <a:moveTo>
                      <a:pt x="185" y="0"/>
                    </a:moveTo>
                    <a:cubicBezTo>
                      <a:pt x="129" y="35"/>
                      <a:pt x="129" y="35"/>
                      <a:pt x="129" y="35"/>
                    </a:cubicBezTo>
                    <a:cubicBezTo>
                      <a:pt x="151" y="99"/>
                      <a:pt x="151" y="99"/>
                      <a:pt x="151" y="99"/>
                    </a:cubicBezTo>
                    <a:cubicBezTo>
                      <a:pt x="129" y="35"/>
                      <a:pt x="129" y="35"/>
                      <a:pt x="129" y="35"/>
                    </a:cubicBezTo>
                    <a:cubicBezTo>
                      <a:pt x="185" y="0"/>
                      <a:pt x="185" y="0"/>
                      <a:pt x="185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3" name="Freeform 136"/>
              <p:cNvSpPr>
                <a:spLocks/>
              </p:cNvSpPr>
              <p:nvPr/>
            </p:nvSpPr>
            <p:spPr bwMode="auto">
              <a:xfrm>
                <a:off x="4105" y="3162"/>
                <a:ext cx="220" cy="169"/>
              </a:xfrm>
              <a:custGeom>
                <a:avLst/>
                <a:gdLst>
                  <a:gd name="T0" fmla="*/ 1 w 124"/>
                  <a:gd name="T1" fmla="*/ 0 h 90"/>
                  <a:gd name="T2" fmla="*/ 0 w 124"/>
                  <a:gd name="T3" fmla="*/ 1 h 90"/>
                  <a:gd name="T4" fmla="*/ 8 w 124"/>
                  <a:gd name="T5" fmla="*/ 32 h 90"/>
                  <a:gd name="T6" fmla="*/ 124 w 124"/>
                  <a:gd name="T7" fmla="*/ 90 h 90"/>
                  <a:gd name="T8" fmla="*/ 102 w 124"/>
                  <a:gd name="T9" fmla="*/ 26 h 90"/>
                  <a:gd name="T10" fmla="*/ 84 w 124"/>
                  <a:gd name="T11" fmla="*/ 38 h 90"/>
                  <a:gd name="T12" fmla="*/ 65 w 124"/>
                  <a:gd name="T13" fmla="*/ 16 h 90"/>
                  <a:gd name="T14" fmla="*/ 63 w 124"/>
                  <a:gd name="T15" fmla="*/ 36 h 90"/>
                  <a:gd name="T16" fmla="*/ 39 w 124"/>
                  <a:gd name="T17" fmla="*/ 8 h 90"/>
                  <a:gd name="T18" fmla="*/ 38 w 124"/>
                  <a:gd name="T19" fmla="*/ 24 h 90"/>
                  <a:gd name="T20" fmla="*/ 1 w 124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90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9" y="8"/>
                      <a:pt x="12" y="21"/>
                      <a:pt x="8" y="3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4" name="Freeform 137"/>
              <p:cNvSpPr>
                <a:spLocks/>
              </p:cNvSpPr>
              <p:nvPr/>
            </p:nvSpPr>
            <p:spPr bwMode="auto">
              <a:xfrm>
                <a:off x="4058" y="3222"/>
                <a:ext cx="267" cy="161"/>
              </a:xfrm>
              <a:custGeom>
                <a:avLst/>
                <a:gdLst>
                  <a:gd name="T0" fmla="*/ 35 w 151"/>
                  <a:gd name="T1" fmla="*/ 0 h 86"/>
                  <a:gd name="T2" fmla="*/ 10 w 151"/>
                  <a:gd name="T3" fmla="*/ 19 h 86"/>
                  <a:gd name="T4" fmla="*/ 6 w 151"/>
                  <a:gd name="T5" fmla="*/ 19 h 86"/>
                  <a:gd name="T6" fmla="*/ 0 w 151"/>
                  <a:gd name="T7" fmla="*/ 27 h 86"/>
                  <a:gd name="T8" fmla="*/ 12 w 151"/>
                  <a:gd name="T9" fmla="*/ 44 h 86"/>
                  <a:gd name="T10" fmla="*/ 21 w 151"/>
                  <a:gd name="T11" fmla="*/ 24 h 86"/>
                  <a:gd name="T12" fmla="*/ 38 w 151"/>
                  <a:gd name="T13" fmla="*/ 73 h 86"/>
                  <a:gd name="T14" fmla="*/ 50 w 151"/>
                  <a:gd name="T15" fmla="*/ 48 h 86"/>
                  <a:gd name="T16" fmla="*/ 63 w 151"/>
                  <a:gd name="T17" fmla="*/ 86 h 86"/>
                  <a:gd name="T18" fmla="*/ 151 w 151"/>
                  <a:gd name="T19" fmla="*/ 58 h 86"/>
                  <a:gd name="T20" fmla="*/ 35 w 151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86">
                    <a:moveTo>
                      <a:pt x="35" y="0"/>
                    </a:moveTo>
                    <a:cubicBezTo>
                      <a:pt x="32" y="11"/>
                      <a:pt x="24" y="19"/>
                      <a:pt x="10" y="19"/>
                    </a:cubicBezTo>
                    <a:cubicBezTo>
                      <a:pt x="9" y="19"/>
                      <a:pt x="7" y="19"/>
                      <a:pt x="6" y="19"/>
                    </a:cubicBezTo>
                    <a:cubicBezTo>
                      <a:pt x="5" y="22"/>
                      <a:pt x="3" y="25"/>
                      <a:pt x="0" y="27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63" y="86"/>
                      <a:pt x="63" y="86"/>
                      <a:pt x="63" y="86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5" name="Freeform 138"/>
              <p:cNvSpPr>
                <a:spLocks/>
              </p:cNvSpPr>
              <p:nvPr/>
            </p:nvSpPr>
            <p:spPr bwMode="auto">
              <a:xfrm>
                <a:off x="4082" y="3147"/>
                <a:ext cx="25" cy="17"/>
              </a:xfrm>
              <a:custGeom>
                <a:avLst/>
                <a:gdLst>
                  <a:gd name="T0" fmla="*/ 1 w 14"/>
                  <a:gd name="T1" fmla="*/ 0 h 9"/>
                  <a:gd name="T2" fmla="*/ 0 w 14"/>
                  <a:gd name="T3" fmla="*/ 4 h 9"/>
                  <a:gd name="T4" fmla="*/ 13 w 14"/>
                  <a:gd name="T5" fmla="*/ 9 h 9"/>
                  <a:gd name="T6" fmla="*/ 14 w 14"/>
                  <a:gd name="T7" fmla="*/ 8 h 9"/>
                  <a:gd name="T8" fmla="*/ 1 w 1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0"/>
                    </a:moveTo>
                    <a:cubicBezTo>
                      <a:pt x="1" y="1"/>
                      <a:pt x="1" y="2"/>
                      <a:pt x="0" y="4"/>
                    </a:cubicBezTo>
                    <a:cubicBezTo>
                      <a:pt x="5" y="4"/>
                      <a:pt x="9" y="6"/>
                      <a:pt x="13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6" name="Freeform 139"/>
              <p:cNvSpPr>
                <a:spLocks/>
              </p:cNvSpPr>
              <p:nvPr/>
            </p:nvSpPr>
            <p:spPr bwMode="auto">
              <a:xfrm>
                <a:off x="4033" y="3274"/>
                <a:ext cx="42" cy="554"/>
              </a:xfrm>
              <a:custGeom>
                <a:avLst/>
                <a:gdLst>
                  <a:gd name="T0" fmla="*/ 4 w 24"/>
                  <a:gd name="T1" fmla="*/ 1 h 295"/>
                  <a:gd name="T2" fmla="*/ 0 w 24"/>
                  <a:gd name="T3" fmla="*/ 5 h 295"/>
                  <a:gd name="T4" fmla="*/ 17 w 24"/>
                  <a:gd name="T5" fmla="*/ 267 h 295"/>
                  <a:gd name="T6" fmla="*/ 17 w 24"/>
                  <a:gd name="T7" fmla="*/ 267 h 295"/>
                  <a:gd name="T8" fmla="*/ 17 w 24"/>
                  <a:gd name="T9" fmla="*/ 268 h 295"/>
                  <a:gd name="T10" fmla="*/ 17 w 24"/>
                  <a:gd name="T11" fmla="*/ 268 h 295"/>
                  <a:gd name="T12" fmla="*/ 17 w 24"/>
                  <a:gd name="T13" fmla="*/ 268 h 295"/>
                  <a:gd name="T14" fmla="*/ 17 w 24"/>
                  <a:gd name="T15" fmla="*/ 268 h 295"/>
                  <a:gd name="T16" fmla="*/ 17 w 24"/>
                  <a:gd name="T17" fmla="*/ 268 h 295"/>
                  <a:gd name="T18" fmla="*/ 17 w 24"/>
                  <a:gd name="T19" fmla="*/ 268 h 295"/>
                  <a:gd name="T20" fmla="*/ 17 w 24"/>
                  <a:gd name="T21" fmla="*/ 269 h 295"/>
                  <a:gd name="T22" fmla="*/ 17 w 24"/>
                  <a:gd name="T23" fmla="*/ 269 h 295"/>
                  <a:gd name="T24" fmla="*/ 17 w 24"/>
                  <a:gd name="T25" fmla="*/ 269 h 295"/>
                  <a:gd name="T26" fmla="*/ 17 w 24"/>
                  <a:gd name="T27" fmla="*/ 269 h 295"/>
                  <a:gd name="T28" fmla="*/ 17 w 24"/>
                  <a:gd name="T29" fmla="*/ 269 h 295"/>
                  <a:gd name="T30" fmla="*/ 17 w 24"/>
                  <a:gd name="T31" fmla="*/ 269 h 295"/>
                  <a:gd name="T32" fmla="*/ 17 w 24"/>
                  <a:gd name="T33" fmla="*/ 270 h 295"/>
                  <a:gd name="T34" fmla="*/ 17 w 24"/>
                  <a:gd name="T35" fmla="*/ 270 h 295"/>
                  <a:gd name="T36" fmla="*/ 17 w 24"/>
                  <a:gd name="T37" fmla="*/ 270 h 295"/>
                  <a:gd name="T38" fmla="*/ 17 w 24"/>
                  <a:gd name="T39" fmla="*/ 270 h 295"/>
                  <a:gd name="T40" fmla="*/ 17 w 24"/>
                  <a:gd name="T41" fmla="*/ 270 h 295"/>
                  <a:gd name="T42" fmla="*/ 17 w 24"/>
                  <a:gd name="T43" fmla="*/ 271 h 295"/>
                  <a:gd name="T44" fmla="*/ 17 w 24"/>
                  <a:gd name="T45" fmla="*/ 271 h 295"/>
                  <a:gd name="T46" fmla="*/ 17 w 24"/>
                  <a:gd name="T47" fmla="*/ 271 h 295"/>
                  <a:gd name="T48" fmla="*/ 17 w 24"/>
                  <a:gd name="T49" fmla="*/ 271 h 295"/>
                  <a:gd name="T50" fmla="*/ 17 w 24"/>
                  <a:gd name="T51" fmla="*/ 271 h 295"/>
                  <a:gd name="T52" fmla="*/ 17 w 24"/>
                  <a:gd name="T53" fmla="*/ 272 h 295"/>
                  <a:gd name="T54" fmla="*/ 17 w 24"/>
                  <a:gd name="T55" fmla="*/ 272 h 295"/>
                  <a:gd name="T56" fmla="*/ 17 w 24"/>
                  <a:gd name="T57" fmla="*/ 272 h 295"/>
                  <a:gd name="T58" fmla="*/ 17 w 24"/>
                  <a:gd name="T59" fmla="*/ 272 h 295"/>
                  <a:gd name="T60" fmla="*/ 15 w 24"/>
                  <a:gd name="T61" fmla="*/ 288 h 295"/>
                  <a:gd name="T62" fmla="*/ 0 w 24"/>
                  <a:gd name="T63" fmla="*/ 295 h 295"/>
                  <a:gd name="T64" fmla="*/ 11 w 24"/>
                  <a:gd name="T65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" h="295">
                    <a:moveTo>
                      <a:pt x="11" y="0"/>
                    </a:moveTo>
                    <a:cubicBezTo>
                      <a:pt x="9" y="1"/>
                      <a:pt x="7" y="1"/>
                      <a:pt x="4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9" y="241"/>
                      <a:pt x="15" y="253"/>
                      <a:pt x="17" y="267"/>
                    </a:cubicBezTo>
                    <a:cubicBezTo>
                      <a:pt x="17" y="267"/>
                      <a:pt x="17" y="267"/>
                      <a:pt x="17" y="267"/>
                    </a:cubicBezTo>
                    <a:cubicBezTo>
                      <a:pt x="17" y="267"/>
                      <a:pt x="17" y="267"/>
                      <a:pt x="17" y="267"/>
                    </a:cubicBezTo>
                    <a:cubicBezTo>
                      <a:pt x="17" y="267"/>
                      <a:pt x="17" y="267"/>
                      <a:pt x="17" y="267"/>
                    </a:cubicBezTo>
                    <a:cubicBezTo>
                      <a:pt x="17" y="267"/>
                      <a:pt x="17" y="267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8"/>
                      <a:pt x="16" y="283"/>
                      <a:pt x="15" y="288"/>
                    </a:cubicBezTo>
                    <a:cubicBezTo>
                      <a:pt x="0" y="288"/>
                      <a:pt x="0" y="288"/>
                      <a:pt x="0" y="288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24" y="295"/>
                      <a:pt x="24" y="295"/>
                      <a:pt x="24" y="295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7" name="Freeform 140"/>
              <p:cNvSpPr>
                <a:spLocks/>
              </p:cNvSpPr>
              <p:nvPr/>
            </p:nvSpPr>
            <p:spPr bwMode="auto">
              <a:xfrm>
                <a:off x="4084" y="3130"/>
                <a:ext cx="302" cy="103"/>
              </a:xfrm>
              <a:custGeom>
                <a:avLst/>
                <a:gdLst>
                  <a:gd name="T0" fmla="*/ 0 w 170"/>
                  <a:gd name="T1" fmla="*/ 0 h 55"/>
                  <a:gd name="T2" fmla="*/ 0 w 170"/>
                  <a:gd name="T3" fmla="*/ 9 h 55"/>
                  <a:gd name="T4" fmla="*/ 13 w 170"/>
                  <a:gd name="T5" fmla="*/ 17 h 55"/>
                  <a:gd name="T6" fmla="*/ 50 w 170"/>
                  <a:gd name="T7" fmla="*/ 41 h 55"/>
                  <a:gd name="T8" fmla="*/ 51 w 170"/>
                  <a:gd name="T9" fmla="*/ 25 h 55"/>
                  <a:gd name="T10" fmla="*/ 75 w 170"/>
                  <a:gd name="T11" fmla="*/ 53 h 55"/>
                  <a:gd name="T12" fmla="*/ 77 w 170"/>
                  <a:gd name="T13" fmla="*/ 33 h 55"/>
                  <a:gd name="T14" fmla="*/ 96 w 170"/>
                  <a:gd name="T15" fmla="*/ 55 h 55"/>
                  <a:gd name="T16" fmla="*/ 114 w 170"/>
                  <a:gd name="T17" fmla="*/ 43 h 55"/>
                  <a:gd name="T18" fmla="*/ 170 w 170"/>
                  <a:gd name="T19" fmla="*/ 8 h 55"/>
                  <a:gd name="T20" fmla="*/ 0 w 170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55">
                    <a:moveTo>
                      <a:pt x="0" y="0"/>
                    </a:moveTo>
                    <a:cubicBezTo>
                      <a:pt x="1" y="3"/>
                      <a:pt x="1" y="6"/>
                      <a:pt x="0" y="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114" y="43"/>
                      <a:pt x="114" y="43"/>
                      <a:pt x="114" y="43"/>
                    </a:cubicBezTo>
                    <a:cubicBezTo>
                      <a:pt x="170" y="8"/>
                      <a:pt x="170" y="8"/>
                      <a:pt x="17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8" name="Freeform 141"/>
              <p:cNvSpPr>
                <a:spLocks/>
              </p:cNvSpPr>
              <p:nvPr/>
            </p:nvSpPr>
            <p:spPr bwMode="auto">
              <a:xfrm>
                <a:off x="4033" y="3276"/>
                <a:ext cx="2" cy="8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9" name="Freeform 142"/>
              <p:cNvSpPr>
                <a:spLocks/>
              </p:cNvSpPr>
              <p:nvPr/>
            </p:nvSpPr>
            <p:spPr bwMode="auto">
              <a:xfrm>
                <a:off x="4033" y="3102"/>
                <a:ext cx="94" cy="174"/>
              </a:xfrm>
              <a:custGeom>
                <a:avLst/>
                <a:gdLst>
                  <a:gd name="T0" fmla="*/ 12 w 53"/>
                  <a:gd name="T1" fmla="*/ 0 h 93"/>
                  <a:gd name="T2" fmla="*/ 6 w 53"/>
                  <a:gd name="T3" fmla="*/ 1 h 93"/>
                  <a:gd name="T4" fmla="*/ 6 w 53"/>
                  <a:gd name="T5" fmla="*/ 1 h 93"/>
                  <a:gd name="T6" fmla="*/ 0 w 53"/>
                  <a:gd name="T7" fmla="*/ 5 h 93"/>
                  <a:gd name="T8" fmla="*/ 0 w 53"/>
                  <a:gd name="T9" fmla="*/ 93 h 93"/>
                  <a:gd name="T10" fmla="*/ 1 w 53"/>
                  <a:gd name="T11" fmla="*/ 93 h 93"/>
                  <a:gd name="T12" fmla="*/ 4 w 53"/>
                  <a:gd name="T13" fmla="*/ 93 h 93"/>
                  <a:gd name="T14" fmla="*/ 11 w 53"/>
                  <a:gd name="T15" fmla="*/ 92 h 93"/>
                  <a:gd name="T16" fmla="*/ 11 w 53"/>
                  <a:gd name="T17" fmla="*/ 92 h 93"/>
                  <a:gd name="T18" fmla="*/ 14 w 53"/>
                  <a:gd name="T19" fmla="*/ 91 h 93"/>
                  <a:gd name="T20" fmla="*/ 14 w 53"/>
                  <a:gd name="T21" fmla="*/ 91 h 93"/>
                  <a:gd name="T22" fmla="*/ 14 w 53"/>
                  <a:gd name="T23" fmla="*/ 91 h 93"/>
                  <a:gd name="T24" fmla="*/ 20 w 53"/>
                  <a:gd name="T25" fmla="*/ 83 h 93"/>
                  <a:gd name="T26" fmla="*/ 24 w 53"/>
                  <a:gd name="T27" fmla="*/ 83 h 93"/>
                  <a:gd name="T28" fmla="*/ 49 w 53"/>
                  <a:gd name="T29" fmla="*/ 64 h 93"/>
                  <a:gd name="T30" fmla="*/ 41 w 53"/>
                  <a:gd name="T31" fmla="*/ 33 h 93"/>
                  <a:gd name="T32" fmla="*/ 28 w 53"/>
                  <a:gd name="T33" fmla="*/ 28 h 93"/>
                  <a:gd name="T34" fmla="*/ 29 w 53"/>
                  <a:gd name="T35" fmla="*/ 24 h 93"/>
                  <a:gd name="T36" fmla="*/ 29 w 53"/>
                  <a:gd name="T37" fmla="*/ 15 h 93"/>
                  <a:gd name="T38" fmla="*/ 27 w 53"/>
                  <a:gd name="T39" fmla="*/ 8 h 93"/>
                  <a:gd name="T40" fmla="*/ 22 w 53"/>
                  <a:gd name="T41" fmla="*/ 3 h 93"/>
                  <a:gd name="T42" fmla="*/ 12 w 53"/>
                  <a:gd name="T4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93">
                    <a:moveTo>
                      <a:pt x="12" y="0"/>
                    </a:moveTo>
                    <a:cubicBezTo>
                      <a:pt x="10" y="0"/>
                      <a:pt x="8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3"/>
                      <a:pt x="0" y="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1" y="93"/>
                      <a:pt x="1" y="93"/>
                    </a:cubicBezTo>
                    <a:cubicBezTo>
                      <a:pt x="2" y="93"/>
                      <a:pt x="3" y="93"/>
                      <a:pt x="4" y="93"/>
                    </a:cubicBezTo>
                    <a:cubicBezTo>
                      <a:pt x="7" y="93"/>
                      <a:pt x="9" y="93"/>
                      <a:pt x="11" y="92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2" y="91"/>
                      <a:pt x="13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7" y="89"/>
                      <a:pt x="19" y="86"/>
                      <a:pt x="20" y="83"/>
                    </a:cubicBezTo>
                    <a:cubicBezTo>
                      <a:pt x="21" y="83"/>
                      <a:pt x="23" y="83"/>
                      <a:pt x="24" y="83"/>
                    </a:cubicBezTo>
                    <a:cubicBezTo>
                      <a:pt x="38" y="83"/>
                      <a:pt x="46" y="75"/>
                      <a:pt x="49" y="64"/>
                    </a:cubicBezTo>
                    <a:cubicBezTo>
                      <a:pt x="53" y="53"/>
                      <a:pt x="50" y="40"/>
                      <a:pt x="41" y="33"/>
                    </a:cubicBezTo>
                    <a:cubicBezTo>
                      <a:pt x="37" y="30"/>
                      <a:pt x="33" y="28"/>
                      <a:pt x="28" y="28"/>
                    </a:cubicBezTo>
                    <a:cubicBezTo>
                      <a:pt x="29" y="26"/>
                      <a:pt x="29" y="25"/>
                      <a:pt x="29" y="24"/>
                    </a:cubicBezTo>
                    <a:cubicBezTo>
                      <a:pt x="30" y="21"/>
                      <a:pt x="30" y="18"/>
                      <a:pt x="29" y="15"/>
                    </a:cubicBezTo>
                    <a:cubicBezTo>
                      <a:pt x="29" y="13"/>
                      <a:pt x="28" y="10"/>
                      <a:pt x="27" y="8"/>
                    </a:cubicBezTo>
                    <a:cubicBezTo>
                      <a:pt x="26" y="6"/>
                      <a:pt x="24" y="4"/>
                      <a:pt x="22" y="3"/>
                    </a:cubicBezTo>
                    <a:cubicBezTo>
                      <a:pt x="19" y="1"/>
                      <a:pt x="16" y="0"/>
                      <a:pt x="12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0" name="Freeform 143"/>
              <p:cNvSpPr>
                <a:spLocks/>
              </p:cNvSpPr>
              <p:nvPr/>
            </p:nvSpPr>
            <p:spPr bwMode="auto">
              <a:xfrm>
                <a:off x="3123" y="3629"/>
                <a:ext cx="89" cy="252"/>
              </a:xfrm>
              <a:custGeom>
                <a:avLst/>
                <a:gdLst>
                  <a:gd name="T0" fmla="*/ 26 w 50"/>
                  <a:gd name="T1" fmla="*/ 128 h 134"/>
                  <a:gd name="T2" fmla="*/ 26 w 50"/>
                  <a:gd name="T3" fmla="*/ 126 h 134"/>
                  <a:gd name="T4" fmla="*/ 28 w 50"/>
                  <a:gd name="T5" fmla="*/ 122 h 134"/>
                  <a:gd name="T6" fmla="*/ 32 w 50"/>
                  <a:gd name="T7" fmla="*/ 107 h 134"/>
                  <a:gd name="T8" fmla="*/ 35 w 50"/>
                  <a:gd name="T9" fmla="*/ 59 h 134"/>
                  <a:gd name="T10" fmla="*/ 33 w 50"/>
                  <a:gd name="T11" fmla="*/ 46 h 134"/>
                  <a:gd name="T12" fmla="*/ 31 w 50"/>
                  <a:gd name="T13" fmla="*/ 40 h 134"/>
                  <a:gd name="T14" fmla="*/ 29 w 50"/>
                  <a:gd name="T15" fmla="*/ 34 h 134"/>
                  <a:gd name="T16" fmla="*/ 17 w 50"/>
                  <a:gd name="T17" fmla="*/ 15 h 134"/>
                  <a:gd name="T18" fmla="*/ 11 w 50"/>
                  <a:gd name="T19" fmla="*/ 8 h 134"/>
                  <a:gd name="T20" fmla="*/ 5 w 50"/>
                  <a:gd name="T21" fmla="*/ 3 h 134"/>
                  <a:gd name="T22" fmla="*/ 0 w 50"/>
                  <a:gd name="T23" fmla="*/ 0 h 134"/>
                  <a:gd name="T24" fmla="*/ 6 w 50"/>
                  <a:gd name="T25" fmla="*/ 3 h 134"/>
                  <a:gd name="T26" fmla="*/ 12 w 50"/>
                  <a:gd name="T27" fmla="*/ 7 h 134"/>
                  <a:gd name="T28" fmla="*/ 19 w 50"/>
                  <a:gd name="T29" fmla="*/ 13 h 134"/>
                  <a:gd name="T30" fmla="*/ 35 w 50"/>
                  <a:gd name="T31" fmla="*/ 31 h 134"/>
                  <a:gd name="T32" fmla="*/ 38 w 50"/>
                  <a:gd name="T33" fmla="*/ 37 h 134"/>
                  <a:gd name="T34" fmla="*/ 41 w 50"/>
                  <a:gd name="T35" fmla="*/ 44 h 134"/>
                  <a:gd name="T36" fmla="*/ 45 w 50"/>
                  <a:gd name="T37" fmla="*/ 57 h 134"/>
                  <a:gd name="T38" fmla="*/ 50 w 50"/>
                  <a:gd name="T39" fmla="*/ 85 h 134"/>
                  <a:gd name="T40" fmla="*/ 49 w 50"/>
                  <a:gd name="T41" fmla="*/ 110 h 134"/>
                  <a:gd name="T42" fmla="*/ 47 w 50"/>
                  <a:gd name="T43" fmla="*/ 127 h 134"/>
                  <a:gd name="T44" fmla="*/ 46 w 50"/>
                  <a:gd name="T45" fmla="*/ 132 h 134"/>
                  <a:gd name="T46" fmla="*/ 46 w 50"/>
                  <a:gd name="T47" fmla="*/ 134 h 134"/>
                  <a:gd name="T48" fmla="*/ 26 w 50"/>
                  <a:gd name="T49" fmla="*/ 12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" h="134">
                    <a:moveTo>
                      <a:pt x="26" y="128"/>
                    </a:moveTo>
                    <a:cubicBezTo>
                      <a:pt x="26" y="128"/>
                      <a:pt x="26" y="127"/>
                      <a:pt x="26" y="126"/>
                    </a:cubicBezTo>
                    <a:cubicBezTo>
                      <a:pt x="27" y="125"/>
                      <a:pt x="27" y="124"/>
                      <a:pt x="28" y="122"/>
                    </a:cubicBezTo>
                    <a:cubicBezTo>
                      <a:pt x="29" y="119"/>
                      <a:pt x="30" y="114"/>
                      <a:pt x="32" y="107"/>
                    </a:cubicBezTo>
                    <a:cubicBezTo>
                      <a:pt x="35" y="94"/>
                      <a:pt x="37" y="77"/>
                      <a:pt x="35" y="59"/>
                    </a:cubicBezTo>
                    <a:cubicBezTo>
                      <a:pt x="35" y="55"/>
                      <a:pt x="34" y="51"/>
                      <a:pt x="33" y="46"/>
                    </a:cubicBezTo>
                    <a:cubicBezTo>
                      <a:pt x="32" y="44"/>
                      <a:pt x="32" y="42"/>
                      <a:pt x="31" y="40"/>
                    </a:cubicBezTo>
                    <a:cubicBezTo>
                      <a:pt x="30" y="38"/>
                      <a:pt x="30" y="36"/>
                      <a:pt x="29" y="34"/>
                    </a:cubicBezTo>
                    <a:cubicBezTo>
                      <a:pt x="26" y="27"/>
                      <a:pt x="21" y="20"/>
                      <a:pt x="17" y="15"/>
                    </a:cubicBezTo>
                    <a:cubicBezTo>
                      <a:pt x="15" y="12"/>
                      <a:pt x="13" y="10"/>
                      <a:pt x="11" y="8"/>
                    </a:cubicBezTo>
                    <a:cubicBezTo>
                      <a:pt x="9" y="6"/>
                      <a:pt x="7" y="5"/>
                      <a:pt x="5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1"/>
                      <a:pt x="6" y="3"/>
                    </a:cubicBezTo>
                    <a:cubicBezTo>
                      <a:pt x="8" y="4"/>
                      <a:pt x="10" y="5"/>
                      <a:pt x="12" y="7"/>
                    </a:cubicBezTo>
                    <a:cubicBezTo>
                      <a:pt x="14" y="8"/>
                      <a:pt x="17" y="10"/>
                      <a:pt x="19" y="13"/>
                    </a:cubicBezTo>
                    <a:cubicBezTo>
                      <a:pt x="25" y="17"/>
                      <a:pt x="30" y="24"/>
                      <a:pt x="35" y="31"/>
                    </a:cubicBezTo>
                    <a:cubicBezTo>
                      <a:pt x="36" y="33"/>
                      <a:pt x="37" y="35"/>
                      <a:pt x="38" y="37"/>
                    </a:cubicBezTo>
                    <a:cubicBezTo>
                      <a:pt x="39" y="39"/>
                      <a:pt x="40" y="42"/>
                      <a:pt x="41" y="44"/>
                    </a:cubicBezTo>
                    <a:cubicBezTo>
                      <a:pt x="43" y="48"/>
                      <a:pt x="44" y="53"/>
                      <a:pt x="45" y="57"/>
                    </a:cubicBezTo>
                    <a:cubicBezTo>
                      <a:pt x="48" y="67"/>
                      <a:pt x="49" y="76"/>
                      <a:pt x="50" y="85"/>
                    </a:cubicBezTo>
                    <a:cubicBezTo>
                      <a:pt x="50" y="94"/>
                      <a:pt x="50" y="103"/>
                      <a:pt x="49" y="110"/>
                    </a:cubicBezTo>
                    <a:cubicBezTo>
                      <a:pt x="49" y="117"/>
                      <a:pt x="48" y="123"/>
                      <a:pt x="47" y="127"/>
                    </a:cubicBezTo>
                    <a:cubicBezTo>
                      <a:pt x="47" y="129"/>
                      <a:pt x="46" y="131"/>
                      <a:pt x="46" y="132"/>
                    </a:cubicBezTo>
                    <a:cubicBezTo>
                      <a:pt x="46" y="133"/>
                      <a:pt x="46" y="134"/>
                      <a:pt x="46" y="134"/>
                    </a:cubicBezTo>
                    <a:lnTo>
                      <a:pt x="26" y="12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1" name="Freeform 144"/>
              <p:cNvSpPr>
                <a:spLocks/>
              </p:cNvSpPr>
              <p:nvPr/>
            </p:nvSpPr>
            <p:spPr bwMode="auto">
              <a:xfrm>
                <a:off x="3173" y="3648"/>
                <a:ext cx="147" cy="206"/>
              </a:xfrm>
              <a:custGeom>
                <a:avLst/>
                <a:gdLst>
                  <a:gd name="T0" fmla="*/ 13 w 83"/>
                  <a:gd name="T1" fmla="*/ 110 h 110"/>
                  <a:gd name="T2" fmla="*/ 83 w 83"/>
                  <a:gd name="T3" fmla="*/ 0 h 110"/>
                  <a:gd name="T4" fmla="*/ 51 w 83"/>
                  <a:gd name="T5" fmla="*/ 51 h 110"/>
                  <a:gd name="T6" fmla="*/ 13 w 83"/>
                  <a:gd name="T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0">
                    <a:moveTo>
                      <a:pt x="13" y="110"/>
                    </a:moveTo>
                    <a:cubicBezTo>
                      <a:pt x="13" y="110"/>
                      <a:pt x="0" y="37"/>
                      <a:pt x="83" y="0"/>
                    </a:cubicBezTo>
                    <a:cubicBezTo>
                      <a:pt x="83" y="0"/>
                      <a:pt x="52" y="19"/>
                      <a:pt x="51" y="51"/>
                    </a:cubicBezTo>
                    <a:cubicBezTo>
                      <a:pt x="49" y="84"/>
                      <a:pt x="13" y="110"/>
                      <a:pt x="13" y="110"/>
                    </a:cubicBez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2" name="Freeform 145"/>
              <p:cNvSpPr>
                <a:spLocks/>
              </p:cNvSpPr>
              <p:nvPr/>
            </p:nvSpPr>
            <p:spPr bwMode="auto">
              <a:xfrm>
                <a:off x="3097" y="3500"/>
                <a:ext cx="71" cy="105"/>
              </a:xfrm>
              <a:custGeom>
                <a:avLst/>
                <a:gdLst>
                  <a:gd name="T0" fmla="*/ 9 w 40"/>
                  <a:gd name="T1" fmla="*/ 0 h 56"/>
                  <a:gd name="T2" fmla="*/ 20 w 40"/>
                  <a:gd name="T3" fmla="*/ 7 h 56"/>
                  <a:gd name="T4" fmla="*/ 30 w 40"/>
                  <a:gd name="T5" fmla="*/ 0 h 56"/>
                  <a:gd name="T6" fmla="*/ 20 w 40"/>
                  <a:gd name="T7" fmla="*/ 56 h 56"/>
                  <a:gd name="T8" fmla="*/ 9 w 40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6">
                    <a:moveTo>
                      <a:pt x="9" y="0"/>
                    </a:moveTo>
                    <a:cubicBezTo>
                      <a:pt x="16" y="0"/>
                      <a:pt x="15" y="7"/>
                      <a:pt x="20" y="7"/>
                    </a:cubicBezTo>
                    <a:cubicBezTo>
                      <a:pt x="24" y="7"/>
                      <a:pt x="23" y="0"/>
                      <a:pt x="30" y="0"/>
                    </a:cubicBezTo>
                    <a:cubicBezTo>
                      <a:pt x="37" y="1"/>
                      <a:pt x="40" y="14"/>
                      <a:pt x="20" y="56"/>
                    </a:cubicBezTo>
                    <a:cubicBezTo>
                      <a:pt x="0" y="12"/>
                      <a:pt x="2" y="1"/>
                      <a:pt x="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3" name="Freeform 146"/>
              <p:cNvSpPr>
                <a:spLocks/>
              </p:cNvSpPr>
              <p:nvPr/>
            </p:nvSpPr>
            <p:spPr bwMode="auto">
              <a:xfrm>
                <a:off x="3132" y="3507"/>
                <a:ext cx="91" cy="98"/>
              </a:xfrm>
              <a:custGeom>
                <a:avLst/>
                <a:gdLst>
                  <a:gd name="T0" fmla="*/ 31 w 51"/>
                  <a:gd name="T1" fmla="*/ 5 h 52"/>
                  <a:gd name="T2" fmla="*/ 34 w 51"/>
                  <a:gd name="T3" fmla="*/ 18 h 52"/>
                  <a:gd name="T4" fmla="*/ 46 w 51"/>
                  <a:gd name="T5" fmla="*/ 20 h 52"/>
                  <a:gd name="T6" fmla="*/ 0 w 51"/>
                  <a:gd name="T7" fmla="*/ 52 h 52"/>
                  <a:gd name="T8" fmla="*/ 31 w 51"/>
                  <a:gd name="T9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2">
                    <a:moveTo>
                      <a:pt x="31" y="5"/>
                    </a:moveTo>
                    <a:cubicBezTo>
                      <a:pt x="36" y="10"/>
                      <a:pt x="30" y="14"/>
                      <a:pt x="34" y="18"/>
                    </a:cubicBezTo>
                    <a:cubicBezTo>
                      <a:pt x="37" y="21"/>
                      <a:pt x="41" y="15"/>
                      <a:pt x="46" y="20"/>
                    </a:cubicBezTo>
                    <a:cubicBezTo>
                      <a:pt x="51" y="25"/>
                      <a:pt x="43" y="37"/>
                      <a:pt x="0" y="52"/>
                    </a:cubicBezTo>
                    <a:cubicBezTo>
                      <a:pt x="16" y="7"/>
                      <a:pt x="26" y="0"/>
                      <a:pt x="31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4" name="Freeform 147"/>
              <p:cNvSpPr>
                <a:spLocks/>
              </p:cNvSpPr>
              <p:nvPr/>
            </p:nvSpPr>
            <p:spPr bwMode="auto">
              <a:xfrm>
                <a:off x="3132" y="3567"/>
                <a:ext cx="98" cy="75"/>
              </a:xfrm>
              <a:custGeom>
                <a:avLst/>
                <a:gdLst>
                  <a:gd name="T0" fmla="*/ 55 w 55"/>
                  <a:gd name="T1" fmla="*/ 9 h 40"/>
                  <a:gd name="T2" fmla="*/ 48 w 55"/>
                  <a:gd name="T3" fmla="*/ 20 h 40"/>
                  <a:gd name="T4" fmla="*/ 55 w 55"/>
                  <a:gd name="T5" fmla="*/ 30 h 40"/>
                  <a:gd name="T6" fmla="*/ 0 w 55"/>
                  <a:gd name="T7" fmla="*/ 20 h 40"/>
                  <a:gd name="T8" fmla="*/ 55 w 55"/>
                  <a:gd name="T9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0">
                    <a:moveTo>
                      <a:pt x="55" y="9"/>
                    </a:moveTo>
                    <a:cubicBezTo>
                      <a:pt x="55" y="16"/>
                      <a:pt x="48" y="15"/>
                      <a:pt x="48" y="20"/>
                    </a:cubicBezTo>
                    <a:cubicBezTo>
                      <a:pt x="48" y="24"/>
                      <a:pt x="55" y="23"/>
                      <a:pt x="55" y="30"/>
                    </a:cubicBezTo>
                    <a:cubicBezTo>
                      <a:pt x="55" y="37"/>
                      <a:pt x="41" y="40"/>
                      <a:pt x="0" y="20"/>
                    </a:cubicBezTo>
                    <a:cubicBezTo>
                      <a:pt x="43" y="0"/>
                      <a:pt x="55" y="2"/>
                      <a:pt x="55" y="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5" name="Freeform 148"/>
              <p:cNvSpPr>
                <a:spLocks/>
              </p:cNvSpPr>
              <p:nvPr/>
            </p:nvSpPr>
            <p:spPr bwMode="auto">
              <a:xfrm>
                <a:off x="3132" y="3605"/>
                <a:ext cx="91" cy="95"/>
              </a:xfrm>
              <a:custGeom>
                <a:avLst/>
                <a:gdLst>
                  <a:gd name="T0" fmla="*/ 46 w 51"/>
                  <a:gd name="T1" fmla="*/ 31 h 51"/>
                  <a:gd name="T2" fmla="*/ 34 w 51"/>
                  <a:gd name="T3" fmla="*/ 34 h 51"/>
                  <a:gd name="T4" fmla="*/ 31 w 51"/>
                  <a:gd name="T5" fmla="*/ 46 h 51"/>
                  <a:gd name="T6" fmla="*/ 0 w 51"/>
                  <a:gd name="T7" fmla="*/ 0 h 51"/>
                  <a:gd name="T8" fmla="*/ 46 w 51"/>
                  <a:gd name="T9" fmla="*/ 3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46" y="31"/>
                    </a:moveTo>
                    <a:cubicBezTo>
                      <a:pt x="41" y="37"/>
                      <a:pt x="37" y="30"/>
                      <a:pt x="34" y="34"/>
                    </a:cubicBezTo>
                    <a:cubicBezTo>
                      <a:pt x="30" y="37"/>
                      <a:pt x="36" y="41"/>
                      <a:pt x="31" y="46"/>
                    </a:cubicBezTo>
                    <a:cubicBezTo>
                      <a:pt x="26" y="51"/>
                      <a:pt x="15" y="43"/>
                      <a:pt x="0" y="0"/>
                    </a:cubicBezTo>
                    <a:cubicBezTo>
                      <a:pt x="45" y="16"/>
                      <a:pt x="51" y="26"/>
                      <a:pt x="46" y="31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6" name="Freeform 149"/>
              <p:cNvSpPr>
                <a:spLocks/>
              </p:cNvSpPr>
              <p:nvPr/>
            </p:nvSpPr>
            <p:spPr bwMode="auto">
              <a:xfrm>
                <a:off x="3095" y="3605"/>
                <a:ext cx="73" cy="103"/>
              </a:xfrm>
              <a:custGeom>
                <a:avLst/>
                <a:gdLst>
                  <a:gd name="T0" fmla="*/ 31 w 41"/>
                  <a:gd name="T1" fmla="*/ 55 h 55"/>
                  <a:gd name="T2" fmla="*/ 21 w 41"/>
                  <a:gd name="T3" fmla="*/ 48 h 55"/>
                  <a:gd name="T4" fmla="*/ 10 w 41"/>
                  <a:gd name="T5" fmla="*/ 55 h 55"/>
                  <a:gd name="T6" fmla="*/ 21 w 41"/>
                  <a:gd name="T7" fmla="*/ 0 h 55"/>
                  <a:gd name="T8" fmla="*/ 31 w 41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1" y="55"/>
                    </a:moveTo>
                    <a:cubicBezTo>
                      <a:pt x="24" y="55"/>
                      <a:pt x="25" y="48"/>
                      <a:pt x="21" y="48"/>
                    </a:cubicBezTo>
                    <a:cubicBezTo>
                      <a:pt x="16" y="48"/>
                      <a:pt x="17" y="55"/>
                      <a:pt x="10" y="55"/>
                    </a:cubicBezTo>
                    <a:cubicBezTo>
                      <a:pt x="3" y="55"/>
                      <a:pt x="0" y="41"/>
                      <a:pt x="21" y="0"/>
                    </a:cubicBezTo>
                    <a:cubicBezTo>
                      <a:pt x="41" y="43"/>
                      <a:pt x="38" y="55"/>
                      <a:pt x="31" y="5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7" name="Freeform 150"/>
              <p:cNvSpPr>
                <a:spLocks/>
              </p:cNvSpPr>
              <p:nvPr/>
            </p:nvSpPr>
            <p:spPr bwMode="auto">
              <a:xfrm>
                <a:off x="3040" y="3605"/>
                <a:ext cx="92" cy="95"/>
              </a:xfrm>
              <a:custGeom>
                <a:avLst/>
                <a:gdLst>
                  <a:gd name="T0" fmla="*/ 20 w 52"/>
                  <a:gd name="T1" fmla="*/ 46 h 51"/>
                  <a:gd name="T2" fmla="*/ 17 w 52"/>
                  <a:gd name="T3" fmla="*/ 34 h 51"/>
                  <a:gd name="T4" fmla="*/ 5 w 52"/>
                  <a:gd name="T5" fmla="*/ 31 h 51"/>
                  <a:gd name="T6" fmla="*/ 52 w 52"/>
                  <a:gd name="T7" fmla="*/ 0 h 51"/>
                  <a:gd name="T8" fmla="*/ 20 w 52"/>
                  <a:gd name="T9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1">
                    <a:moveTo>
                      <a:pt x="20" y="46"/>
                    </a:moveTo>
                    <a:cubicBezTo>
                      <a:pt x="15" y="41"/>
                      <a:pt x="21" y="37"/>
                      <a:pt x="17" y="34"/>
                    </a:cubicBezTo>
                    <a:cubicBezTo>
                      <a:pt x="14" y="30"/>
                      <a:pt x="10" y="37"/>
                      <a:pt x="5" y="31"/>
                    </a:cubicBezTo>
                    <a:cubicBezTo>
                      <a:pt x="0" y="26"/>
                      <a:pt x="8" y="15"/>
                      <a:pt x="52" y="0"/>
                    </a:cubicBezTo>
                    <a:cubicBezTo>
                      <a:pt x="35" y="45"/>
                      <a:pt x="25" y="51"/>
                      <a:pt x="20" y="4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8" name="Freeform 151"/>
              <p:cNvSpPr>
                <a:spLocks/>
              </p:cNvSpPr>
              <p:nvPr/>
            </p:nvSpPr>
            <p:spPr bwMode="auto">
              <a:xfrm>
                <a:off x="3033" y="3565"/>
                <a:ext cx="99" cy="77"/>
              </a:xfrm>
              <a:custGeom>
                <a:avLst/>
                <a:gdLst>
                  <a:gd name="T0" fmla="*/ 0 w 56"/>
                  <a:gd name="T1" fmla="*/ 31 h 41"/>
                  <a:gd name="T2" fmla="*/ 7 w 56"/>
                  <a:gd name="T3" fmla="*/ 21 h 41"/>
                  <a:gd name="T4" fmla="*/ 0 w 56"/>
                  <a:gd name="T5" fmla="*/ 10 h 41"/>
                  <a:gd name="T6" fmla="*/ 56 w 56"/>
                  <a:gd name="T7" fmla="*/ 21 h 41"/>
                  <a:gd name="T8" fmla="*/ 0 w 56"/>
                  <a:gd name="T9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1">
                    <a:moveTo>
                      <a:pt x="0" y="31"/>
                    </a:moveTo>
                    <a:cubicBezTo>
                      <a:pt x="0" y="24"/>
                      <a:pt x="7" y="25"/>
                      <a:pt x="7" y="21"/>
                    </a:cubicBezTo>
                    <a:cubicBezTo>
                      <a:pt x="7" y="16"/>
                      <a:pt x="0" y="17"/>
                      <a:pt x="0" y="10"/>
                    </a:cubicBezTo>
                    <a:cubicBezTo>
                      <a:pt x="1" y="3"/>
                      <a:pt x="14" y="0"/>
                      <a:pt x="56" y="21"/>
                    </a:cubicBezTo>
                    <a:cubicBezTo>
                      <a:pt x="12" y="41"/>
                      <a:pt x="1" y="38"/>
                      <a:pt x="0" y="31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9" name="Freeform 152"/>
              <p:cNvSpPr>
                <a:spLocks/>
              </p:cNvSpPr>
              <p:nvPr/>
            </p:nvSpPr>
            <p:spPr bwMode="auto">
              <a:xfrm>
                <a:off x="3040" y="3507"/>
                <a:ext cx="92" cy="98"/>
              </a:xfrm>
              <a:custGeom>
                <a:avLst/>
                <a:gdLst>
                  <a:gd name="T0" fmla="*/ 5 w 52"/>
                  <a:gd name="T1" fmla="*/ 20 h 52"/>
                  <a:gd name="T2" fmla="*/ 17 w 52"/>
                  <a:gd name="T3" fmla="*/ 18 h 52"/>
                  <a:gd name="T4" fmla="*/ 20 w 52"/>
                  <a:gd name="T5" fmla="*/ 5 h 52"/>
                  <a:gd name="T6" fmla="*/ 52 w 52"/>
                  <a:gd name="T7" fmla="*/ 52 h 52"/>
                  <a:gd name="T8" fmla="*/ 5 w 52"/>
                  <a:gd name="T9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5" y="20"/>
                    </a:moveTo>
                    <a:cubicBezTo>
                      <a:pt x="10" y="15"/>
                      <a:pt x="14" y="21"/>
                      <a:pt x="17" y="18"/>
                    </a:cubicBezTo>
                    <a:cubicBezTo>
                      <a:pt x="21" y="14"/>
                      <a:pt x="15" y="10"/>
                      <a:pt x="20" y="5"/>
                    </a:cubicBezTo>
                    <a:cubicBezTo>
                      <a:pt x="25" y="0"/>
                      <a:pt x="37" y="8"/>
                      <a:pt x="52" y="52"/>
                    </a:cubicBezTo>
                    <a:cubicBezTo>
                      <a:pt x="7" y="35"/>
                      <a:pt x="0" y="25"/>
                      <a:pt x="5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0" name="Oval 153"/>
              <p:cNvSpPr>
                <a:spLocks noChangeArrowheads="1"/>
              </p:cNvSpPr>
              <p:nvPr/>
            </p:nvSpPr>
            <p:spPr bwMode="auto">
              <a:xfrm>
                <a:off x="3086" y="3556"/>
                <a:ext cx="91" cy="96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1" name="Freeform 154"/>
              <p:cNvSpPr>
                <a:spLocks/>
              </p:cNvSpPr>
              <p:nvPr/>
            </p:nvSpPr>
            <p:spPr bwMode="auto">
              <a:xfrm>
                <a:off x="4715" y="3548"/>
                <a:ext cx="257" cy="297"/>
              </a:xfrm>
              <a:custGeom>
                <a:avLst/>
                <a:gdLst>
                  <a:gd name="T0" fmla="*/ 0 w 145"/>
                  <a:gd name="T1" fmla="*/ 154 h 158"/>
                  <a:gd name="T2" fmla="*/ 1 w 145"/>
                  <a:gd name="T3" fmla="*/ 151 h 158"/>
                  <a:gd name="T4" fmla="*/ 3 w 145"/>
                  <a:gd name="T5" fmla="*/ 143 h 158"/>
                  <a:gd name="T6" fmla="*/ 11 w 145"/>
                  <a:gd name="T7" fmla="*/ 118 h 158"/>
                  <a:gd name="T8" fmla="*/ 26 w 145"/>
                  <a:gd name="T9" fmla="*/ 85 h 158"/>
                  <a:gd name="T10" fmla="*/ 37 w 145"/>
                  <a:gd name="T11" fmla="*/ 67 h 158"/>
                  <a:gd name="T12" fmla="*/ 50 w 145"/>
                  <a:gd name="T13" fmla="*/ 50 h 158"/>
                  <a:gd name="T14" fmla="*/ 57 w 145"/>
                  <a:gd name="T15" fmla="*/ 43 h 158"/>
                  <a:gd name="T16" fmla="*/ 65 w 145"/>
                  <a:gd name="T17" fmla="*/ 35 h 158"/>
                  <a:gd name="T18" fmla="*/ 81 w 145"/>
                  <a:gd name="T19" fmla="*/ 23 h 158"/>
                  <a:gd name="T20" fmla="*/ 89 w 145"/>
                  <a:gd name="T21" fmla="*/ 17 h 158"/>
                  <a:gd name="T22" fmla="*/ 97 w 145"/>
                  <a:gd name="T23" fmla="*/ 13 h 158"/>
                  <a:gd name="T24" fmla="*/ 113 w 145"/>
                  <a:gd name="T25" fmla="*/ 7 h 158"/>
                  <a:gd name="T26" fmla="*/ 120 w 145"/>
                  <a:gd name="T27" fmla="*/ 5 h 158"/>
                  <a:gd name="T28" fmla="*/ 126 w 145"/>
                  <a:gd name="T29" fmla="*/ 3 h 158"/>
                  <a:gd name="T30" fmla="*/ 136 w 145"/>
                  <a:gd name="T31" fmla="*/ 1 h 158"/>
                  <a:gd name="T32" fmla="*/ 145 w 145"/>
                  <a:gd name="T33" fmla="*/ 0 h 158"/>
                  <a:gd name="T34" fmla="*/ 137 w 145"/>
                  <a:gd name="T35" fmla="*/ 3 h 158"/>
                  <a:gd name="T36" fmla="*/ 128 w 145"/>
                  <a:gd name="T37" fmla="*/ 7 h 158"/>
                  <a:gd name="T38" fmla="*/ 122 w 145"/>
                  <a:gd name="T39" fmla="*/ 11 h 158"/>
                  <a:gd name="T40" fmla="*/ 116 w 145"/>
                  <a:gd name="T41" fmla="*/ 14 h 158"/>
                  <a:gd name="T42" fmla="*/ 104 w 145"/>
                  <a:gd name="T43" fmla="*/ 23 h 158"/>
                  <a:gd name="T44" fmla="*/ 98 w 145"/>
                  <a:gd name="T45" fmla="*/ 29 h 158"/>
                  <a:gd name="T46" fmla="*/ 92 w 145"/>
                  <a:gd name="T47" fmla="*/ 35 h 158"/>
                  <a:gd name="T48" fmla="*/ 81 w 145"/>
                  <a:gd name="T49" fmla="*/ 50 h 158"/>
                  <a:gd name="T50" fmla="*/ 76 w 145"/>
                  <a:gd name="T51" fmla="*/ 57 h 158"/>
                  <a:gd name="T52" fmla="*/ 72 w 145"/>
                  <a:gd name="T53" fmla="*/ 65 h 158"/>
                  <a:gd name="T54" fmla="*/ 65 w 145"/>
                  <a:gd name="T55" fmla="*/ 82 h 158"/>
                  <a:gd name="T56" fmla="*/ 60 w 145"/>
                  <a:gd name="T57" fmla="*/ 99 h 158"/>
                  <a:gd name="T58" fmla="*/ 54 w 145"/>
                  <a:gd name="T59" fmla="*/ 129 h 158"/>
                  <a:gd name="T60" fmla="*/ 53 w 145"/>
                  <a:gd name="T61" fmla="*/ 151 h 158"/>
                  <a:gd name="T62" fmla="*/ 53 w 145"/>
                  <a:gd name="T63" fmla="*/ 156 h 158"/>
                  <a:gd name="T64" fmla="*/ 53 w 145"/>
                  <a:gd name="T65" fmla="*/ 158 h 158"/>
                  <a:gd name="T66" fmla="*/ 53 w 145"/>
                  <a:gd name="T67" fmla="*/ 158 h 158"/>
                  <a:gd name="T68" fmla="*/ 0 w 145"/>
                  <a:gd name="T69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0" y="154"/>
                    </a:moveTo>
                    <a:cubicBezTo>
                      <a:pt x="0" y="154"/>
                      <a:pt x="1" y="153"/>
                      <a:pt x="1" y="151"/>
                    </a:cubicBezTo>
                    <a:cubicBezTo>
                      <a:pt x="1" y="149"/>
                      <a:pt x="2" y="147"/>
                      <a:pt x="3" y="143"/>
                    </a:cubicBezTo>
                    <a:cubicBezTo>
                      <a:pt x="4" y="137"/>
                      <a:pt x="7" y="128"/>
                      <a:pt x="11" y="118"/>
                    </a:cubicBezTo>
                    <a:cubicBezTo>
                      <a:pt x="15" y="108"/>
                      <a:pt x="20" y="97"/>
                      <a:pt x="26" y="85"/>
                    </a:cubicBezTo>
                    <a:cubicBezTo>
                      <a:pt x="29" y="79"/>
                      <a:pt x="33" y="73"/>
                      <a:pt x="37" y="67"/>
                    </a:cubicBezTo>
                    <a:cubicBezTo>
                      <a:pt x="41" y="62"/>
                      <a:pt x="45" y="56"/>
                      <a:pt x="50" y="50"/>
                    </a:cubicBezTo>
                    <a:cubicBezTo>
                      <a:pt x="52" y="48"/>
                      <a:pt x="55" y="45"/>
                      <a:pt x="57" y="43"/>
                    </a:cubicBezTo>
                    <a:cubicBezTo>
                      <a:pt x="60" y="40"/>
                      <a:pt x="62" y="38"/>
                      <a:pt x="65" y="35"/>
                    </a:cubicBezTo>
                    <a:cubicBezTo>
                      <a:pt x="70" y="31"/>
                      <a:pt x="76" y="26"/>
                      <a:pt x="81" y="23"/>
                    </a:cubicBezTo>
                    <a:cubicBezTo>
                      <a:pt x="84" y="21"/>
                      <a:pt x="86" y="19"/>
                      <a:pt x="89" y="17"/>
                    </a:cubicBezTo>
                    <a:cubicBezTo>
                      <a:pt x="92" y="16"/>
                      <a:pt x="95" y="15"/>
                      <a:pt x="97" y="13"/>
                    </a:cubicBezTo>
                    <a:cubicBezTo>
                      <a:pt x="103" y="11"/>
                      <a:pt x="108" y="8"/>
                      <a:pt x="113" y="7"/>
                    </a:cubicBezTo>
                    <a:cubicBezTo>
                      <a:pt x="115" y="6"/>
                      <a:pt x="117" y="5"/>
                      <a:pt x="120" y="5"/>
                    </a:cubicBezTo>
                    <a:cubicBezTo>
                      <a:pt x="122" y="4"/>
                      <a:pt x="124" y="3"/>
                      <a:pt x="126" y="3"/>
                    </a:cubicBezTo>
                    <a:cubicBezTo>
                      <a:pt x="130" y="2"/>
                      <a:pt x="133" y="1"/>
                      <a:pt x="136" y="1"/>
                    </a:cubicBezTo>
                    <a:cubicBezTo>
                      <a:pt x="142" y="0"/>
                      <a:pt x="145" y="0"/>
                      <a:pt x="145" y="0"/>
                    </a:cubicBezTo>
                    <a:cubicBezTo>
                      <a:pt x="145" y="0"/>
                      <a:pt x="142" y="1"/>
                      <a:pt x="137" y="3"/>
                    </a:cubicBezTo>
                    <a:cubicBezTo>
                      <a:pt x="134" y="4"/>
                      <a:pt x="131" y="6"/>
                      <a:pt x="128" y="7"/>
                    </a:cubicBezTo>
                    <a:cubicBezTo>
                      <a:pt x="126" y="8"/>
                      <a:pt x="124" y="9"/>
                      <a:pt x="122" y="11"/>
                    </a:cubicBezTo>
                    <a:cubicBezTo>
                      <a:pt x="120" y="12"/>
                      <a:pt x="118" y="13"/>
                      <a:pt x="116" y="14"/>
                    </a:cubicBezTo>
                    <a:cubicBezTo>
                      <a:pt x="112" y="17"/>
                      <a:pt x="108" y="20"/>
                      <a:pt x="104" y="23"/>
                    </a:cubicBezTo>
                    <a:cubicBezTo>
                      <a:pt x="102" y="25"/>
                      <a:pt x="100" y="27"/>
                      <a:pt x="98" y="29"/>
                    </a:cubicBezTo>
                    <a:cubicBezTo>
                      <a:pt x="96" y="31"/>
                      <a:pt x="94" y="33"/>
                      <a:pt x="92" y="35"/>
                    </a:cubicBezTo>
                    <a:cubicBezTo>
                      <a:pt x="88" y="40"/>
                      <a:pt x="84" y="44"/>
                      <a:pt x="81" y="50"/>
                    </a:cubicBezTo>
                    <a:cubicBezTo>
                      <a:pt x="79" y="52"/>
                      <a:pt x="78" y="55"/>
                      <a:pt x="76" y="57"/>
                    </a:cubicBezTo>
                    <a:cubicBezTo>
                      <a:pt x="75" y="60"/>
                      <a:pt x="73" y="63"/>
                      <a:pt x="72" y="65"/>
                    </a:cubicBezTo>
                    <a:cubicBezTo>
                      <a:pt x="69" y="71"/>
                      <a:pt x="67" y="76"/>
                      <a:pt x="65" y="82"/>
                    </a:cubicBezTo>
                    <a:cubicBezTo>
                      <a:pt x="63" y="88"/>
                      <a:pt x="61" y="93"/>
                      <a:pt x="60" y="99"/>
                    </a:cubicBezTo>
                    <a:cubicBezTo>
                      <a:pt x="57" y="110"/>
                      <a:pt x="55" y="120"/>
                      <a:pt x="54" y="129"/>
                    </a:cubicBezTo>
                    <a:cubicBezTo>
                      <a:pt x="53" y="138"/>
                      <a:pt x="53" y="146"/>
                      <a:pt x="53" y="151"/>
                    </a:cubicBezTo>
                    <a:cubicBezTo>
                      <a:pt x="53" y="153"/>
                      <a:pt x="53" y="155"/>
                      <a:pt x="53" y="156"/>
                    </a:cubicBezTo>
                    <a:cubicBezTo>
                      <a:pt x="53" y="157"/>
                      <a:pt x="53" y="157"/>
                      <a:pt x="53" y="158"/>
                    </a:cubicBezTo>
                    <a:cubicBezTo>
                      <a:pt x="53" y="158"/>
                      <a:pt x="53" y="158"/>
                      <a:pt x="53" y="158"/>
                    </a:cubicBezTo>
                    <a:cubicBezTo>
                      <a:pt x="0" y="154"/>
                      <a:pt x="0" y="154"/>
                      <a:pt x="0" y="154"/>
                    </a:cubicBezTo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2" name="Freeform 155"/>
              <p:cNvSpPr>
                <a:spLocks/>
              </p:cNvSpPr>
              <p:nvPr/>
            </p:nvSpPr>
            <p:spPr bwMode="auto">
              <a:xfrm>
                <a:off x="4575" y="3548"/>
                <a:ext cx="257" cy="297"/>
              </a:xfrm>
              <a:custGeom>
                <a:avLst/>
                <a:gdLst>
                  <a:gd name="T0" fmla="*/ 92 w 145"/>
                  <a:gd name="T1" fmla="*/ 158 h 158"/>
                  <a:gd name="T2" fmla="*/ 93 w 145"/>
                  <a:gd name="T3" fmla="*/ 158 h 158"/>
                  <a:gd name="T4" fmla="*/ 93 w 145"/>
                  <a:gd name="T5" fmla="*/ 156 h 158"/>
                  <a:gd name="T6" fmla="*/ 93 w 145"/>
                  <a:gd name="T7" fmla="*/ 151 h 158"/>
                  <a:gd name="T8" fmla="*/ 92 w 145"/>
                  <a:gd name="T9" fmla="*/ 129 h 158"/>
                  <a:gd name="T10" fmla="*/ 86 w 145"/>
                  <a:gd name="T11" fmla="*/ 99 h 158"/>
                  <a:gd name="T12" fmla="*/ 81 w 145"/>
                  <a:gd name="T13" fmla="*/ 82 h 158"/>
                  <a:gd name="T14" fmla="*/ 74 w 145"/>
                  <a:gd name="T15" fmla="*/ 65 h 158"/>
                  <a:gd name="T16" fmla="*/ 69 w 145"/>
                  <a:gd name="T17" fmla="*/ 57 h 158"/>
                  <a:gd name="T18" fmla="*/ 65 w 145"/>
                  <a:gd name="T19" fmla="*/ 50 h 158"/>
                  <a:gd name="T20" fmla="*/ 54 w 145"/>
                  <a:gd name="T21" fmla="*/ 35 h 158"/>
                  <a:gd name="T22" fmla="*/ 48 w 145"/>
                  <a:gd name="T23" fmla="*/ 29 h 158"/>
                  <a:gd name="T24" fmla="*/ 42 w 145"/>
                  <a:gd name="T25" fmla="*/ 23 h 158"/>
                  <a:gd name="T26" fmla="*/ 30 w 145"/>
                  <a:gd name="T27" fmla="*/ 14 h 158"/>
                  <a:gd name="T28" fmla="*/ 24 w 145"/>
                  <a:gd name="T29" fmla="*/ 11 h 158"/>
                  <a:gd name="T30" fmla="*/ 18 w 145"/>
                  <a:gd name="T31" fmla="*/ 7 h 158"/>
                  <a:gd name="T32" fmla="*/ 9 w 145"/>
                  <a:gd name="T33" fmla="*/ 3 h 158"/>
                  <a:gd name="T34" fmla="*/ 0 w 145"/>
                  <a:gd name="T35" fmla="*/ 0 h 158"/>
                  <a:gd name="T36" fmla="*/ 10 w 145"/>
                  <a:gd name="T37" fmla="*/ 1 h 158"/>
                  <a:gd name="T38" fmla="*/ 20 w 145"/>
                  <a:gd name="T39" fmla="*/ 3 h 158"/>
                  <a:gd name="T40" fmla="*/ 26 w 145"/>
                  <a:gd name="T41" fmla="*/ 5 h 158"/>
                  <a:gd name="T42" fmla="*/ 33 w 145"/>
                  <a:gd name="T43" fmla="*/ 7 h 158"/>
                  <a:gd name="T44" fmla="*/ 49 w 145"/>
                  <a:gd name="T45" fmla="*/ 13 h 158"/>
                  <a:gd name="T46" fmla="*/ 57 w 145"/>
                  <a:gd name="T47" fmla="*/ 17 h 158"/>
                  <a:gd name="T48" fmla="*/ 65 w 145"/>
                  <a:gd name="T49" fmla="*/ 23 h 158"/>
                  <a:gd name="T50" fmla="*/ 81 w 145"/>
                  <a:gd name="T51" fmla="*/ 35 h 158"/>
                  <a:gd name="T52" fmla="*/ 88 w 145"/>
                  <a:gd name="T53" fmla="*/ 43 h 158"/>
                  <a:gd name="T54" fmla="*/ 96 w 145"/>
                  <a:gd name="T55" fmla="*/ 50 h 158"/>
                  <a:gd name="T56" fmla="*/ 109 w 145"/>
                  <a:gd name="T57" fmla="*/ 67 h 158"/>
                  <a:gd name="T58" fmla="*/ 120 w 145"/>
                  <a:gd name="T59" fmla="*/ 85 h 158"/>
                  <a:gd name="T60" fmla="*/ 135 w 145"/>
                  <a:gd name="T61" fmla="*/ 118 h 158"/>
                  <a:gd name="T62" fmla="*/ 143 w 145"/>
                  <a:gd name="T63" fmla="*/ 143 h 158"/>
                  <a:gd name="T64" fmla="*/ 145 w 145"/>
                  <a:gd name="T65" fmla="*/ 151 h 158"/>
                  <a:gd name="T66" fmla="*/ 145 w 145"/>
                  <a:gd name="T67" fmla="*/ 154 h 158"/>
                  <a:gd name="T68" fmla="*/ 92 w 145"/>
                  <a:gd name="T6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92" y="158"/>
                    </a:moveTo>
                    <a:cubicBezTo>
                      <a:pt x="93" y="158"/>
                      <a:pt x="93" y="158"/>
                      <a:pt x="93" y="158"/>
                    </a:cubicBezTo>
                    <a:cubicBezTo>
                      <a:pt x="93" y="157"/>
                      <a:pt x="93" y="157"/>
                      <a:pt x="93" y="156"/>
                    </a:cubicBezTo>
                    <a:cubicBezTo>
                      <a:pt x="93" y="155"/>
                      <a:pt x="93" y="153"/>
                      <a:pt x="93" y="151"/>
                    </a:cubicBezTo>
                    <a:cubicBezTo>
                      <a:pt x="93" y="146"/>
                      <a:pt x="93" y="138"/>
                      <a:pt x="92" y="129"/>
                    </a:cubicBezTo>
                    <a:cubicBezTo>
                      <a:pt x="91" y="120"/>
                      <a:pt x="89" y="110"/>
                      <a:pt x="86" y="99"/>
                    </a:cubicBezTo>
                    <a:cubicBezTo>
                      <a:pt x="85" y="93"/>
                      <a:pt x="83" y="88"/>
                      <a:pt x="81" y="82"/>
                    </a:cubicBezTo>
                    <a:cubicBezTo>
                      <a:pt x="79" y="76"/>
                      <a:pt x="76" y="71"/>
                      <a:pt x="74" y="65"/>
                    </a:cubicBezTo>
                    <a:cubicBezTo>
                      <a:pt x="72" y="63"/>
                      <a:pt x="71" y="60"/>
                      <a:pt x="69" y="57"/>
                    </a:cubicBezTo>
                    <a:cubicBezTo>
                      <a:pt x="68" y="55"/>
                      <a:pt x="66" y="52"/>
                      <a:pt x="65" y="50"/>
                    </a:cubicBezTo>
                    <a:cubicBezTo>
                      <a:pt x="61" y="44"/>
                      <a:pt x="58" y="40"/>
                      <a:pt x="54" y="35"/>
                    </a:cubicBezTo>
                    <a:cubicBezTo>
                      <a:pt x="52" y="33"/>
                      <a:pt x="50" y="31"/>
                      <a:pt x="48" y="29"/>
                    </a:cubicBezTo>
                    <a:cubicBezTo>
                      <a:pt x="46" y="27"/>
                      <a:pt x="44" y="25"/>
                      <a:pt x="42" y="23"/>
                    </a:cubicBezTo>
                    <a:cubicBezTo>
                      <a:pt x="38" y="20"/>
                      <a:pt x="34" y="17"/>
                      <a:pt x="30" y="14"/>
                    </a:cubicBezTo>
                    <a:cubicBezTo>
                      <a:pt x="28" y="13"/>
                      <a:pt x="26" y="12"/>
                      <a:pt x="24" y="11"/>
                    </a:cubicBezTo>
                    <a:cubicBezTo>
                      <a:pt x="22" y="9"/>
                      <a:pt x="20" y="8"/>
                      <a:pt x="18" y="7"/>
                    </a:cubicBezTo>
                    <a:cubicBezTo>
                      <a:pt x="15" y="6"/>
                      <a:pt x="12" y="4"/>
                      <a:pt x="9" y="3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0"/>
                      <a:pt x="4" y="0"/>
                      <a:pt x="10" y="1"/>
                    </a:cubicBezTo>
                    <a:cubicBezTo>
                      <a:pt x="12" y="1"/>
                      <a:pt x="16" y="2"/>
                      <a:pt x="20" y="3"/>
                    </a:cubicBezTo>
                    <a:cubicBezTo>
                      <a:pt x="22" y="3"/>
                      <a:pt x="24" y="4"/>
                      <a:pt x="26" y="5"/>
                    </a:cubicBezTo>
                    <a:cubicBezTo>
                      <a:pt x="28" y="5"/>
                      <a:pt x="31" y="6"/>
                      <a:pt x="33" y="7"/>
                    </a:cubicBezTo>
                    <a:cubicBezTo>
                      <a:pt x="38" y="8"/>
                      <a:pt x="43" y="11"/>
                      <a:pt x="49" y="13"/>
                    </a:cubicBezTo>
                    <a:cubicBezTo>
                      <a:pt x="51" y="15"/>
                      <a:pt x="54" y="16"/>
                      <a:pt x="57" y="17"/>
                    </a:cubicBezTo>
                    <a:cubicBezTo>
                      <a:pt x="59" y="19"/>
                      <a:pt x="62" y="21"/>
                      <a:pt x="65" y="23"/>
                    </a:cubicBezTo>
                    <a:cubicBezTo>
                      <a:pt x="70" y="26"/>
                      <a:pt x="76" y="31"/>
                      <a:pt x="81" y="35"/>
                    </a:cubicBezTo>
                    <a:cubicBezTo>
                      <a:pt x="83" y="38"/>
                      <a:pt x="86" y="40"/>
                      <a:pt x="88" y="43"/>
                    </a:cubicBezTo>
                    <a:cubicBezTo>
                      <a:pt x="91" y="45"/>
                      <a:pt x="93" y="48"/>
                      <a:pt x="96" y="50"/>
                    </a:cubicBezTo>
                    <a:cubicBezTo>
                      <a:pt x="100" y="56"/>
                      <a:pt x="105" y="62"/>
                      <a:pt x="109" y="67"/>
                    </a:cubicBezTo>
                    <a:cubicBezTo>
                      <a:pt x="113" y="73"/>
                      <a:pt x="116" y="79"/>
                      <a:pt x="120" y="85"/>
                    </a:cubicBezTo>
                    <a:cubicBezTo>
                      <a:pt x="126" y="97"/>
                      <a:pt x="131" y="108"/>
                      <a:pt x="135" y="118"/>
                    </a:cubicBezTo>
                    <a:cubicBezTo>
                      <a:pt x="139" y="128"/>
                      <a:pt x="141" y="137"/>
                      <a:pt x="143" y="143"/>
                    </a:cubicBezTo>
                    <a:cubicBezTo>
                      <a:pt x="144" y="147"/>
                      <a:pt x="144" y="149"/>
                      <a:pt x="145" y="151"/>
                    </a:cubicBezTo>
                    <a:cubicBezTo>
                      <a:pt x="145" y="153"/>
                      <a:pt x="145" y="154"/>
                      <a:pt x="145" y="154"/>
                    </a:cubicBezTo>
                    <a:lnTo>
                      <a:pt x="92" y="158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3" name="Freeform 156"/>
              <p:cNvSpPr>
                <a:spLocks/>
              </p:cNvSpPr>
              <p:nvPr/>
            </p:nvSpPr>
            <p:spPr bwMode="auto">
              <a:xfrm>
                <a:off x="4728" y="3676"/>
                <a:ext cx="262" cy="169"/>
              </a:xfrm>
              <a:custGeom>
                <a:avLst/>
                <a:gdLst>
                  <a:gd name="T0" fmla="*/ 0 w 148"/>
                  <a:gd name="T1" fmla="*/ 81 h 90"/>
                  <a:gd name="T2" fmla="*/ 0 w 148"/>
                  <a:gd name="T3" fmla="*/ 81 h 90"/>
                  <a:gd name="T4" fmla="*/ 1 w 148"/>
                  <a:gd name="T5" fmla="*/ 79 h 90"/>
                  <a:gd name="T6" fmla="*/ 2 w 148"/>
                  <a:gd name="T7" fmla="*/ 76 h 90"/>
                  <a:gd name="T8" fmla="*/ 3 w 148"/>
                  <a:gd name="T9" fmla="*/ 72 h 90"/>
                  <a:gd name="T10" fmla="*/ 8 w 148"/>
                  <a:gd name="T11" fmla="*/ 63 h 90"/>
                  <a:gd name="T12" fmla="*/ 14 w 148"/>
                  <a:gd name="T13" fmla="*/ 52 h 90"/>
                  <a:gd name="T14" fmla="*/ 23 w 148"/>
                  <a:gd name="T15" fmla="*/ 41 h 90"/>
                  <a:gd name="T16" fmla="*/ 35 w 148"/>
                  <a:gd name="T17" fmla="*/ 29 h 90"/>
                  <a:gd name="T18" fmla="*/ 42 w 148"/>
                  <a:gd name="T19" fmla="*/ 24 h 90"/>
                  <a:gd name="T20" fmla="*/ 49 w 148"/>
                  <a:gd name="T21" fmla="*/ 19 h 90"/>
                  <a:gd name="T22" fmla="*/ 52 w 148"/>
                  <a:gd name="T23" fmla="*/ 17 h 90"/>
                  <a:gd name="T24" fmla="*/ 56 w 148"/>
                  <a:gd name="T25" fmla="*/ 15 h 90"/>
                  <a:gd name="T26" fmla="*/ 64 w 148"/>
                  <a:gd name="T27" fmla="*/ 11 h 90"/>
                  <a:gd name="T28" fmla="*/ 80 w 148"/>
                  <a:gd name="T29" fmla="*/ 5 h 90"/>
                  <a:gd name="T30" fmla="*/ 95 w 148"/>
                  <a:gd name="T31" fmla="*/ 2 h 90"/>
                  <a:gd name="T32" fmla="*/ 109 w 148"/>
                  <a:gd name="T33" fmla="*/ 0 h 90"/>
                  <a:gd name="T34" fmla="*/ 122 w 148"/>
                  <a:gd name="T35" fmla="*/ 0 h 90"/>
                  <a:gd name="T36" fmla="*/ 128 w 148"/>
                  <a:gd name="T37" fmla="*/ 0 h 90"/>
                  <a:gd name="T38" fmla="*/ 133 w 148"/>
                  <a:gd name="T39" fmla="*/ 1 h 90"/>
                  <a:gd name="T40" fmla="*/ 141 w 148"/>
                  <a:gd name="T41" fmla="*/ 2 h 90"/>
                  <a:gd name="T42" fmla="*/ 148 w 148"/>
                  <a:gd name="T43" fmla="*/ 3 h 90"/>
                  <a:gd name="T44" fmla="*/ 141 w 148"/>
                  <a:gd name="T45" fmla="*/ 4 h 90"/>
                  <a:gd name="T46" fmla="*/ 133 w 148"/>
                  <a:gd name="T47" fmla="*/ 6 h 90"/>
                  <a:gd name="T48" fmla="*/ 128 w 148"/>
                  <a:gd name="T49" fmla="*/ 7 h 90"/>
                  <a:gd name="T50" fmla="*/ 123 w 148"/>
                  <a:gd name="T51" fmla="*/ 8 h 90"/>
                  <a:gd name="T52" fmla="*/ 112 w 148"/>
                  <a:gd name="T53" fmla="*/ 12 h 90"/>
                  <a:gd name="T54" fmla="*/ 100 w 148"/>
                  <a:gd name="T55" fmla="*/ 18 h 90"/>
                  <a:gd name="T56" fmla="*/ 89 w 148"/>
                  <a:gd name="T57" fmla="*/ 25 h 90"/>
                  <a:gd name="T58" fmla="*/ 78 w 148"/>
                  <a:gd name="T59" fmla="*/ 33 h 90"/>
                  <a:gd name="T60" fmla="*/ 73 w 148"/>
                  <a:gd name="T61" fmla="*/ 38 h 90"/>
                  <a:gd name="T62" fmla="*/ 71 w 148"/>
                  <a:gd name="T63" fmla="*/ 40 h 90"/>
                  <a:gd name="T64" fmla="*/ 69 w 148"/>
                  <a:gd name="T65" fmla="*/ 43 h 90"/>
                  <a:gd name="T66" fmla="*/ 66 w 148"/>
                  <a:gd name="T67" fmla="*/ 48 h 90"/>
                  <a:gd name="T68" fmla="*/ 62 w 148"/>
                  <a:gd name="T69" fmla="*/ 53 h 90"/>
                  <a:gd name="T70" fmla="*/ 57 w 148"/>
                  <a:gd name="T71" fmla="*/ 63 h 90"/>
                  <a:gd name="T72" fmla="*/ 54 w 148"/>
                  <a:gd name="T73" fmla="*/ 72 h 90"/>
                  <a:gd name="T74" fmla="*/ 53 w 148"/>
                  <a:gd name="T75" fmla="*/ 80 h 90"/>
                  <a:gd name="T76" fmla="*/ 52 w 148"/>
                  <a:gd name="T77" fmla="*/ 86 h 90"/>
                  <a:gd name="T78" fmla="*/ 52 w 148"/>
                  <a:gd name="T79" fmla="*/ 88 h 90"/>
                  <a:gd name="T80" fmla="*/ 52 w 148"/>
                  <a:gd name="T81" fmla="*/ 89 h 90"/>
                  <a:gd name="T82" fmla="*/ 52 w 148"/>
                  <a:gd name="T83" fmla="*/ 89 h 90"/>
                  <a:gd name="T84" fmla="*/ 52 w 148"/>
                  <a:gd name="T85" fmla="*/ 90 h 90"/>
                  <a:gd name="T86" fmla="*/ 52 w 148"/>
                  <a:gd name="T87" fmla="*/ 90 h 90"/>
                  <a:gd name="T88" fmla="*/ 0 w 148"/>
                  <a:gd name="T89" fmla="*/ 8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0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0"/>
                      <a:pt x="0" y="80"/>
                      <a:pt x="1" y="79"/>
                    </a:cubicBezTo>
                    <a:cubicBezTo>
                      <a:pt x="1" y="78"/>
                      <a:pt x="1" y="77"/>
                      <a:pt x="2" y="76"/>
                    </a:cubicBezTo>
                    <a:cubicBezTo>
                      <a:pt x="2" y="75"/>
                      <a:pt x="3" y="73"/>
                      <a:pt x="3" y="72"/>
                    </a:cubicBezTo>
                    <a:cubicBezTo>
                      <a:pt x="4" y="69"/>
                      <a:pt x="6" y="66"/>
                      <a:pt x="8" y="63"/>
                    </a:cubicBezTo>
                    <a:cubicBezTo>
                      <a:pt x="10" y="60"/>
                      <a:pt x="12" y="56"/>
                      <a:pt x="14" y="52"/>
                    </a:cubicBezTo>
                    <a:cubicBezTo>
                      <a:pt x="17" y="48"/>
                      <a:pt x="20" y="45"/>
                      <a:pt x="23" y="41"/>
                    </a:cubicBezTo>
                    <a:cubicBezTo>
                      <a:pt x="27" y="37"/>
                      <a:pt x="31" y="33"/>
                      <a:pt x="35" y="29"/>
                    </a:cubicBezTo>
                    <a:cubicBezTo>
                      <a:pt x="37" y="27"/>
                      <a:pt x="39" y="26"/>
                      <a:pt x="42" y="24"/>
                    </a:cubicBezTo>
                    <a:cubicBezTo>
                      <a:pt x="44" y="22"/>
                      <a:pt x="46" y="21"/>
                      <a:pt x="49" y="19"/>
                    </a:cubicBezTo>
                    <a:cubicBezTo>
                      <a:pt x="50" y="18"/>
                      <a:pt x="51" y="17"/>
                      <a:pt x="52" y="17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9" y="9"/>
                      <a:pt x="74" y="7"/>
                      <a:pt x="80" y="5"/>
                    </a:cubicBezTo>
                    <a:cubicBezTo>
                      <a:pt x="85" y="4"/>
                      <a:pt x="90" y="2"/>
                      <a:pt x="95" y="2"/>
                    </a:cubicBezTo>
                    <a:cubicBezTo>
                      <a:pt x="100" y="1"/>
                      <a:pt x="105" y="1"/>
                      <a:pt x="109" y="0"/>
                    </a:cubicBezTo>
                    <a:cubicBezTo>
                      <a:pt x="114" y="0"/>
                      <a:pt x="118" y="0"/>
                      <a:pt x="122" y="0"/>
                    </a:cubicBezTo>
                    <a:cubicBezTo>
                      <a:pt x="124" y="0"/>
                      <a:pt x="126" y="0"/>
                      <a:pt x="128" y="0"/>
                    </a:cubicBezTo>
                    <a:cubicBezTo>
                      <a:pt x="130" y="0"/>
                      <a:pt x="131" y="1"/>
                      <a:pt x="133" y="1"/>
                    </a:cubicBezTo>
                    <a:cubicBezTo>
                      <a:pt x="136" y="1"/>
                      <a:pt x="139" y="1"/>
                      <a:pt x="141" y="2"/>
                    </a:cubicBezTo>
                    <a:cubicBezTo>
                      <a:pt x="145" y="2"/>
                      <a:pt x="148" y="3"/>
                      <a:pt x="148" y="3"/>
                    </a:cubicBezTo>
                    <a:cubicBezTo>
                      <a:pt x="148" y="3"/>
                      <a:pt x="145" y="3"/>
                      <a:pt x="141" y="4"/>
                    </a:cubicBezTo>
                    <a:cubicBezTo>
                      <a:pt x="139" y="4"/>
                      <a:pt x="136" y="5"/>
                      <a:pt x="133" y="6"/>
                    </a:cubicBezTo>
                    <a:cubicBezTo>
                      <a:pt x="132" y="6"/>
                      <a:pt x="130" y="6"/>
                      <a:pt x="128" y="7"/>
                    </a:cubicBezTo>
                    <a:cubicBezTo>
                      <a:pt x="127" y="7"/>
                      <a:pt x="125" y="8"/>
                      <a:pt x="123" y="8"/>
                    </a:cubicBezTo>
                    <a:cubicBezTo>
                      <a:pt x="120" y="10"/>
                      <a:pt x="116" y="11"/>
                      <a:pt x="112" y="12"/>
                    </a:cubicBezTo>
                    <a:cubicBezTo>
                      <a:pt x="108" y="14"/>
                      <a:pt x="104" y="16"/>
                      <a:pt x="100" y="18"/>
                    </a:cubicBezTo>
                    <a:cubicBezTo>
                      <a:pt x="96" y="20"/>
                      <a:pt x="93" y="22"/>
                      <a:pt x="89" y="25"/>
                    </a:cubicBezTo>
                    <a:cubicBezTo>
                      <a:pt x="85" y="27"/>
                      <a:pt x="82" y="30"/>
                      <a:pt x="78" y="33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1"/>
                      <a:pt x="70" y="42"/>
                      <a:pt x="69" y="43"/>
                    </a:cubicBezTo>
                    <a:cubicBezTo>
                      <a:pt x="68" y="45"/>
                      <a:pt x="67" y="46"/>
                      <a:pt x="66" y="48"/>
                    </a:cubicBezTo>
                    <a:cubicBezTo>
                      <a:pt x="64" y="50"/>
                      <a:pt x="63" y="51"/>
                      <a:pt x="62" y="53"/>
                    </a:cubicBezTo>
                    <a:cubicBezTo>
                      <a:pt x="60" y="56"/>
                      <a:pt x="59" y="60"/>
                      <a:pt x="57" y="63"/>
                    </a:cubicBezTo>
                    <a:cubicBezTo>
                      <a:pt x="56" y="66"/>
                      <a:pt x="55" y="69"/>
                      <a:pt x="54" y="72"/>
                    </a:cubicBezTo>
                    <a:cubicBezTo>
                      <a:pt x="54" y="75"/>
                      <a:pt x="53" y="78"/>
                      <a:pt x="53" y="80"/>
                    </a:cubicBezTo>
                    <a:cubicBezTo>
                      <a:pt x="52" y="83"/>
                      <a:pt x="52" y="85"/>
                      <a:pt x="52" y="86"/>
                    </a:cubicBezTo>
                    <a:cubicBezTo>
                      <a:pt x="52" y="87"/>
                      <a:pt x="52" y="88"/>
                      <a:pt x="52" y="88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0" y="81"/>
                      <a:pt x="0" y="81"/>
                      <a:pt x="0" y="81"/>
                    </a:cubicBezTo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4" name="Freeform 157"/>
              <p:cNvSpPr>
                <a:spLocks/>
              </p:cNvSpPr>
              <p:nvPr/>
            </p:nvSpPr>
            <p:spPr bwMode="auto">
              <a:xfrm>
                <a:off x="4550" y="3676"/>
                <a:ext cx="263" cy="169"/>
              </a:xfrm>
              <a:custGeom>
                <a:avLst/>
                <a:gdLst>
                  <a:gd name="T0" fmla="*/ 96 w 148"/>
                  <a:gd name="T1" fmla="*/ 90 h 90"/>
                  <a:gd name="T2" fmla="*/ 96 w 148"/>
                  <a:gd name="T3" fmla="*/ 90 h 90"/>
                  <a:gd name="T4" fmla="*/ 96 w 148"/>
                  <a:gd name="T5" fmla="*/ 89 h 90"/>
                  <a:gd name="T6" fmla="*/ 96 w 148"/>
                  <a:gd name="T7" fmla="*/ 89 h 90"/>
                  <a:gd name="T8" fmla="*/ 96 w 148"/>
                  <a:gd name="T9" fmla="*/ 88 h 90"/>
                  <a:gd name="T10" fmla="*/ 96 w 148"/>
                  <a:gd name="T11" fmla="*/ 86 h 90"/>
                  <a:gd name="T12" fmla="*/ 95 w 148"/>
                  <a:gd name="T13" fmla="*/ 80 h 90"/>
                  <a:gd name="T14" fmla="*/ 94 w 148"/>
                  <a:gd name="T15" fmla="*/ 72 h 90"/>
                  <a:gd name="T16" fmla="*/ 91 w 148"/>
                  <a:gd name="T17" fmla="*/ 63 h 90"/>
                  <a:gd name="T18" fmla="*/ 86 w 148"/>
                  <a:gd name="T19" fmla="*/ 53 h 90"/>
                  <a:gd name="T20" fmla="*/ 83 w 148"/>
                  <a:gd name="T21" fmla="*/ 48 h 90"/>
                  <a:gd name="T22" fmla="*/ 79 w 148"/>
                  <a:gd name="T23" fmla="*/ 43 h 90"/>
                  <a:gd name="T24" fmla="*/ 77 w 148"/>
                  <a:gd name="T25" fmla="*/ 40 h 90"/>
                  <a:gd name="T26" fmla="*/ 75 w 148"/>
                  <a:gd name="T27" fmla="*/ 38 h 90"/>
                  <a:gd name="T28" fmla="*/ 70 w 148"/>
                  <a:gd name="T29" fmla="*/ 33 h 90"/>
                  <a:gd name="T30" fmla="*/ 59 w 148"/>
                  <a:gd name="T31" fmla="*/ 25 h 90"/>
                  <a:gd name="T32" fmla="*/ 48 w 148"/>
                  <a:gd name="T33" fmla="*/ 18 h 90"/>
                  <a:gd name="T34" fmla="*/ 36 w 148"/>
                  <a:gd name="T35" fmla="*/ 12 h 90"/>
                  <a:gd name="T36" fmla="*/ 25 w 148"/>
                  <a:gd name="T37" fmla="*/ 8 h 90"/>
                  <a:gd name="T38" fmla="*/ 20 w 148"/>
                  <a:gd name="T39" fmla="*/ 7 h 90"/>
                  <a:gd name="T40" fmla="*/ 15 w 148"/>
                  <a:gd name="T41" fmla="*/ 6 h 90"/>
                  <a:gd name="T42" fmla="*/ 7 w 148"/>
                  <a:gd name="T43" fmla="*/ 4 h 90"/>
                  <a:gd name="T44" fmla="*/ 0 w 148"/>
                  <a:gd name="T45" fmla="*/ 3 h 90"/>
                  <a:gd name="T46" fmla="*/ 7 w 148"/>
                  <a:gd name="T47" fmla="*/ 2 h 90"/>
                  <a:gd name="T48" fmla="*/ 15 w 148"/>
                  <a:gd name="T49" fmla="*/ 1 h 90"/>
                  <a:gd name="T50" fmla="*/ 20 w 148"/>
                  <a:gd name="T51" fmla="*/ 0 h 90"/>
                  <a:gd name="T52" fmla="*/ 26 w 148"/>
                  <a:gd name="T53" fmla="*/ 0 h 90"/>
                  <a:gd name="T54" fmla="*/ 39 w 148"/>
                  <a:gd name="T55" fmla="*/ 0 h 90"/>
                  <a:gd name="T56" fmla="*/ 53 w 148"/>
                  <a:gd name="T57" fmla="*/ 2 h 90"/>
                  <a:gd name="T58" fmla="*/ 68 w 148"/>
                  <a:gd name="T59" fmla="*/ 5 h 90"/>
                  <a:gd name="T60" fmla="*/ 84 w 148"/>
                  <a:gd name="T61" fmla="*/ 11 h 90"/>
                  <a:gd name="T62" fmla="*/ 92 w 148"/>
                  <a:gd name="T63" fmla="*/ 15 h 90"/>
                  <a:gd name="T64" fmla="*/ 96 w 148"/>
                  <a:gd name="T65" fmla="*/ 17 h 90"/>
                  <a:gd name="T66" fmla="*/ 99 w 148"/>
                  <a:gd name="T67" fmla="*/ 19 h 90"/>
                  <a:gd name="T68" fmla="*/ 106 w 148"/>
                  <a:gd name="T69" fmla="*/ 24 h 90"/>
                  <a:gd name="T70" fmla="*/ 113 w 148"/>
                  <a:gd name="T71" fmla="*/ 29 h 90"/>
                  <a:gd name="T72" fmla="*/ 125 w 148"/>
                  <a:gd name="T73" fmla="*/ 41 h 90"/>
                  <a:gd name="T74" fmla="*/ 134 w 148"/>
                  <a:gd name="T75" fmla="*/ 52 h 90"/>
                  <a:gd name="T76" fmla="*/ 140 w 148"/>
                  <a:gd name="T77" fmla="*/ 63 h 90"/>
                  <a:gd name="T78" fmla="*/ 145 w 148"/>
                  <a:gd name="T79" fmla="*/ 72 h 90"/>
                  <a:gd name="T80" fmla="*/ 146 w 148"/>
                  <a:gd name="T81" fmla="*/ 76 h 90"/>
                  <a:gd name="T82" fmla="*/ 147 w 148"/>
                  <a:gd name="T83" fmla="*/ 79 h 90"/>
                  <a:gd name="T84" fmla="*/ 148 w 148"/>
                  <a:gd name="T85" fmla="*/ 81 h 90"/>
                  <a:gd name="T86" fmla="*/ 148 w 148"/>
                  <a:gd name="T87" fmla="*/ 81 h 90"/>
                  <a:gd name="T88" fmla="*/ 96 w 148"/>
                  <a:gd name="T8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96" y="90"/>
                    </a:moveTo>
                    <a:cubicBezTo>
                      <a:pt x="96" y="90"/>
                      <a:pt x="96" y="90"/>
                      <a:pt x="96" y="90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8"/>
                    </a:cubicBezTo>
                    <a:cubicBezTo>
                      <a:pt x="96" y="88"/>
                      <a:pt x="96" y="87"/>
                      <a:pt x="96" y="86"/>
                    </a:cubicBezTo>
                    <a:cubicBezTo>
                      <a:pt x="96" y="85"/>
                      <a:pt x="96" y="83"/>
                      <a:pt x="95" y="80"/>
                    </a:cubicBezTo>
                    <a:cubicBezTo>
                      <a:pt x="95" y="78"/>
                      <a:pt x="95" y="75"/>
                      <a:pt x="94" y="72"/>
                    </a:cubicBezTo>
                    <a:cubicBezTo>
                      <a:pt x="93" y="69"/>
                      <a:pt x="92" y="66"/>
                      <a:pt x="91" y="63"/>
                    </a:cubicBezTo>
                    <a:cubicBezTo>
                      <a:pt x="89" y="60"/>
                      <a:pt x="88" y="56"/>
                      <a:pt x="86" y="53"/>
                    </a:cubicBezTo>
                    <a:cubicBezTo>
                      <a:pt x="85" y="51"/>
                      <a:pt x="84" y="50"/>
                      <a:pt x="83" y="48"/>
                    </a:cubicBezTo>
                    <a:cubicBezTo>
                      <a:pt x="81" y="46"/>
                      <a:pt x="80" y="45"/>
                      <a:pt x="79" y="43"/>
                    </a:cubicBezTo>
                    <a:cubicBezTo>
                      <a:pt x="78" y="42"/>
                      <a:pt x="78" y="41"/>
                      <a:pt x="77" y="40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7" y="30"/>
                      <a:pt x="63" y="27"/>
                      <a:pt x="59" y="25"/>
                    </a:cubicBezTo>
                    <a:cubicBezTo>
                      <a:pt x="56" y="22"/>
                      <a:pt x="52" y="20"/>
                      <a:pt x="48" y="18"/>
                    </a:cubicBezTo>
                    <a:cubicBezTo>
                      <a:pt x="44" y="16"/>
                      <a:pt x="40" y="14"/>
                      <a:pt x="36" y="12"/>
                    </a:cubicBezTo>
                    <a:cubicBezTo>
                      <a:pt x="32" y="11"/>
                      <a:pt x="28" y="10"/>
                      <a:pt x="25" y="8"/>
                    </a:cubicBezTo>
                    <a:cubicBezTo>
                      <a:pt x="23" y="8"/>
                      <a:pt x="21" y="7"/>
                      <a:pt x="20" y="7"/>
                    </a:cubicBezTo>
                    <a:cubicBezTo>
                      <a:pt x="18" y="6"/>
                      <a:pt x="16" y="6"/>
                      <a:pt x="15" y="6"/>
                    </a:cubicBezTo>
                    <a:cubicBezTo>
                      <a:pt x="12" y="5"/>
                      <a:pt x="9" y="4"/>
                      <a:pt x="7" y="4"/>
                    </a:cubicBezTo>
                    <a:cubicBezTo>
                      <a:pt x="3" y="3"/>
                      <a:pt x="0" y="3"/>
                      <a:pt x="0" y="3"/>
                    </a:cubicBezTo>
                    <a:cubicBezTo>
                      <a:pt x="0" y="3"/>
                      <a:pt x="3" y="2"/>
                      <a:pt x="7" y="2"/>
                    </a:cubicBezTo>
                    <a:cubicBezTo>
                      <a:pt x="9" y="1"/>
                      <a:pt x="12" y="1"/>
                      <a:pt x="15" y="1"/>
                    </a:cubicBezTo>
                    <a:cubicBezTo>
                      <a:pt x="17" y="1"/>
                      <a:pt x="19" y="0"/>
                      <a:pt x="20" y="0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30" y="0"/>
                      <a:pt x="34" y="0"/>
                      <a:pt x="39" y="0"/>
                    </a:cubicBezTo>
                    <a:cubicBezTo>
                      <a:pt x="43" y="1"/>
                      <a:pt x="48" y="1"/>
                      <a:pt x="53" y="2"/>
                    </a:cubicBezTo>
                    <a:cubicBezTo>
                      <a:pt x="58" y="2"/>
                      <a:pt x="63" y="4"/>
                      <a:pt x="68" y="5"/>
                    </a:cubicBezTo>
                    <a:cubicBezTo>
                      <a:pt x="74" y="7"/>
                      <a:pt x="79" y="9"/>
                      <a:pt x="84" y="11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2" y="21"/>
                      <a:pt x="104" y="22"/>
                      <a:pt x="106" y="24"/>
                    </a:cubicBezTo>
                    <a:cubicBezTo>
                      <a:pt x="109" y="26"/>
                      <a:pt x="111" y="27"/>
                      <a:pt x="113" y="29"/>
                    </a:cubicBezTo>
                    <a:cubicBezTo>
                      <a:pt x="117" y="33"/>
                      <a:pt x="121" y="37"/>
                      <a:pt x="125" y="41"/>
                    </a:cubicBezTo>
                    <a:cubicBezTo>
                      <a:pt x="128" y="45"/>
                      <a:pt x="131" y="48"/>
                      <a:pt x="134" y="52"/>
                    </a:cubicBezTo>
                    <a:cubicBezTo>
                      <a:pt x="136" y="56"/>
                      <a:pt x="138" y="60"/>
                      <a:pt x="140" y="63"/>
                    </a:cubicBezTo>
                    <a:cubicBezTo>
                      <a:pt x="142" y="66"/>
                      <a:pt x="144" y="69"/>
                      <a:pt x="145" y="72"/>
                    </a:cubicBezTo>
                    <a:cubicBezTo>
                      <a:pt x="145" y="73"/>
                      <a:pt x="146" y="75"/>
                      <a:pt x="146" y="76"/>
                    </a:cubicBezTo>
                    <a:cubicBezTo>
                      <a:pt x="147" y="77"/>
                      <a:pt x="147" y="78"/>
                      <a:pt x="147" y="79"/>
                    </a:cubicBezTo>
                    <a:cubicBezTo>
                      <a:pt x="148" y="80"/>
                      <a:pt x="148" y="80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cubicBezTo>
                      <a:pt x="96" y="90"/>
                      <a:pt x="96" y="90"/>
                      <a:pt x="96" y="90"/>
                    </a:cubicBezTo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5" name="Freeform 158"/>
              <p:cNvSpPr>
                <a:spLocks/>
              </p:cNvSpPr>
              <p:nvPr/>
            </p:nvSpPr>
            <p:spPr bwMode="auto">
              <a:xfrm>
                <a:off x="4724" y="3517"/>
                <a:ext cx="94" cy="281"/>
              </a:xfrm>
              <a:custGeom>
                <a:avLst/>
                <a:gdLst>
                  <a:gd name="T0" fmla="*/ 0 w 53"/>
                  <a:gd name="T1" fmla="*/ 150 h 150"/>
                  <a:gd name="T2" fmla="*/ 0 w 53"/>
                  <a:gd name="T3" fmla="*/ 148 h 150"/>
                  <a:gd name="T4" fmla="*/ 1 w 53"/>
                  <a:gd name="T5" fmla="*/ 143 h 150"/>
                  <a:gd name="T6" fmla="*/ 2 w 53"/>
                  <a:gd name="T7" fmla="*/ 125 h 150"/>
                  <a:gd name="T8" fmla="*/ 12 w 53"/>
                  <a:gd name="T9" fmla="*/ 70 h 150"/>
                  <a:gd name="T10" fmla="*/ 20 w 53"/>
                  <a:gd name="T11" fmla="*/ 42 h 150"/>
                  <a:gd name="T12" fmla="*/ 26 w 53"/>
                  <a:gd name="T13" fmla="*/ 30 h 150"/>
                  <a:gd name="T14" fmla="*/ 32 w 53"/>
                  <a:gd name="T15" fmla="*/ 19 h 150"/>
                  <a:gd name="T16" fmla="*/ 37 w 53"/>
                  <a:gd name="T17" fmla="*/ 10 h 150"/>
                  <a:gd name="T18" fmla="*/ 43 w 53"/>
                  <a:gd name="T19" fmla="*/ 5 h 150"/>
                  <a:gd name="T20" fmla="*/ 47 w 53"/>
                  <a:gd name="T21" fmla="*/ 1 h 150"/>
                  <a:gd name="T22" fmla="*/ 48 w 53"/>
                  <a:gd name="T23" fmla="*/ 0 h 150"/>
                  <a:gd name="T24" fmla="*/ 47 w 53"/>
                  <a:gd name="T25" fmla="*/ 2 h 150"/>
                  <a:gd name="T26" fmla="*/ 45 w 53"/>
                  <a:gd name="T27" fmla="*/ 6 h 150"/>
                  <a:gd name="T28" fmla="*/ 42 w 53"/>
                  <a:gd name="T29" fmla="*/ 13 h 150"/>
                  <a:gd name="T30" fmla="*/ 39 w 53"/>
                  <a:gd name="T31" fmla="*/ 22 h 150"/>
                  <a:gd name="T32" fmla="*/ 38 w 53"/>
                  <a:gd name="T33" fmla="*/ 33 h 150"/>
                  <a:gd name="T34" fmla="*/ 37 w 53"/>
                  <a:gd name="T35" fmla="*/ 45 h 150"/>
                  <a:gd name="T36" fmla="*/ 38 w 53"/>
                  <a:gd name="T37" fmla="*/ 72 h 150"/>
                  <a:gd name="T38" fmla="*/ 47 w 53"/>
                  <a:gd name="T39" fmla="*/ 123 h 150"/>
                  <a:gd name="T40" fmla="*/ 51 w 53"/>
                  <a:gd name="T41" fmla="*/ 139 h 150"/>
                  <a:gd name="T42" fmla="*/ 52 w 53"/>
                  <a:gd name="T43" fmla="*/ 143 h 150"/>
                  <a:gd name="T44" fmla="*/ 53 w 53"/>
                  <a:gd name="T45" fmla="*/ 144 h 150"/>
                  <a:gd name="T46" fmla="*/ 0 w 53"/>
                  <a:gd name="T4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150">
                    <a:moveTo>
                      <a:pt x="0" y="150"/>
                    </a:moveTo>
                    <a:cubicBezTo>
                      <a:pt x="0" y="150"/>
                      <a:pt x="0" y="150"/>
                      <a:pt x="0" y="148"/>
                    </a:cubicBezTo>
                    <a:cubicBezTo>
                      <a:pt x="0" y="147"/>
                      <a:pt x="0" y="145"/>
                      <a:pt x="1" y="143"/>
                    </a:cubicBezTo>
                    <a:cubicBezTo>
                      <a:pt x="1" y="139"/>
                      <a:pt x="1" y="132"/>
                      <a:pt x="2" y="125"/>
                    </a:cubicBezTo>
                    <a:cubicBezTo>
                      <a:pt x="4" y="110"/>
                      <a:pt x="7" y="90"/>
                      <a:pt x="12" y="70"/>
                    </a:cubicBezTo>
                    <a:cubicBezTo>
                      <a:pt x="14" y="61"/>
                      <a:pt x="17" y="51"/>
                      <a:pt x="20" y="42"/>
                    </a:cubicBezTo>
                    <a:cubicBezTo>
                      <a:pt x="22" y="38"/>
                      <a:pt x="24" y="33"/>
                      <a:pt x="26" y="30"/>
                    </a:cubicBezTo>
                    <a:cubicBezTo>
                      <a:pt x="28" y="26"/>
                      <a:pt x="30" y="22"/>
                      <a:pt x="32" y="19"/>
                    </a:cubicBezTo>
                    <a:cubicBezTo>
                      <a:pt x="33" y="16"/>
                      <a:pt x="36" y="13"/>
                      <a:pt x="37" y="10"/>
                    </a:cubicBezTo>
                    <a:cubicBezTo>
                      <a:pt x="39" y="8"/>
                      <a:pt x="41" y="6"/>
                      <a:pt x="43" y="5"/>
                    </a:cubicBezTo>
                    <a:cubicBezTo>
                      <a:pt x="44" y="3"/>
                      <a:pt x="46" y="2"/>
                      <a:pt x="47" y="1"/>
                    </a:cubicBezTo>
                    <a:cubicBezTo>
                      <a:pt x="47" y="1"/>
                      <a:pt x="48" y="0"/>
                      <a:pt x="48" y="0"/>
                    </a:cubicBezTo>
                    <a:cubicBezTo>
                      <a:pt x="48" y="0"/>
                      <a:pt x="48" y="1"/>
                      <a:pt x="47" y="2"/>
                    </a:cubicBezTo>
                    <a:cubicBezTo>
                      <a:pt x="46" y="3"/>
                      <a:pt x="45" y="4"/>
                      <a:pt x="45" y="6"/>
                    </a:cubicBezTo>
                    <a:cubicBezTo>
                      <a:pt x="44" y="8"/>
                      <a:pt x="43" y="10"/>
                      <a:pt x="42" y="13"/>
                    </a:cubicBezTo>
                    <a:cubicBezTo>
                      <a:pt x="41" y="15"/>
                      <a:pt x="40" y="19"/>
                      <a:pt x="39" y="22"/>
                    </a:cubicBezTo>
                    <a:cubicBezTo>
                      <a:pt x="38" y="25"/>
                      <a:pt x="38" y="29"/>
                      <a:pt x="38" y="33"/>
                    </a:cubicBezTo>
                    <a:cubicBezTo>
                      <a:pt x="37" y="37"/>
                      <a:pt x="37" y="41"/>
                      <a:pt x="37" y="45"/>
                    </a:cubicBezTo>
                    <a:cubicBezTo>
                      <a:pt x="37" y="54"/>
                      <a:pt x="37" y="63"/>
                      <a:pt x="38" y="72"/>
                    </a:cubicBezTo>
                    <a:cubicBezTo>
                      <a:pt x="40" y="91"/>
                      <a:pt x="44" y="109"/>
                      <a:pt x="47" y="123"/>
                    </a:cubicBezTo>
                    <a:cubicBezTo>
                      <a:pt x="49" y="129"/>
                      <a:pt x="50" y="135"/>
                      <a:pt x="51" y="139"/>
                    </a:cubicBezTo>
                    <a:cubicBezTo>
                      <a:pt x="52" y="140"/>
                      <a:pt x="52" y="142"/>
                      <a:pt x="52" y="143"/>
                    </a:cubicBezTo>
                    <a:cubicBezTo>
                      <a:pt x="53" y="144"/>
                      <a:pt x="53" y="144"/>
                      <a:pt x="53" y="144"/>
                    </a:cubicBez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6" name="Freeform 159"/>
              <p:cNvSpPr>
                <a:spLocks/>
              </p:cNvSpPr>
              <p:nvPr/>
            </p:nvSpPr>
            <p:spPr bwMode="auto">
              <a:xfrm>
                <a:off x="457" y="3807"/>
                <a:ext cx="116" cy="21"/>
              </a:xfrm>
              <a:custGeom>
                <a:avLst/>
                <a:gdLst>
                  <a:gd name="T0" fmla="*/ 65 w 65"/>
                  <a:gd name="T1" fmla="*/ 11 h 11"/>
                  <a:gd name="T2" fmla="*/ 33 w 65"/>
                  <a:gd name="T3" fmla="*/ 0 h 11"/>
                  <a:gd name="T4" fmla="*/ 0 w 65"/>
                  <a:gd name="T5" fmla="*/ 11 h 11"/>
                  <a:gd name="T6" fmla="*/ 65 w 6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11"/>
                    </a:moveTo>
                    <a:cubicBezTo>
                      <a:pt x="56" y="4"/>
                      <a:pt x="45" y="0"/>
                      <a:pt x="33" y="0"/>
                    </a:cubicBezTo>
                    <a:cubicBezTo>
                      <a:pt x="20" y="0"/>
                      <a:pt x="9" y="4"/>
                      <a:pt x="0" y="11"/>
                    </a:cubicBez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7" name="Freeform 160"/>
              <p:cNvSpPr>
                <a:spLocks/>
              </p:cNvSpPr>
              <p:nvPr/>
            </p:nvSpPr>
            <p:spPr bwMode="auto">
              <a:xfrm>
                <a:off x="709" y="3807"/>
                <a:ext cx="115" cy="21"/>
              </a:xfrm>
              <a:custGeom>
                <a:avLst/>
                <a:gdLst>
                  <a:gd name="T0" fmla="*/ 65 w 65"/>
                  <a:gd name="T1" fmla="*/ 11 h 11"/>
                  <a:gd name="T2" fmla="*/ 32 w 65"/>
                  <a:gd name="T3" fmla="*/ 0 h 11"/>
                  <a:gd name="T4" fmla="*/ 0 w 65"/>
                  <a:gd name="T5" fmla="*/ 11 h 11"/>
                  <a:gd name="T6" fmla="*/ 65 w 6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11"/>
                    </a:moveTo>
                    <a:cubicBezTo>
                      <a:pt x="56" y="4"/>
                      <a:pt x="45" y="0"/>
                      <a:pt x="32" y="0"/>
                    </a:cubicBezTo>
                    <a:cubicBezTo>
                      <a:pt x="20" y="0"/>
                      <a:pt x="9" y="4"/>
                      <a:pt x="0" y="11"/>
                    </a:cubicBezTo>
                    <a:cubicBezTo>
                      <a:pt x="65" y="11"/>
                      <a:pt x="65" y="11"/>
                      <a:pt x="65" y="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8" name="Freeform 161"/>
              <p:cNvSpPr>
                <a:spLocks/>
              </p:cNvSpPr>
              <p:nvPr/>
            </p:nvSpPr>
            <p:spPr bwMode="auto">
              <a:xfrm>
                <a:off x="510" y="3674"/>
                <a:ext cx="261" cy="154"/>
              </a:xfrm>
              <a:custGeom>
                <a:avLst/>
                <a:gdLst>
                  <a:gd name="T0" fmla="*/ 146 w 147"/>
                  <a:gd name="T1" fmla="*/ 82 h 82"/>
                  <a:gd name="T2" fmla="*/ 147 w 147"/>
                  <a:gd name="T3" fmla="*/ 73 h 82"/>
                  <a:gd name="T4" fmla="*/ 73 w 147"/>
                  <a:gd name="T5" fmla="*/ 0 h 82"/>
                  <a:gd name="T6" fmla="*/ 0 w 147"/>
                  <a:gd name="T7" fmla="*/ 73 h 82"/>
                  <a:gd name="T8" fmla="*/ 1 w 147"/>
                  <a:gd name="T9" fmla="*/ 82 h 82"/>
                  <a:gd name="T10" fmla="*/ 146 w 147"/>
                  <a:gd name="T1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82">
                    <a:moveTo>
                      <a:pt x="146" y="82"/>
                    </a:moveTo>
                    <a:cubicBezTo>
                      <a:pt x="146" y="79"/>
                      <a:pt x="147" y="76"/>
                      <a:pt x="147" y="73"/>
                    </a:cubicBezTo>
                    <a:cubicBezTo>
                      <a:pt x="147" y="33"/>
                      <a:pt x="114" y="0"/>
                      <a:pt x="73" y="0"/>
                    </a:cubicBezTo>
                    <a:cubicBezTo>
                      <a:pt x="33" y="0"/>
                      <a:pt x="0" y="33"/>
                      <a:pt x="0" y="73"/>
                    </a:cubicBezTo>
                    <a:cubicBezTo>
                      <a:pt x="0" y="76"/>
                      <a:pt x="1" y="79"/>
                      <a:pt x="1" y="82"/>
                    </a:cubicBezTo>
                    <a:cubicBezTo>
                      <a:pt x="146" y="82"/>
                      <a:pt x="146" y="82"/>
                      <a:pt x="146" y="82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9" name="Oval 162"/>
              <p:cNvSpPr>
                <a:spLocks noChangeArrowheads="1"/>
              </p:cNvSpPr>
              <p:nvPr/>
            </p:nvSpPr>
            <p:spPr bwMode="auto">
              <a:xfrm>
                <a:off x="546" y="3738"/>
                <a:ext cx="55" cy="58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0" name="Oval 163"/>
              <p:cNvSpPr>
                <a:spLocks noChangeArrowheads="1"/>
              </p:cNvSpPr>
              <p:nvPr/>
            </p:nvSpPr>
            <p:spPr bwMode="auto">
              <a:xfrm>
                <a:off x="626" y="3695"/>
                <a:ext cx="55" cy="58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1" name="Freeform 164"/>
              <p:cNvSpPr>
                <a:spLocks/>
              </p:cNvSpPr>
              <p:nvPr/>
            </p:nvSpPr>
            <p:spPr bwMode="auto">
              <a:xfrm>
                <a:off x="610" y="3787"/>
                <a:ext cx="55" cy="41"/>
              </a:xfrm>
              <a:custGeom>
                <a:avLst/>
                <a:gdLst>
                  <a:gd name="T0" fmla="*/ 29 w 31"/>
                  <a:gd name="T1" fmla="*/ 22 h 22"/>
                  <a:gd name="T2" fmla="*/ 31 w 31"/>
                  <a:gd name="T3" fmla="*/ 17 h 22"/>
                  <a:gd name="T4" fmla="*/ 16 w 31"/>
                  <a:gd name="T5" fmla="*/ 0 h 22"/>
                  <a:gd name="T6" fmla="*/ 0 w 31"/>
                  <a:gd name="T7" fmla="*/ 15 h 22"/>
                  <a:gd name="T8" fmla="*/ 1 w 31"/>
                  <a:gd name="T9" fmla="*/ 22 h 22"/>
                  <a:gd name="T10" fmla="*/ 29 w 3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2">
                    <a:moveTo>
                      <a:pt x="29" y="22"/>
                    </a:moveTo>
                    <a:cubicBezTo>
                      <a:pt x="30" y="20"/>
                      <a:pt x="31" y="18"/>
                      <a:pt x="31" y="17"/>
                    </a:cubicBezTo>
                    <a:cubicBezTo>
                      <a:pt x="31" y="8"/>
                      <a:pt x="25" y="1"/>
                      <a:pt x="16" y="0"/>
                    </a:cubicBezTo>
                    <a:cubicBezTo>
                      <a:pt x="8" y="0"/>
                      <a:pt x="0" y="6"/>
                      <a:pt x="0" y="15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29" y="22"/>
                      <a:pt x="29" y="22"/>
                      <a:pt x="29" y="22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2" name="Freeform 165"/>
              <p:cNvSpPr>
                <a:spLocks/>
              </p:cNvSpPr>
              <p:nvPr/>
            </p:nvSpPr>
            <p:spPr bwMode="auto">
              <a:xfrm>
                <a:off x="690" y="3759"/>
                <a:ext cx="60" cy="65"/>
              </a:xfrm>
              <a:custGeom>
                <a:avLst/>
                <a:gdLst>
                  <a:gd name="T0" fmla="*/ 32 w 34"/>
                  <a:gd name="T1" fmla="*/ 14 h 35"/>
                  <a:gd name="T2" fmla="*/ 21 w 34"/>
                  <a:gd name="T3" fmla="*/ 32 h 35"/>
                  <a:gd name="T4" fmla="*/ 2 w 34"/>
                  <a:gd name="T5" fmla="*/ 21 h 35"/>
                  <a:gd name="T6" fmla="*/ 13 w 34"/>
                  <a:gd name="T7" fmla="*/ 2 h 35"/>
                  <a:gd name="T8" fmla="*/ 32 w 34"/>
                  <a:gd name="T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2" y="14"/>
                    </a:moveTo>
                    <a:cubicBezTo>
                      <a:pt x="34" y="22"/>
                      <a:pt x="29" y="30"/>
                      <a:pt x="21" y="32"/>
                    </a:cubicBezTo>
                    <a:cubicBezTo>
                      <a:pt x="12" y="35"/>
                      <a:pt x="4" y="30"/>
                      <a:pt x="2" y="21"/>
                    </a:cubicBezTo>
                    <a:cubicBezTo>
                      <a:pt x="0" y="13"/>
                      <a:pt x="5" y="4"/>
                      <a:pt x="13" y="2"/>
                    </a:cubicBezTo>
                    <a:cubicBezTo>
                      <a:pt x="21" y="0"/>
                      <a:pt x="30" y="5"/>
                      <a:pt x="32" y="14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3" name="Freeform 166"/>
              <p:cNvSpPr>
                <a:spLocks/>
              </p:cNvSpPr>
              <p:nvPr/>
            </p:nvSpPr>
            <p:spPr bwMode="auto">
              <a:xfrm>
                <a:off x="769" y="3807"/>
                <a:ext cx="55" cy="21"/>
              </a:xfrm>
              <a:custGeom>
                <a:avLst/>
                <a:gdLst>
                  <a:gd name="T0" fmla="*/ 1 w 31"/>
                  <a:gd name="T1" fmla="*/ 0 h 11"/>
                  <a:gd name="T2" fmla="*/ 1 w 31"/>
                  <a:gd name="T3" fmla="*/ 2 h 11"/>
                  <a:gd name="T4" fmla="*/ 0 w 31"/>
                  <a:gd name="T5" fmla="*/ 11 h 11"/>
                  <a:gd name="T6" fmla="*/ 31 w 31"/>
                  <a:gd name="T7" fmla="*/ 11 h 11"/>
                  <a:gd name="T8" fmla="*/ 1 w 3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1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3" y="5"/>
                      <a:pt x="12" y="1"/>
                      <a:pt x="1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4" name="Freeform 167"/>
              <p:cNvSpPr>
                <a:spLocks noEditPoints="1"/>
              </p:cNvSpPr>
              <p:nvPr/>
            </p:nvSpPr>
            <p:spPr bwMode="auto">
              <a:xfrm>
                <a:off x="651" y="3676"/>
                <a:ext cx="120" cy="152"/>
              </a:xfrm>
              <a:custGeom>
                <a:avLst/>
                <a:gdLst>
                  <a:gd name="T0" fmla="*/ 39 w 68"/>
                  <a:gd name="T1" fmla="*/ 77 h 81"/>
                  <a:gd name="T2" fmla="*/ 24 w 68"/>
                  <a:gd name="T3" fmla="*/ 65 h 81"/>
                  <a:gd name="T4" fmla="*/ 35 w 68"/>
                  <a:gd name="T5" fmla="*/ 46 h 81"/>
                  <a:gd name="T6" fmla="*/ 39 w 68"/>
                  <a:gd name="T7" fmla="*/ 46 h 81"/>
                  <a:gd name="T8" fmla="*/ 54 w 68"/>
                  <a:gd name="T9" fmla="*/ 58 h 81"/>
                  <a:gd name="T10" fmla="*/ 43 w 68"/>
                  <a:gd name="T11" fmla="*/ 76 h 81"/>
                  <a:gd name="T12" fmla="*/ 39 w 68"/>
                  <a:gd name="T13" fmla="*/ 77 h 81"/>
                  <a:gd name="T14" fmla="*/ 0 w 68"/>
                  <a:gd name="T15" fmla="*/ 0 h 81"/>
                  <a:gd name="T16" fmla="*/ 0 w 68"/>
                  <a:gd name="T17" fmla="*/ 10 h 81"/>
                  <a:gd name="T18" fmla="*/ 1 w 68"/>
                  <a:gd name="T19" fmla="*/ 10 h 81"/>
                  <a:gd name="T20" fmla="*/ 17 w 68"/>
                  <a:gd name="T21" fmla="*/ 26 h 81"/>
                  <a:gd name="T22" fmla="*/ 1 w 68"/>
                  <a:gd name="T23" fmla="*/ 41 h 81"/>
                  <a:gd name="T24" fmla="*/ 0 w 68"/>
                  <a:gd name="T25" fmla="*/ 41 h 81"/>
                  <a:gd name="T26" fmla="*/ 0 w 68"/>
                  <a:gd name="T27" fmla="*/ 61 h 81"/>
                  <a:gd name="T28" fmla="*/ 8 w 68"/>
                  <a:gd name="T29" fmla="*/ 76 h 81"/>
                  <a:gd name="T30" fmla="*/ 6 w 68"/>
                  <a:gd name="T31" fmla="*/ 81 h 81"/>
                  <a:gd name="T32" fmla="*/ 67 w 68"/>
                  <a:gd name="T33" fmla="*/ 81 h 81"/>
                  <a:gd name="T34" fmla="*/ 68 w 68"/>
                  <a:gd name="T35" fmla="*/ 72 h 81"/>
                  <a:gd name="T36" fmla="*/ 68 w 68"/>
                  <a:gd name="T37" fmla="*/ 70 h 81"/>
                  <a:gd name="T38" fmla="*/ 68 w 68"/>
                  <a:gd name="T39" fmla="*/ 70 h 81"/>
                  <a:gd name="T40" fmla="*/ 0 w 68"/>
                  <a:gd name="T4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81">
                    <a:moveTo>
                      <a:pt x="39" y="77"/>
                    </a:moveTo>
                    <a:cubicBezTo>
                      <a:pt x="32" y="77"/>
                      <a:pt x="26" y="72"/>
                      <a:pt x="24" y="65"/>
                    </a:cubicBezTo>
                    <a:cubicBezTo>
                      <a:pt x="22" y="57"/>
                      <a:pt x="27" y="48"/>
                      <a:pt x="35" y="46"/>
                    </a:cubicBezTo>
                    <a:cubicBezTo>
                      <a:pt x="36" y="46"/>
                      <a:pt x="38" y="46"/>
                      <a:pt x="39" y="46"/>
                    </a:cubicBezTo>
                    <a:cubicBezTo>
                      <a:pt x="46" y="46"/>
                      <a:pt x="52" y="51"/>
                      <a:pt x="54" y="58"/>
                    </a:cubicBezTo>
                    <a:cubicBezTo>
                      <a:pt x="56" y="66"/>
                      <a:pt x="51" y="74"/>
                      <a:pt x="43" y="76"/>
                    </a:cubicBezTo>
                    <a:cubicBezTo>
                      <a:pt x="41" y="77"/>
                      <a:pt x="40" y="77"/>
                      <a:pt x="39" y="77"/>
                    </a:cubicBezTo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0" y="10"/>
                      <a:pt x="17" y="17"/>
                      <a:pt x="17" y="26"/>
                    </a:cubicBezTo>
                    <a:cubicBezTo>
                      <a:pt x="17" y="34"/>
                      <a:pt x="10" y="41"/>
                      <a:pt x="1" y="41"/>
                    </a:cubicBezTo>
                    <a:cubicBezTo>
                      <a:pt x="1" y="41"/>
                      <a:pt x="0" y="41"/>
                      <a:pt x="0" y="4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5" y="64"/>
                      <a:pt x="8" y="69"/>
                      <a:pt x="8" y="76"/>
                    </a:cubicBezTo>
                    <a:cubicBezTo>
                      <a:pt x="8" y="77"/>
                      <a:pt x="7" y="79"/>
                      <a:pt x="6" y="81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8"/>
                      <a:pt x="68" y="75"/>
                      <a:pt x="68" y="72"/>
                    </a:cubicBezTo>
                    <a:cubicBezTo>
                      <a:pt x="68" y="72"/>
                      <a:pt x="68" y="71"/>
                      <a:pt x="68" y="70"/>
                    </a:cubicBezTo>
                    <a:cubicBezTo>
                      <a:pt x="68" y="70"/>
                      <a:pt x="68" y="70"/>
                      <a:pt x="68" y="70"/>
                    </a:cubicBezTo>
                    <a:cubicBezTo>
                      <a:pt x="67" y="33"/>
                      <a:pt x="37" y="2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5" name="Freeform 168"/>
              <p:cNvSpPr>
                <a:spLocks/>
              </p:cNvSpPr>
              <p:nvPr/>
            </p:nvSpPr>
            <p:spPr bwMode="auto">
              <a:xfrm>
                <a:off x="651" y="3695"/>
                <a:ext cx="30" cy="58"/>
              </a:xfrm>
              <a:custGeom>
                <a:avLst/>
                <a:gdLst>
                  <a:gd name="T0" fmla="*/ 1 w 17"/>
                  <a:gd name="T1" fmla="*/ 0 h 31"/>
                  <a:gd name="T2" fmla="*/ 0 w 17"/>
                  <a:gd name="T3" fmla="*/ 0 h 31"/>
                  <a:gd name="T4" fmla="*/ 0 w 17"/>
                  <a:gd name="T5" fmla="*/ 31 h 31"/>
                  <a:gd name="T6" fmla="*/ 1 w 17"/>
                  <a:gd name="T7" fmla="*/ 31 h 31"/>
                  <a:gd name="T8" fmla="*/ 17 w 17"/>
                  <a:gd name="T9" fmla="*/ 16 h 31"/>
                  <a:gd name="T10" fmla="*/ 1 w 17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1" y="31"/>
                      <a:pt x="1" y="31"/>
                    </a:cubicBezTo>
                    <a:cubicBezTo>
                      <a:pt x="10" y="31"/>
                      <a:pt x="17" y="24"/>
                      <a:pt x="17" y="16"/>
                    </a:cubicBezTo>
                    <a:cubicBezTo>
                      <a:pt x="17" y="7"/>
                      <a:pt x="10" y="0"/>
                      <a:pt x="1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6" name="Freeform 169"/>
              <p:cNvSpPr>
                <a:spLocks/>
              </p:cNvSpPr>
              <p:nvPr/>
            </p:nvSpPr>
            <p:spPr bwMode="auto">
              <a:xfrm>
                <a:off x="651" y="3791"/>
                <a:ext cx="14" cy="37"/>
              </a:xfrm>
              <a:custGeom>
                <a:avLst/>
                <a:gdLst>
                  <a:gd name="T0" fmla="*/ 0 w 8"/>
                  <a:gd name="T1" fmla="*/ 0 h 20"/>
                  <a:gd name="T2" fmla="*/ 0 w 8"/>
                  <a:gd name="T3" fmla="*/ 20 h 20"/>
                  <a:gd name="T4" fmla="*/ 6 w 8"/>
                  <a:gd name="T5" fmla="*/ 20 h 20"/>
                  <a:gd name="T6" fmla="*/ 8 w 8"/>
                  <a:gd name="T7" fmla="*/ 15 h 20"/>
                  <a:gd name="T8" fmla="*/ 0 w 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18"/>
                      <a:pt x="8" y="16"/>
                      <a:pt x="8" y="15"/>
                    </a:cubicBezTo>
                    <a:cubicBezTo>
                      <a:pt x="8" y="8"/>
                      <a:pt x="5" y="3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7" name="Freeform 170"/>
              <p:cNvSpPr>
                <a:spLocks/>
              </p:cNvSpPr>
              <p:nvPr/>
            </p:nvSpPr>
            <p:spPr bwMode="auto">
              <a:xfrm>
                <a:off x="690" y="3762"/>
                <a:ext cx="60" cy="59"/>
              </a:xfrm>
              <a:custGeom>
                <a:avLst/>
                <a:gdLst>
                  <a:gd name="T0" fmla="*/ 17 w 34"/>
                  <a:gd name="T1" fmla="*/ 0 h 31"/>
                  <a:gd name="T2" fmla="*/ 13 w 34"/>
                  <a:gd name="T3" fmla="*/ 0 h 31"/>
                  <a:gd name="T4" fmla="*/ 2 w 34"/>
                  <a:gd name="T5" fmla="*/ 19 h 31"/>
                  <a:gd name="T6" fmla="*/ 17 w 34"/>
                  <a:gd name="T7" fmla="*/ 31 h 31"/>
                  <a:gd name="T8" fmla="*/ 21 w 34"/>
                  <a:gd name="T9" fmla="*/ 30 h 31"/>
                  <a:gd name="T10" fmla="*/ 32 w 34"/>
                  <a:gd name="T11" fmla="*/ 12 h 31"/>
                  <a:gd name="T12" fmla="*/ 17 w 34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1">
                    <a:moveTo>
                      <a:pt x="17" y="0"/>
                    </a:moveTo>
                    <a:cubicBezTo>
                      <a:pt x="16" y="0"/>
                      <a:pt x="14" y="0"/>
                      <a:pt x="13" y="0"/>
                    </a:cubicBezTo>
                    <a:cubicBezTo>
                      <a:pt x="5" y="2"/>
                      <a:pt x="0" y="11"/>
                      <a:pt x="2" y="19"/>
                    </a:cubicBezTo>
                    <a:cubicBezTo>
                      <a:pt x="4" y="26"/>
                      <a:pt x="10" y="31"/>
                      <a:pt x="17" y="31"/>
                    </a:cubicBezTo>
                    <a:cubicBezTo>
                      <a:pt x="18" y="31"/>
                      <a:pt x="19" y="31"/>
                      <a:pt x="21" y="30"/>
                    </a:cubicBezTo>
                    <a:cubicBezTo>
                      <a:pt x="29" y="28"/>
                      <a:pt x="34" y="20"/>
                      <a:pt x="32" y="12"/>
                    </a:cubicBezTo>
                    <a:cubicBezTo>
                      <a:pt x="30" y="5"/>
                      <a:pt x="24" y="0"/>
                      <a:pt x="17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8" name="Freeform 171"/>
              <p:cNvSpPr>
                <a:spLocks/>
              </p:cNvSpPr>
              <p:nvPr/>
            </p:nvSpPr>
            <p:spPr bwMode="auto">
              <a:xfrm>
                <a:off x="3593" y="3676"/>
                <a:ext cx="206" cy="139"/>
              </a:xfrm>
              <a:custGeom>
                <a:avLst/>
                <a:gdLst>
                  <a:gd name="T0" fmla="*/ 114 w 116"/>
                  <a:gd name="T1" fmla="*/ 74 h 74"/>
                  <a:gd name="T2" fmla="*/ 116 w 116"/>
                  <a:gd name="T3" fmla="*/ 58 h 74"/>
                  <a:gd name="T4" fmla="*/ 58 w 116"/>
                  <a:gd name="T5" fmla="*/ 0 h 74"/>
                  <a:gd name="T6" fmla="*/ 0 w 116"/>
                  <a:gd name="T7" fmla="*/ 58 h 74"/>
                  <a:gd name="T8" fmla="*/ 2 w 116"/>
                  <a:gd name="T9" fmla="*/ 74 h 74"/>
                  <a:gd name="T10" fmla="*/ 114 w 116"/>
                  <a:gd name="T1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114" y="74"/>
                    </a:moveTo>
                    <a:cubicBezTo>
                      <a:pt x="115" y="69"/>
                      <a:pt x="116" y="64"/>
                      <a:pt x="116" y="58"/>
                    </a:cubicBezTo>
                    <a:cubicBezTo>
                      <a:pt x="116" y="26"/>
                      <a:pt x="90" y="0"/>
                      <a:pt x="58" y="0"/>
                    </a:cubicBezTo>
                    <a:cubicBezTo>
                      <a:pt x="26" y="0"/>
                      <a:pt x="0" y="26"/>
                      <a:pt x="0" y="58"/>
                    </a:cubicBezTo>
                    <a:cubicBezTo>
                      <a:pt x="0" y="64"/>
                      <a:pt x="0" y="69"/>
                      <a:pt x="2" y="74"/>
                    </a:cubicBezTo>
                    <a:lnTo>
                      <a:pt x="114" y="74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9" name="Freeform 172"/>
              <p:cNvSpPr>
                <a:spLocks/>
              </p:cNvSpPr>
              <p:nvPr/>
            </p:nvSpPr>
            <p:spPr bwMode="auto">
              <a:xfrm>
                <a:off x="3857" y="3676"/>
                <a:ext cx="206" cy="139"/>
              </a:xfrm>
              <a:custGeom>
                <a:avLst/>
                <a:gdLst>
                  <a:gd name="T0" fmla="*/ 114 w 116"/>
                  <a:gd name="T1" fmla="*/ 74 h 74"/>
                  <a:gd name="T2" fmla="*/ 116 w 116"/>
                  <a:gd name="T3" fmla="*/ 58 h 74"/>
                  <a:gd name="T4" fmla="*/ 58 w 116"/>
                  <a:gd name="T5" fmla="*/ 0 h 74"/>
                  <a:gd name="T6" fmla="*/ 0 w 116"/>
                  <a:gd name="T7" fmla="*/ 58 h 74"/>
                  <a:gd name="T8" fmla="*/ 2 w 116"/>
                  <a:gd name="T9" fmla="*/ 74 h 74"/>
                  <a:gd name="T10" fmla="*/ 114 w 116"/>
                  <a:gd name="T1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114" y="74"/>
                    </a:moveTo>
                    <a:cubicBezTo>
                      <a:pt x="115" y="69"/>
                      <a:pt x="116" y="64"/>
                      <a:pt x="116" y="58"/>
                    </a:cubicBezTo>
                    <a:cubicBezTo>
                      <a:pt x="116" y="26"/>
                      <a:pt x="90" y="0"/>
                      <a:pt x="58" y="0"/>
                    </a:cubicBezTo>
                    <a:cubicBezTo>
                      <a:pt x="26" y="0"/>
                      <a:pt x="0" y="26"/>
                      <a:pt x="0" y="58"/>
                    </a:cubicBezTo>
                    <a:cubicBezTo>
                      <a:pt x="0" y="64"/>
                      <a:pt x="0" y="69"/>
                      <a:pt x="2" y="74"/>
                    </a:cubicBezTo>
                    <a:cubicBezTo>
                      <a:pt x="114" y="74"/>
                      <a:pt x="114" y="74"/>
                      <a:pt x="114" y="74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0" name="Freeform 173"/>
              <p:cNvSpPr>
                <a:spLocks/>
              </p:cNvSpPr>
              <p:nvPr/>
            </p:nvSpPr>
            <p:spPr bwMode="auto">
              <a:xfrm>
                <a:off x="3691" y="3535"/>
                <a:ext cx="273" cy="280"/>
              </a:xfrm>
              <a:custGeom>
                <a:avLst/>
                <a:gdLst>
                  <a:gd name="T0" fmla="*/ 50 w 154"/>
                  <a:gd name="T1" fmla="*/ 149 h 149"/>
                  <a:gd name="T2" fmla="*/ 104 w 154"/>
                  <a:gd name="T3" fmla="*/ 149 h 149"/>
                  <a:gd name="T4" fmla="*/ 154 w 154"/>
                  <a:gd name="T5" fmla="*/ 77 h 149"/>
                  <a:gd name="T6" fmla="*/ 77 w 154"/>
                  <a:gd name="T7" fmla="*/ 0 h 149"/>
                  <a:gd name="T8" fmla="*/ 0 w 154"/>
                  <a:gd name="T9" fmla="*/ 77 h 149"/>
                  <a:gd name="T10" fmla="*/ 50 w 154"/>
                  <a:gd name="T11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49">
                    <a:moveTo>
                      <a:pt x="50" y="149"/>
                    </a:move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33" y="138"/>
                      <a:pt x="154" y="110"/>
                      <a:pt x="154" y="77"/>
                    </a:cubicBezTo>
                    <a:cubicBezTo>
                      <a:pt x="154" y="35"/>
                      <a:pt x="120" y="0"/>
                      <a:pt x="77" y="0"/>
                    </a:cubicBezTo>
                    <a:cubicBezTo>
                      <a:pt x="35" y="0"/>
                      <a:pt x="0" y="35"/>
                      <a:pt x="0" y="77"/>
                    </a:cubicBezTo>
                    <a:cubicBezTo>
                      <a:pt x="0" y="110"/>
                      <a:pt x="21" y="138"/>
                      <a:pt x="50" y="149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1" name="Oval 174"/>
              <p:cNvSpPr>
                <a:spLocks noChangeArrowheads="1"/>
              </p:cNvSpPr>
              <p:nvPr/>
            </p:nvSpPr>
            <p:spPr bwMode="auto">
              <a:xfrm>
                <a:off x="3622" y="3749"/>
                <a:ext cx="56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2" name="Oval 175"/>
              <p:cNvSpPr>
                <a:spLocks noChangeArrowheads="1"/>
              </p:cNvSpPr>
              <p:nvPr/>
            </p:nvSpPr>
            <p:spPr bwMode="auto">
              <a:xfrm>
                <a:off x="3728" y="3601"/>
                <a:ext cx="58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3" name="Oval 176"/>
              <p:cNvSpPr>
                <a:spLocks noChangeArrowheads="1"/>
              </p:cNvSpPr>
              <p:nvPr/>
            </p:nvSpPr>
            <p:spPr bwMode="auto">
              <a:xfrm>
                <a:off x="3811" y="3558"/>
                <a:ext cx="57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4" name="Freeform 177"/>
              <p:cNvSpPr>
                <a:spLocks/>
              </p:cNvSpPr>
              <p:nvPr/>
            </p:nvSpPr>
            <p:spPr bwMode="auto">
              <a:xfrm>
                <a:off x="3794" y="3654"/>
                <a:ext cx="60" cy="61"/>
              </a:xfrm>
              <a:custGeom>
                <a:avLst/>
                <a:gdLst>
                  <a:gd name="T0" fmla="*/ 33 w 34"/>
                  <a:gd name="T1" fmla="*/ 17 h 33"/>
                  <a:gd name="T2" fmla="*/ 16 w 34"/>
                  <a:gd name="T3" fmla="*/ 33 h 33"/>
                  <a:gd name="T4" fmla="*/ 1 w 34"/>
                  <a:gd name="T5" fmla="*/ 16 h 33"/>
                  <a:gd name="T6" fmla="*/ 18 w 34"/>
                  <a:gd name="T7" fmla="*/ 0 h 33"/>
                  <a:gd name="T8" fmla="*/ 33 w 34"/>
                  <a:gd name="T9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33" y="17"/>
                    </a:moveTo>
                    <a:cubicBezTo>
                      <a:pt x="33" y="26"/>
                      <a:pt x="25" y="33"/>
                      <a:pt x="16" y="33"/>
                    </a:cubicBezTo>
                    <a:cubicBezTo>
                      <a:pt x="7" y="32"/>
                      <a:pt x="0" y="25"/>
                      <a:pt x="1" y="16"/>
                    </a:cubicBezTo>
                    <a:cubicBezTo>
                      <a:pt x="1" y="7"/>
                      <a:pt x="9" y="0"/>
                      <a:pt x="18" y="0"/>
                    </a:cubicBezTo>
                    <a:cubicBezTo>
                      <a:pt x="27" y="1"/>
                      <a:pt x="34" y="8"/>
                      <a:pt x="33" y="17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5" name="Oval 178"/>
              <p:cNvSpPr>
                <a:spLocks noChangeArrowheads="1"/>
              </p:cNvSpPr>
              <p:nvPr/>
            </p:nvSpPr>
            <p:spPr bwMode="auto">
              <a:xfrm>
                <a:off x="3696" y="3699"/>
                <a:ext cx="57" cy="60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6" name="Freeform 179"/>
              <p:cNvSpPr>
                <a:spLocks/>
              </p:cNvSpPr>
              <p:nvPr/>
            </p:nvSpPr>
            <p:spPr bwMode="auto">
              <a:xfrm>
                <a:off x="3687" y="3798"/>
                <a:ext cx="52" cy="17"/>
              </a:xfrm>
              <a:custGeom>
                <a:avLst/>
                <a:gdLst>
                  <a:gd name="T0" fmla="*/ 29 w 29"/>
                  <a:gd name="T1" fmla="*/ 9 h 9"/>
                  <a:gd name="T2" fmla="*/ 14 w 29"/>
                  <a:gd name="T3" fmla="*/ 0 h 9"/>
                  <a:gd name="T4" fmla="*/ 0 w 29"/>
                  <a:gd name="T5" fmla="*/ 9 h 9"/>
                  <a:gd name="T6" fmla="*/ 29 w 2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9">
                    <a:moveTo>
                      <a:pt x="29" y="9"/>
                    </a:moveTo>
                    <a:cubicBezTo>
                      <a:pt x="26" y="4"/>
                      <a:pt x="20" y="0"/>
                      <a:pt x="14" y="0"/>
                    </a:cubicBezTo>
                    <a:cubicBezTo>
                      <a:pt x="8" y="0"/>
                      <a:pt x="2" y="4"/>
                      <a:pt x="0" y="9"/>
                    </a:cubicBez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7" name="Oval 180"/>
              <p:cNvSpPr>
                <a:spLocks noChangeArrowheads="1"/>
              </p:cNvSpPr>
              <p:nvPr/>
            </p:nvSpPr>
            <p:spPr bwMode="auto">
              <a:xfrm>
                <a:off x="3778" y="3732"/>
                <a:ext cx="58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8" name="Oval 181"/>
              <p:cNvSpPr>
                <a:spLocks noChangeArrowheads="1"/>
              </p:cNvSpPr>
              <p:nvPr/>
            </p:nvSpPr>
            <p:spPr bwMode="auto">
              <a:xfrm>
                <a:off x="3877" y="3736"/>
                <a:ext cx="58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9" name="Freeform 182"/>
              <p:cNvSpPr>
                <a:spLocks/>
              </p:cNvSpPr>
              <p:nvPr/>
            </p:nvSpPr>
            <p:spPr bwMode="auto">
              <a:xfrm>
                <a:off x="3937" y="3802"/>
                <a:ext cx="46" cy="13"/>
              </a:xfrm>
              <a:custGeom>
                <a:avLst/>
                <a:gdLst>
                  <a:gd name="T0" fmla="*/ 26 w 26"/>
                  <a:gd name="T1" fmla="*/ 7 h 7"/>
                  <a:gd name="T2" fmla="*/ 13 w 26"/>
                  <a:gd name="T3" fmla="*/ 0 h 7"/>
                  <a:gd name="T4" fmla="*/ 0 w 26"/>
                  <a:gd name="T5" fmla="*/ 7 h 7"/>
                  <a:gd name="T6" fmla="*/ 26 w 2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7">
                    <a:moveTo>
                      <a:pt x="26" y="7"/>
                    </a:moveTo>
                    <a:cubicBezTo>
                      <a:pt x="23" y="3"/>
                      <a:pt x="18" y="0"/>
                      <a:pt x="13" y="0"/>
                    </a:cubicBezTo>
                    <a:cubicBezTo>
                      <a:pt x="7" y="0"/>
                      <a:pt x="3" y="3"/>
                      <a:pt x="0" y="7"/>
                    </a:cubicBezTo>
                    <a:cubicBezTo>
                      <a:pt x="26" y="7"/>
                      <a:pt x="26" y="7"/>
                      <a:pt x="26" y="7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0" name="Oval 183"/>
              <p:cNvSpPr>
                <a:spLocks noChangeArrowheads="1"/>
              </p:cNvSpPr>
              <p:nvPr/>
            </p:nvSpPr>
            <p:spPr bwMode="auto">
              <a:xfrm>
                <a:off x="3988" y="3729"/>
                <a:ext cx="59" cy="60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1" name="Freeform 184"/>
              <p:cNvSpPr>
                <a:spLocks/>
              </p:cNvSpPr>
              <p:nvPr/>
            </p:nvSpPr>
            <p:spPr bwMode="auto">
              <a:xfrm>
                <a:off x="3879" y="3625"/>
                <a:ext cx="63" cy="68"/>
              </a:xfrm>
              <a:custGeom>
                <a:avLst/>
                <a:gdLst>
                  <a:gd name="T0" fmla="*/ 34 w 36"/>
                  <a:gd name="T1" fmla="*/ 14 h 36"/>
                  <a:gd name="T2" fmla="*/ 22 w 36"/>
                  <a:gd name="T3" fmla="*/ 33 h 36"/>
                  <a:gd name="T4" fmla="*/ 2 w 36"/>
                  <a:gd name="T5" fmla="*/ 22 h 36"/>
                  <a:gd name="T6" fmla="*/ 14 w 36"/>
                  <a:gd name="T7" fmla="*/ 2 h 36"/>
                  <a:gd name="T8" fmla="*/ 34 w 36"/>
                  <a:gd name="T9" fmla="*/ 1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4" y="14"/>
                    </a:moveTo>
                    <a:cubicBezTo>
                      <a:pt x="36" y="22"/>
                      <a:pt x="31" y="31"/>
                      <a:pt x="22" y="33"/>
                    </a:cubicBezTo>
                    <a:cubicBezTo>
                      <a:pt x="13" y="36"/>
                      <a:pt x="4" y="30"/>
                      <a:pt x="2" y="22"/>
                    </a:cubicBezTo>
                    <a:cubicBezTo>
                      <a:pt x="0" y="13"/>
                      <a:pt x="5" y="4"/>
                      <a:pt x="14" y="2"/>
                    </a:cubicBezTo>
                    <a:cubicBezTo>
                      <a:pt x="22" y="0"/>
                      <a:pt x="31" y="5"/>
                      <a:pt x="34" y="14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2" name="Freeform 185"/>
              <p:cNvSpPr>
                <a:spLocks noEditPoints="1"/>
              </p:cNvSpPr>
              <p:nvPr/>
            </p:nvSpPr>
            <p:spPr bwMode="auto">
              <a:xfrm>
                <a:off x="4063" y="3776"/>
                <a:ext cx="0" cy="9"/>
              </a:xfrm>
              <a:custGeom>
                <a:avLst/>
                <a:gdLst>
                  <a:gd name="T0" fmla="*/ 5 h 5"/>
                  <a:gd name="T1" fmla="*/ 5 h 5"/>
                  <a:gd name="T2" fmla="*/ 5 h 5"/>
                  <a:gd name="T3" fmla="*/ 5 h 5"/>
                  <a:gd name="T4" fmla="*/ 5 h 5"/>
                  <a:gd name="T5" fmla="*/ 4 h 5"/>
                  <a:gd name="T6" fmla="*/ 4 h 5"/>
                  <a:gd name="T7" fmla="*/ 4 h 5"/>
                  <a:gd name="T8" fmla="*/ 4 h 5"/>
                  <a:gd name="T9" fmla="*/ 4 h 5"/>
                  <a:gd name="T10" fmla="*/ 4 h 5"/>
                  <a:gd name="T11" fmla="*/ 4 h 5"/>
                  <a:gd name="T12" fmla="*/ 3 h 5"/>
                  <a:gd name="T13" fmla="*/ 3 h 5"/>
                  <a:gd name="T14" fmla="*/ 3 h 5"/>
                  <a:gd name="T15" fmla="*/ 3 h 5"/>
                  <a:gd name="T16" fmla="*/ 3 h 5"/>
                  <a:gd name="T17" fmla="*/ 3 h 5"/>
                  <a:gd name="T18" fmla="*/ 3 h 5"/>
                  <a:gd name="T19" fmla="*/ 3 h 5"/>
                  <a:gd name="T20" fmla="*/ 3 h 5"/>
                  <a:gd name="T21" fmla="*/ 2 h 5"/>
                  <a:gd name="T22" fmla="*/ 2 h 5"/>
                  <a:gd name="T23" fmla="*/ 2 h 5"/>
                  <a:gd name="T24" fmla="*/ 2 h 5"/>
                  <a:gd name="T25" fmla="*/ 2 h 5"/>
                  <a:gd name="T26" fmla="*/ 2 h 5"/>
                  <a:gd name="T27" fmla="*/ 2 h 5"/>
                  <a:gd name="T28" fmla="*/ 2 h 5"/>
                  <a:gd name="T29" fmla="*/ 1 h 5"/>
                  <a:gd name="T30" fmla="*/ 1 h 5"/>
                  <a:gd name="T31" fmla="*/ 1 h 5"/>
                  <a:gd name="T32" fmla="*/ 1 h 5"/>
                  <a:gd name="T33" fmla="*/ 1 h 5"/>
                  <a:gd name="T34" fmla="*/ 1 h 5"/>
                  <a:gd name="T35" fmla="*/ 1 h 5"/>
                  <a:gd name="T36" fmla="*/ 1 h 5"/>
                  <a:gd name="T37" fmla="*/ 1 h 5"/>
                  <a:gd name="T38" fmla="*/ 0 h 5"/>
                  <a:gd name="T39" fmla="*/ 0 h 5"/>
                  <a:gd name="T40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AA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3" name="Freeform 186"/>
              <p:cNvSpPr>
                <a:spLocks noEditPoints="1"/>
              </p:cNvSpPr>
              <p:nvPr/>
            </p:nvSpPr>
            <p:spPr bwMode="auto">
              <a:xfrm>
                <a:off x="3875" y="3676"/>
                <a:ext cx="188" cy="139"/>
              </a:xfrm>
              <a:custGeom>
                <a:avLst/>
                <a:gdLst>
                  <a:gd name="T0" fmla="*/ 64 w 106"/>
                  <a:gd name="T1" fmla="*/ 44 h 74"/>
                  <a:gd name="T2" fmla="*/ 97 w 106"/>
                  <a:gd name="T3" fmla="*/ 44 h 74"/>
                  <a:gd name="T4" fmla="*/ 50 w 106"/>
                  <a:gd name="T5" fmla="*/ 0 h 74"/>
                  <a:gd name="T6" fmla="*/ 34 w 106"/>
                  <a:gd name="T7" fmla="*/ 49 h 74"/>
                  <a:gd name="T8" fmla="*/ 17 w 106"/>
                  <a:gd name="T9" fmla="*/ 65 h 74"/>
                  <a:gd name="T10" fmla="*/ 35 w 106"/>
                  <a:gd name="T11" fmla="*/ 74 h 74"/>
                  <a:gd name="T12" fmla="*/ 61 w 106"/>
                  <a:gd name="T13" fmla="*/ 74 h 74"/>
                  <a:gd name="T14" fmla="*/ 106 w 106"/>
                  <a:gd name="T15" fmla="*/ 58 h 74"/>
                  <a:gd name="T16" fmla="*/ 106 w 106"/>
                  <a:gd name="T17" fmla="*/ 58 h 74"/>
                  <a:gd name="T18" fmla="*/ 106 w 106"/>
                  <a:gd name="T19" fmla="*/ 58 h 74"/>
                  <a:gd name="T20" fmla="*/ 106 w 106"/>
                  <a:gd name="T21" fmla="*/ 57 h 74"/>
                  <a:gd name="T22" fmla="*/ 106 w 106"/>
                  <a:gd name="T23" fmla="*/ 57 h 74"/>
                  <a:gd name="T24" fmla="*/ 106 w 106"/>
                  <a:gd name="T25" fmla="*/ 57 h 74"/>
                  <a:gd name="T26" fmla="*/ 106 w 106"/>
                  <a:gd name="T27" fmla="*/ 57 h 74"/>
                  <a:gd name="T28" fmla="*/ 106 w 106"/>
                  <a:gd name="T29" fmla="*/ 57 h 74"/>
                  <a:gd name="T30" fmla="*/ 106 w 106"/>
                  <a:gd name="T31" fmla="*/ 56 h 74"/>
                  <a:gd name="T32" fmla="*/ 106 w 106"/>
                  <a:gd name="T33" fmla="*/ 56 h 74"/>
                  <a:gd name="T34" fmla="*/ 106 w 106"/>
                  <a:gd name="T35" fmla="*/ 56 h 74"/>
                  <a:gd name="T36" fmla="*/ 106 w 106"/>
                  <a:gd name="T37" fmla="*/ 56 h 74"/>
                  <a:gd name="T38" fmla="*/ 106 w 106"/>
                  <a:gd name="T39" fmla="*/ 56 h 74"/>
                  <a:gd name="T40" fmla="*/ 106 w 106"/>
                  <a:gd name="T41" fmla="*/ 56 h 74"/>
                  <a:gd name="T42" fmla="*/ 106 w 106"/>
                  <a:gd name="T43" fmla="*/ 55 h 74"/>
                  <a:gd name="T44" fmla="*/ 106 w 106"/>
                  <a:gd name="T45" fmla="*/ 55 h 74"/>
                  <a:gd name="T46" fmla="*/ 106 w 106"/>
                  <a:gd name="T47" fmla="*/ 55 h 74"/>
                  <a:gd name="T48" fmla="*/ 106 w 106"/>
                  <a:gd name="T49" fmla="*/ 55 h 74"/>
                  <a:gd name="T50" fmla="*/ 106 w 106"/>
                  <a:gd name="T51" fmla="*/ 55 h 74"/>
                  <a:gd name="T52" fmla="*/ 106 w 106"/>
                  <a:gd name="T53" fmla="*/ 54 h 74"/>
                  <a:gd name="T54" fmla="*/ 106 w 106"/>
                  <a:gd name="T55" fmla="*/ 54 h 74"/>
                  <a:gd name="T56" fmla="*/ 106 w 106"/>
                  <a:gd name="T57" fmla="*/ 54 h 74"/>
                  <a:gd name="T58" fmla="*/ 106 w 106"/>
                  <a:gd name="T59" fmla="*/ 54 h 74"/>
                  <a:gd name="T60" fmla="*/ 106 w 106"/>
                  <a:gd name="T61" fmla="*/ 54 h 74"/>
                  <a:gd name="T62" fmla="*/ 106 w 106"/>
                  <a:gd name="T63" fmla="*/ 54 h 74"/>
                  <a:gd name="T64" fmla="*/ 106 w 106"/>
                  <a:gd name="T65" fmla="*/ 53 h 74"/>
                  <a:gd name="T66" fmla="*/ 106 w 106"/>
                  <a:gd name="T67" fmla="*/ 53 h 74"/>
                  <a:gd name="T68" fmla="*/ 50 w 106"/>
                  <a:gd name="T6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6" h="74">
                    <a:moveTo>
                      <a:pt x="80" y="60"/>
                    </a:moveTo>
                    <a:cubicBezTo>
                      <a:pt x="71" y="60"/>
                      <a:pt x="64" y="53"/>
                      <a:pt x="64" y="44"/>
                    </a:cubicBezTo>
                    <a:cubicBezTo>
                      <a:pt x="64" y="35"/>
                      <a:pt x="71" y="28"/>
                      <a:pt x="80" y="28"/>
                    </a:cubicBezTo>
                    <a:cubicBezTo>
                      <a:pt x="89" y="28"/>
                      <a:pt x="97" y="35"/>
                      <a:pt x="97" y="44"/>
                    </a:cubicBezTo>
                    <a:cubicBezTo>
                      <a:pt x="97" y="53"/>
                      <a:pt x="89" y="60"/>
                      <a:pt x="80" y="60"/>
                    </a:cubicBezTo>
                    <a:moveTo>
                      <a:pt x="50" y="0"/>
                    </a:moveTo>
                    <a:cubicBezTo>
                      <a:pt x="50" y="1"/>
                      <a:pt x="50" y="1"/>
                      <a:pt x="50" y="2"/>
                    </a:cubicBezTo>
                    <a:cubicBezTo>
                      <a:pt x="50" y="20"/>
                      <a:pt x="44" y="36"/>
                      <a:pt x="34" y="49"/>
                    </a:cubicBezTo>
                    <a:cubicBezTo>
                      <a:pt x="33" y="58"/>
                      <a:pt x="26" y="65"/>
                      <a:pt x="17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2" y="69"/>
                      <a:pt x="6" y="72"/>
                      <a:pt x="0" y="74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8" y="70"/>
                      <a:pt x="42" y="67"/>
                      <a:pt x="48" y="67"/>
                    </a:cubicBezTo>
                    <a:cubicBezTo>
                      <a:pt x="53" y="67"/>
                      <a:pt x="58" y="70"/>
                      <a:pt x="61" y="74"/>
                    </a:cubicBezTo>
                    <a:cubicBezTo>
                      <a:pt x="104" y="74"/>
                      <a:pt x="104" y="74"/>
                      <a:pt x="104" y="74"/>
                    </a:cubicBezTo>
                    <a:cubicBezTo>
                      <a:pt x="105" y="69"/>
                      <a:pt x="106" y="64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3" y="24"/>
                      <a:pt x="79" y="1"/>
                      <a:pt x="5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4" name="Freeform 187"/>
              <p:cNvSpPr>
                <a:spLocks noEditPoints="1"/>
              </p:cNvSpPr>
              <p:nvPr/>
            </p:nvSpPr>
            <p:spPr bwMode="auto">
              <a:xfrm>
                <a:off x="3838" y="3537"/>
                <a:ext cx="126" cy="278"/>
              </a:xfrm>
              <a:custGeom>
                <a:avLst/>
                <a:gdLst>
                  <a:gd name="T0" fmla="*/ 41 w 71"/>
                  <a:gd name="T1" fmla="*/ 81 h 148"/>
                  <a:gd name="T2" fmla="*/ 25 w 71"/>
                  <a:gd name="T3" fmla="*/ 69 h 148"/>
                  <a:gd name="T4" fmla="*/ 37 w 71"/>
                  <a:gd name="T5" fmla="*/ 49 h 148"/>
                  <a:gd name="T6" fmla="*/ 41 w 71"/>
                  <a:gd name="T7" fmla="*/ 48 h 148"/>
                  <a:gd name="T8" fmla="*/ 57 w 71"/>
                  <a:gd name="T9" fmla="*/ 61 h 148"/>
                  <a:gd name="T10" fmla="*/ 45 w 71"/>
                  <a:gd name="T11" fmla="*/ 80 h 148"/>
                  <a:gd name="T12" fmla="*/ 41 w 71"/>
                  <a:gd name="T13" fmla="*/ 81 h 148"/>
                  <a:gd name="T14" fmla="*/ 0 w 71"/>
                  <a:gd name="T15" fmla="*/ 0 h 148"/>
                  <a:gd name="T16" fmla="*/ 0 w 71"/>
                  <a:gd name="T17" fmla="*/ 11 h 148"/>
                  <a:gd name="T18" fmla="*/ 1 w 71"/>
                  <a:gd name="T19" fmla="*/ 11 h 148"/>
                  <a:gd name="T20" fmla="*/ 17 w 71"/>
                  <a:gd name="T21" fmla="*/ 27 h 148"/>
                  <a:gd name="T22" fmla="*/ 1 w 71"/>
                  <a:gd name="T23" fmla="*/ 44 h 148"/>
                  <a:gd name="T24" fmla="*/ 0 w 71"/>
                  <a:gd name="T25" fmla="*/ 44 h 148"/>
                  <a:gd name="T26" fmla="*/ 0 w 71"/>
                  <a:gd name="T27" fmla="*/ 64 h 148"/>
                  <a:gd name="T28" fmla="*/ 8 w 71"/>
                  <a:gd name="T29" fmla="*/ 79 h 148"/>
                  <a:gd name="T30" fmla="*/ 0 w 71"/>
                  <a:gd name="T31" fmla="*/ 93 h 148"/>
                  <a:gd name="T32" fmla="*/ 0 w 71"/>
                  <a:gd name="T33" fmla="*/ 148 h 148"/>
                  <a:gd name="T34" fmla="*/ 21 w 71"/>
                  <a:gd name="T35" fmla="*/ 148 h 148"/>
                  <a:gd name="T36" fmla="*/ 38 w 71"/>
                  <a:gd name="T37" fmla="*/ 139 h 148"/>
                  <a:gd name="T38" fmla="*/ 22 w 71"/>
                  <a:gd name="T39" fmla="*/ 123 h 148"/>
                  <a:gd name="T40" fmla="*/ 38 w 71"/>
                  <a:gd name="T41" fmla="*/ 106 h 148"/>
                  <a:gd name="T42" fmla="*/ 55 w 71"/>
                  <a:gd name="T43" fmla="*/ 123 h 148"/>
                  <a:gd name="T44" fmla="*/ 55 w 71"/>
                  <a:gd name="T45" fmla="*/ 123 h 148"/>
                  <a:gd name="T46" fmla="*/ 71 w 71"/>
                  <a:gd name="T47" fmla="*/ 76 h 148"/>
                  <a:gd name="T48" fmla="*/ 71 w 71"/>
                  <a:gd name="T49" fmla="*/ 74 h 148"/>
                  <a:gd name="T50" fmla="*/ 71 w 71"/>
                  <a:gd name="T51" fmla="*/ 74 h 148"/>
                  <a:gd name="T52" fmla="*/ 0 w 71"/>
                  <a:gd name="T5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1" h="148">
                    <a:moveTo>
                      <a:pt x="41" y="81"/>
                    </a:moveTo>
                    <a:cubicBezTo>
                      <a:pt x="33" y="81"/>
                      <a:pt x="27" y="76"/>
                      <a:pt x="25" y="69"/>
                    </a:cubicBezTo>
                    <a:cubicBezTo>
                      <a:pt x="23" y="60"/>
                      <a:pt x="28" y="51"/>
                      <a:pt x="37" y="49"/>
                    </a:cubicBezTo>
                    <a:cubicBezTo>
                      <a:pt x="38" y="48"/>
                      <a:pt x="39" y="48"/>
                      <a:pt x="41" y="48"/>
                    </a:cubicBezTo>
                    <a:cubicBezTo>
                      <a:pt x="48" y="48"/>
                      <a:pt x="55" y="53"/>
                      <a:pt x="57" y="61"/>
                    </a:cubicBezTo>
                    <a:cubicBezTo>
                      <a:pt x="59" y="69"/>
                      <a:pt x="54" y="78"/>
                      <a:pt x="45" y="80"/>
                    </a:cubicBezTo>
                    <a:cubicBezTo>
                      <a:pt x="43" y="81"/>
                      <a:pt x="42" y="81"/>
                      <a:pt x="41" y="81"/>
                    </a:cubicBezTo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0" y="11"/>
                      <a:pt x="17" y="18"/>
                      <a:pt x="17" y="27"/>
                    </a:cubicBezTo>
                    <a:cubicBezTo>
                      <a:pt x="17" y="36"/>
                      <a:pt x="10" y="44"/>
                      <a:pt x="1" y="44"/>
                    </a:cubicBezTo>
                    <a:cubicBezTo>
                      <a:pt x="1" y="44"/>
                      <a:pt x="0" y="44"/>
                      <a:pt x="0" y="4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5" y="67"/>
                      <a:pt x="9" y="73"/>
                      <a:pt x="8" y="79"/>
                    </a:cubicBezTo>
                    <a:cubicBezTo>
                      <a:pt x="8" y="85"/>
                      <a:pt x="5" y="90"/>
                      <a:pt x="0" y="93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27" y="146"/>
                      <a:pt x="33" y="143"/>
                      <a:pt x="38" y="139"/>
                    </a:cubicBezTo>
                    <a:cubicBezTo>
                      <a:pt x="29" y="139"/>
                      <a:pt x="22" y="132"/>
                      <a:pt x="22" y="123"/>
                    </a:cubicBezTo>
                    <a:cubicBezTo>
                      <a:pt x="22" y="114"/>
                      <a:pt x="29" y="106"/>
                      <a:pt x="38" y="106"/>
                    </a:cubicBezTo>
                    <a:cubicBezTo>
                      <a:pt x="47" y="106"/>
                      <a:pt x="55" y="114"/>
                      <a:pt x="55" y="123"/>
                    </a:cubicBezTo>
                    <a:cubicBezTo>
                      <a:pt x="55" y="123"/>
                      <a:pt x="55" y="123"/>
                      <a:pt x="55" y="123"/>
                    </a:cubicBezTo>
                    <a:cubicBezTo>
                      <a:pt x="65" y="110"/>
                      <a:pt x="71" y="94"/>
                      <a:pt x="71" y="76"/>
                    </a:cubicBezTo>
                    <a:cubicBezTo>
                      <a:pt x="71" y="75"/>
                      <a:pt x="71" y="75"/>
                      <a:pt x="71" y="74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70" y="34"/>
                      <a:pt x="39" y="2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5" name="Freeform 188"/>
              <p:cNvSpPr>
                <a:spLocks/>
              </p:cNvSpPr>
              <p:nvPr/>
            </p:nvSpPr>
            <p:spPr bwMode="auto">
              <a:xfrm>
                <a:off x="3838" y="3558"/>
                <a:ext cx="30" cy="62"/>
              </a:xfrm>
              <a:custGeom>
                <a:avLst/>
                <a:gdLst>
                  <a:gd name="T0" fmla="*/ 1 w 17"/>
                  <a:gd name="T1" fmla="*/ 0 h 33"/>
                  <a:gd name="T2" fmla="*/ 0 w 17"/>
                  <a:gd name="T3" fmla="*/ 0 h 33"/>
                  <a:gd name="T4" fmla="*/ 0 w 17"/>
                  <a:gd name="T5" fmla="*/ 33 h 33"/>
                  <a:gd name="T6" fmla="*/ 1 w 17"/>
                  <a:gd name="T7" fmla="*/ 33 h 33"/>
                  <a:gd name="T8" fmla="*/ 17 w 17"/>
                  <a:gd name="T9" fmla="*/ 16 h 33"/>
                  <a:gd name="T10" fmla="*/ 1 w 17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1" y="33"/>
                      <a:pt x="1" y="33"/>
                    </a:cubicBezTo>
                    <a:cubicBezTo>
                      <a:pt x="10" y="33"/>
                      <a:pt x="17" y="25"/>
                      <a:pt x="17" y="16"/>
                    </a:cubicBezTo>
                    <a:cubicBezTo>
                      <a:pt x="17" y="7"/>
                      <a:pt x="10" y="0"/>
                      <a:pt x="1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6" name="Freeform 189"/>
              <p:cNvSpPr>
                <a:spLocks/>
              </p:cNvSpPr>
              <p:nvPr/>
            </p:nvSpPr>
            <p:spPr bwMode="auto">
              <a:xfrm>
                <a:off x="3838" y="3657"/>
                <a:ext cx="16" cy="55"/>
              </a:xfrm>
              <a:custGeom>
                <a:avLst/>
                <a:gdLst>
                  <a:gd name="T0" fmla="*/ 0 w 9"/>
                  <a:gd name="T1" fmla="*/ 0 h 29"/>
                  <a:gd name="T2" fmla="*/ 0 w 9"/>
                  <a:gd name="T3" fmla="*/ 29 h 29"/>
                  <a:gd name="T4" fmla="*/ 8 w 9"/>
                  <a:gd name="T5" fmla="*/ 15 h 29"/>
                  <a:gd name="T6" fmla="*/ 0 w 9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9">
                    <a:moveTo>
                      <a:pt x="0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5" y="26"/>
                      <a:pt x="8" y="21"/>
                      <a:pt x="8" y="15"/>
                    </a:cubicBezTo>
                    <a:cubicBezTo>
                      <a:pt x="9" y="9"/>
                      <a:pt x="5" y="3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7" name="Freeform 190"/>
              <p:cNvSpPr>
                <a:spLocks/>
              </p:cNvSpPr>
              <p:nvPr/>
            </p:nvSpPr>
            <p:spPr bwMode="auto">
              <a:xfrm>
                <a:off x="3877" y="3736"/>
                <a:ext cx="58" cy="62"/>
              </a:xfrm>
              <a:custGeom>
                <a:avLst/>
                <a:gdLst>
                  <a:gd name="T0" fmla="*/ 16 w 33"/>
                  <a:gd name="T1" fmla="*/ 0 h 33"/>
                  <a:gd name="T2" fmla="*/ 0 w 33"/>
                  <a:gd name="T3" fmla="*/ 17 h 33"/>
                  <a:gd name="T4" fmla="*/ 16 w 33"/>
                  <a:gd name="T5" fmla="*/ 33 h 33"/>
                  <a:gd name="T6" fmla="*/ 16 w 33"/>
                  <a:gd name="T7" fmla="*/ 33 h 33"/>
                  <a:gd name="T8" fmla="*/ 33 w 33"/>
                  <a:gd name="T9" fmla="*/ 17 h 33"/>
                  <a:gd name="T10" fmla="*/ 33 w 33"/>
                  <a:gd name="T11" fmla="*/ 17 h 33"/>
                  <a:gd name="T12" fmla="*/ 16 w 33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3">
                    <a:moveTo>
                      <a:pt x="16" y="0"/>
                    </a:move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7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25" y="33"/>
                      <a:pt x="32" y="26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8"/>
                      <a:pt x="25" y="0"/>
                      <a:pt x="16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8" name="Freeform 191"/>
              <p:cNvSpPr>
                <a:spLocks/>
              </p:cNvSpPr>
              <p:nvPr/>
            </p:nvSpPr>
            <p:spPr bwMode="auto">
              <a:xfrm>
                <a:off x="3937" y="3802"/>
                <a:ext cx="46" cy="13"/>
              </a:xfrm>
              <a:custGeom>
                <a:avLst/>
                <a:gdLst>
                  <a:gd name="T0" fmla="*/ 13 w 26"/>
                  <a:gd name="T1" fmla="*/ 0 h 7"/>
                  <a:gd name="T2" fmla="*/ 0 w 26"/>
                  <a:gd name="T3" fmla="*/ 7 h 7"/>
                  <a:gd name="T4" fmla="*/ 26 w 26"/>
                  <a:gd name="T5" fmla="*/ 7 h 7"/>
                  <a:gd name="T6" fmla="*/ 13 w 2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7">
                    <a:moveTo>
                      <a:pt x="13" y="0"/>
                    </a:moveTo>
                    <a:cubicBezTo>
                      <a:pt x="7" y="0"/>
                      <a:pt x="3" y="3"/>
                      <a:pt x="0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3" y="3"/>
                      <a:pt x="18" y="0"/>
                      <a:pt x="13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9" name="Oval 192"/>
              <p:cNvSpPr>
                <a:spLocks noChangeArrowheads="1"/>
              </p:cNvSpPr>
              <p:nvPr/>
            </p:nvSpPr>
            <p:spPr bwMode="auto">
              <a:xfrm>
                <a:off x="3988" y="3729"/>
                <a:ext cx="59" cy="60"/>
              </a:xfrm>
              <a:prstGeom prst="ellipse">
                <a:avLst/>
              </a:pr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0" name="Freeform 193"/>
              <p:cNvSpPr>
                <a:spLocks/>
              </p:cNvSpPr>
              <p:nvPr/>
            </p:nvSpPr>
            <p:spPr bwMode="auto">
              <a:xfrm>
                <a:off x="3879" y="3627"/>
                <a:ext cx="63" cy="62"/>
              </a:xfrm>
              <a:custGeom>
                <a:avLst/>
                <a:gdLst>
                  <a:gd name="T0" fmla="*/ 18 w 36"/>
                  <a:gd name="T1" fmla="*/ 0 h 33"/>
                  <a:gd name="T2" fmla="*/ 14 w 36"/>
                  <a:gd name="T3" fmla="*/ 1 h 33"/>
                  <a:gd name="T4" fmla="*/ 2 w 36"/>
                  <a:gd name="T5" fmla="*/ 21 h 33"/>
                  <a:gd name="T6" fmla="*/ 18 w 36"/>
                  <a:gd name="T7" fmla="*/ 33 h 33"/>
                  <a:gd name="T8" fmla="*/ 22 w 36"/>
                  <a:gd name="T9" fmla="*/ 32 h 33"/>
                  <a:gd name="T10" fmla="*/ 34 w 36"/>
                  <a:gd name="T11" fmla="*/ 13 h 33"/>
                  <a:gd name="T12" fmla="*/ 18 w 3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3">
                    <a:moveTo>
                      <a:pt x="18" y="0"/>
                    </a:moveTo>
                    <a:cubicBezTo>
                      <a:pt x="16" y="0"/>
                      <a:pt x="15" y="0"/>
                      <a:pt x="14" y="1"/>
                    </a:cubicBezTo>
                    <a:cubicBezTo>
                      <a:pt x="5" y="3"/>
                      <a:pt x="0" y="12"/>
                      <a:pt x="2" y="21"/>
                    </a:cubicBezTo>
                    <a:cubicBezTo>
                      <a:pt x="4" y="28"/>
                      <a:pt x="10" y="33"/>
                      <a:pt x="18" y="33"/>
                    </a:cubicBezTo>
                    <a:cubicBezTo>
                      <a:pt x="19" y="33"/>
                      <a:pt x="20" y="33"/>
                      <a:pt x="22" y="32"/>
                    </a:cubicBezTo>
                    <a:cubicBezTo>
                      <a:pt x="31" y="30"/>
                      <a:pt x="36" y="21"/>
                      <a:pt x="34" y="13"/>
                    </a:cubicBezTo>
                    <a:cubicBezTo>
                      <a:pt x="32" y="5"/>
                      <a:pt x="25" y="0"/>
                      <a:pt x="18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1" name="Freeform 194"/>
              <p:cNvSpPr>
                <a:spLocks/>
              </p:cNvSpPr>
              <p:nvPr/>
            </p:nvSpPr>
            <p:spPr bwMode="auto">
              <a:xfrm>
                <a:off x="4889" y="2955"/>
                <a:ext cx="71" cy="888"/>
              </a:xfrm>
              <a:custGeom>
                <a:avLst/>
                <a:gdLst>
                  <a:gd name="T0" fmla="*/ 35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5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5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2" name="Freeform 195"/>
              <p:cNvSpPr>
                <a:spLocks/>
              </p:cNvSpPr>
              <p:nvPr/>
            </p:nvSpPr>
            <p:spPr bwMode="auto">
              <a:xfrm>
                <a:off x="4889" y="2955"/>
                <a:ext cx="71" cy="888"/>
              </a:xfrm>
              <a:custGeom>
                <a:avLst/>
                <a:gdLst>
                  <a:gd name="T0" fmla="*/ 35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5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5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3" name="Freeform 196"/>
              <p:cNvSpPr>
                <a:spLocks/>
              </p:cNvSpPr>
              <p:nvPr/>
            </p:nvSpPr>
            <p:spPr bwMode="auto">
              <a:xfrm>
                <a:off x="4595" y="3055"/>
                <a:ext cx="326" cy="171"/>
              </a:xfrm>
              <a:custGeom>
                <a:avLst/>
                <a:gdLst>
                  <a:gd name="T0" fmla="*/ 326 w 326"/>
                  <a:gd name="T1" fmla="*/ 131 h 171"/>
                  <a:gd name="T2" fmla="*/ 246 w 326"/>
                  <a:gd name="T3" fmla="*/ 54 h 171"/>
                  <a:gd name="T4" fmla="*/ 237 w 326"/>
                  <a:gd name="T5" fmla="*/ 94 h 171"/>
                  <a:gd name="T6" fmla="*/ 189 w 326"/>
                  <a:gd name="T7" fmla="*/ 13 h 171"/>
                  <a:gd name="T8" fmla="*/ 179 w 326"/>
                  <a:gd name="T9" fmla="*/ 64 h 171"/>
                  <a:gd name="T10" fmla="*/ 140 w 326"/>
                  <a:gd name="T11" fmla="*/ 0 h 171"/>
                  <a:gd name="T12" fmla="*/ 0 w 326"/>
                  <a:gd name="T13" fmla="*/ 92 h 171"/>
                  <a:gd name="T14" fmla="*/ 326 w 326"/>
                  <a:gd name="T15" fmla="*/ 171 h 171"/>
                  <a:gd name="T16" fmla="*/ 326 w 326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71">
                    <a:moveTo>
                      <a:pt x="326" y="131"/>
                    </a:moveTo>
                    <a:lnTo>
                      <a:pt x="246" y="54"/>
                    </a:lnTo>
                    <a:lnTo>
                      <a:pt x="237" y="94"/>
                    </a:lnTo>
                    <a:lnTo>
                      <a:pt x="189" y="13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71"/>
                    </a:lnTo>
                    <a:lnTo>
                      <a:pt x="326" y="13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4" name="Freeform 197"/>
              <p:cNvSpPr>
                <a:spLocks/>
              </p:cNvSpPr>
              <p:nvPr/>
            </p:nvSpPr>
            <p:spPr bwMode="auto">
              <a:xfrm>
                <a:off x="4595" y="3055"/>
                <a:ext cx="326" cy="171"/>
              </a:xfrm>
              <a:custGeom>
                <a:avLst/>
                <a:gdLst>
                  <a:gd name="T0" fmla="*/ 326 w 326"/>
                  <a:gd name="T1" fmla="*/ 131 h 171"/>
                  <a:gd name="T2" fmla="*/ 246 w 326"/>
                  <a:gd name="T3" fmla="*/ 54 h 171"/>
                  <a:gd name="T4" fmla="*/ 237 w 326"/>
                  <a:gd name="T5" fmla="*/ 94 h 171"/>
                  <a:gd name="T6" fmla="*/ 189 w 326"/>
                  <a:gd name="T7" fmla="*/ 13 h 171"/>
                  <a:gd name="T8" fmla="*/ 179 w 326"/>
                  <a:gd name="T9" fmla="*/ 64 h 171"/>
                  <a:gd name="T10" fmla="*/ 140 w 326"/>
                  <a:gd name="T11" fmla="*/ 0 h 171"/>
                  <a:gd name="T12" fmla="*/ 0 w 326"/>
                  <a:gd name="T13" fmla="*/ 92 h 171"/>
                  <a:gd name="T14" fmla="*/ 326 w 326"/>
                  <a:gd name="T15" fmla="*/ 171 h 171"/>
                  <a:gd name="T16" fmla="*/ 326 w 326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71">
                    <a:moveTo>
                      <a:pt x="326" y="131"/>
                    </a:moveTo>
                    <a:lnTo>
                      <a:pt x="246" y="54"/>
                    </a:lnTo>
                    <a:lnTo>
                      <a:pt x="237" y="94"/>
                    </a:lnTo>
                    <a:lnTo>
                      <a:pt x="189" y="13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71"/>
                    </a:lnTo>
                    <a:lnTo>
                      <a:pt x="326" y="1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5" name="Freeform 198"/>
              <p:cNvSpPr>
                <a:spLocks/>
              </p:cNvSpPr>
              <p:nvPr/>
            </p:nvSpPr>
            <p:spPr bwMode="auto">
              <a:xfrm>
                <a:off x="4595" y="3147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6 h 156"/>
                  <a:gd name="T4" fmla="*/ 216 w 326"/>
                  <a:gd name="T5" fmla="*/ 105 h 156"/>
                  <a:gd name="T6" fmla="*/ 138 w 326"/>
                  <a:gd name="T7" fmla="*/ 156 h 156"/>
                  <a:gd name="T8" fmla="*/ 150 w 326"/>
                  <a:gd name="T9" fmla="*/ 105 h 156"/>
                  <a:gd name="T10" fmla="*/ 88 w 326"/>
                  <a:gd name="T11" fmla="*/ 146 h 156"/>
                  <a:gd name="T12" fmla="*/ 0 w 326"/>
                  <a:gd name="T13" fmla="*/ 0 h 156"/>
                  <a:gd name="T14" fmla="*/ 326 w 326"/>
                  <a:gd name="T15" fmla="*/ 79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6"/>
                    </a:lnTo>
                    <a:lnTo>
                      <a:pt x="216" y="105"/>
                    </a:lnTo>
                    <a:lnTo>
                      <a:pt x="138" y="156"/>
                    </a:lnTo>
                    <a:lnTo>
                      <a:pt x="150" y="105"/>
                    </a:lnTo>
                    <a:lnTo>
                      <a:pt x="88" y="146"/>
                    </a:lnTo>
                    <a:lnTo>
                      <a:pt x="0" y="0"/>
                    </a:lnTo>
                    <a:lnTo>
                      <a:pt x="326" y="79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6" name="Freeform 199"/>
              <p:cNvSpPr>
                <a:spLocks/>
              </p:cNvSpPr>
              <p:nvPr/>
            </p:nvSpPr>
            <p:spPr bwMode="auto">
              <a:xfrm>
                <a:off x="4595" y="3147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6 h 156"/>
                  <a:gd name="T4" fmla="*/ 216 w 326"/>
                  <a:gd name="T5" fmla="*/ 105 h 156"/>
                  <a:gd name="T6" fmla="*/ 138 w 326"/>
                  <a:gd name="T7" fmla="*/ 156 h 156"/>
                  <a:gd name="T8" fmla="*/ 150 w 326"/>
                  <a:gd name="T9" fmla="*/ 105 h 156"/>
                  <a:gd name="T10" fmla="*/ 88 w 326"/>
                  <a:gd name="T11" fmla="*/ 146 h 156"/>
                  <a:gd name="T12" fmla="*/ 0 w 326"/>
                  <a:gd name="T13" fmla="*/ 0 h 156"/>
                  <a:gd name="T14" fmla="*/ 326 w 326"/>
                  <a:gd name="T15" fmla="*/ 79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6"/>
                    </a:lnTo>
                    <a:lnTo>
                      <a:pt x="216" y="105"/>
                    </a:lnTo>
                    <a:lnTo>
                      <a:pt x="138" y="156"/>
                    </a:lnTo>
                    <a:lnTo>
                      <a:pt x="150" y="105"/>
                    </a:lnTo>
                    <a:lnTo>
                      <a:pt x="88" y="146"/>
                    </a:lnTo>
                    <a:lnTo>
                      <a:pt x="0" y="0"/>
                    </a:lnTo>
                    <a:lnTo>
                      <a:pt x="326" y="79"/>
                    </a:lnTo>
                    <a:lnTo>
                      <a:pt x="310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7" name="Freeform 200"/>
              <p:cNvSpPr>
                <a:spLocks/>
              </p:cNvSpPr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7 h 272"/>
                  <a:gd name="T8" fmla="*/ 140 w 202"/>
                  <a:gd name="T9" fmla="*/ 53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7"/>
                    </a:lnTo>
                    <a:lnTo>
                      <a:pt x="140" y="53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8" name="Freeform 201"/>
              <p:cNvSpPr>
                <a:spLocks/>
              </p:cNvSpPr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7 h 272"/>
                  <a:gd name="T8" fmla="*/ 140 w 202"/>
                  <a:gd name="T9" fmla="*/ 53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7"/>
                    </a:lnTo>
                    <a:lnTo>
                      <a:pt x="140" y="53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9" name="Freeform 202"/>
              <p:cNvSpPr>
                <a:spLocks/>
              </p:cNvSpPr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0" name="Freeform 203"/>
              <p:cNvSpPr>
                <a:spLocks/>
              </p:cNvSpPr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1" name="Freeform 204"/>
              <p:cNvSpPr>
                <a:spLocks/>
              </p:cNvSpPr>
              <p:nvPr/>
            </p:nvSpPr>
            <p:spPr bwMode="auto">
              <a:xfrm>
                <a:off x="4926" y="2828"/>
                <a:ext cx="98" cy="416"/>
              </a:xfrm>
              <a:custGeom>
                <a:avLst/>
                <a:gdLst>
                  <a:gd name="T0" fmla="*/ 75 w 98"/>
                  <a:gd name="T1" fmla="*/ 266 h 416"/>
                  <a:gd name="T2" fmla="*/ 39 w 98"/>
                  <a:gd name="T3" fmla="*/ 266 h 416"/>
                  <a:gd name="T4" fmla="*/ 96 w 98"/>
                  <a:gd name="T5" fmla="*/ 208 h 416"/>
                  <a:gd name="T6" fmla="*/ 53 w 98"/>
                  <a:gd name="T7" fmla="*/ 208 h 416"/>
                  <a:gd name="T8" fmla="*/ 98 w 98"/>
                  <a:gd name="T9" fmla="*/ 161 h 416"/>
                  <a:gd name="T10" fmla="*/ 6 w 98"/>
                  <a:gd name="T11" fmla="*/ 0 h 416"/>
                  <a:gd name="T12" fmla="*/ 0 w 98"/>
                  <a:gd name="T13" fmla="*/ 416 h 416"/>
                  <a:gd name="T14" fmla="*/ 75 w 98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6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8"/>
                    </a:lnTo>
                    <a:lnTo>
                      <a:pt x="53" y="208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6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406"/>
            <p:cNvGrpSpPr>
              <a:grpSpLocks/>
            </p:cNvGrpSpPr>
            <p:nvPr/>
          </p:nvGrpSpPr>
          <p:grpSpPr bwMode="auto">
            <a:xfrm>
              <a:off x="16" y="2813"/>
              <a:ext cx="5235" cy="1032"/>
              <a:chOff x="16" y="2813"/>
              <a:chExt cx="5235" cy="1032"/>
            </a:xfrm>
          </p:grpSpPr>
          <p:sp>
            <p:nvSpPr>
              <p:cNvPr id="292" name="Freeform 206"/>
              <p:cNvSpPr>
                <a:spLocks/>
              </p:cNvSpPr>
              <p:nvPr/>
            </p:nvSpPr>
            <p:spPr bwMode="auto">
              <a:xfrm>
                <a:off x="4926" y="2828"/>
                <a:ext cx="98" cy="416"/>
              </a:xfrm>
              <a:custGeom>
                <a:avLst/>
                <a:gdLst>
                  <a:gd name="T0" fmla="*/ 75 w 98"/>
                  <a:gd name="T1" fmla="*/ 266 h 416"/>
                  <a:gd name="T2" fmla="*/ 39 w 98"/>
                  <a:gd name="T3" fmla="*/ 266 h 416"/>
                  <a:gd name="T4" fmla="*/ 96 w 98"/>
                  <a:gd name="T5" fmla="*/ 208 h 416"/>
                  <a:gd name="T6" fmla="*/ 53 w 98"/>
                  <a:gd name="T7" fmla="*/ 208 h 416"/>
                  <a:gd name="T8" fmla="*/ 98 w 98"/>
                  <a:gd name="T9" fmla="*/ 161 h 416"/>
                  <a:gd name="T10" fmla="*/ 6 w 98"/>
                  <a:gd name="T11" fmla="*/ 0 h 416"/>
                  <a:gd name="T12" fmla="*/ 0 w 98"/>
                  <a:gd name="T13" fmla="*/ 416 h 416"/>
                  <a:gd name="T14" fmla="*/ 75 w 98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6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8"/>
                    </a:lnTo>
                    <a:lnTo>
                      <a:pt x="53" y="208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6"/>
                    </a:lnTo>
                    <a:lnTo>
                      <a:pt x="75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3" name="Freeform 207"/>
              <p:cNvSpPr>
                <a:spLocks/>
              </p:cNvSpPr>
              <p:nvPr/>
            </p:nvSpPr>
            <p:spPr bwMode="auto">
              <a:xfrm>
                <a:off x="4823" y="2828"/>
                <a:ext cx="109" cy="416"/>
              </a:xfrm>
              <a:custGeom>
                <a:avLst/>
                <a:gdLst>
                  <a:gd name="T0" fmla="*/ 22 w 109"/>
                  <a:gd name="T1" fmla="*/ 266 h 416"/>
                  <a:gd name="T2" fmla="*/ 57 w 109"/>
                  <a:gd name="T3" fmla="*/ 266 h 416"/>
                  <a:gd name="T4" fmla="*/ 2 w 109"/>
                  <a:gd name="T5" fmla="*/ 206 h 416"/>
                  <a:gd name="T6" fmla="*/ 45 w 109"/>
                  <a:gd name="T7" fmla="*/ 206 h 416"/>
                  <a:gd name="T8" fmla="*/ 0 w 109"/>
                  <a:gd name="T9" fmla="*/ 159 h 416"/>
                  <a:gd name="T10" fmla="*/ 109 w 109"/>
                  <a:gd name="T11" fmla="*/ 0 h 416"/>
                  <a:gd name="T12" fmla="*/ 103 w 109"/>
                  <a:gd name="T13" fmla="*/ 416 h 416"/>
                  <a:gd name="T14" fmla="*/ 22 w 109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6">
                    <a:moveTo>
                      <a:pt x="22" y="266"/>
                    </a:moveTo>
                    <a:lnTo>
                      <a:pt x="57" y="266"/>
                    </a:lnTo>
                    <a:lnTo>
                      <a:pt x="2" y="206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6"/>
                    </a:lnTo>
                    <a:lnTo>
                      <a:pt x="22" y="266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4" name="Freeform 208"/>
              <p:cNvSpPr>
                <a:spLocks/>
              </p:cNvSpPr>
              <p:nvPr/>
            </p:nvSpPr>
            <p:spPr bwMode="auto">
              <a:xfrm>
                <a:off x="4823" y="2828"/>
                <a:ext cx="109" cy="416"/>
              </a:xfrm>
              <a:custGeom>
                <a:avLst/>
                <a:gdLst>
                  <a:gd name="T0" fmla="*/ 22 w 109"/>
                  <a:gd name="T1" fmla="*/ 266 h 416"/>
                  <a:gd name="T2" fmla="*/ 57 w 109"/>
                  <a:gd name="T3" fmla="*/ 266 h 416"/>
                  <a:gd name="T4" fmla="*/ 2 w 109"/>
                  <a:gd name="T5" fmla="*/ 206 h 416"/>
                  <a:gd name="T6" fmla="*/ 45 w 109"/>
                  <a:gd name="T7" fmla="*/ 206 h 416"/>
                  <a:gd name="T8" fmla="*/ 0 w 109"/>
                  <a:gd name="T9" fmla="*/ 159 h 416"/>
                  <a:gd name="T10" fmla="*/ 109 w 109"/>
                  <a:gd name="T11" fmla="*/ 0 h 416"/>
                  <a:gd name="T12" fmla="*/ 103 w 109"/>
                  <a:gd name="T13" fmla="*/ 416 h 416"/>
                  <a:gd name="T14" fmla="*/ 22 w 109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6">
                    <a:moveTo>
                      <a:pt x="22" y="266"/>
                    </a:moveTo>
                    <a:lnTo>
                      <a:pt x="57" y="266"/>
                    </a:lnTo>
                    <a:lnTo>
                      <a:pt x="2" y="206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6"/>
                    </a:lnTo>
                    <a:lnTo>
                      <a:pt x="22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5" name="Freeform 209"/>
              <p:cNvSpPr>
                <a:spLocks/>
              </p:cNvSpPr>
              <p:nvPr/>
            </p:nvSpPr>
            <p:spPr bwMode="auto">
              <a:xfrm>
                <a:off x="4924" y="3055"/>
                <a:ext cx="327" cy="171"/>
              </a:xfrm>
              <a:custGeom>
                <a:avLst/>
                <a:gdLst>
                  <a:gd name="T0" fmla="*/ 2 w 327"/>
                  <a:gd name="T1" fmla="*/ 131 h 171"/>
                  <a:gd name="T2" fmla="*/ 80 w 327"/>
                  <a:gd name="T3" fmla="*/ 54 h 171"/>
                  <a:gd name="T4" fmla="*/ 89 w 327"/>
                  <a:gd name="T5" fmla="*/ 94 h 171"/>
                  <a:gd name="T6" fmla="*/ 137 w 327"/>
                  <a:gd name="T7" fmla="*/ 13 h 171"/>
                  <a:gd name="T8" fmla="*/ 149 w 327"/>
                  <a:gd name="T9" fmla="*/ 64 h 171"/>
                  <a:gd name="T10" fmla="*/ 187 w 327"/>
                  <a:gd name="T11" fmla="*/ 0 h 171"/>
                  <a:gd name="T12" fmla="*/ 327 w 327"/>
                  <a:gd name="T13" fmla="*/ 92 h 171"/>
                  <a:gd name="T14" fmla="*/ 0 w 327"/>
                  <a:gd name="T15" fmla="*/ 171 h 171"/>
                  <a:gd name="T16" fmla="*/ 2 w 327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71">
                    <a:moveTo>
                      <a:pt x="2" y="131"/>
                    </a:moveTo>
                    <a:lnTo>
                      <a:pt x="80" y="54"/>
                    </a:lnTo>
                    <a:lnTo>
                      <a:pt x="89" y="94"/>
                    </a:lnTo>
                    <a:lnTo>
                      <a:pt x="137" y="13"/>
                    </a:lnTo>
                    <a:lnTo>
                      <a:pt x="149" y="64"/>
                    </a:lnTo>
                    <a:lnTo>
                      <a:pt x="187" y="0"/>
                    </a:lnTo>
                    <a:lnTo>
                      <a:pt x="327" y="92"/>
                    </a:lnTo>
                    <a:lnTo>
                      <a:pt x="0" y="171"/>
                    </a:lnTo>
                    <a:lnTo>
                      <a:pt x="2" y="13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6" name="Freeform 210"/>
              <p:cNvSpPr>
                <a:spLocks/>
              </p:cNvSpPr>
              <p:nvPr/>
            </p:nvSpPr>
            <p:spPr bwMode="auto">
              <a:xfrm>
                <a:off x="4924" y="3055"/>
                <a:ext cx="327" cy="171"/>
              </a:xfrm>
              <a:custGeom>
                <a:avLst/>
                <a:gdLst>
                  <a:gd name="T0" fmla="*/ 2 w 327"/>
                  <a:gd name="T1" fmla="*/ 131 h 171"/>
                  <a:gd name="T2" fmla="*/ 80 w 327"/>
                  <a:gd name="T3" fmla="*/ 54 h 171"/>
                  <a:gd name="T4" fmla="*/ 89 w 327"/>
                  <a:gd name="T5" fmla="*/ 94 h 171"/>
                  <a:gd name="T6" fmla="*/ 137 w 327"/>
                  <a:gd name="T7" fmla="*/ 13 h 171"/>
                  <a:gd name="T8" fmla="*/ 149 w 327"/>
                  <a:gd name="T9" fmla="*/ 64 h 171"/>
                  <a:gd name="T10" fmla="*/ 187 w 327"/>
                  <a:gd name="T11" fmla="*/ 0 h 171"/>
                  <a:gd name="T12" fmla="*/ 327 w 327"/>
                  <a:gd name="T13" fmla="*/ 92 h 171"/>
                  <a:gd name="T14" fmla="*/ 0 w 327"/>
                  <a:gd name="T15" fmla="*/ 171 h 171"/>
                  <a:gd name="T16" fmla="*/ 2 w 327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71">
                    <a:moveTo>
                      <a:pt x="2" y="131"/>
                    </a:moveTo>
                    <a:lnTo>
                      <a:pt x="80" y="54"/>
                    </a:lnTo>
                    <a:lnTo>
                      <a:pt x="89" y="94"/>
                    </a:lnTo>
                    <a:lnTo>
                      <a:pt x="137" y="13"/>
                    </a:lnTo>
                    <a:lnTo>
                      <a:pt x="149" y="64"/>
                    </a:lnTo>
                    <a:lnTo>
                      <a:pt x="187" y="0"/>
                    </a:lnTo>
                    <a:lnTo>
                      <a:pt x="327" y="92"/>
                    </a:lnTo>
                    <a:lnTo>
                      <a:pt x="0" y="171"/>
                    </a:lnTo>
                    <a:lnTo>
                      <a:pt x="2" y="1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7" name="Freeform 211"/>
              <p:cNvSpPr>
                <a:spLocks/>
              </p:cNvSpPr>
              <p:nvPr/>
            </p:nvSpPr>
            <p:spPr bwMode="auto">
              <a:xfrm>
                <a:off x="4924" y="3147"/>
                <a:ext cx="327" cy="156"/>
              </a:xfrm>
              <a:custGeom>
                <a:avLst/>
                <a:gdLst>
                  <a:gd name="T0" fmla="*/ 18 w 327"/>
                  <a:gd name="T1" fmla="*/ 112 h 156"/>
                  <a:gd name="T2" fmla="*/ 121 w 327"/>
                  <a:gd name="T3" fmla="*/ 146 h 156"/>
                  <a:gd name="T4" fmla="*/ 112 w 327"/>
                  <a:gd name="T5" fmla="*/ 105 h 156"/>
                  <a:gd name="T6" fmla="*/ 188 w 327"/>
                  <a:gd name="T7" fmla="*/ 156 h 156"/>
                  <a:gd name="T8" fmla="*/ 178 w 327"/>
                  <a:gd name="T9" fmla="*/ 105 h 156"/>
                  <a:gd name="T10" fmla="*/ 238 w 327"/>
                  <a:gd name="T11" fmla="*/ 146 h 156"/>
                  <a:gd name="T12" fmla="*/ 327 w 327"/>
                  <a:gd name="T13" fmla="*/ 0 h 156"/>
                  <a:gd name="T14" fmla="*/ 0 w 327"/>
                  <a:gd name="T15" fmla="*/ 79 h 156"/>
                  <a:gd name="T16" fmla="*/ 18 w 327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56">
                    <a:moveTo>
                      <a:pt x="18" y="112"/>
                    </a:moveTo>
                    <a:lnTo>
                      <a:pt x="121" y="146"/>
                    </a:lnTo>
                    <a:lnTo>
                      <a:pt x="112" y="105"/>
                    </a:lnTo>
                    <a:lnTo>
                      <a:pt x="188" y="156"/>
                    </a:lnTo>
                    <a:lnTo>
                      <a:pt x="178" y="105"/>
                    </a:lnTo>
                    <a:lnTo>
                      <a:pt x="238" y="146"/>
                    </a:lnTo>
                    <a:lnTo>
                      <a:pt x="327" y="0"/>
                    </a:lnTo>
                    <a:lnTo>
                      <a:pt x="0" y="79"/>
                    </a:lnTo>
                    <a:lnTo>
                      <a:pt x="18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8" name="Freeform 212"/>
              <p:cNvSpPr>
                <a:spLocks/>
              </p:cNvSpPr>
              <p:nvPr/>
            </p:nvSpPr>
            <p:spPr bwMode="auto">
              <a:xfrm>
                <a:off x="4924" y="3147"/>
                <a:ext cx="327" cy="156"/>
              </a:xfrm>
              <a:custGeom>
                <a:avLst/>
                <a:gdLst>
                  <a:gd name="T0" fmla="*/ 18 w 327"/>
                  <a:gd name="T1" fmla="*/ 112 h 156"/>
                  <a:gd name="T2" fmla="*/ 121 w 327"/>
                  <a:gd name="T3" fmla="*/ 146 h 156"/>
                  <a:gd name="T4" fmla="*/ 112 w 327"/>
                  <a:gd name="T5" fmla="*/ 105 h 156"/>
                  <a:gd name="T6" fmla="*/ 188 w 327"/>
                  <a:gd name="T7" fmla="*/ 156 h 156"/>
                  <a:gd name="T8" fmla="*/ 178 w 327"/>
                  <a:gd name="T9" fmla="*/ 105 h 156"/>
                  <a:gd name="T10" fmla="*/ 238 w 327"/>
                  <a:gd name="T11" fmla="*/ 146 h 156"/>
                  <a:gd name="T12" fmla="*/ 327 w 327"/>
                  <a:gd name="T13" fmla="*/ 0 h 156"/>
                  <a:gd name="T14" fmla="*/ 0 w 327"/>
                  <a:gd name="T15" fmla="*/ 79 h 156"/>
                  <a:gd name="T16" fmla="*/ 18 w 327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56">
                    <a:moveTo>
                      <a:pt x="18" y="112"/>
                    </a:moveTo>
                    <a:lnTo>
                      <a:pt x="121" y="146"/>
                    </a:lnTo>
                    <a:lnTo>
                      <a:pt x="112" y="105"/>
                    </a:lnTo>
                    <a:lnTo>
                      <a:pt x="188" y="156"/>
                    </a:lnTo>
                    <a:lnTo>
                      <a:pt x="178" y="105"/>
                    </a:lnTo>
                    <a:lnTo>
                      <a:pt x="238" y="146"/>
                    </a:lnTo>
                    <a:lnTo>
                      <a:pt x="327" y="0"/>
                    </a:lnTo>
                    <a:lnTo>
                      <a:pt x="0" y="79"/>
                    </a:lnTo>
                    <a:lnTo>
                      <a:pt x="18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9" name="Freeform 213"/>
              <p:cNvSpPr>
                <a:spLocks/>
              </p:cNvSpPr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69 w 204"/>
                  <a:gd name="T7" fmla="*/ 107 h 272"/>
                  <a:gd name="T8" fmla="*/ 64 w 204"/>
                  <a:gd name="T9" fmla="*/ 53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69" y="107"/>
                    </a:lnTo>
                    <a:lnTo>
                      <a:pt x="64" y="53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0" name="Freeform 214"/>
              <p:cNvSpPr>
                <a:spLocks/>
              </p:cNvSpPr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69 w 204"/>
                  <a:gd name="T7" fmla="*/ 107 h 272"/>
                  <a:gd name="T8" fmla="*/ 64 w 204"/>
                  <a:gd name="T9" fmla="*/ 53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69" y="107"/>
                    </a:lnTo>
                    <a:lnTo>
                      <a:pt x="64" y="53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1" name="Freeform 215"/>
              <p:cNvSpPr>
                <a:spLocks/>
              </p:cNvSpPr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2" name="Freeform 216"/>
              <p:cNvSpPr>
                <a:spLocks/>
              </p:cNvSpPr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3" name="Oval 217"/>
              <p:cNvSpPr>
                <a:spLocks noChangeArrowheads="1"/>
              </p:cNvSpPr>
              <p:nvPr/>
            </p:nvSpPr>
            <p:spPr bwMode="auto">
              <a:xfrm>
                <a:off x="4848" y="3192"/>
                <a:ext cx="68" cy="73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4" name="Oval 218"/>
              <p:cNvSpPr>
                <a:spLocks noChangeArrowheads="1"/>
              </p:cNvSpPr>
              <p:nvPr/>
            </p:nvSpPr>
            <p:spPr bwMode="auto">
              <a:xfrm>
                <a:off x="4870" y="3239"/>
                <a:ext cx="67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5" name="Oval 219"/>
              <p:cNvSpPr>
                <a:spLocks noChangeArrowheads="1"/>
              </p:cNvSpPr>
              <p:nvPr/>
            </p:nvSpPr>
            <p:spPr bwMode="auto">
              <a:xfrm>
                <a:off x="4905" y="3184"/>
                <a:ext cx="67" cy="74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6" name="Oval 220"/>
              <p:cNvSpPr>
                <a:spLocks noChangeArrowheads="1"/>
              </p:cNvSpPr>
              <p:nvPr/>
            </p:nvSpPr>
            <p:spPr bwMode="auto">
              <a:xfrm>
                <a:off x="4926" y="3224"/>
                <a:ext cx="68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7" name="Freeform 221"/>
              <p:cNvSpPr>
                <a:spLocks noEditPoints="1"/>
              </p:cNvSpPr>
              <p:nvPr/>
            </p:nvSpPr>
            <p:spPr bwMode="auto">
              <a:xfrm>
                <a:off x="4987" y="3019"/>
                <a:ext cx="8" cy="15"/>
              </a:xfrm>
              <a:custGeom>
                <a:avLst/>
                <a:gdLst>
                  <a:gd name="T0" fmla="*/ 1 w 8"/>
                  <a:gd name="T1" fmla="*/ 6 h 15"/>
                  <a:gd name="T2" fmla="*/ 0 w 8"/>
                  <a:gd name="T3" fmla="*/ 8 h 15"/>
                  <a:gd name="T4" fmla="*/ 0 w 8"/>
                  <a:gd name="T5" fmla="*/ 8 h 15"/>
                  <a:gd name="T6" fmla="*/ 1 w 8"/>
                  <a:gd name="T7" fmla="*/ 6 h 15"/>
                  <a:gd name="T8" fmla="*/ 8 w 8"/>
                  <a:gd name="T9" fmla="*/ 0 h 15"/>
                  <a:gd name="T10" fmla="*/ 8 w 8"/>
                  <a:gd name="T11" fmla="*/ 0 h 15"/>
                  <a:gd name="T12" fmla="*/ 8 w 8"/>
                  <a:gd name="T13" fmla="*/ 15 h 15"/>
                  <a:gd name="T14" fmla="*/ 8 w 8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1" y="6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" y="6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8" name="Freeform 222"/>
              <p:cNvSpPr>
                <a:spLocks noEditPoints="1"/>
              </p:cNvSpPr>
              <p:nvPr/>
            </p:nvSpPr>
            <p:spPr bwMode="auto">
              <a:xfrm>
                <a:off x="4987" y="3019"/>
                <a:ext cx="8" cy="15"/>
              </a:xfrm>
              <a:custGeom>
                <a:avLst/>
                <a:gdLst>
                  <a:gd name="T0" fmla="*/ 1 w 8"/>
                  <a:gd name="T1" fmla="*/ 6 h 15"/>
                  <a:gd name="T2" fmla="*/ 0 w 8"/>
                  <a:gd name="T3" fmla="*/ 8 h 15"/>
                  <a:gd name="T4" fmla="*/ 0 w 8"/>
                  <a:gd name="T5" fmla="*/ 8 h 15"/>
                  <a:gd name="T6" fmla="*/ 1 w 8"/>
                  <a:gd name="T7" fmla="*/ 6 h 15"/>
                  <a:gd name="T8" fmla="*/ 8 w 8"/>
                  <a:gd name="T9" fmla="*/ 0 h 15"/>
                  <a:gd name="T10" fmla="*/ 8 w 8"/>
                  <a:gd name="T11" fmla="*/ 0 h 15"/>
                  <a:gd name="T12" fmla="*/ 8 w 8"/>
                  <a:gd name="T13" fmla="*/ 15 h 15"/>
                  <a:gd name="T14" fmla="*/ 8 w 8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1" y="6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" y="6"/>
                    </a:lnTo>
                    <a:moveTo>
                      <a:pt x="8" y="0"/>
                    </a:moveTo>
                    <a:lnTo>
                      <a:pt x="8" y="0"/>
                    </a:lnTo>
                    <a:lnTo>
                      <a:pt x="8" y="15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9" name="Freeform 223"/>
              <p:cNvSpPr>
                <a:spLocks/>
              </p:cNvSpPr>
              <p:nvPr/>
            </p:nvSpPr>
            <p:spPr bwMode="auto">
              <a:xfrm>
                <a:off x="4928" y="2828"/>
                <a:ext cx="85" cy="356"/>
              </a:xfrm>
              <a:custGeom>
                <a:avLst/>
                <a:gdLst>
                  <a:gd name="T0" fmla="*/ 4 w 85"/>
                  <a:gd name="T1" fmla="*/ 0 h 356"/>
                  <a:gd name="T2" fmla="*/ 0 w 85"/>
                  <a:gd name="T3" fmla="*/ 356 h 356"/>
                  <a:gd name="T4" fmla="*/ 2 w 85"/>
                  <a:gd name="T5" fmla="*/ 353 h 356"/>
                  <a:gd name="T6" fmla="*/ 25 w 85"/>
                  <a:gd name="T7" fmla="*/ 234 h 356"/>
                  <a:gd name="T8" fmla="*/ 48 w 85"/>
                  <a:gd name="T9" fmla="*/ 253 h 356"/>
                  <a:gd name="T10" fmla="*/ 41 w 85"/>
                  <a:gd name="T11" fmla="*/ 184 h 356"/>
                  <a:gd name="T12" fmla="*/ 59 w 85"/>
                  <a:gd name="T13" fmla="*/ 199 h 356"/>
                  <a:gd name="T14" fmla="*/ 60 w 85"/>
                  <a:gd name="T15" fmla="*/ 197 h 356"/>
                  <a:gd name="T16" fmla="*/ 67 w 85"/>
                  <a:gd name="T17" fmla="*/ 191 h 356"/>
                  <a:gd name="T18" fmla="*/ 67 w 85"/>
                  <a:gd name="T19" fmla="*/ 191 h 356"/>
                  <a:gd name="T20" fmla="*/ 67 w 85"/>
                  <a:gd name="T21" fmla="*/ 191 h 356"/>
                  <a:gd name="T22" fmla="*/ 62 w 85"/>
                  <a:gd name="T23" fmla="*/ 152 h 356"/>
                  <a:gd name="T24" fmla="*/ 85 w 85"/>
                  <a:gd name="T25" fmla="*/ 144 h 356"/>
                  <a:gd name="T26" fmla="*/ 4 w 85"/>
                  <a:gd name="T27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356">
                    <a:moveTo>
                      <a:pt x="4" y="0"/>
                    </a:moveTo>
                    <a:lnTo>
                      <a:pt x="0" y="356"/>
                    </a:lnTo>
                    <a:lnTo>
                      <a:pt x="2" y="353"/>
                    </a:lnTo>
                    <a:lnTo>
                      <a:pt x="25" y="234"/>
                    </a:lnTo>
                    <a:lnTo>
                      <a:pt x="48" y="253"/>
                    </a:lnTo>
                    <a:lnTo>
                      <a:pt x="41" y="184"/>
                    </a:lnTo>
                    <a:lnTo>
                      <a:pt x="59" y="199"/>
                    </a:lnTo>
                    <a:lnTo>
                      <a:pt x="60" y="197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2" y="152"/>
                    </a:lnTo>
                    <a:lnTo>
                      <a:pt x="85" y="14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0" name="Freeform 224"/>
              <p:cNvSpPr>
                <a:spLocks/>
              </p:cNvSpPr>
              <p:nvPr/>
            </p:nvSpPr>
            <p:spPr bwMode="auto">
              <a:xfrm>
                <a:off x="4928" y="2828"/>
                <a:ext cx="85" cy="356"/>
              </a:xfrm>
              <a:custGeom>
                <a:avLst/>
                <a:gdLst>
                  <a:gd name="T0" fmla="*/ 4 w 85"/>
                  <a:gd name="T1" fmla="*/ 0 h 356"/>
                  <a:gd name="T2" fmla="*/ 0 w 85"/>
                  <a:gd name="T3" fmla="*/ 356 h 356"/>
                  <a:gd name="T4" fmla="*/ 2 w 85"/>
                  <a:gd name="T5" fmla="*/ 353 h 356"/>
                  <a:gd name="T6" fmla="*/ 25 w 85"/>
                  <a:gd name="T7" fmla="*/ 234 h 356"/>
                  <a:gd name="T8" fmla="*/ 48 w 85"/>
                  <a:gd name="T9" fmla="*/ 253 h 356"/>
                  <a:gd name="T10" fmla="*/ 41 w 85"/>
                  <a:gd name="T11" fmla="*/ 184 h 356"/>
                  <a:gd name="T12" fmla="*/ 59 w 85"/>
                  <a:gd name="T13" fmla="*/ 199 h 356"/>
                  <a:gd name="T14" fmla="*/ 60 w 85"/>
                  <a:gd name="T15" fmla="*/ 197 h 356"/>
                  <a:gd name="T16" fmla="*/ 67 w 85"/>
                  <a:gd name="T17" fmla="*/ 191 h 356"/>
                  <a:gd name="T18" fmla="*/ 67 w 85"/>
                  <a:gd name="T19" fmla="*/ 191 h 356"/>
                  <a:gd name="T20" fmla="*/ 67 w 85"/>
                  <a:gd name="T21" fmla="*/ 191 h 356"/>
                  <a:gd name="T22" fmla="*/ 62 w 85"/>
                  <a:gd name="T23" fmla="*/ 152 h 356"/>
                  <a:gd name="T24" fmla="*/ 85 w 85"/>
                  <a:gd name="T25" fmla="*/ 144 h 356"/>
                  <a:gd name="T26" fmla="*/ 4 w 85"/>
                  <a:gd name="T27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356">
                    <a:moveTo>
                      <a:pt x="4" y="0"/>
                    </a:moveTo>
                    <a:lnTo>
                      <a:pt x="0" y="356"/>
                    </a:lnTo>
                    <a:lnTo>
                      <a:pt x="2" y="353"/>
                    </a:lnTo>
                    <a:lnTo>
                      <a:pt x="25" y="234"/>
                    </a:lnTo>
                    <a:lnTo>
                      <a:pt x="48" y="253"/>
                    </a:lnTo>
                    <a:lnTo>
                      <a:pt x="41" y="184"/>
                    </a:lnTo>
                    <a:lnTo>
                      <a:pt x="59" y="199"/>
                    </a:lnTo>
                    <a:lnTo>
                      <a:pt x="60" y="197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2" y="152"/>
                    </a:lnTo>
                    <a:lnTo>
                      <a:pt x="85" y="144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1" name="Freeform 225"/>
              <p:cNvSpPr>
                <a:spLocks/>
              </p:cNvSpPr>
              <p:nvPr/>
            </p:nvSpPr>
            <p:spPr bwMode="auto">
              <a:xfrm>
                <a:off x="4924" y="2828"/>
                <a:ext cx="8" cy="360"/>
              </a:xfrm>
              <a:custGeom>
                <a:avLst/>
                <a:gdLst>
                  <a:gd name="T0" fmla="*/ 4 w 4"/>
                  <a:gd name="T1" fmla="*/ 0 h 192"/>
                  <a:gd name="T2" fmla="*/ 4 w 4"/>
                  <a:gd name="T3" fmla="*/ 0 h 192"/>
                  <a:gd name="T4" fmla="*/ 0 w 4"/>
                  <a:gd name="T5" fmla="*/ 6 h 192"/>
                  <a:gd name="T6" fmla="*/ 0 w 4"/>
                  <a:gd name="T7" fmla="*/ 192 h 192"/>
                  <a:gd name="T8" fmla="*/ 1 w 4"/>
                  <a:gd name="T9" fmla="*/ 192 h 192"/>
                  <a:gd name="T10" fmla="*/ 1 w 4"/>
                  <a:gd name="T11" fmla="*/ 191 h 192"/>
                  <a:gd name="T12" fmla="*/ 2 w 4"/>
                  <a:gd name="T13" fmla="*/ 190 h 192"/>
                  <a:gd name="T14" fmla="*/ 4 w 4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92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192"/>
                      <a:pt x="0" y="192"/>
                      <a:pt x="1" y="192"/>
                    </a:cubicBezTo>
                    <a:cubicBezTo>
                      <a:pt x="1" y="191"/>
                      <a:pt x="1" y="191"/>
                      <a:pt x="1" y="191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2" name="Freeform 226"/>
              <p:cNvSpPr>
                <a:spLocks/>
              </p:cNvSpPr>
              <p:nvPr/>
            </p:nvSpPr>
            <p:spPr bwMode="auto">
              <a:xfrm>
                <a:off x="4926" y="3181"/>
                <a:ext cx="4" cy="7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2 h 4"/>
                  <a:gd name="T4" fmla="*/ 0 w 2"/>
                  <a:gd name="T5" fmla="*/ 3 h 4"/>
                  <a:gd name="T6" fmla="*/ 0 w 2"/>
                  <a:gd name="T7" fmla="*/ 4 h 4"/>
                  <a:gd name="T8" fmla="*/ 2 w 2"/>
                  <a:gd name="T9" fmla="*/ 3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3" name="Freeform 227"/>
              <p:cNvSpPr>
                <a:spLocks noEditPoints="1"/>
              </p:cNvSpPr>
              <p:nvPr/>
            </p:nvSpPr>
            <p:spPr bwMode="auto">
              <a:xfrm>
                <a:off x="5070" y="2927"/>
                <a:ext cx="140" cy="194"/>
              </a:xfrm>
              <a:custGeom>
                <a:avLst/>
                <a:gdLst>
                  <a:gd name="T0" fmla="*/ 0 w 140"/>
                  <a:gd name="T1" fmla="*/ 169 h 194"/>
                  <a:gd name="T2" fmla="*/ 0 w 140"/>
                  <a:gd name="T3" fmla="*/ 169 h 194"/>
                  <a:gd name="T4" fmla="*/ 10 w 140"/>
                  <a:gd name="T5" fmla="*/ 179 h 194"/>
                  <a:gd name="T6" fmla="*/ 10 w 140"/>
                  <a:gd name="T7" fmla="*/ 179 h 194"/>
                  <a:gd name="T8" fmla="*/ 0 w 140"/>
                  <a:gd name="T9" fmla="*/ 169 h 194"/>
                  <a:gd name="T10" fmla="*/ 18 w 140"/>
                  <a:gd name="T11" fmla="*/ 167 h 194"/>
                  <a:gd name="T12" fmla="*/ 0 w 140"/>
                  <a:gd name="T13" fmla="*/ 169 h 194"/>
                  <a:gd name="T14" fmla="*/ 18 w 140"/>
                  <a:gd name="T15" fmla="*/ 167 h 194"/>
                  <a:gd name="T16" fmla="*/ 16 w 140"/>
                  <a:gd name="T17" fmla="*/ 169 h 194"/>
                  <a:gd name="T18" fmla="*/ 18 w 140"/>
                  <a:gd name="T19" fmla="*/ 167 h 194"/>
                  <a:gd name="T20" fmla="*/ 60 w 140"/>
                  <a:gd name="T21" fmla="*/ 0 h 194"/>
                  <a:gd name="T22" fmla="*/ 53 w 140"/>
                  <a:gd name="T23" fmla="*/ 135 h 194"/>
                  <a:gd name="T24" fmla="*/ 140 w 140"/>
                  <a:gd name="T25" fmla="*/ 194 h 194"/>
                  <a:gd name="T26" fmla="*/ 53 w 140"/>
                  <a:gd name="T27" fmla="*/ 135 h 194"/>
                  <a:gd name="T28" fmla="*/ 60 w 140"/>
                  <a:gd name="T2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0" h="194">
                    <a:moveTo>
                      <a:pt x="0" y="169"/>
                    </a:moveTo>
                    <a:lnTo>
                      <a:pt x="0" y="169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0" y="169"/>
                    </a:lnTo>
                    <a:close/>
                    <a:moveTo>
                      <a:pt x="18" y="167"/>
                    </a:moveTo>
                    <a:lnTo>
                      <a:pt x="0" y="169"/>
                    </a:lnTo>
                    <a:lnTo>
                      <a:pt x="18" y="167"/>
                    </a:lnTo>
                    <a:lnTo>
                      <a:pt x="16" y="169"/>
                    </a:lnTo>
                    <a:lnTo>
                      <a:pt x="18" y="167"/>
                    </a:lnTo>
                    <a:close/>
                    <a:moveTo>
                      <a:pt x="60" y="0"/>
                    </a:moveTo>
                    <a:lnTo>
                      <a:pt x="53" y="135"/>
                    </a:lnTo>
                    <a:lnTo>
                      <a:pt x="140" y="194"/>
                    </a:lnTo>
                    <a:lnTo>
                      <a:pt x="53" y="13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4" name="Freeform 228"/>
              <p:cNvSpPr>
                <a:spLocks noEditPoints="1"/>
              </p:cNvSpPr>
              <p:nvPr/>
            </p:nvSpPr>
            <p:spPr bwMode="auto">
              <a:xfrm>
                <a:off x="5070" y="2927"/>
                <a:ext cx="140" cy="194"/>
              </a:xfrm>
              <a:custGeom>
                <a:avLst/>
                <a:gdLst>
                  <a:gd name="T0" fmla="*/ 0 w 140"/>
                  <a:gd name="T1" fmla="*/ 169 h 194"/>
                  <a:gd name="T2" fmla="*/ 0 w 140"/>
                  <a:gd name="T3" fmla="*/ 169 h 194"/>
                  <a:gd name="T4" fmla="*/ 10 w 140"/>
                  <a:gd name="T5" fmla="*/ 179 h 194"/>
                  <a:gd name="T6" fmla="*/ 10 w 140"/>
                  <a:gd name="T7" fmla="*/ 179 h 194"/>
                  <a:gd name="T8" fmla="*/ 0 w 140"/>
                  <a:gd name="T9" fmla="*/ 169 h 194"/>
                  <a:gd name="T10" fmla="*/ 18 w 140"/>
                  <a:gd name="T11" fmla="*/ 167 h 194"/>
                  <a:gd name="T12" fmla="*/ 0 w 140"/>
                  <a:gd name="T13" fmla="*/ 169 h 194"/>
                  <a:gd name="T14" fmla="*/ 18 w 140"/>
                  <a:gd name="T15" fmla="*/ 167 h 194"/>
                  <a:gd name="T16" fmla="*/ 16 w 140"/>
                  <a:gd name="T17" fmla="*/ 169 h 194"/>
                  <a:gd name="T18" fmla="*/ 18 w 140"/>
                  <a:gd name="T19" fmla="*/ 167 h 194"/>
                  <a:gd name="T20" fmla="*/ 60 w 140"/>
                  <a:gd name="T21" fmla="*/ 0 h 194"/>
                  <a:gd name="T22" fmla="*/ 53 w 140"/>
                  <a:gd name="T23" fmla="*/ 135 h 194"/>
                  <a:gd name="T24" fmla="*/ 140 w 140"/>
                  <a:gd name="T25" fmla="*/ 194 h 194"/>
                  <a:gd name="T26" fmla="*/ 53 w 140"/>
                  <a:gd name="T27" fmla="*/ 135 h 194"/>
                  <a:gd name="T28" fmla="*/ 60 w 140"/>
                  <a:gd name="T2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0" h="194">
                    <a:moveTo>
                      <a:pt x="0" y="169"/>
                    </a:moveTo>
                    <a:lnTo>
                      <a:pt x="0" y="169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0" y="169"/>
                    </a:lnTo>
                    <a:moveTo>
                      <a:pt x="18" y="167"/>
                    </a:moveTo>
                    <a:lnTo>
                      <a:pt x="0" y="169"/>
                    </a:lnTo>
                    <a:lnTo>
                      <a:pt x="18" y="167"/>
                    </a:lnTo>
                    <a:lnTo>
                      <a:pt x="16" y="169"/>
                    </a:lnTo>
                    <a:lnTo>
                      <a:pt x="18" y="167"/>
                    </a:lnTo>
                    <a:moveTo>
                      <a:pt x="60" y="0"/>
                    </a:moveTo>
                    <a:lnTo>
                      <a:pt x="53" y="135"/>
                    </a:lnTo>
                    <a:lnTo>
                      <a:pt x="140" y="194"/>
                    </a:lnTo>
                    <a:lnTo>
                      <a:pt x="53" y="135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5" name="Freeform 229"/>
              <p:cNvSpPr>
                <a:spLocks/>
              </p:cNvSpPr>
              <p:nvPr/>
            </p:nvSpPr>
            <p:spPr bwMode="auto">
              <a:xfrm>
                <a:off x="4953" y="3062"/>
                <a:ext cx="298" cy="152"/>
              </a:xfrm>
              <a:custGeom>
                <a:avLst/>
                <a:gdLst>
                  <a:gd name="T0" fmla="*/ 96 w 168"/>
                  <a:gd name="T1" fmla="*/ 0 h 81"/>
                  <a:gd name="T2" fmla="*/ 95 w 168"/>
                  <a:gd name="T3" fmla="*/ 15 h 81"/>
                  <a:gd name="T4" fmla="*/ 76 w 168"/>
                  <a:gd name="T5" fmla="*/ 17 h 81"/>
                  <a:gd name="T6" fmla="*/ 75 w 168"/>
                  <a:gd name="T7" fmla="*/ 18 h 81"/>
                  <a:gd name="T8" fmla="*/ 72 w 168"/>
                  <a:gd name="T9" fmla="*/ 23 h 81"/>
                  <a:gd name="T10" fmla="*/ 72 w 168"/>
                  <a:gd name="T11" fmla="*/ 23 h 81"/>
                  <a:gd name="T12" fmla="*/ 72 w 168"/>
                  <a:gd name="T13" fmla="*/ 23 h 81"/>
                  <a:gd name="T14" fmla="*/ 82 w 168"/>
                  <a:gd name="T15" fmla="*/ 31 h 81"/>
                  <a:gd name="T16" fmla="*/ 45 w 168"/>
                  <a:gd name="T17" fmla="*/ 35 h 81"/>
                  <a:gd name="T18" fmla="*/ 57 w 168"/>
                  <a:gd name="T19" fmla="*/ 45 h 81"/>
                  <a:gd name="T20" fmla="*/ 0 w 168"/>
                  <a:gd name="T21" fmla="*/ 67 h 81"/>
                  <a:gd name="T22" fmla="*/ 11 w 168"/>
                  <a:gd name="T23" fmla="*/ 81 h 81"/>
                  <a:gd name="T24" fmla="*/ 168 w 168"/>
                  <a:gd name="T25" fmla="*/ 45 h 81"/>
                  <a:gd name="T26" fmla="*/ 145 w 168"/>
                  <a:gd name="T27" fmla="*/ 31 h 81"/>
                  <a:gd name="T28" fmla="*/ 96 w 168"/>
                  <a:gd name="T2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" h="81">
                    <a:moveTo>
                      <a:pt x="96" y="0"/>
                    </a:moveTo>
                    <a:cubicBezTo>
                      <a:pt x="95" y="15"/>
                      <a:pt x="95" y="15"/>
                      <a:pt x="95" y="15"/>
                    </a:cubicBezTo>
                    <a:cubicBezTo>
                      <a:pt x="76" y="17"/>
                      <a:pt x="76" y="17"/>
                      <a:pt x="76" y="17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82" y="31"/>
                      <a:pt x="82" y="31"/>
                      <a:pt x="82" y="31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0"/>
                      <a:pt x="10" y="75"/>
                      <a:pt x="11" y="81"/>
                    </a:cubicBezTo>
                    <a:cubicBezTo>
                      <a:pt x="168" y="45"/>
                      <a:pt x="168" y="45"/>
                      <a:pt x="168" y="45"/>
                    </a:cubicBezTo>
                    <a:cubicBezTo>
                      <a:pt x="145" y="31"/>
                      <a:pt x="145" y="31"/>
                      <a:pt x="145" y="31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6" name="Freeform 230"/>
              <p:cNvSpPr>
                <a:spLocks/>
              </p:cNvSpPr>
              <p:nvPr/>
            </p:nvSpPr>
            <p:spPr bwMode="auto">
              <a:xfrm>
                <a:off x="4972" y="3147"/>
                <a:ext cx="279" cy="156"/>
              </a:xfrm>
              <a:custGeom>
                <a:avLst/>
                <a:gdLst>
                  <a:gd name="T0" fmla="*/ 157 w 157"/>
                  <a:gd name="T1" fmla="*/ 0 h 83"/>
                  <a:gd name="T2" fmla="*/ 0 w 157"/>
                  <a:gd name="T3" fmla="*/ 36 h 83"/>
                  <a:gd name="T4" fmla="*/ 0 w 157"/>
                  <a:gd name="T5" fmla="*/ 40 h 83"/>
                  <a:gd name="T6" fmla="*/ 0 w 157"/>
                  <a:gd name="T7" fmla="*/ 42 h 83"/>
                  <a:gd name="T8" fmla="*/ 12 w 157"/>
                  <a:gd name="T9" fmla="*/ 60 h 83"/>
                  <a:gd name="T10" fmla="*/ 10 w 157"/>
                  <a:gd name="T11" fmla="*/ 69 h 83"/>
                  <a:gd name="T12" fmla="*/ 41 w 157"/>
                  <a:gd name="T13" fmla="*/ 78 h 83"/>
                  <a:gd name="T14" fmla="*/ 36 w 157"/>
                  <a:gd name="T15" fmla="*/ 56 h 83"/>
                  <a:gd name="T16" fmla="*/ 79 w 157"/>
                  <a:gd name="T17" fmla="*/ 83 h 83"/>
                  <a:gd name="T18" fmla="*/ 73 w 157"/>
                  <a:gd name="T19" fmla="*/ 56 h 83"/>
                  <a:gd name="T20" fmla="*/ 107 w 157"/>
                  <a:gd name="T21" fmla="*/ 78 h 83"/>
                  <a:gd name="T22" fmla="*/ 157 w 157"/>
                  <a:gd name="T2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83">
                    <a:moveTo>
                      <a:pt x="157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8"/>
                      <a:pt x="0" y="40"/>
                    </a:cubicBezTo>
                    <a:cubicBezTo>
                      <a:pt x="0" y="40"/>
                      <a:pt x="0" y="41"/>
                      <a:pt x="0" y="42"/>
                    </a:cubicBezTo>
                    <a:cubicBezTo>
                      <a:pt x="7" y="45"/>
                      <a:pt x="12" y="52"/>
                      <a:pt x="12" y="60"/>
                    </a:cubicBezTo>
                    <a:cubicBezTo>
                      <a:pt x="12" y="63"/>
                      <a:pt x="12" y="66"/>
                      <a:pt x="10" y="6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73" y="56"/>
                      <a:pt x="73" y="56"/>
                      <a:pt x="73" y="56"/>
                    </a:cubicBezTo>
                    <a:cubicBezTo>
                      <a:pt x="107" y="78"/>
                      <a:pt x="107" y="78"/>
                      <a:pt x="107" y="78"/>
                    </a:cubicBezTo>
                    <a:cubicBezTo>
                      <a:pt x="157" y="0"/>
                      <a:pt x="157" y="0"/>
                      <a:pt x="157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7" name="Rectangle 231"/>
              <p:cNvSpPr>
                <a:spLocks noChangeArrowheads="1"/>
              </p:cNvSpPr>
              <p:nvPr/>
            </p:nvSpPr>
            <p:spPr bwMode="auto">
              <a:xfrm>
                <a:off x="4924" y="3843"/>
                <a:ext cx="36" cy="1"/>
              </a:xfrm>
              <a:prstGeom prst="rect">
                <a:avLst/>
              </a:pr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8" name="Rectangle 232"/>
              <p:cNvSpPr>
                <a:spLocks noChangeArrowheads="1"/>
              </p:cNvSpPr>
              <p:nvPr/>
            </p:nvSpPr>
            <p:spPr bwMode="auto">
              <a:xfrm>
                <a:off x="4924" y="3843"/>
                <a:ext cx="3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9" name="Freeform 233"/>
              <p:cNvSpPr>
                <a:spLocks/>
              </p:cNvSpPr>
              <p:nvPr/>
            </p:nvSpPr>
            <p:spPr bwMode="auto">
              <a:xfrm>
                <a:off x="4924" y="3284"/>
                <a:ext cx="36" cy="559"/>
              </a:xfrm>
              <a:custGeom>
                <a:avLst/>
                <a:gdLst>
                  <a:gd name="T0" fmla="*/ 7 w 20"/>
                  <a:gd name="T1" fmla="*/ 0 h 298"/>
                  <a:gd name="T2" fmla="*/ 0 w 20"/>
                  <a:gd name="T3" fmla="*/ 10 h 298"/>
                  <a:gd name="T4" fmla="*/ 0 w 20"/>
                  <a:gd name="T5" fmla="*/ 298 h 298"/>
                  <a:gd name="T6" fmla="*/ 20 w 20"/>
                  <a:gd name="T7" fmla="*/ 298 h 298"/>
                  <a:gd name="T8" fmla="*/ 7 w 20"/>
                  <a:gd name="T9" fmla="*/ 1 h 298"/>
                  <a:gd name="T10" fmla="*/ 7 w 20"/>
                  <a:gd name="T11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98">
                    <a:moveTo>
                      <a:pt x="7" y="0"/>
                    </a:moveTo>
                    <a:cubicBezTo>
                      <a:pt x="5" y="4"/>
                      <a:pt x="3" y="7"/>
                      <a:pt x="0" y="10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20" y="298"/>
                      <a:pt x="20" y="298"/>
                      <a:pt x="20" y="29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0" name="Freeform 234"/>
              <p:cNvSpPr>
                <a:spLocks/>
              </p:cNvSpPr>
              <p:nvPr/>
            </p:nvSpPr>
            <p:spPr bwMode="auto">
              <a:xfrm>
                <a:off x="4930" y="2927"/>
                <a:ext cx="200" cy="259"/>
              </a:xfrm>
              <a:custGeom>
                <a:avLst/>
                <a:gdLst>
                  <a:gd name="T0" fmla="*/ 113 w 113"/>
                  <a:gd name="T1" fmla="*/ 0 h 138"/>
                  <a:gd name="T2" fmla="*/ 47 w 113"/>
                  <a:gd name="T3" fmla="*/ 24 h 138"/>
                  <a:gd name="T4" fmla="*/ 34 w 113"/>
                  <a:gd name="T5" fmla="*/ 28 h 138"/>
                  <a:gd name="T6" fmla="*/ 37 w 113"/>
                  <a:gd name="T7" fmla="*/ 49 h 138"/>
                  <a:gd name="T8" fmla="*/ 37 w 113"/>
                  <a:gd name="T9" fmla="*/ 57 h 138"/>
                  <a:gd name="T10" fmla="*/ 32 w 113"/>
                  <a:gd name="T11" fmla="*/ 53 h 138"/>
                  <a:gd name="T12" fmla="*/ 32 w 113"/>
                  <a:gd name="T13" fmla="*/ 53 h 138"/>
                  <a:gd name="T14" fmla="*/ 32 w 113"/>
                  <a:gd name="T15" fmla="*/ 53 h 138"/>
                  <a:gd name="T16" fmla="*/ 22 w 113"/>
                  <a:gd name="T17" fmla="*/ 45 h 138"/>
                  <a:gd name="T18" fmla="*/ 26 w 113"/>
                  <a:gd name="T19" fmla="*/ 82 h 138"/>
                  <a:gd name="T20" fmla="*/ 13 w 113"/>
                  <a:gd name="T21" fmla="*/ 72 h 138"/>
                  <a:gd name="T22" fmla="*/ 0 w 113"/>
                  <a:gd name="T23" fmla="*/ 135 h 138"/>
                  <a:gd name="T24" fmla="*/ 0 w 113"/>
                  <a:gd name="T25" fmla="*/ 138 h 138"/>
                  <a:gd name="T26" fmla="*/ 4 w 113"/>
                  <a:gd name="T27" fmla="*/ 137 h 138"/>
                  <a:gd name="T28" fmla="*/ 113 w 113"/>
                  <a:gd name="T2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138">
                    <a:moveTo>
                      <a:pt x="113" y="0"/>
                    </a:moveTo>
                    <a:cubicBezTo>
                      <a:pt x="47" y="24"/>
                      <a:pt x="47" y="24"/>
                      <a:pt x="47" y="24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8"/>
                      <a:pt x="3" y="138"/>
                      <a:pt x="4" y="137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1" name="Freeform 235"/>
              <p:cNvSpPr>
                <a:spLocks/>
              </p:cNvSpPr>
              <p:nvPr/>
            </p:nvSpPr>
            <p:spPr bwMode="auto">
              <a:xfrm>
                <a:off x="4937" y="2927"/>
                <a:ext cx="193" cy="261"/>
              </a:xfrm>
              <a:custGeom>
                <a:avLst/>
                <a:gdLst>
                  <a:gd name="T0" fmla="*/ 109 w 109"/>
                  <a:gd name="T1" fmla="*/ 0 h 139"/>
                  <a:gd name="T2" fmla="*/ 0 w 109"/>
                  <a:gd name="T3" fmla="*/ 137 h 139"/>
                  <a:gd name="T4" fmla="*/ 1 w 109"/>
                  <a:gd name="T5" fmla="*/ 137 h 139"/>
                  <a:gd name="T6" fmla="*/ 9 w 109"/>
                  <a:gd name="T7" fmla="*/ 139 h 139"/>
                  <a:gd name="T8" fmla="*/ 66 w 109"/>
                  <a:gd name="T9" fmla="*/ 117 h 139"/>
                  <a:gd name="T10" fmla="*/ 54 w 109"/>
                  <a:gd name="T11" fmla="*/ 107 h 139"/>
                  <a:gd name="T12" fmla="*/ 91 w 109"/>
                  <a:gd name="T13" fmla="*/ 103 h 139"/>
                  <a:gd name="T14" fmla="*/ 81 w 109"/>
                  <a:gd name="T15" fmla="*/ 95 h 139"/>
                  <a:gd name="T16" fmla="*/ 75 w 109"/>
                  <a:gd name="T17" fmla="*/ 90 h 139"/>
                  <a:gd name="T18" fmla="*/ 85 w 109"/>
                  <a:gd name="T19" fmla="*/ 89 h 139"/>
                  <a:gd name="T20" fmla="*/ 104 w 109"/>
                  <a:gd name="T21" fmla="*/ 87 h 139"/>
                  <a:gd name="T22" fmla="*/ 105 w 109"/>
                  <a:gd name="T23" fmla="*/ 72 h 139"/>
                  <a:gd name="T24" fmla="*/ 109 w 109"/>
                  <a:gd name="T25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39">
                    <a:moveTo>
                      <a:pt x="109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1" y="137"/>
                      <a:pt x="1" y="137"/>
                      <a:pt x="1" y="137"/>
                    </a:cubicBezTo>
                    <a:cubicBezTo>
                      <a:pt x="4" y="137"/>
                      <a:pt x="7" y="138"/>
                      <a:pt x="9" y="139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91" y="103"/>
                      <a:pt x="91" y="103"/>
                      <a:pt x="91" y="103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2" name="Freeform 236"/>
              <p:cNvSpPr>
                <a:spLocks/>
              </p:cNvSpPr>
              <p:nvPr/>
            </p:nvSpPr>
            <p:spPr bwMode="auto">
              <a:xfrm>
                <a:off x="4924" y="3254"/>
                <a:ext cx="13" cy="49"/>
              </a:xfrm>
              <a:custGeom>
                <a:avLst/>
                <a:gdLst>
                  <a:gd name="T0" fmla="*/ 0 w 7"/>
                  <a:gd name="T1" fmla="*/ 0 h 26"/>
                  <a:gd name="T2" fmla="*/ 0 w 7"/>
                  <a:gd name="T3" fmla="*/ 26 h 26"/>
                  <a:gd name="T4" fmla="*/ 7 w 7"/>
                  <a:gd name="T5" fmla="*/ 16 h 26"/>
                  <a:gd name="T6" fmla="*/ 1 w 7"/>
                  <a:gd name="T7" fmla="*/ 3 h 26"/>
                  <a:gd name="T8" fmla="*/ 1 w 7"/>
                  <a:gd name="T9" fmla="*/ 0 h 26"/>
                  <a:gd name="T10" fmla="*/ 0 w 7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6">
                    <a:moveTo>
                      <a:pt x="0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" y="23"/>
                      <a:pt x="5" y="20"/>
                      <a:pt x="7" y="16"/>
                    </a:cubicBezTo>
                    <a:cubicBezTo>
                      <a:pt x="3" y="13"/>
                      <a:pt x="1" y="8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3" name="Freeform 237"/>
              <p:cNvSpPr>
                <a:spLocks/>
              </p:cNvSpPr>
              <p:nvPr/>
            </p:nvSpPr>
            <p:spPr bwMode="auto">
              <a:xfrm>
                <a:off x="4924" y="3184"/>
                <a:ext cx="48" cy="70"/>
              </a:xfrm>
              <a:custGeom>
                <a:avLst/>
                <a:gdLst>
                  <a:gd name="T0" fmla="*/ 8 w 27"/>
                  <a:gd name="T1" fmla="*/ 0 h 37"/>
                  <a:gd name="T2" fmla="*/ 7 w 27"/>
                  <a:gd name="T3" fmla="*/ 0 h 37"/>
                  <a:gd name="T4" fmla="*/ 3 w 27"/>
                  <a:gd name="T5" fmla="*/ 1 h 37"/>
                  <a:gd name="T6" fmla="*/ 1 w 27"/>
                  <a:gd name="T7" fmla="*/ 2 h 37"/>
                  <a:gd name="T8" fmla="*/ 0 w 27"/>
                  <a:gd name="T9" fmla="*/ 2 h 37"/>
                  <a:gd name="T10" fmla="*/ 0 w 27"/>
                  <a:gd name="T11" fmla="*/ 37 h 37"/>
                  <a:gd name="T12" fmla="*/ 1 w 27"/>
                  <a:gd name="T13" fmla="*/ 37 h 37"/>
                  <a:gd name="T14" fmla="*/ 20 w 27"/>
                  <a:gd name="T15" fmla="*/ 21 h 37"/>
                  <a:gd name="T16" fmla="*/ 27 w 27"/>
                  <a:gd name="T17" fmla="*/ 22 h 37"/>
                  <a:gd name="T18" fmla="*/ 27 w 27"/>
                  <a:gd name="T19" fmla="*/ 20 h 37"/>
                  <a:gd name="T20" fmla="*/ 27 w 27"/>
                  <a:gd name="T21" fmla="*/ 16 h 37"/>
                  <a:gd name="T22" fmla="*/ 16 w 27"/>
                  <a:gd name="T23" fmla="*/ 2 h 37"/>
                  <a:gd name="T24" fmla="*/ 8 w 27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8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2" y="28"/>
                      <a:pt x="11" y="21"/>
                      <a:pt x="20" y="21"/>
                    </a:cubicBezTo>
                    <a:cubicBezTo>
                      <a:pt x="23" y="21"/>
                      <a:pt x="25" y="21"/>
                      <a:pt x="27" y="22"/>
                    </a:cubicBezTo>
                    <a:cubicBezTo>
                      <a:pt x="27" y="21"/>
                      <a:pt x="27" y="20"/>
                      <a:pt x="27" y="20"/>
                    </a:cubicBezTo>
                    <a:cubicBezTo>
                      <a:pt x="27" y="18"/>
                      <a:pt x="27" y="17"/>
                      <a:pt x="27" y="16"/>
                    </a:cubicBezTo>
                    <a:cubicBezTo>
                      <a:pt x="26" y="10"/>
                      <a:pt x="22" y="5"/>
                      <a:pt x="16" y="2"/>
                    </a:cubicBezTo>
                    <a:cubicBezTo>
                      <a:pt x="14" y="1"/>
                      <a:pt x="11" y="0"/>
                      <a:pt x="8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4" name="Freeform 238"/>
              <p:cNvSpPr>
                <a:spLocks noEditPoints="1"/>
              </p:cNvSpPr>
              <p:nvPr/>
            </p:nvSpPr>
            <p:spPr bwMode="auto">
              <a:xfrm>
                <a:off x="4960" y="32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5" name="Freeform 239"/>
              <p:cNvSpPr>
                <a:spLocks/>
              </p:cNvSpPr>
              <p:nvPr/>
            </p:nvSpPr>
            <p:spPr bwMode="auto">
              <a:xfrm>
                <a:off x="4926" y="3224"/>
                <a:ext cx="68" cy="71"/>
              </a:xfrm>
              <a:custGeom>
                <a:avLst/>
                <a:gdLst>
                  <a:gd name="T0" fmla="*/ 19 w 38"/>
                  <a:gd name="T1" fmla="*/ 0 h 38"/>
                  <a:gd name="T2" fmla="*/ 0 w 38"/>
                  <a:gd name="T3" fmla="*/ 16 h 38"/>
                  <a:gd name="T4" fmla="*/ 0 w 38"/>
                  <a:gd name="T5" fmla="*/ 19 h 38"/>
                  <a:gd name="T6" fmla="*/ 6 w 38"/>
                  <a:gd name="T7" fmla="*/ 32 h 38"/>
                  <a:gd name="T8" fmla="*/ 6 w 38"/>
                  <a:gd name="T9" fmla="*/ 33 h 38"/>
                  <a:gd name="T10" fmla="*/ 6 w 38"/>
                  <a:gd name="T11" fmla="*/ 33 h 38"/>
                  <a:gd name="T12" fmla="*/ 19 w 38"/>
                  <a:gd name="T13" fmla="*/ 38 h 38"/>
                  <a:gd name="T14" fmla="*/ 19 w 38"/>
                  <a:gd name="T15" fmla="*/ 38 h 38"/>
                  <a:gd name="T16" fmla="*/ 19 w 38"/>
                  <a:gd name="T17" fmla="*/ 38 h 38"/>
                  <a:gd name="T18" fmla="*/ 19 w 38"/>
                  <a:gd name="T19" fmla="*/ 38 h 38"/>
                  <a:gd name="T20" fmla="*/ 19 w 38"/>
                  <a:gd name="T21" fmla="*/ 38 h 38"/>
                  <a:gd name="T22" fmla="*/ 36 w 38"/>
                  <a:gd name="T23" fmla="*/ 28 h 38"/>
                  <a:gd name="T24" fmla="*/ 36 w 38"/>
                  <a:gd name="T25" fmla="*/ 28 h 38"/>
                  <a:gd name="T26" fmla="*/ 38 w 38"/>
                  <a:gd name="T27" fmla="*/ 19 h 38"/>
                  <a:gd name="T28" fmla="*/ 26 w 38"/>
                  <a:gd name="T29" fmla="*/ 1 h 38"/>
                  <a:gd name="T30" fmla="*/ 19 w 38"/>
                  <a:gd name="T3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cubicBezTo>
                      <a:pt x="10" y="0"/>
                      <a:pt x="1" y="7"/>
                      <a:pt x="0" y="16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0" y="24"/>
                      <a:pt x="2" y="29"/>
                      <a:pt x="6" y="32"/>
                    </a:cubicBezTo>
                    <a:cubicBezTo>
                      <a:pt x="6" y="32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7" y="38"/>
                      <a:pt x="33" y="34"/>
                      <a:pt x="36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8" y="25"/>
                      <a:pt x="38" y="22"/>
                      <a:pt x="38" y="19"/>
                    </a:cubicBezTo>
                    <a:cubicBezTo>
                      <a:pt x="38" y="11"/>
                      <a:pt x="33" y="4"/>
                      <a:pt x="26" y="1"/>
                    </a:cubicBezTo>
                    <a:cubicBezTo>
                      <a:pt x="24" y="0"/>
                      <a:pt x="22" y="0"/>
                      <a:pt x="19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6" name="Freeform 240"/>
              <p:cNvSpPr>
                <a:spLocks/>
              </p:cNvSpPr>
              <p:nvPr/>
            </p:nvSpPr>
            <p:spPr bwMode="auto">
              <a:xfrm>
                <a:off x="310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7" name="Freeform 241"/>
              <p:cNvSpPr>
                <a:spLocks/>
              </p:cNvSpPr>
              <p:nvPr/>
            </p:nvSpPr>
            <p:spPr bwMode="auto">
              <a:xfrm>
                <a:off x="310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8" name="Freeform 242"/>
              <p:cNvSpPr>
                <a:spLocks/>
              </p:cNvSpPr>
              <p:nvPr/>
            </p:nvSpPr>
            <p:spPr bwMode="auto">
              <a:xfrm>
                <a:off x="16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6 w 326"/>
                  <a:gd name="T3" fmla="*/ 52 h 169"/>
                  <a:gd name="T4" fmla="*/ 237 w 326"/>
                  <a:gd name="T5" fmla="*/ 94 h 169"/>
                  <a:gd name="T6" fmla="*/ 190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6" y="52"/>
                    </a:lnTo>
                    <a:lnTo>
                      <a:pt x="237" y="94"/>
                    </a:lnTo>
                    <a:lnTo>
                      <a:pt x="190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9" name="Freeform 243"/>
              <p:cNvSpPr>
                <a:spLocks/>
              </p:cNvSpPr>
              <p:nvPr/>
            </p:nvSpPr>
            <p:spPr bwMode="auto">
              <a:xfrm>
                <a:off x="16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1 w 326"/>
                  <a:gd name="T9" fmla="*/ 103 h 156"/>
                  <a:gd name="T10" fmla="*/ 89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1" y="103"/>
                    </a:lnTo>
                    <a:lnTo>
                      <a:pt x="89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0" name="Freeform 244"/>
              <p:cNvSpPr>
                <a:spLocks/>
              </p:cNvSpPr>
              <p:nvPr/>
            </p:nvSpPr>
            <p:spPr bwMode="auto">
              <a:xfrm>
                <a:off x="140" y="2910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1" name="Freeform 245"/>
              <p:cNvSpPr>
                <a:spLocks/>
              </p:cNvSpPr>
              <p:nvPr/>
            </p:nvSpPr>
            <p:spPr bwMode="auto">
              <a:xfrm>
                <a:off x="140" y="2910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2" name="Freeform 246"/>
              <p:cNvSpPr>
                <a:spLocks/>
              </p:cNvSpPr>
              <p:nvPr/>
            </p:nvSpPr>
            <p:spPr bwMode="auto">
              <a:xfrm>
                <a:off x="347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4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4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3" name="Freeform 247"/>
              <p:cNvSpPr>
                <a:spLocks/>
              </p:cNvSpPr>
              <p:nvPr/>
            </p:nvSpPr>
            <p:spPr bwMode="auto">
              <a:xfrm>
                <a:off x="347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4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4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4" name="Freeform 248"/>
              <p:cNvSpPr>
                <a:spLocks/>
              </p:cNvSpPr>
              <p:nvPr/>
            </p:nvSpPr>
            <p:spPr bwMode="auto">
              <a:xfrm>
                <a:off x="245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6 w 108"/>
                  <a:gd name="T3" fmla="*/ 264 h 415"/>
                  <a:gd name="T4" fmla="*/ 1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2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6" y="264"/>
                    </a:lnTo>
                    <a:lnTo>
                      <a:pt x="1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2" y="415"/>
                    </a:lnTo>
                    <a:lnTo>
                      <a:pt x="21" y="2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5" name="Freeform 249"/>
              <p:cNvSpPr>
                <a:spLocks/>
              </p:cNvSpPr>
              <p:nvPr/>
            </p:nvSpPr>
            <p:spPr bwMode="auto">
              <a:xfrm>
                <a:off x="245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6 w 108"/>
                  <a:gd name="T3" fmla="*/ 264 h 415"/>
                  <a:gd name="T4" fmla="*/ 1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2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6" y="264"/>
                    </a:lnTo>
                    <a:lnTo>
                      <a:pt x="1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2" y="415"/>
                    </a:lnTo>
                    <a:lnTo>
                      <a:pt x="21" y="2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6" name="Freeform 250"/>
              <p:cNvSpPr>
                <a:spLocks/>
              </p:cNvSpPr>
              <p:nvPr/>
            </p:nvSpPr>
            <p:spPr bwMode="auto">
              <a:xfrm>
                <a:off x="346" y="3040"/>
                <a:ext cx="326" cy="169"/>
              </a:xfrm>
              <a:custGeom>
                <a:avLst/>
                <a:gdLst>
                  <a:gd name="T0" fmla="*/ 1 w 326"/>
                  <a:gd name="T1" fmla="*/ 129 h 169"/>
                  <a:gd name="T2" fmla="*/ 79 w 326"/>
                  <a:gd name="T3" fmla="*/ 52 h 169"/>
                  <a:gd name="T4" fmla="*/ 88 w 326"/>
                  <a:gd name="T5" fmla="*/ 94 h 169"/>
                  <a:gd name="T6" fmla="*/ 136 w 326"/>
                  <a:gd name="T7" fmla="*/ 11 h 169"/>
                  <a:gd name="T8" fmla="*/ 149 w 326"/>
                  <a:gd name="T9" fmla="*/ 64 h 169"/>
                  <a:gd name="T10" fmla="*/ 186 w 326"/>
                  <a:gd name="T11" fmla="*/ 0 h 169"/>
                  <a:gd name="T12" fmla="*/ 326 w 326"/>
                  <a:gd name="T13" fmla="*/ 92 h 169"/>
                  <a:gd name="T14" fmla="*/ 0 w 326"/>
                  <a:gd name="T15" fmla="*/ 169 h 169"/>
                  <a:gd name="T16" fmla="*/ 1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1" y="129"/>
                    </a:moveTo>
                    <a:lnTo>
                      <a:pt x="79" y="52"/>
                    </a:lnTo>
                    <a:lnTo>
                      <a:pt x="88" y="94"/>
                    </a:lnTo>
                    <a:lnTo>
                      <a:pt x="136" y="11"/>
                    </a:lnTo>
                    <a:lnTo>
                      <a:pt x="149" y="64"/>
                    </a:lnTo>
                    <a:lnTo>
                      <a:pt x="186" y="0"/>
                    </a:lnTo>
                    <a:lnTo>
                      <a:pt x="326" y="92"/>
                    </a:lnTo>
                    <a:lnTo>
                      <a:pt x="0" y="169"/>
                    </a:lnTo>
                    <a:lnTo>
                      <a:pt x="1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7" name="Freeform 251"/>
              <p:cNvSpPr>
                <a:spLocks/>
              </p:cNvSpPr>
              <p:nvPr/>
            </p:nvSpPr>
            <p:spPr bwMode="auto">
              <a:xfrm>
                <a:off x="346" y="3040"/>
                <a:ext cx="326" cy="169"/>
              </a:xfrm>
              <a:custGeom>
                <a:avLst/>
                <a:gdLst>
                  <a:gd name="T0" fmla="*/ 1 w 326"/>
                  <a:gd name="T1" fmla="*/ 129 h 169"/>
                  <a:gd name="T2" fmla="*/ 79 w 326"/>
                  <a:gd name="T3" fmla="*/ 52 h 169"/>
                  <a:gd name="T4" fmla="*/ 88 w 326"/>
                  <a:gd name="T5" fmla="*/ 94 h 169"/>
                  <a:gd name="T6" fmla="*/ 136 w 326"/>
                  <a:gd name="T7" fmla="*/ 11 h 169"/>
                  <a:gd name="T8" fmla="*/ 149 w 326"/>
                  <a:gd name="T9" fmla="*/ 64 h 169"/>
                  <a:gd name="T10" fmla="*/ 186 w 326"/>
                  <a:gd name="T11" fmla="*/ 0 h 169"/>
                  <a:gd name="T12" fmla="*/ 326 w 326"/>
                  <a:gd name="T13" fmla="*/ 92 h 169"/>
                  <a:gd name="T14" fmla="*/ 0 w 326"/>
                  <a:gd name="T15" fmla="*/ 169 h 169"/>
                  <a:gd name="T16" fmla="*/ 1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1" y="129"/>
                    </a:moveTo>
                    <a:lnTo>
                      <a:pt x="79" y="52"/>
                    </a:lnTo>
                    <a:lnTo>
                      <a:pt x="88" y="94"/>
                    </a:lnTo>
                    <a:lnTo>
                      <a:pt x="136" y="11"/>
                    </a:lnTo>
                    <a:lnTo>
                      <a:pt x="149" y="64"/>
                    </a:lnTo>
                    <a:lnTo>
                      <a:pt x="186" y="0"/>
                    </a:lnTo>
                    <a:lnTo>
                      <a:pt x="326" y="92"/>
                    </a:lnTo>
                    <a:lnTo>
                      <a:pt x="0" y="169"/>
                    </a:lnTo>
                    <a:lnTo>
                      <a:pt x="1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8" name="Freeform 252"/>
              <p:cNvSpPr>
                <a:spLocks/>
              </p:cNvSpPr>
              <p:nvPr/>
            </p:nvSpPr>
            <p:spPr bwMode="auto">
              <a:xfrm>
                <a:off x="346" y="3132"/>
                <a:ext cx="326" cy="156"/>
              </a:xfrm>
              <a:custGeom>
                <a:avLst/>
                <a:gdLst>
                  <a:gd name="T0" fmla="*/ 17 w 326"/>
                  <a:gd name="T1" fmla="*/ 112 h 156"/>
                  <a:gd name="T2" fmla="*/ 118 w 326"/>
                  <a:gd name="T3" fmla="*/ 144 h 156"/>
                  <a:gd name="T4" fmla="*/ 111 w 326"/>
                  <a:gd name="T5" fmla="*/ 103 h 156"/>
                  <a:gd name="T6" fmla="*/ 188 w 326"/>
                  <a:gd name="T7" fmla="*/ 156 h 156"/>
                  <a:gd name="T8" fmla="*/ 177 w 326"/>
                  <a:gd name="T9" fmla="*/ 103 h 156"/>
                  <a:gd name="T10" fmla="*/ 237 w 326"/>
                  <a:gd name="T11" fmla="*/ 144 h 156"/>
                  <a:gd name="T12" fmla="*/ 326 w 326"/>
                  <a:gd name="T13" fmla="*/ 0 h 156"/>
                  <a:gd name="T14" fmla="*/ 0 w 326"/>
                  <a:gd name="T15" fmla="*/ 77 h 156"/>
                  <a:gd name="T16" fmla="*/ 17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17" y="112"/>
                    </a:moveTo>
                    <a:lnTo>
                      <a:pt x="118" y="144"/>
                    </a:lnTo>
                    <a:lnTo>
                      <a:pt x="111" y="103"/>
                    </a:lnTo>
                    <a:lnTo>
                      <a:pt x="188" y="156"/>
                    </a:lnTo>
                    <a:lnTo>
                      <a:pt x="177" y="103"/>
                    </a:lnTo>
                    <a:lnTo>
                      <a:pt x="237" y="144"/>
                    </a:lnTo>
                    <a:lnTo>
                      <a:pt x="326" y="0"/>
                    </a:lnTo>
                    <a:lnTo>
                      <a:pt x="0" y="77"/>
                    </a:lnTo>
                    <a:lnTo>
                      <a:pt x="17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9" name="Freeform 253"/>
              <p:cNvSpPr>
                <a:spLocks/>
              </p:cNvSpPr>
              <p:nvPr/>
            </p:nvSpPr>
            <p:spPr bwMode="auto">
              <a:xfrm>
                <a:off x="346" y="3132"/>
                <a:ext cx="326" cy="156"/>
              </a:xfrm>
              <a:custGeom>
                <a:avLst/>
                <a:gdLst>
                  <a:gd name="T0" fmla="*/ 17 w 326"/>
                  <a:gd name="T1" fmla="*/ 112 h 156"/>
                  <a:gd name="T2" fmla="*/ 118 w 326"/>
                  <a:gd name="T3" fmla="*/ 144 h 156"/>
                  <a:gd name="T4" fmla="*/ 111 w 326"/>
                  <a:gd name="T5" fmla="*/ 103 h 156"/>
                  <a:gd name="T6" fmla="*/ 188 w 326"/>
                  <a:gd name="T7" fmla="*/ 156 h 156"/>
                  <a:gd name="T8" fmla="*/ 177 w 326"/>
                  <a:gd name="T9" fmla="*/ 103 h 156"/>
                  <a:gd name="T10" fmla="*/ 237 w 326"/>
                  <a:gd name="T11" fmla="*/ 144 h 156"/>
                  <a:gd name="T12" fmla="*/ 326 w 326"/>
                  <a:gd name="T13" fmla="*/ 0 h 156"/>
                  <a:gd name="T14" fmla="*/ 0 w 326"/>
                  <a:gd name="T15" fmla="*/ 77 h 156"/>
                  <a:gd name="T16" fmla="*/ 17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17" y="112"/>
                    </a:moveTo>
                    <a:lnTo>
                      <a:pt x="118" y="144"/>
                    </a:lnTo>
                    <a:lnTo>
                      <a:pt x="111" y="103"/>
                    </a:lnTo>
                    <a:lnTo>
                      <a:pt x="188" y="156"/>
                    </a:lnTo>
                    <a:lnTo>
                      <a:pt x="177" y="103"/>
                    </a:lnTo>
                    <a:lnTo>
                      <a:pt x="237" y="144"/>
                    </a:lnTo>
                    <a:lnTo>
                      <a:pt x="326" y="0"/>
                    </a:lnTo>
                    <a:lnTo>
                      <a:pt x="0" y="77"/>
                    </a:lnTo>
                    <a:lnTo>
                      <a:pt x="17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0" name="Freeform 254"/>
              <p:cNvSpPr>
                <a:spLocks/>
              </p:cNvSpPr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1" name="Freeform 255"/>
              <p:cNvSpPr>
                <a:spLocks/>
              </p:cNvSpPr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2" name="Freeform 256"/>
              <p:cNvSpPr>
                <a:spLocks/>
              </p:cNvSpPr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3" name="Freeform 257"/>
              <p:cNvSpPr>
                <a:spLocks/>
              </p:cNvSpPr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4" name="Oval 258"/>
              <p:cNvSpPr>
                <a:spLocks noChangeArrowheads="1"/>
              </p:cNvSpPr>
              <p:nvPr/>
            </p:nvSpPr>
            <p:spPr bwMode="auto">
              <a:xfrm>
                <a:off x="269" y="3177"/>
                <a:ext cx="68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5" name="Oval 259"/>
              <p:cNvSpPr>
                <a:spLocks noChangeArrowheads="1"/>
              </p:cNvSpPr>
              <p:nvPr/>
            </p:nvSpPr>
            <p:spPr bwMode="auto">
              <a:xfrm>
                <a:off x="291" y="3222"/>
                <a:ext cx="67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6" name="Oval 260"/>
              <p:cNvSpPr>
                <a:spLocks noChangeArrowheads="1"/>
              </p:cNvSpPr>
              <p:nvPr/>
            </p:nvSpPr>
            <p:spPr bwMode="auto">
              <a:xfrm>
                <a:off x="326" y="3169"/>
                <a:ext cx="67" cy="72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7" name="Oval 261"/>
              <p:cNvSpPr>
                <a:spLocks noChangeArrowheads="1"/>
              </p:cNvSpPr>
              <p:nvPr/>
            </p:nvSpPr>
            <p:spPr bwMode="auto">
              <a:xfrm>
                <a:off x="347" y="3207"/>
                <a:ext cx="68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8" name="Freeform 262"/>
              <p:cNvSpPr>
                <a:spLocks/>
              </p:cNvSpPr>
              <p:nvPr/>
            </p:nvSpPr>
            <p:spPr bwMode="auto">
              <a:xfrm>
                <a:off x="408" y="3008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0 w 5"/>
                  <a:gd name="T5" fmla="*/ 4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9" name="Freeform 263"/>
              <p:cNvSpPr>
                <a:spLocks/>
              </p:cNvSpPr>
              <p:nvPr/>
            </p:nvSpPr>
            <p:spPr bwMode="auto">
              <a:xfrm>
                <a:off x="408" y="3008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0 w 5"/>
                  <a:gd name="T5" fmla="*/ 4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0" name="Freeform 264"/>
              <p:cNvSpPr>
                <a:spLocks/>
              </p:cNvSpPr>
              <p:nvPr/>
            </p:nvSpPr>
            <p:spPr bwMode="auto">
              <a:xfrm>
                <a:off x="349" y="2813"/>
                <a:ext cx="85" cy="354"/>
              </a:xfrm>
              <a:custGeom>
                <a:avLst/>
                <a:gdLst>
                  <a:gd name="T0" fmla="*/ 4 w 85"/>
                  <a:gd name="T1" fmla="*/ 0 h 354"/>
                  <a:gd name="T2" fmla="*/ 0 w 85"/>
                  <a:gd name="T3" fmla="*/ 354 h 354"/>
                  <a:gd name="T4" fmla="*/ 2 w 85"/>
                  <a:gd name="T5" fmla="*/ 353 h 354"/>
                  <a:gd name="T6" fmla="*/ 25 w 85"/>
                  <a:gd name="T7" fmla="*/ 232 h 354"/>
                  <a:gd name="T8" fmla="*/ 48 w 85"/>
                  <a:gd name="T9" fmla="*/ 251 h 354"/>
                  <a:gd name="T10" fmla="*/ 41 w 85"/>
                  <a:gd name="T11" fmla="*/ 182 h 354"/>
                  <a:gd name="T12" fmla="*/ 59 w 85"/>
                  <a:gd name="T13" fmla="*/ 199 h 354"/>
                  <a:gd name="T14" fmla="*/ 64 w 85"/>
                  <a:gd name="T15" fmla="*/ 195 h 354"/>
                  <a:gd name="T16" fmla="*/ 66 w 85"/>
                  <a:gd name="T17" fmla="*/ 191 h 354"/>
                  <a:gd name="T18" fmla="*/ 62 w 85"/>
                  <a:gd name="T19" fmla="*/ 152 h 354"/>
                  <a:gd name="T20" fmla="*/ 85 w 85"/>
                  <a:gd name="T21" fmla="*/ 142 h 354"/>
                  <a:gd name="T22" fmla="*/ 4 w 85"/>
                  <a:gd name="T2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4">
                    <a:moveTo>
                      <a:pt x="4" y="0"/>
                    </a:moveTo>
                    <a:lnTo>
                      <a:pt x="0" y="354"/>
                    </a:lnTo>
                    <a:lnTo>
                      <a:pt x="2" y="353"/>
                    </a:lnTo>
                    <a:lnTo>
                      <a:pt x="25" y="232"/>
                    </a:lnTo>
                    <a:lnTo>
                      <a:pt x="48" y="251"/>
                    </a:lnTo>
                    <a:lnTo>
                      <a:pt x="41" y="182"/>
                    </a:lnTo>
                    <a:lnTo>
                      <a:pt x="59" y="199"/>
                    </a:lnTo>
                    <a:lnTo>
                      <a:pt x="64" y="195"/>
                    </a:lnTo>
                    <a:lnTo>
                      <a:pt x="66" y="191"/>
                    </a:lnTo>
                    <a:lnTo>
                      <a:pt x="62" y="152"/>
                    </a:lnTo>
                    <a:lnTo>
                      <a:pt x="85" y="14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1" name="Freeform 265"/>
              <p:cNvSpPr>
                <a:spLocks/>
              </p:cNvSpPr>
              <p:nvPr/>
            </p:nvSpPr>
            <p:spPr bwMode="auto">
              <a:xfrm>
                <a:off x="349" y="2813"/>
                <a:ext cx="85" cy="354"/>
              </a:xfrm>
              <a:custGeom>
                <a:avLst/>
                <a:gdLst>
                  <a:gd name="T0" fmla="*/ 4 w 85"/>
                  <a:gd name="T1" fmla="*/ 0 h 354"/>
                  <a:gd name="T2" fmla="*/ 0 w 85"/>
                  <a:gd name="T3" fmla="*/ 354 h 354"/>
                  <a:gd name="T4" fmla="*/ 2 w 85"/>
                  <a:gd name="T5" fmla="*/ 353 h 354"/>
                  <a:gd name="T6" fmla="*/ 25 w 85"/>
                  <a:gd name="T7" fmla="*/ 232 h 354"/>
                  <a:gd name="T8" fmla="*/ 48 w 85"/>
                  <a:gd name="T9" fmla="*/ 251 h 354"/>
                  <a:gd name="T10" fmla="*/ 41 w 85"/>
                  <a:gd name="T11" fmla="*/ 182 h 354"/>
                  <a:gd name="T12" fmla="*/ 59 w 85"/>
                  <a:gd name="T13" fmla="*/ 199 h 354"/>
                  <a:gd name="T14" fmla="*/ 64 w 85"/>
                  <a:gd name="T15" fmla="*/ 195 h 354"/>
                  <a:gd name="T16" fmla="*/ 66 w 85"/>
                  <a:gd name="T17" fmla="*/ 191 h 354"/>
                  <a:gd name="T18" fmla="*/ 62 w 85"/>
                  <a:gd name="T19" fmla="*/ 152 h 354"/>
                  <a:gd name="T20" fmla="*/ 85 w 85"/>
                  <a:gd name="T21" fmla="*/ 142 h 354"/>
                  <a:gd name="T22" fmla="*/ 4 w 85"/>
                  <a:gd name="T2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4">
                    <a:moveTo>
                      <a:pt x="4" y="0"/>
                    </a:moveTo>
                    <a:lnTo>
                      <a:pt x="0" y="354"/>
                    </a:lnTo>
                    <a:lnTo>
                      <a:pt x="2" y="353"/>
                    </a:lnTo>
                    <a:lnTo>
                      <a:pt x="25" y="232"/>
                    </a:lnTo>
                    <a:lnTo>
                      <a:pt x="48" y="251"/>
                    </a:lnTo>
                    <a:lnTo>
                      <a:pt x="41" y="182"/>
                    </a:lnTo>
                    <a:lnTo>
                      <a:pt x="59" y="199"/>
                    </a:lnTo>
                    <a:lnTo>
                      <a:pt x="64" y="195"/>
                    </a:lnTo>
                    <a:lnTo>
                      <a:pt x="66" y="191"/>
                    </a:lnTo>
                    <a:lnTo>
                      <a:pt x="62" y="152"/>
                    </a:lnTo>
                    <a:lnTo>
                      <a:pt x="85" y="14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2" name="Freeform 266"/>
              <p:cNvSpPr>
                <a:spLocks/>
              </p:cNvSpPr>
              <p:nvPr/>
            </p:nvSpPr>
            <p:spPr bwMode="auto">
              <a:xfrm>
                <a:off x="346" y="2813"/>
                <a:ext cx="7" cy="360"/>
              </a:xfrm>
              <a:custGeom>
                <a:avLst/>
                <a:gdLst>
                  <a:gd name="T0" fmla="*/ 4 w 4"/>
                  <a:gd name="T1" fmla="*/ 0 h 192"/>
                  <a:gd name="T2" fmla="*/ 4 w 4"/>
                  <a:gd name="T3" fmla="*/ 0 h 192"/>
                  <a:gd name="T4" fmla="*/ 0 w 4"/>
                  <a:gd name="T5" fmla="*/ 5 h 192"/>
                  <a:gd name="T6" fmla="*/ 0 w 4"/>
                  <a:gd name="T7" fmla="*/ 192 h 192"/>
                  <a:gd name="T8" fmla="*/ 1 w 4"/>
                  <a:gd name="T9" fmla="*/ 191 h 192"/>
                  <a:gd name="T10" fmla="*/ 1 w 4"/>
                  <a:gd name="T11" fmla="*/ 190 h 192"/>
                  <a:gd name="T12" fmla="*/ 2 w 4"/>
                  <a:gd name="T13" fmla="*/ 189 h 192"/>
                  <a:gd name="T14" fmla="*/ 4 w 4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92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192"/>
                      <a:pt x="0" y="192"/>
                      <a:pt x="1" y="191"/>
                    </a:cubicBezTo>
                    <a:cubicBezTo>
                      <a:pt x="1" y="190"/>
                      <a:pt x="1" y="190"/>
                      <a:pt x="1" y="190"/>
                    </a:cubicBezTo>
                    <a:cubicBezTo>
                      <a:pt x="2" y="189"/>
                      <a:pt x="2" y="189"/>
                      <a:pt x="2" y="18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3" name="Freeform 267"/>
              <p:cNvSpPr>
                <a:spLocks/>
              </p:cNvSpPr>
              <p:nvPr/>
            </p:nvSpPr>
            <p:spPr bwMode="auto">
              <a:xfrm>
                <a:off x="347" y="3166"/>
                <a:ext cx="4" cy="5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1 h 3"/>
                  <a:gd name="T4" fmla="*/ 0 w 2"/>
                  <a:gd name="T5" fmla="*/ 2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4" name="Freeform 268"/>
              <p:cNvSpPr>
                <a:spLocks noEditPoints="1"/>
              </p:cNvSpPr>
              <p:nvPr/>
            </p:nvSpPr>
            <p:spPr bwMode="auto">
              <a:xfrm>
                <a:off x="491" y="2910"/>
                <a:ext cx="60" cy="181"/>
              </a:xfrm>
              <a:custGeom>
                <a:avLst/>
                <a:gdLst>
                  <a:gd name="T0" fmla="*/ 0 w 60"/>
                  <a:gd name="T1" fmla="*/ 169 h 181"/>
                  <a:gd name="T2" fmla="*/ 0 w 60"/>
                  <a:gd name="T3" fmla="*/ 169 h 181"/>
                  <a:gd name="T4" fmla="*/ 11 w 60"/>
                  <a:gd name="T5" fmla="*/ 181 h 181"/>
                  <a:gd name="T6" fmla="*/ 11 w 60"/>
                  <a:gd name="T7" fmla="*/ 181 h 181"/>
                  <a:gd name="T8" fmla="*/ 0 w 60"/>
                  <a:gd name="T9" fmla="*/ 169 h 181"/>
                  <a:gd name="T10" fmla="*/ 60 w 60"/>
                  <a:gd name="T11" fmla="*/ 0 h 181"/>
                  <a:gd name="T12" fmla="*/ 53 w 60"/>
                  <a:gd name="T13" fmla="*/ 137 h 181"/>
                  <a:gd name="T14" fmla="*/ 53 w 60"/>
                  <a:gd name="T15" fmla="*/ 137 h 181"/>
                  <a:gd name="T16" fmla="*/ 60 w 60"/>
                  <a:gd name="T1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81">
                    <a:moveTo>
                      <a:pt x="0" y="169"/>
                    </a:moveTo>
                    <a:lnTo>
                      <a:pt x="0" y="169"/>
                    </a:lnTo>
                    <a:lnTo>
                      <a:pt x="11" y="181"/>
                    </a:lnTo>
                    <a:lnTo>
                      <a:pt x="11" y="181"/>
                    </a:lnTo>
                    <a:lnTo>
                      <a:pt x="0" y="169"/>
                    </a:lnTo>
                    <a:close/>
                    <a:moveTo>
                      <a:pt x="60" y="0"/>
                    </a:moveTo>
                    <a:lnTo>
                      <a:pt x="53" y="137"/>
                    </a:lnTo>
                    <a:lnTo>
                      <a:pt x="53" y="13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5" name="Freeform 269"/>
              <p:cNvSpPr>
                <a:spLocks noEditPoints="1"/>
              </p:cNvSpPr>
              <p:nvPr/>
            </p:nvSpPr>
            <p:spPr bwMode="auto">
              <a:xfrm>
                <a:off x="491" y="2910"/>
                <a:ext cx="60" cy="181"/>
              </a:xfrm>
              <a:custGeom>
                <a:avLst/>
                <a:gdLst>
                  <a:gd name="T0" fmla="*/ 0 w 60"/>
                  <a:gd name="T1" fmla="*/ 169 h 181"/>
                  <a:gd name="T2" fmla="*/ 0 w 60"/>
                  <a:gd name="T3" fmla="*/ 169 h 181"/>
                  <a:gd name="T4" fmla="*/ 11 w 60"/>
                  <a:gd name="T5" fmla="*/ 181 h 181"/>
                  <a:gd name="T6" fmla="*/ 11 w 60"/>
                  <a:gd name="T7" fmla="*/ 181 h 181"/>
                  <a:gd name="T8" fmla="*/ 0 w 60"/>
                  <a:gd name="T9" fmla="*/ 169 h 181"/>
                  <a:gd name="T10" fmla="*/ 60 w 60"/>
                  <a:gd name="T11" fmla="*/ 0 h 181"/>
                  <a:gd name="T12" fmla="*/ 53 w 60"/>
                  <a:gd name="T13" fmla="*/ 137 h 181"/>
                  <a:gd name="T14" fmla="*/ 53 w 60"/>
                  <a:gd name="T15" fmla="*/ 137 h 181"/>
                  <a:gd name="T16" fmla="*/ 60 w 60"/>
                  <a:gd name="T1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81">
                    <a:moveTo>
                      <a:pt x="0" y="169"/>
                    </a:moveTo>
                    <a:lnTo>
                      <a:pt x="0" y="169"/>
                    </a:lnTo>
                    <a:lnTo>
                      <a:pt x="11" y="181"/>
                    </a:lnTo>
                    <a:lnTo>
                      <a:pt x="11" y="181"/>
                    </a:lnTo>
                    <a:lnTo>
                      <a:pt x="0" y="169"/>
                    </a:lnTo>
                    <a:moveTo>
                      <a:pt x="60" y="0"/>
                    </a:moveTo>
                    <a:lnTo>
                      <a:pt x="53" y="137"/>
                    </a:lnTo>
                    <a:lnTo>
                      <a:pt x="53" y="137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6" name="Freeform 270"/>
              <p:cNvSpPr>
                <a:spLocks/>
              </p:cNvSpPr>
              <p:nvPr/>
            </p:nvSpPr>
            <p:spPr bwMode="auto">
              <a:xfrm>
                <a:off x="374" y="3047"/>
                <a:ext cx="298" cy="151"/>
              </a:xfrm>
              <a:custGeom>
                <a:avLst/>
                <a:gdLst>
                  <a:gd name="T0" fmla="*/ 96 w 168"/>
                  <a:gd name="T1" fmla="*/ 0 h 80"/>
                  <a:gd name="T2" fmla="*/ 95 w 168"/>
                  <a:gd name="T3" fmla="*/ 14 h 80"/>
                  <a:gd name="T4" fmla="*/ 76 w 168"/>
                  <a:gd name="T5" fmla="*/ 16 h 80"/>
                  <a:gd name="T6" fmla="*/ 72 w 168"/>
                  <a:gd name="T7" fmla="*/ 23 h 80"/>
                  <a:gd name="T8" fmla="*/ 72 w 168"/>
                  <a:gd name="T9" fmla="*/ 23 h 80"/>
                  <a:gd name="T10" fmla="*/ 72 w 168"/>
                  <a:gd name="T11" fmla="*/ 23 h 80"/>
                  <a:gd name="T12" fmla="*/ 82 w 168"/>
                  <a:gd name="T13" fmla="*/ 30 h 80"/>
                  <a:gd name="T14" fmla="*/ 45 w 168"/>
                  <a:gd name="T15" fmla="*/ 34 h 80"/>
                  <a:gd name="T16" fmla="*/ 57 w 168"/>
                  <a:gd name="T17" fmla="*/ 44 h 80"/>
                  <a:gd name="T18" fmla="*/ 0 w 168"/>
                  <a:gd name="T19" fmla="*/ 67 h 80"/>
                  <a:gd name="T20" fmla="*/ 11 w 168"/>
                  <a:gd name="T21" fmla="*/ 80 h 80"/>
                  <a:gd name="T22" fmla="*/ 168 w 168"/>
                  <a:gd name="T23" fmla="*/ 45 h 80"/>
                  <a:gd name="T24" fmla="*/ 96 w 168"/>
                  <a:gd name="T25" fmla="*/ 0 h 80"/>
                  <a:gd name="T26" fmla="*/ 96 w 168"/>
                  <a:gd name="T2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" h="80">
                    <a:moveTo>
                      <a:pt x="96" y="0"/>
                    </a:moveTo>
                    <a:cubicBezTo>
                      <a:pt x="95" y="14"/>
                      <a:pt x="95" y="14"/>
                      <a:pt x="95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69"/>
                      <a:pt x="10" y="74"/>
                      <a:pt x="11" y="80"/>
                    </a:cubicBezTo>
                    <a:cubicBezTo>
                      <a:pt x="168" y="45"/>
                      <a:pt x="168" y="45"/>
                      <a:pt x="168" y="45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7" name="Freeform 271"/>
              <p:cNvSpPr>
                <a:spLocks/>
              </p:cNvSpPr>
              <p:nvPr/>
            </p:nvSpPr>
            <p:spPr bwMode="auto">
              <a:xfrm>
                <a:off x="393" y="3132"/>
                <a:ext cx="279" cy="156"/>
              </a:xfrm>
              <a:custGeom>
                <a:avLst/>
                <a:gdLst>
                  <a:gd name="T0" fmla="*/ 157 w 157"/>
                  <a:gd name="T1" fmla="*/ 0 h 83"/>
                  <a:gd name="T2" fmla="*/ 0 w 157"/>
                  <a:gd name="T3" fmla="*/ 35 h 83"/>
                  <a:gd name="T4" fmla="*/ 0 w 157"/>
                  <a:gd name="T5" fmla="*/ 39 h 83"/>
                  <a:gd name="T6" fmla="*/ 0 w 157"/>
                  <a:gd name="T7" fmla="*/ 41 h 83"/>
                  <a:gd name="T8" fmla="*/ 12 w 157"/>
                  <a:gd name="T9" fmla="*/ 59 h 83"/>
                  <a:gd name="T10" fmla="*/ 10 w 157"/>
                  <a:gd name="T11" fmla="*/ 68 h 83"/>
                  <a:gd name="T12" fmla="*/ 40 w 157"/>
                  <a:gd name="T13" fmla="*/ 77 h 83"/>
                  <a:gd name="T14" fmla="*/ 36 w 157"/>
                  <a:gd name="T15" fmla="*/ 55 h 83"/>
                  <a:gd name="T16" fmla="*/ 79 w 157"/>
                  <a:gd name="T17" fmla="*/ 83 h 83"/>
                  <a:gd name="T18" fmla="*/ 73 w 157"/>
                  <a:gd name="T19" fmla="*/ 55 h 83"/>
                  <a:gd name="T20" fmla="*/ 107 w 157"/>
                  <a:gd name="T21" fmla="*/ 77 h 83"/>
                  <a:gd name="T22" fmla="*/ 157 w 157"/>
                  <a:gd name="T2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83">
                    <a:moveTo>
                      <a:pt x="157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8"/>
                      <a:pt x="0" y="39"/>
                    </a:cubicBezTo>
                    <a:cubicBezTo>
                      <a:pt x="0" y="40"/>
                      <a:pt x="0" y="41"/>
                      <a:pt x="0" y="41"/>
                    </a:cubicBezTo>
                    <a:cubicBezTo>
                      <a:pt x="7" y="44"/>
                      <a:pt x="12" y="51"/>
                      <a:pt x="12" y="59"/>
                    </a:cubicBezTo>
                    <a:cubicBezTo>
                      <a:pt x="12" y="62"/>
                      <a:pt x="12" y="65"/>
                      <a:pt x="10" y="68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157" y="0"/>
                      <a:pt x="157" y="0"/>
                      <a:pt x="157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8" name="Freeform 272"/>
              <p:cNvSpPr>
                <a:spLocks/>
              </p:cNvSpPr>
              <p:nvPr/>
            </p:nvSpPr>
            <p:spPr bwMode="auto">
              <a:xfrm>
                <a:off x="358" y="3269"/>
                <a:ext cx="23" cy="559"/>
              </a:xfrm>
              <a:custGeom>
                <a:avLst/>
                <a:gdLst>
                  <a:gd name="T0" fmla="*/ 0 w 13"/>
                  <a:gd name="T1" fmla="*/ 0 h 298"/>
                  <a:gd name="T2" fmla="*/ 13 w 13"/>
                  <a:gd name="T3" fmla="*/ 298 h 298"/>
                  <a:gd name="T4" fmla="*/ 13 w 13"/>
                  <a:gd name="T5" fmla="*/ 298 h 298"/>
                  <a:gd name="T6" fmla="*/ 0 w 13"/>
                  <a:gd name="T7" fmla="*/ 0 h 298"/>
                  <a:gd name="T8" fmla="*/ 0 w 13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98">
                    <a:moveTo>
                      <a:pt x="0" y="0"/>
                    </a:moveTo>
                    <a:cubicBezTo>
                      <a:pt x="13" y="298"/>
                      <a:pt x="13" y="298"/>
                      <a:pt x="13" y="298"/>
                    </a:cubicBezTo>
                    <a:cubicBezTo>
                      <a:pt x="13" y="298"/>
                      <a:pt x="13" y="298"/>
                      <a:pt x="13" y="29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9" name="Freeform 273"/>
              <p:cNvSpPr>
                <a:spLocks/>
              </p:cNvSpPr>
              <p:nvPr/>
            </p:nvSpPr>
            <p:spPr bwMode="auto">
              <a:xfrm>
                <a:off x="346" y="3267"/>
                <a:ext cx="35" cy="561"/>
              </a:xfrm>
              <a:custGeom>
                <a:avLst/>
                <a:gdLst>
                  <a:gd name="T0" fmla="*/ 6 w 20"/>
                  <a:gd name="T1" fmla="*/ 0 h 299"/>
                  <a:gd name="T2" fmla="*/ 0 w 20"/>
                  <a:gd name="T3" fmla="*/ 10 h 299"/>
                  <a:gd name="T4" fmla="*/ 0 w 20"/>
                  <a:gd name="T5" fmla="*/ 299 h 299"/>
                  <a:gd name="T6" fmla="*/ 20 w 20"/>
                  <a:gd name="T7" fmla="*/ 299 h 299"/>
                  <a:gd name="T8" fmla="*/ 7 w 20"/>
                  <a:gd name="T9" fmla="*/ 1 h 299"/>
                  <a:gd name="T10" fmla="*/ 6 w 20"/>
                  <a:gd name="T11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99">
                    <a:moveTo>
                      <a:pt x="6" y="0"/>
                    </a:moveTo>
                    <a:cubicBezTo>
                      <a:pt x="5" y="4"/>
                      <a:pt x="3" y="8"/>
                      <a:pt x="0" y="10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20" y="299"/>
                      <a:pt x="20" y="299"/>
                      <a:pt x="20" y="299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0" name="Freeform 274"/>
              <p:cNvSpPr>
                <a:spLocks/>
              </p:cNvSpPr>
              <p:nvPr/>
            </p:nvSpPr>
            <p:spPr bwMode="auto">
              <a:xfrm>
                <a:off x="351" y="2910"/>
                <a:ext cx="200" cy="261"/>
              </a:xfrm>
              <a:custGeom>
                <a:avLst/>
                <a:gdLst>
                  <a:gd name="T0" fmla="*/ 113 w 113"/>
                  <a:gd name="T1" fmla="*/ 0 h 139"/>
                  <a:gd name="T2" fmla="*/ 47 w 113"/>
                  <a:gd name="T3" fmla="*/ 24 h 139"/>
                  <a:gd name="T4" fmla="*/ 34 w 113"/>
                  <a:gd name="T5" fmla="*/ 29 h 139"/>
                  <a:gd name="T6" fmla="*/ 36 w 113"/>
                  <a:gd name="T7" fmla="*/ 50 h 139"/>
                  <a:gd name="T8" fmla="*/ 36 w 113"/>
                  <a:gd name="T9" fmla="*/ 50 h 139"/>
                  <a:gd name="T10" fmla="*/ 37 w 113"/>
                  <a:gd name="T11" fmla="*/ 58 h 139"/>
                  <a:gd name="T12" fmla="*/ 32 w 113"/>
                  <a:gd name="T13" fmla="*/ 54 h 139"/>
                  <a:gd name="T14" fmla="*/ 32 w 113"/>
                  <a:gd name="T15" fmla="*/ 54 h 139"/>
                  <a:gd name="T16" fmla="*/ 32 w 113"/>
                  <a:gd name="T17" fmla="*/ 54 h 139"/>
                  <a:gd name="T18" fmla="*/ 22 w 113"/>
                  <a:gd name="T19" fmla="*/ 45 h 139"/>
                  <a:gd name="T20" fmla="*/ 26 w 113"/>
                  <a:gd name="T21" fmla="*/ 82 h 139"/>
                  <a:gd name="T22" fmla="*/ 13 w 113"/>
                  <a:gd name="T23" fmla="*/ 72 h 139"/>
                  <a:gd name="T24" fmla="*/ 0 w 113"/>
                  <a:gd name="T25" fmla="*/ 136 h 139"/>
                  <a:gd name="T26" fmla="*/ 0 w 113"/>
                  <a:gd name="T27" fmla="*/ 139 h 139"/>
                  <a:gd name="T28" fmla="*/ 4 w 113"/>
                  <a:gd name="T29" fmla="*/ 138 h 139"/>
                  <a:gd name="T30" fmla="*/ 113 w 113"/>
                  <a:gd name="T3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" h="139">
                    <a:moveTo>
                      <a:pt x="113" y="0"/>
                    </a:moveTo>
                    <a:cubicBezTo>
                      <a:pt x="47" y="24"/>
                      <a:pt x="47" y="24"/>
                      <a:pt x="47" y="24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1" y="138"/>
                      <a:pt x="3" y="138"/>
                      <a:pt x="4" y="138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1" name="Freeform 275"/>
              <p:cNvSpPr>
                <a:spLocks/>
              </p:cNvSpPr>
              <p:nvPr/>
            </p:nvSpPr>
            <p:spPr bwMode="auto">
              <a:xfrm>
                <a:off x="358" y="2910"/>
                <a:ext cx="193" cy="263"/>
              </a:xfrm>
              <a:custGeom>
                <a:avLst/>
                <a:gdLst>
                  <a:gd name="T0" fmla="*/ 109 w 109"/>
                  <a:gd name="T1" fmla="*/ 0 h 140"/>
                  <a:gd name="T2" fmla="*/ 0 w 109"/>
                  <a:gd name="T3" fmla="*/ 138 h 140"/>
                  <a:gd name="T4" fmla="*/ 1 w 109"/>
                  <a:gd name="T5" fmla="*/ 138 h 140"/>
                  <a:gd name="T6" fmla="*/ 9 w 109"/>
                  <a:gd name="T7" fmla="*/ 140 h 140"/>
                  <a:gd name="T8" fmla="*/ 66 w 109"/>
                  <a:gd name="T9" fmla="*/ 117 h 140"/>
                  <a:gd name="T10" fmla="*/ 54 w 109"/>
                  <a:gd name="T11" fmla="*/ 107 h 140"/>
                  <a:gd name="T12" fmla="*/ 91 w 109"/>
                  <a:gd name="T13" fmla="*/ 103 h 140"/>
                  <a:gd name="T14" fmla="*/ 81 w 109"/>
                  <a:gd name="T15" fmla="*/ 96 h 140"/>
                  <a:gd name="T16" fmla="*/ 75 w 109"/>
                  <a:gd name="T17" fmla="*/ 90 h 140"/>
                  <a:gd name="T18" fmla="*/ 85 w 109"/>
                  <a:gd name="T19" fmla="*/ 89 h 140"/>
                  <a:gd name="T20" fmla="*/ 85 w 109"/>
                  <a:gd name="T21" fmla="*/ 89 h 140"/>
                  <a:gd name="T22" fmla="*/ 104 w 109"/>
                  <a:gd name="T23" fmla="*/ 87 h 140"/>
                  <a:gd name="T24" fmla="*/ 105 w 109"/>
                  <a:gd name="T25" fmla="*/ 73 h 140"/>
                  <a:gd name="T26" fmla="*/ 109 w 109"/>
                  <a:gd name="T2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40">
                    <a:moveTo>
                      <a:pt x="109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8"/>
                      <a:pt x="1" y="138"/>
                      <a:pt x="1" y="138"/>
                    </a:cubicBezTo>
                    <a:cubicBezTo>
                      <a:pt x="4" y="138"/>
                      <a:pt x="7" y="138"/>
                      <a:pt x="9" y="140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91" y="103"/>
                      <a:pt x="91" y="103"/>
                      <a:pt x="91" y="103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2" name="Freeform 276"/>
              <p:cNvSpPr>
                <a:spLocks/>
              </p:cNvSpPr>
              <p:nvPr/>
            </p:nvSpPr>
            <p:spPr bwMode="auto">
              <a:xfrm>
                <a:off x="346" y="3237"/>
                <a:ext cx="10" cy="49"/>
              </a:xfrm>
              <a:custGeom>
                <a:avLst/>
                <a:gdLst>
                  <a:gd name="T0" fmla="*/ 0 w 6"/>
                  <a:gd name="T1" fmla="*/ 0 h 26"/>
                  <a:gd name="T2" fmla="*/ 0 w 6"/>
                  <a:gd name="T3" fmla="*/ 26 h 26"/>
                  <a:gd name="T4" fmla="*/ 6 w 6"/>
                  <a:gd name="T5" fmla="*/ 16 h 26"/>
                  <a:gd name="T6" fmla="*/ 1 w 6"/>
                  <a:gd name="T7" fmla="*/ 3 h 26"/>
                  <a:gd name="T8" fmla="*/ 1 w 6"/>
                  <a:gd name="T9" fmla="*/ 1 h 26"/>
                  <a:gd name="T10" fmla="*/ 0 w 6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6">
                    <a:moveTo>
                      <a:pt x="0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" y="24"/>
                      <a:pt x="5" y="20"/>
                      <a:pt x="6" y="16"/>
                    </a:cubicBezTo>
                    <a:cubicBezTo>
                      <a:pt x="3" y="13"/>
                      <a:pt x="1" y="8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3" name="Freeform 277"/>
              <p:cNvSpPr>
                <a:spLocks/>
              </p:cNvSpPr>
              <p:nvPr/>
            </p:nvSpPr>
            <p:spPr bwMode="auto">
              <a:xfrm>
                <a:off x="346" y="3169"/>
                <a:ext cx="47" cy="70"/>
              </a:xfrm>
              <a:custGeom>
                <a:avLst/>
                <a:gdLst>
                  <a:gd name="T0" fmla="*/ 8 w 27"/>
                  <a:gd name="T1" fmla="*/ 0 h 37"/>
                  <a:gd name="T2" fmla="*/ 7 w 27"/>
                  <a:gd name="T3" fmla="*/ 0 h 37"/>
                  <a:gd name="T4" fmla="*/ 3 w 27"/>
                  <a:gd name="T5" fmla="*/ 1 h 37"/>
                  <a:gd name="T6" fmla="*/ 1 w 27"/>
                  <a:gd name="T7" fmla="*/ 1 h 37"/>
                  <a:gd name="T8" fmla="*/ 0 w 27"/>
                  <a:gd name="T9" fmla="*/ 2 h 37"/>
                  <a:gd name="T10" fmla="*/ 0 w 27"/>
                  <a:gd name="T11" fmla="*/ 36 h 37"/>
                  <a:gd name="T12" fmla="*/ 1 w 27"/>
                  <a:gd name="T13" fmla="*/ 37 h 37"/>
                  <a:gd name="T14" fmla="*/ 20 w 27"/>
                  <a:gd name="T15" fmla="*/ 20 h 37"/>
                  <a:gd name="T16" fmla="*/ 27 w 27"/>
                  <a:gd name="T17" fmla="*/ 21 h 37"/>
                  <a:gd name="T18" fmla="*/ 27 w 27"/>
                  <a:gd name="T19" fmla="*/ 19 h 37"/>
                  <a:gd name="T20" fmla="*/ 27 w 27"/>
                  <a:gd name="T21" fmla="*/ 15 h 37"/>
                  <a:gd name="T22" fmla="*/ 16 w 27"/>
                  <a:gd name="T23" fmla="*/ 2 h 37"/>
                  <a:gd name="T24" fmla="*/ 8 w 27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8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6" y="0"/>
                      <a:pt x="4" y="0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2" y="27"/>
                      <a:pt x="11" y="20"/>
                      <a:pt x="20" y="20"/>
                    </a:cubicBezTo>
                    <a:cubicBezTo>
                      <a:pt x="23" y="20"/>
                      <a:pt x="25" y="20"/>
                      <a:pt x="27" y="21"/>
                    </a:cubicBezTo>
                    <a:cubicBezTo>
                      <a:pt x="27" y="21"/>
                      <a:pt x="27" y="20"/>
                      <a:pt x="27" y="19"/>
                    </a:cubicBezTo>
                    <a:cubicBezTo>
                      <a:pt x="27" y="18"/>
                      <a:pt x="27" y="16"/>
                      <a:pt x="27" y="15"/>
                    </a:cubicBezTo>
                    <a:cubicBezTo>
                      <a:pt x="26" y="9"/>
                      <a:pt x="22" y="4"/>
                      <a:pt x="16" y="2"/>
                    </a:cubicBezTo>
                    <a:cubicBezTo>
                      <a:pt x="14" y="0"/>
                      <a:pt x="11" y="0"/>
                      <a:pt x="8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4" name="Freeform 278"/>
              <p:cNvSpPr>
                <a:spLocks noEditPoints="1"/>
              </p:cNvSpPr>
              <p:nvPr/>
            </p:nvSpPr>
            <p:spPr bwMode="auto">
              <a:xfrm>
                <a:off x="381" y="32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5" name="Freeform 279"/>
              <p:cNvSpPr>
                <a:spLocks/>
              </p:cNvSpPr>
              <p:nvPr/>
            </p:nvSpPr>
            <p:spPr bwMode="auto">
              <a:xfrm>
                <a:off x="347" y="3207"/>
                <a:ext cx="68" cy="71"/>
              </a:xfrm>
              <a:custGeom>
                <a:avLst/>
                <a:gdLst>
                  <a:gd name="T0" fmla="*/ 19 w 38"/>
                  <a:gd name="T1" fmla="*/ 0 h 38"/>
                  <a:gd name="T2" fmla="*/ 0 w 38"/>
                  <a:gd name="T3" fmla="*/ 17 h 38"/>
                  <a:gd name="T4" fmla="*/ 0 w 38"/>
                  <a:gd name="T5" fmla="*/ 19 h 38"/>
                  <a:gd name="T6" fmla="*/ 5 w 38"/>
                  <a:gd name="T7" fmla="*/ 32 h 38"/>
                  <a:gd name="T8" fmla="*/ 6 w 38"/>
                  <a:gd name="T9" fmla="*/ 33 h 38"/>
                  <a:gd name="T10" fmla="*/ 6 w 38"/>
                  <a:gd name="T11" fmla="*/ 33 h 38"/>
                  <a:gd name="T12" fmla="*/ 6 w 38"/>
                  <a:gd name="T13" fmla="*/ 33 h 38"/>
                  <a:gd name="T14" fmla="*/ 19 w 38"/>
                  <a:gd name="T15" fmla="*/ 38 h 38"/>
                  <a:gd name="T16" fmla="*/ 19 w 38"/>
                  <a:gd name="T17" fmla="*/ 38 h 38"/>
                  <a:gd name="T18" fmla="*/ 19 w 38"/>
                  <a:gd name="T19" fmla="*/ 38 h 38"/>
                  <a:gd name="T20" fmla="*/ 19 w 38"/>
                  <a:gd name="T21" fmla="*/ 38 h 38"/>
                  <a:gd name="T22" fmla="*/ 19 w 38"/>
                  <a:gd name="T23" fmla="*/ 38 h 38"/>
                  <a:gd name="T24" fmla="*/ 19 w 38"/>
                  <a:gd name="T25" fmla="*/ 38 h 38"/>
                  <a:gd name="T26" fmla="*/ 19 w 38"/>
                  <a:gd name="T27" fmla="*/ 38 h 38"/>
                  <a:gd name="T28" fmla="*/ 36 w 38"/>
                  <a:gd name="T29" fmla="*/ 28 h 38"/>
                  <a:gd name="T30" fmla="*/ 36 w 38"/>
                  <a:gd name="T31" fmla="*/ 28 h 38"/>
                  <a:gd name="T32" fmla="*/ 38 w 38"/>
                  <a:gd name="T33" fmla="*/ 19 h 38"/>
                  <a:gd name="T34" fmla="*/ 26 w 38"/>
                  <a:gd name="T35" fmla="*/ 1 h 38"/>
                  <a:gd name="T36" fmla="*/ 19 w 38"/>
                  <a:gd name="T3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cubicBezTo>
                      <a:pt x="10" y="0"/>
                      <a:pt x="1" y="7"/>
                      <a:pt x="0" y="17"/>
                    </a:cubicBezTo>
                    <a:cubicBezTo>
                      <a:pt x="0" y="18"/>
                      <a:pt x="0" y="18"/>
                      <a:pt x="0" y="19"/>
                    </a:cubicBezTo>
                    <a:cubicBezTo>
                      <a:pt x="0" y="24"/>
                      <a:pt x="2" y="29"/>
                      <a:pt x="5" y="32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7" y="38"/>
                      <a:pt x="33" y="34"/>
                      <a:pt x="36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8" y="25"/>
                      <a:pt x="38" y="22"/>
                      <a:pt x="38" y="19"/>
                    </a:cubicBezTo>
                    <a:cubicBezTo>
                      <a:pt x="38" y="11"/>
                      <a:pt x="33" y="4"/>
                      <a:pt x="26" y="1"/>
                    </a:cubicBezTo>
                    <a:cubicBezTo>
                      <a:pt x="24" y="0"/>
                      <a:pt x="22" y="0"/>
                      <a:pt x="19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6" name="Freeform 280"/>
              <p:cNvSpPr>
                <a:spLocks/>
              </p:cNvSpPr>
              <p:nvPr/>
            </p:nvSpPr>
            <p:spPr bwMode="auto">
              <a:xfrm>
                <a:off x="1691" y="3526"/>
                <a:ext cx="702" cy="281"/>
              </a:xfrm>
              <a:custGeom>
                <a:avLst/>
                <a:gdLst>
                  <a:gd name="T0" fmla="*/ 0 w 396"/>
                  <a:gd name="T1" fmla="*/ 150 h 150"/>
                  <a:gd name="T2" fmla="*/ 396 w 396"/>
                  <a:gd name="T3" fmla="*/ 150 h 150"/>
                  <a:gd name="T4" fmla="*/ 394 w 396"/>
                  <a:gd name="T5" fmla="*/ 138 h 150"/>
                  <a:gd name="T6" fmla="*/ 387 w 396"/>
                  <a:gd name="T7" fmla="*/ 121 h 150"/>
                  <a:gd name="T8" fmla="*/ 361 w 396"/>
                  <a:gd name="T9" fmla="*/ 95 h 150"/>
                  <a:gd name="T10" fmla="*/ 360 w 396"/>
                  <a:gd name="T11" fmla="*/ 94 h 150"/>
                  <a:gd name="T12" fmla="*/ 324 w 396"/>
                  <a:gd name="T13" fmla="*/ 85 h 150"/>
                  <a:gd name="T14" fmla="*/ 314 w 396"/>
                  <a:gd name="T15" fmla="*/ 86 h 150"/>
                  <a:gd name="T16" fmla="*/ 314 w 396"/>
                  <a:gd name="T17" fmla="*/ 81 h 150"/>
                  <a:gd name="T18" fmla="*/ 247 w 396"/>
                  <a:gd name="T19" fmla="*/ 14 h 150"/>
                  <a:gd name="T20" fmla="*/ 210 w 396"/>
                  <a:gd name="T21" fmla="*/ 25 h 150"/>
                  <a:gd name="T22" fmla="*/ 168 w 396"/>
                  <a:gd name="T23" fmla="*/ 0 h 150"/>
                  <a:gd name="T24" fmla="*/ 121 w 396"/>
                  <a:gd name="T25" fmla="*/ 41 h 150"/>
                  <a:gd name="T26" fmla="*/ 104 w 396"/>
                  <a:gd name="T27" fmla="*/ 38 h 150"/>
                  <a:gd name="T28" fmla="*/ 57 w 396"/>
                  <a:gd name="T29" fmla="*/ 85 h 150"/>
                  <a:gd name="T30" fmla="*/ 59 w 396"/>
                  <a:gd name="T31" fmla="*/ 97 h 150"/>
                  <a:gd name="T32" fmla="*/ 58 w 396"/>
                  <a:gd name="T33" fmla="*/ 97 h 150"/>
                  <a:gd name="T34" fmla="*/ 0 w 396"/>
                  <a:gd name="T3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6" h="150">
                    <a:moveTo>
                      <a:pt x="0" y="150"/>
                    </a:moveTo>
                    <a:cubicBezTo>
                      <a:pt x="396" y="150"/>
                      <a:pt x="396" y="150"/>
                      <a:pt x="396" y="150"/>
                    </a:cubicBezTo>
                    <a:cubicBezTo>
                      <a:pt x="396" y="146"/>
                      <a:pt x="395" y="142"/>
                      <a:pt x="394" y="138"/>
                    </a:cubicBezTo>
                    <a:cubicBezTo>
                      <a:pt x="391" y="132"/>
                      <a:pt x="389" y="126"/>
                      <a:pt x="387" y="121"/>
                    </a:cubicBezTo>
                    <a:cubicBezTo>
                      <a:pt x="380" y="110"/>
                      <a:pt x="372" y="101"/>
                      <a:pt x="361" y="95"/>
                    </a:cubicBezTo>
                    <a:cubicBezTo>
                      <a:pt x="360" y="94"/>
                      <a:pt x="360" y="94"/>
                      <a:pt x="360" y="94"/>
                    </a:cubicBezTo>
                    <a:cubicBezTo>
                      <a:pt x="349" y="88"/>
                      <a:pt x="337" y="85"/>
                      <a:pt x="324" y="85"/>
                    </a:cubicBezTo>
                    <a:cubicBezTo>
                      <a:pt x="321" y="85"/>
                      <a:pt x="317" y="86"/>
                      <a:pt x="314" y="86"/>
                    </a:cubicBezTo>
                    <a:cubicBezTo>
                      <a:pt x="314" y="84"/>
                      <a:pt x="314" y="83"/>
                      <a:pt x="314" y="81"/>
                    </a:cubicBezTo>
                    <a:cubicBezTo>
                      <a:pt x="314" y="44"/>
                      <a:pt x="283" y="14"/>
                      <a:pt x="247" y="14"/>
                    </a:cubicBezTo>
                    <a:cubicBezTo>
                      <a:pt x="233" y="14"/>
                      <a:pt x="220" y="18"/>
                      <a:pt x="210" y="25"/>
                    </a:cubicBezTo>
                    <a:cubicBezTo>
                      <a:pt x="203" y="11"/>
                      <a:pt x="189" y="0"/>
                      <a:pt x="168" y="0"/>
                    </a:cubicBezTo>
                    <a:cubicBezTo>
                      <a:pt x="140" y="0"/>
                      <a:pt x="124" y="20"/>
                      <a:pt x="121" y="41"/>
                    </a:cubicBezTo>
                    <a:cubicBezTo>
                      <a:pt x="115" y="39"/>
                      <a:pt x="110" y="38"/>
                      <a:pt x="104" y="38"/>
                    </a:cubicBezTo>
                    <a:cubicBezTo>
                      <a:pt x="78" y="38"/>
                      <a:pt x="57" y="59"/>
                      <a:pt x="57" y="85"/>
                    </a:cubicBezTo>
                    <a:cubicBezTo>
                      <a:pt x="57" y="89"/>
                      <a:pt x="58" y="93"/>
                      <a:pt x="59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28" y="97"/>
                      <a:pt x="2" y="121"/>
                      <a:pt x="0" y="15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7" name="Freeform 281"/>
              <p:cNvSpPr>
                <a:spLocks/>
              </p:cNvSpPr>
              <p:nvPr/>
            </p:nvSpPr>
            <p:spPr bwMode="auto">
              <a:xfrm>
                <a:off x="2062" y="3552"/>
                <a:ext cx="186" cy="126"/>
              </a:xfrm>
              <a:custGeom>
                <a:avLst/>
                <a:gdLst>
                  <a:gd name="T0" fmla="*/ 38 w 105"/>
                  <a:gd name="T1" fmla="*/ 0 h 67"/>
                  <a:gd name="T2" fmla="*/ 1 w 105"/>
                  <a:gd name="T3" fmla="*/ 11 h 67"/>
                  <a:gd name="T4" fmla="*/ 0 w 105"/>
                  <a:gd name="T5" fmla="*/ 11 h 67"/>
                  <a:gd name="T6" fmla="*/ 1 w 105"/>
                  <a:gd name="T7" fmla="*/ 11 h 67"/>
                  <a:gd name="T8" fmla="*/ 38 w 105"/>
                  <a:gd name="T9" fmla="*/ 0 h 67"/>
                  <a:gd name="T10" fmla="*/ 105 w 105"/>
                  <a:gd name="T11" fmla="*/ 67 h 67"/>
                  <a:gd name="T12" fmla="*/ 105 w 105"/>
                  <a:gd name="T13" fmla="*/ 67 h 67"/>
                  <a:gd name="T14" fmla="*/ 38 w 105"/>
                  <a:gd name="T1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67">
                    <a:moveTo>
                      <a:pt x="38" y="0"/>
                    </a:moveTo>
                    <a:cubicBezTo>
                      <a:pt x="24" y="0"/>
                      <a:pt x="11" y="4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1" y="4"/>
                      <a:pt x="24" y="0"/>
                      <a:pt x="38" y="0"/>
                    </a:cubicBezTo>
                    <a:cubicBezTo>
                      <a:pt x="74" y="0"/>
                      <a:pt x="105" y="30"/>
                      <a:pt x="105" y="67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5" y="30"/>
                      <a:pt x="74" y="0"/>
                      <a:pt x="38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8" name="Freeform 282"/>
              <p:cNvSpPr>
                <a:spLocks/>
              </p:cNvSpPr>
              <p:nvPr/>
            </p:nvSpPr>
            <p:spPr bwMode="auto">
              <a:xfrm>
                <a:off x="2046" y="3548"/>
                <a:ext cx="347" cy="259"/>
              </a:xfrm>
              <a:custGeom>
                <a:avLst/>
                <a:gdLst>
                  <a:gd name="T0" fmla="*/ 0 w 196"/>
                  <a:gd name="T1" fmla="*/ 0 h 138"/>
                  <a:gd name="T2" fmla="*/ 0 w 196"/>
                  <a:gd name="T3" fmla="*/ 138 h 138"/>
                  <a:gd name="T4" fmla="*/ 196 w 196"/>
                  <a:gd name="T5" fmla="*/ 138 h 138"/>
                  <a:gd name="T6" fmla="*/ 194 w 196"/>
                  <a:gd name="T7" fmla="*/ 126 h 138"/>
                  <a:gd name="T8" fmla="*/ 187 w 196"/>
                  <a:gd name="T9" fmla="*/ 109 h 138"/>
                  <a:gd name="T10" fmla="*/ 161 w 196"/>
                  <a:gd name="T11" fmla="*/ 83 h 138"/>
                  <a:gd name="T12" fmla="*/ 160 w 196"/>
                  <a:gd name="T13" fmla="*/ 82 h 138"/>
                  <a:gd name="T14" fmla="*/ 124 w 196"/>
                  <a:gd name="T15" fmla="*/ 73 h 138"/>
                  <a:gd name="T16" fmla="*/ 114 w 196"/>
                  <a:gd name="T17" fmla="*/ 74 h 138"/>
                  <a:gd name="T18" fmla="*/ 114 w 196"/>
                  <a:gd name="T19" fmla="*/ 74 h 138"/>
                  <a:gd name="T20" fmla="*/ 114 w 196"/>
                  <a:gd name="T21" fmla="*/ 74 h 138"/>
                  <a:gd name="T22" fmla="*/ 114 w 196"/>
                  <a:gd name="T23" fmla="*/ 69 h 138"/>
                  <a:gd name="T24" fmla="*/ 47 w 196"/>
                  <a:gd name="T25" fmla="*/ 2 h 138"/>
                  <a:gd name="T26" fmla="*/ 10 w 196"/>
                  <a:gd name="T27" fmla="*/ 13 h 138"/>
                  <a:gd name="T28" fmla="*/ 9 w 196"/>
                  <a:gd name="T29" fmla="*/ 13 h 138"/>
                  <a:gd name="T30" fmla="*/ 0 w 196"/>
                  <a:gd name="T3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138">
                    <a:moveTo>
                      <a:pt x="0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96" y="138"/>
                      <a:pt x="196" y="138"/>
                      <a:pt x="196" y="138"/>
                    </a:cubicBezTo>
                    <a:cubicBezTo>
                      <a:pt x="196" y="134"/>
                      <a:pt x="195" y="130"/>
                      <a:pt x="194" y="126"/>
                    </a:cubicBezTo>
                    <a:cubicBezTo>
                      <a:pt x="191" y="120"/>
                      <a:pt x="189" y="114"/>
                      <a:pt x="187" y="109"/>
                    </a:cubicBezTo>
                    <a:cubicBezTo>
                      <a:pt x="180" y="98"/>
                      <a:pt x="172" y="89"/>
                      <a:pt x="161" y="83"/>
                    </a:cubicBezTo>
                    <a:cubicBezTo>
                      <a:pt x="160" y="82"/>
                      <a:pt x="160" y="82"/>
                      <a:pt x="160" y="82"/>
                    </a:cubicBezTo>
                    <a:cubicBezTo>
                      <a:pt x="149" y="76"/>
                      <a:pt x="137" y="73"/>
                      <a:pt x="124" y="73"/>
                    </a:cubicBezTo>
                    <a:cubicBezTo>
                      <a:pt x="121" y="73"/>
                      <a:pt x="117" y="74"/>
                      <a:pt x="114" y="74"/>
                    </a:cubicBezTo>
                    <a:cubicBezTo>
                      <a:pt x="114" y="74"/>
                      <a:pt x="114" y="74"/>
                      <a:pt x="114" y="74"/>
                    </a:cubicBezTo>
                    <a:cubicBezTo>
                      <a:pt x="114" y="74"/>
                      <a:pt x="114" y="74"/>
                      <a:pt x="114" y="74"/>
                    </a:cubicBezTo>
                    <a:cubicBezTo>
                      <a:pt x="114" y="72"/>
                      <a:pt x="114" y="71"/>
                      <a:pt x="114" y="69"/>
                    </a:cubicBezTo>
                    <a:cubicBezTo>
                      <a:pt x="114" y="32"/>
                      <a:pt x="83" y="2"/>
                      <a:pt x="47" y="2"/>
                    </a:cubicBezTo>
                    <a:cubicBezTo>
                      <a:pt x="33" y="2"/>
                      <a:pt x="20" y="6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8"/>
                      <a:pt x="4" y="4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9" name="Freeform 283"/>
              <p:cNvSpPr>
                <a:spLocks/>
              </p:cNvSpPr>
              <p:nvPr/>
            </p:nvSpPr>
            <p:spPr bwMode="auto">
              <a:xfrm>
                <a:off x="1771" y="3590"/>
                <a:ext cx="166" cy="176"/>
              </a:xfrm>
              <a:custGeom>
                <a:avLst/>
                <a:gdLst>
                  <a:gd name="T0" fmla="*/ 0 w 94"/>
                  <a:gd name="T1" fmla="*/ 46 h 94"/>
                  <a:gd name="T2" fmla="*/ 38 w 94"/>
                  <a:gd name="T3" fmla="*/ 44 h 94"/>
                  <a:gd name="T4" fmla="*/ 15 w 94"/>
                  <a:gd name="T5" fmla="*/ 14 h 94"/>
                  <a:gd name="T6" fmla="*/ 43 w 94"/>
                  <a:gd name="T7" fmla="*/ 39 h 94"/>
                  <a:gd name="T8" fmla="*/ 48 w 94"/>
                  <a:gd name="T9" fmla="*/ 1 h 94"/>
                  <a:gd name="T10" fmla="*/ 50 w 94"/>
                  <a:gd name="T11" fmla="*/ 38 h 94"/>
                  <a:gd name="T12" fmla="*/ 81 w 94"/>
                  <a:gd name="T13" fmla="*/ 15 h 94"/>
                  <a:gd name="T14" fmla="*/ 55 w 94"/>
                  <a:gd name="T15" fmla="*/ 43 h 94"/>
                  <a:gd name="T16" fmla="*/ 93 w 94"/>
                  <a:gd name="T17" fmla="*/ 48 h 94"/>
                  <a:gd name="T18" fmla="*/ 56 w 94"/>
                  <a:gd name="T19" fmla="*/ 51 h 94"/>
                  <a:gd name="T20" fmla="*/ 79 w 94"/>
                  <a:gd name="T21" fmla="*/ 81 h 94"/>
                  <a:gd name="T22" fmla="*/ 51 w 94"/>
                  <a:gd name="T23" fmla="*/ 56 h 94"/>
                  <a:gd name="T24" fmla="*/ 46 w 94"/>
                  <a:gd name="T25" fmla="*/ 94 h 94"/>
                  <a:gd name="T26" fmla="*/ 44 w 94"/>
                  <a:gd name="T27" fmla="*/ 56 h 94"/>
                  <a:gd name="T28" fmla="*/ 13 w 94"/>
                  <a:gd name="T29" fmla="*/ 80 h 94"/>
                  <a:gd name="T30" fmla="*/ 38 w 94"/>
                  <a:gd name="T31" fmla="*/ 51 h 94"/>
                  <a:gd name="T32" fmla="*/ 0 w 94"/>
                  <a:gd name="T33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94">
                    <a:moveTo>
                      <a:pt x="0" y="46"/>
                    </a:moveTo>
                    <a:cubicBezTo>
                      <a:pt x="0" y="34"/>
                      <a:pt x="23" y="39"/>
                      <a:pt x="38" y="44"/>
                    </a:cubicBezTo>
                    <a:cubicBezTo>
                      <a:pt x="25" y="37"/>
                      <a:pt x="6" y="23"/>
                      <a:pt x="15" y="14"/>
                    </a:cubicBezTo>
                    <a:cubicBezTo>
                      <a:pt x="23" y="4"/>
                      <a:pt x="36" y="25"/>
                      <a:pt x="43" y="39"/>
                    </a:cubicBezTo>
                    <a:cubicBezTo>
                      <a:pt x="39" y="24"/>
                      <a:pt x="35" y="1"/>
                      <a:pt x="48" y="1"/>
                    </a:cubicBezTo>
                    <a:cubicBezTo>
                      <a:pt x="61" y="0"/>
                      <a:pt x="55" y="24"/>
                      <a:pt x="50" y="38"/>
                    </a:cubicBezTo>
                    <a:cubicBezTo>
                      <a:pt x="58" y="26"/>
                      <a:pt x="71" y="6"/>
                      <a:pt x="81" y="15"/>
                    </a:cubicBezTo>
                    <a:cubicBezTo>
                      <a:pt x="90" y="24"/>
                      <a:pt x="69" y="36"/>
                      <a:pt x="55" y="43"/>
                    </a:cubicBezTo>
                    <a:cubicBezTo>
                      <a:pt x="70" y="40"/>
                      <a:pt x="93" y="36"/>
                      <a:pt x="93" y="48"/>
                    </a:cubicBezTo>
                    <a:cubicBezTo>
                      <a:pt x="94" y="61"/>
                      <a:pt x="70" y="55"/>
                      <a:pt x="56" y="51"/>
                    </a:cubicBezTo>
                    <a:cubicBezTo>
                      <a:pt x="69" y="58"/>
                      <a:pt x="88" y="72"/>
                      <a:pt x="79" y="81"/>
                    </a:cubicBezTo>
                    <a:cubicBezTo>
                      <a:pt x="70" y="90"/>
                      <a:pt x="58" y="70"/>
                      <a:pt x="51" y="56"/>
                    </a:cubicBezTo>
                    <a:cubicBezTo>
                      <a:pt x="55" y="70"/>
                      <a:pt x="59" y="94"/>
                      <a:pt x="46" y="94"/>
                    </a:cubicBezTo>
                    <a:cubicBezTo>
                      <a:pt x="33" y="94"/>
                      <a:pt x="39" y="71"/>
                      <a:pt x="44" y="56"/>
                    </a:cubicBezTo>
                    <a:cubicBezTo>
                      <a:pt x="36" y="69"/>
                      <a:pt x="22" y="88"/>
                      <a:pt x="13" y="80"/>
                    </a:cubicBezTo>
                    <a:cubicBezTo>
                      <a:pt x="4" y="71"/>
                      <a:pt x="25" y="58"/>
                      <a:pt x="38" y="51"/>
                    </a:cubicBezTo>
                    <a:cubicBezTo>
                      <a:pt x="24" y="55"/>
                      <a:pt x="1" y="59"/>
                      <a:pt x="0" y="46"/>
                    </a:cubicBezTo>
                    <a:close/>
                  </a:path>
                </a:pathLst>
              </a:custGeom>
              <a:solidFill>
                <a:srgbClr val="CD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0" name="Freeform 284"/>
              <p:cNvSpPr>
                <a:spLocks/>
              </p:cNvSpPr>
              <p:nvPr/>
            </p:nvSpPr>
            <p:spPr bwMode="auto">
              <a:xfrm>
                <a:off x="1836" y="3661"/>
                <a:ext cx="38" cy="41"/>
              </a:xfrm>
              <a:custGeom>
                <a:avLst/>
                <a:gdLst>
                  <a:gd name="T0" fmla="*/ 21 w 21"/>
                  <a:gd name="T1" fmla="*/ 11 h 22"/>
                  <a:gd name="T2" fmla="*/ 10 w 21"/>
                  <a:gd name="T3" fmla="*/ 0 h 22"/>
                  <a:gd name="T4" fmla="*/ 0 w 21"/>
                  <a:gd name="T5" fmla="*/ 11 h 22"/>
                  <a:gd name="T6" fmla="*/ 11 w 21"/>
                  <a:gd name="T7" fmla="*/ 22 h 22"/>
                  <a:gd name="T8" fmla="*/ 21 w 21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1" y="17"/>
                      <a:pt x="2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1" name="Freeform 285"/>
              <p:cNvSpPr>
                <a:spLocks/>
              </p:cNvSpPr>
              <p:nvPr/>
            </p:nvSpPr>
            <p:spPr bwMode="auto">
              <a:xfrm>
                <a:off x="1941" y="3503"/>
                <a:ext cx="167" cy="177"/>
              </a:xfrm>
              <a:custGeom>
                <a:avLst/>
                <a:gdLst>
                  <a:gd name="T0" fmla="*/ 0 w 94"/>
                  <a:gd name="T1" fmla="*/ 46 h 94"/>
                  <a:gd name="T2" fmla="*/ 38 w 94"/>
                  <a:gd name="T3" fmla="*/ 44 h 94"/>
                  <a:gd name="T4" fmla="*/ 15 w 94"/>
                  <a:gd name="T5" fmla="*/ 14 h 94"/>
                  <a:gd name="T6" fmla="*/ 43 w 94"/>
                  <a:gd name="T7" fmla="*/ 39 h 94"/>
                  <a:gd name="T8" fmla="*/ 48 w 94"/>
                  <a:gd name="T9" fmla="*/ 1 h 94"/>
                  <a:gd name="T10" fmla="*/ 50 w 94"/>
                  <a:gd name="T11" fmla="*/ 38 h 94"/>
                  <a:gd name="T12" fmla="*/ 81 w 94"/>
                  <a:gd name="T13" fmla="*/ 15 h 94"/>
                  <a:gd name="T14" fmla="*/ 55 w 94"/>
                  <a:gd name="T15" fmla="*/ 43 h 94"/>
                  <a:gd name="T16" fmla="*/ 94 w 94"/>
                  <a:gd name="T17" fmla="*/ 48 h 94"/>
                  <a:gd name="T18" fmla="*/ 56 w 94"/>
                  <a:gd name="T19" fmla="*/ 51 h 94"/>
                  <a:gd name="T20" fmla="*/ 79 w 94"/>
                  <a:gd name="T21" fmla="*/ 81 h 94"/>
                  <a:gd name="T22" fmla="*/ 51 w 94"/>
                  <a:gd name="T23" fmla="*/ 56 h 94"/>
                  <a:gd name="T24" fmla="*/ 46 w 94"/>
                  <a:gd name="T25" fmla="*/ 94 h 94"/>
                  <a:gd name="T26" fmla="*/ 44 w 94"/>
                  <a:gd name="T27" fmla="*/ 56 h 94"/>
                  <a:gd name="T28" fmla="*/ 13 w 94"/>
                  <a:gd name="T29" fmla="*/ 80 h 94"/>
                  <a:gd name="T30" fmla="*/ 38 w 94"/>
                  <a:gd name="T31" fmla="*/ 51 h 94"/>
                  <a:gd name="T32" fmla="*/ 0 w 94"/>
                  <a:gd name="T33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94">
                    <a:moveTo>
                      <a:pt x="0" y="46"/>
                    </a:moveTo>
                    <a:cubicBezTo>
                      <a:pt x="0" y="34"/>
                      <a:pt x="23" y="39"/>
                      <a:pt x="38" y="44"/>
                    </a:cubicBezTo>
                    <a:cubicBezTo>
                      <a:pt x="25" y="37"/>
                      <a:pt x="6" y="23"/>
                      <a:pt x="15" y="14"/>
                    </a:cubicBezTo>
                    <a:cubicBezTo>
                      <a:pt x="23" y="4"/>
                      <a:pt x="36" y="25"/>
                      <a:pt x="43" y="39"/>
                    </a:cubicBezTo>
                    <a:cubicBezTo>
                      <a:pt x="39" y="24"/>
                      <a:pt x="35" y="1"/>
                      <a:pt x="48" y="1"/>
                    </a:cubicBezTo>
                    <a:cubicBezTo>
                      <a:pt x="61" y="0"/>
                      <a:pt x="55" y="24"/>
                      <a:pt x="50" y="38"/>
                    </a:cubicBezTo>
                    <a:cubicBezTo>
                      <a:pt x="58" y="26"/>
                      <a:pt x="71" y="6"/>
                      <a:pt x="81" y="15"/>
                    </a:cubicBezTo>
                    <a:cubicBezTo>
                      <a:pt x="90" y="24"/>
                      <a:pt x="69" y="36"/>
                      <a:pt x="55" y="43"/>
                    </a:cubicBezTo>
                    <a:cubicBezTo>
                      <a:pt x="70" y="40"/>
                      <a:pt x="93" y="36"/>
                      <a:pt x="94" y="48"/>
                    </a:cubicBezTo>
                    <a:cubicBezTo>
                      <a:pt x="94" y="61"/>
                      <a:pt x="70" y="55"/>
                      <a:pt x="56" y="51"/>
                    </a:cubicBezTo>
                    <a:cubicBezTo>
                      <a:pt x="69" y="58"/>
                      <a:pt x="88" y="72"/>
                      <a:pt x="79" y="81"/>
                    </a:cubicBezTo>
                    <a:cubicBezTo>
                      <a:pt x="70" y="90"/>
                      <a:pt x="58" y="70"/>
                      <a:pt x="51" y="56"/>
                    </a:cubicBezTo>
                    <a:cubicBezTo>
                      <a:pt x="55" y="70"/>
                      <a:pt x="59" y="94"/>
                      <a:pt x="46" y="94"/>
                    </a:cubicBezTo>
                    <a:cubicBezTo>
                      <a:pt x="33" y="94"/>
                      <a:pt x="39" y="71"/>
                      <a:pt x="44" y="56"/>
                    </a:cubicBezTo>
                    <a:cubicBezTo>
                      <a:pt x="36" y="69"/>
                      <a:pt x="22" y="88"/>
                      <a:pt x="13" y="80"/>
                    </a:cubicBezTo>
                    <a:cubicBezTo>
                      <a:pt x="4" y="71"/>
                      <a:pt x="25" y="58"/>
                      <a:pt x="38" y="51"/>
                    </a:cubicBezTo>
                    <a:cubicBezTo>
                      <a:pt x="24" y="55"/>
                      <a:pt x="1" y="59"/>
                      <a:pt x="0" y="46"/>
                    </a:cubicBezTo>
                    <a:close/>
                  </a:path>
                </a:pathLst>
              </a:custGeom>
              <a:solidFill>
                <a:srgbClr val="CD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2" name="Freeform 286"/>
              <p:cNvSpPr>
                <a:spLocks/>
              </p:cNvSpPr>
              <p:nvPr/>
            </p:nvSpPr>
            <p:spPr bwMode="auto">
              <a:xfrm>
                <a:off x="2007" y="3575"/>
                <a:ext cx="37" cy="41"/>
              </a:xfrm>
              <a:custGeom>
                <a:avLst/>
                <a:gdLst>
                  <a:gd name="T0" fmla="*/ 21 w 21"/>
                  <a:gd name="T1" fmla="*/ 11 h 22"/>
                  <a:gd name="T2" fmla="*/ 10 w 21"/>
                  <a:gd name="T3" fmla="*/ 0 h 22"/>
                  <a:gd name="T4" fmla="*/ 0 w 21"/>
                  <a:gd name="T5" fmla="*/ 11 h 22"/>
                  <a:gd name="T6" fmla="*/ 11 w 21"/>
                  <a:gd name="T7" fmla="*/ 22 h 22"/>
                  <a:gd name="T8" fmla="*/ 21 w 21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1" y="17"/>
                      <a:pt x="2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3" name="Freeform 287"/>
              <p:cNvSpPr>
                <a:spLocks/>
              </p:cNvSpPr>
              <p:nvPr/>
            </p:nvSpPr>
            <p:spPr bwMode="auto">
              <a:xfrm>
                <a:off x="2127" y="3580"/>
                <a:ext cx="161" cy="175"/>
              </a:xfrm>
              <a:custGeom>
                <a:avLst/>
                <a:gdLst>
                  <a:gd name="T0" fmla="*/ 1 w 91"/>
                  <a:gd name="T1" fmla="*/ 45 h 93"/>
                  <a:gd name="T2" fmla="*/ 37 w 91"/>
                  <a:gd name="T3" fmla="*/ 43 h 93"/>
                  <a:gd name="T4" fmla="*/ 14 w 91"/>
                  <a:gd name="T5" fmla="*/ 12 h 93"/>
                  <a:gd name="T6" fmla="*/ 42 w 91"/>
                  <a:gd name="T7" fmla="*/ 38 h 93"/>
                  <a:gd name="T8" fmla="*/ 46 w 91"/>
                  <a:gd name="T9" fmla="*/ 0 h 93"/>
                  <a:gd name="T10" fmla="*/ 49 w 91"/>
                  <a:gd name="T11" fmla="*/ 37 h 93"/>
                  <a:gd name="T12" fmla="*/ 78 w 91"/>
                  <a:gd name="T13" fmla="*/ 15 h 93"/>
                  <a:gd name="T14" fmla="*/ 54 w 91"/>
                  <a:gd name="T15" fmla="*/ 42 h 93"/>
                  <a:gd name="T16" fmla="*/ 91 w 91"/>
                  <a:gd name="T17" fmla="*/ 48 h 93"/>
                  <a:gd name="T18" fmla="*/ 55 w 91"/>
                  <a:gd name="T19" fmla="*/ 50 h 93"/>
                  <a:gd name="T20" fmla="*/ 77 w 91"/>
                  <a:gd name="T21" fmla="*/ 80 h 93"/>
                  <a:gd name="T22" fmla="*/ 50 w 91"/>
                  <a:gd name="T23" fmla="*/ 55 h 93"/>
                  <a:gd name="T24" fmla="*/ 46 w 91"/>
                  <a:gd name="T25" fmla="*/ 93 h 93"/>
                  <a:gd name="T26" fmla="*/ 43 w 91"/>
                  <a:gd name="T27" fmla="*/ 55 h 93"/>
                  <a:gd name="T28" fmla="*/ 14 w 91"/>
                  <a:gd name="T29" fmla="*/ 78 h 93"/>
                  <a:gd name="T30" fmla="*/ 38 w 91"/>
                  <a:gd name="T31" fmla="*/ 50 h 93"/>
                  <a:gd name="T32" fmla="*/ 1 w 91"/>
                  <a:gd name="T33" fmla="*/ 4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93">
                    <a:moveTo>
                      <a:pt x="1" y="45"/>
                    </a:moveTo>
                    <a:cubicBezTo>
                      <a:pt x="0" y="32"/>
                      <a:pt x="23" y="38"/>
                      <a:pt x="37" y="43"/>
                    </a:cubicBezTo>
                    <a:cubicBezTo>
                      <a:pt x="25" y="35"/>
                      <a:pt x="6" y="21"/>
                      <a:pt x="14" y="12"/>
                    </a:cubicBezTo>
                    <a:cubicBezTo>
                      <a:pt x="23" y="3"/>
                      <a:pt x="35" y="24"/>
                      <a:pt x="42" y="38"/>
                    </a:cubicBezTo>
                    <a:cubicBezTo>
                      <a:pt x="38" y="23"/>
                      <a:pt x="34" y="0"/>
                      <a:pt x="46" y="0"/>
                    </a:cubicBezTo>
                    <a:cubicBezTo>
                      <a:pt x="58" y="0"/>
                      <a:pt x="53" y="23"/>
                      <a:pt x="49" y="37"/>
                    </a:cubicBezTo>
                    <a:cubicBezTo>
                      <a:pt x="56" y="25"/>
                      <a:pt x="69" y="6"/>
                      <a:pt x="78" y="15"/>
                    </a:cubicBezTo>
                    <a:cubicBezTo>
                      <a:pt x="87" y="24"/>
                      <a:pt x="67" y="36"/>
                      <a:pt x="54" y="42"/>
                    </a:cubicBezTo>
                    <a:cubicBezTo>
                      <a:pt x="68" y="39"/>
                      <a:pt x="90" y="35"/>
                      <a:pt x="91" y="48"/>
                    </a:cubicBezTo>
                    <a:cubicBezTo>
                      <a:pt x="91" y="61"/>
                      <a:pt x="69" y="55"/>
                      <a:pt x="55" y="50"/>
                    </a:cubicBezTo>
                    <a:cubicBezTo>
                      <a:pt x="67" y="57"/>
                      <a:pt x="86" y="71"/>
                      <a:pt x="77" y="80"/>
                    </a:cubicBezTo>
                    <a:cubicBezTo>
                      <a:pt x="69" y="89"/>
                      <a:pt x="57" y="69"/>
                      <a:pt x="50" y="55"/>
                    </a:cubicBezTo>
                    <a:cubicBezTo>
                      <a:pt x="54" y="69"/>
                      <a:pt x="58" y="93"/>
                      <a:pt x="46" y="93"/>
                    </a:cubicBezTo>
                    <a:cubicBezTo>
                      <a:pt x="33" y="93"/>
                      <a:pt x="38" y="70"/>
                      <a:pt x="43" y="55"/>
                    </a:cubicBezTo>
                    <a:cubicBezTo>
                      <a:pt x="36" y="68"/>
                      <a:pt x="23" y="87"/>
                      <a:pt x="14" y="78"/>
                    </a:cubicBezTo>
                    <a:cubicBezTo>
                      <a:pt x="5" y="69"/>
                      <a:pt x="25" y="57"/>
                      <a:pt x="38" y="50"/>
                    </a:cubicBezTo>
                    <a:cubicBezTo>
                      <a:pt x="24" y="54"/>
                      <a:pt x="1" y="57"/>
                      <a:pt x="1" y="45"/>
                    </a:cubicBezTo>
                    <a:close/>
                  </a:path>
                </a:pathLst>
              </a:custGeom>
              <a:solidFill>
                <a:srgbClr val="CD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4" name="Freeform 288"/>
              <p:cNvSpPr>
                <a:spLocks/>
              </p:cNvSpPr>
              <p:nvPr/>
            </p:nvSpPr>
            <p:spPr bwMode="auto">
              <a:xfrm>
                <a:off x="2191" y="3650"/>
                <a:ext cx="37" cy="41"/>
              </a:xfrm>
              <a:custGeom>
                <a:avLst/>
                <a:gdLst>
                  <a:gd name="T0" fmla="*/ 21 w 21"/>
                  <a:gd name="T1" fmla="*/ 11 h 22"/>
                  <a:gd name="T2" fmla="*/ 10 w 21"/>
                  <a:gd name="T3" fmla="*/ 0 h 22"/>
                  <a:gd name="T4" fmla="*/ 0 w 21"/>
                  <a:gd name="T5" fmla="*/ 11 h 22"/>
                  <a:gd name="T6" fmla="*/ 11 w 21"/>
                  <a:gd name="T7" fmla="*/ 22 h 22"/>
                  <a:gd name="T8" fmla="*/ 21 w 21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1" y="17"/>
                      <a:pt x="2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5" name="Freeform 289"/>
              <p:cNvSpPr>
                <a:spLocks/>
              </p:cNvSpPr>
              <p:nvPr/>
            </p:nvSpPr>
            <p:spPr bwMode="auto">
              <a:xfrm>
                <a:off x="3643" y="3648"/>
                <a:ext cx="161" cy="188"/>
              </a:xfrm>
              <a:custGeom>
                <a:avLst/>
                <a:gdLst>
                  <a:gd name="T0" fmla="*/ 0 w 91"/>
                  <a:gd name="T1" fmla="*/ 97 h 100"/>
                  <a:gd name="T2" fmla="*/ 0 w 91"/>
                  <a:gd name="T3" fmla="*/ 95 h 100"/>
                  <a:gd name="T4" fmla="*/ 1 w 91"/>
                  <a:gd name="T5" fmla="*/ 91 h 100"/>
                  <a:gd name="T6" fmla="*/ 6 w 91"/>
                  <a:gd name="T7" fmla="*/ 75 h 100"/>
                  <a:gd name="T8" fmla="*/ 31 w 91"/>
                  <a:gd name="T9" fmla="*/ 32 h 100"/>
                  <a:gd name="T10" fmla="*/ 40 w 91"/>
                  <a:gd name="T11" fmla="*/ 22 h 100"/>
                  <a:gd name="T12" fmla="*/ 50 w 91"/>
                  <a:gd name="T13" fmla="*/ 14 h 100"/>
                  <a:gd name="T14" fmla="*/ 56 w 91"/>
                  <a:gd name="T15" fmla="*/ 11 h 100"/>
                  <a:gd name="T16" fmla="*/ 61 w 91"/>
                  <a:gd name="T17" fmla="*/ 8 h 100"/>
                  <a:gd name="T18" fmla="*/ 71 w 91"/>
                  <a:gd name="T19" fmla="*/ 4 h 100"/>
                  <a:gd name="T20" fmla="*/ 79 w 91"/>
                  <a:gd name="T21" fmla="*/ 2 h 100"/>
                  <a:gd name="T22" fmla="*/ 86 w 91"/>
                  <a:gd name="T23" fmla="*/ 0 h 100"/>
                  <a:gd name="T24" fmla="*/ 91 w 91"/>
                  <a:gd name="T25" fmla="*/ 0 h 100"/>
                  <a:gd name="T26" fmla="*/ 86 w 91"/>
                  <a:gd name="T27" fmla="*/ 2 h 100"/>
                  <a:gd name="T28" fmla="*/ 80 w 91"/>
                  <a:gd name="T29" fmla="*/ 4 h 100"/>
                  <a:gd name="T30" fmla="*/ 73 w 91"/>
                  <a:gd name="T31" fmla="*/ 9 h 100"/>
                  <a:gd name="T32" fmla="*/ 65 w 91"/>
                  <a:gd name="T33" fmla="*/ 15 h 100"/>
                  <a:gd name="T34" fmla="*/ 61 w 91"/>
                  <a:gd name="T35" fmla="*/ 18 h 100"/>
                  <a:gd name="T36" fmla="*/ 57 w 91"/>
                  <a:gd name="T37" fmla="*/ 22 h 100"/>
                  <a:gd name="T38" fmla="*/ 51 w 91"/>
                  <a:gd name="T39" fmla="*/ 31 h 100"/>
                  <a:gd name="T40" fmla="*/ 45 w 91"/>
                  <a:gd name="T41" fmla="*/ 41 h 100"/>
                  <a:gd name="T42" fmla="*/ 34 w 91"/>
                  <a:gd name="T43" fmla="*/ 82 h 100"/>
                  <a:gd name="T44" fmla="*/ 33 w 91"/>
                  <a:gd name="T45" fmla="*/ 95 h 100"/>
                  <a:gd name="T46" fmla="*/ 33 w 91"/>
                  <a:gd name="T47" fmla="*/ 99 h 100"/>
                  <a:gd name="T48" fmla="*/ 33 w 91"/>
                  <a:gd name="T49" fmla="*/ 100 h 100"/>
                  <a:gd name="T50" fmla="*/ 0 w 91"/>
                  <a:gd name="T51" fmla="*/ 9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100">
                    <a:moveTo>
                      <a:pt x="0" y="97"/>
                    </a:moveTo>
                    <a:cubicBezTo>
                      <a:pt x="0" y="97"/>
                      <a:pt x="0" y="97"/>
                      <a:pt x="0" y="95"/>
                    </a:cubicBezTo>
                    <a:cubicBezTo>
                      <a:pt x="0" y="94"/>
                      <a:pt x="1" y="93"/>
                      <a:pt x="1" y="91"/>
                    </a:cubicBezTo>
                    <a:cubicBezTo>
                      <a:pt x="2" y="87"/>
                      <a:pt x="4" y="81"/>
                      <a:pt x="6" y="75"/>
                    </a:cubicBezTo>
                    <a:cubicBezTo>
                      <a:pt x="11" y="62"/>
                      <a:pt x="19" y="45"/>
                      <a:pt x="31" y="32"/>
                    </a:cubicBezTo>
                    <a:cubicBezTo>
                      <a:pt x="34" y="28"/>
                      <a:pt x="37" y="25"/>
                      <a:pt x="40" y="22"/>
                    </a:cubicBezTo>
                    <a:cubicBezTo>
                      <a:pt x="44" y="19"/>
                      <a:pt x="47" y="16"/>
                      <a:pt x="50" y="14"/>
                    </a:cubicBezTo>
                    <a:cubicBezTo>
                      <a:pt x="52" y="13"/>
                      <a:pt x="54" y="12"/>
                      <a:pt x="56" y="11"/>
                    </a:cubicBezTo>
                    <a:cubicBezTo>
                      <a:pt x="57" y="10"/>
                      <a:pt x="59" y="9"/>
                      <a:pt x="61" y="8"/>
                    </a:cubicBezTo>
                    <a:cubicBezTo>
                      <a:pt x="64" y="6"/>
                      <a:pt x="67" y="5"/>
                      <a:pt x="71" y="4"/>
                    </a:cubicBezTo>
                    <a:cubicBezTo>
                      <a:pt x="74" y="3"/>
                      <a:pt x="76" y="2"/>
                      <a:pt x="79" y="2"/>
                    </a:cubicBezTo>
                    <a:cubicBezTo>
                      <a:pt x="81" y="1"/>
                      <a:pt x="84" y="1"/>
                      <a:pt x="86" y="0"/>
                    </a:cubicBezTo>
                    <a:cubicBezTo>
                      <a:pt x="89" y="0"/>
                      <a:pt x="91" y="0"/>
                      <a:pt x="91" y="0"/>
                    </a:cubicBezTo>
                    <a:cubicBezTo>
                      <a:pt x="91" y="0"/>
                      <a:pt x="89" y="0"/>
                      <a:pt x="86" y="2"/>
                    </a:cubicBezTo>
                    <a:cubicBezTo>
                      <a:pt x="84" y="2"/>
                      <a:pt x="82" y="3"/>
                      <a:pt x="80" y="4"/>
                    </a:cubicBezTo>
                    <a:cubicBezTo>
                      <a:pt x="78" y="6"/>
                      <a:pt x="75" y="7"/>
                      <a:pt x="73" y="9"/>
                    </a:cubicBezTo>
                    <a:cubicBezTo>
                      <a:pt x="70" y="10"/>
                      <a:pt x="68" y="12"/>
                      <a:pt x="65" y="15"/>
                    </a:cubicBezTo>
                    <a:cubicBezTo>
                      <a:pt x="64" y="16"/>
                      <a:pt x="63" y="17"/>
                      <a:pt x="61" y="18"/>
                    </a:cubicBezTo>
                    <a:cubicBezTo>
                      <a:pt x="60" y="19"/>
                      <a:pt x="59" y="21"/>
                      <a:pt x="57" y="22"/>
                    </a:cubicBezTo>
                    <a:cubicBezTo>
                      <a:pt x="55" y="25"/>
                      <a:pt x="53" y="28"/>
                      <a:pt x="51" y="31"/>
                    </a:cubicBezTo>
                    <a:cubicBezTo>
                      <a:pt x="48" y="34"/>
                      <a:pt x="47" y="38"/>
                      <a:pt x="45" y="41"/>
                    </a:cubicBezTo>
                    <a:cubicBezTo>
                      <a:pt x="38" y="55"/>
                      <a:pt x="35" y="70"/>
                      <a:pt x="34" y="82"/>
                    </a:cubicBezTo>
                    <a:cubicBezTo>
                      <a:pt x="33" y="87"/>
                      <a:pt x="33" y="92"/>
                      <a:pt x="33" y="95"/>
                    </a:cubicBezTo>
                    <a:cubicBezTo>
                      <a:pt x="33" y="97"/>
                      <a:pt x="33" y="98"/>
                      <a:pt x="33" y="99"/>
                    </a:cubicBezTo>
                    <a:cubicBezTo>
                      <a:pt x="33" y="99"/>
                      <a:pt x="33" y="100"/>
                      <a:pt x="33" y="100"/>
                    </a:cubicBez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6" name="Freeform 290"/>
              <p:cNvSpPr>
                <a:spLocks/>
              </p:cNvSpPr>
              <p:nvPr/>
            </p:nvSpPr>
            <p:spPr bwMode="auto">
              <a:xfrm>
                <a:off x="3554" y="3648"/>
                <a:ext cx="162" cy="188"/>
              </a:xfrm>
              <a:custGeom>
                <a:avLst/>
                <a:gdLst>
                  <a:gd name="T0" fmla="*/ 58 w 91"/>
                  <a:gd name="T1" fmla="*/ 100 h 100"/>
                  <a:gd name="T2" fmla="*/ 58 w 91"/>
                  <a:gd name="T3" fmla="*/ 99 h 100"/>
                  <a:gd name="T4" fmla="*/ 58 w 91"/>
                  <a:gd name="T5" fmla="*/ 95 h 100"/>
                  <a:gd name="T6" fmla="*/ 57 w 91"/>
                  <a:gd name="T7" fmla="*/ 82 h 100"/>
                  <a:gd name="T8" fmla="*/ 46 w 91"/>
                  <a:gd name="T9" fmla="*/ 41 h 100"/>
                  <a:gd name="T10" fmla="*/ 40 w 91"/>
                  <a:gd name="T11" fmla="*/ 31 h 100"/>
                  <a:gd name="T12" fmla="*/ 33 w 91"/>
                  <a:gd name="T13" fmla="*/ 22 h 100"/>
                  <a:gd name="T14" fmla="*/ 30 w 91"/>
                  <a:gd name="T15" fmla="*/ 18 h 100"/>
                  <a:gd name="T16" fmla="*/ 26 w 91"/>
                  <a:gd name="T17" fmla="*/ 15 h 100"/>
                  <a:gd name="T18" fmla="*/ 18 w 91"/>
                  <a:gd name="T19" fmla="*/ 9 h 100"/>
                  <a:gd name="T20" fmla="*/ 11 w 91"/>
                  <a:gd name="T21" fmla="*/ 4 h 100"/>
                  <a:gd name="T22" fmla="*/ 5 w 91"/>
                  <a:gd name="T23" fmla="*/ 2 h 100"/>
                  <a:gd name="T24" fmla="*/ 0 w 91"/>
                  <a:gd name="T25" fmla="*/ 0 h 100"/>
                  <a:gd name="T26" fmla="*/ 5 w 91"/>
                  <a:gd name="T27" fmla="*/ 0 h 100"/>
                  <a:gd name="T28" fmla="*/ 12 w 91"/>
                  <a:gd name="T29" fmla="*/ 2 h 100"/>
                  <a:gd name="T30" fmla="*/ 20 w 91"/>
                  <a:gd name="T31" fmla="*/ 4 h 100"/>
                  <a:gd name="T32" fmla="*/ 30 w 91"/>
                  <a:gd name="T33" fmla="*/ 8 h 100"/>
                  <a:gd name="T34" fmla="*/ 35 w 91"/>
                  <a:gd name="T35" fmla="*/ 11 h 100"/>
                  <a:gd name="T36" fmla="*/ 40 w 91"/>
                  <a:gd name="T37" fmla="*/ 14 h 100"/>
                  <a:gd name="T38" fmla="*/ 50 w 91"/>
                  <a:gd name="T39" fmla="*/ 22 h 100"/>
                  <a:gd name="T40" fmla="*/ 60 w 91"/>
                  <a:gd name="T41" fmla="*/ 32 h 100"/>
                  <a:gd name="T42" fmla="*/ 85 w 91"/>
                  <a:gd name="T43" fmla="*/ 75 h 100"/>
                  <a:gd name="T44" fmla="*/ 90 w 91"/>
                  <a:gd name="T45" fmla="*/ 91 h 100"/>
                  <a:gd name="T46" fmla="*/ 91 w 91"/>
                  <a:gd name="T47" fmla="*/ 95 h 100"/>
                  <a:gd name="T48" fmla="*/ 91 w 91"/>
                  <a:gd name="T49" fmla="*/ 97 h 100"/>
                  <a:gd name="T50" fmla="*/ 58 w 91"/>
                  <a:gd name="T5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100">
                    <a:moveTo>
                      <a:pt x="58" y="100"/>
                    </a:moveTo>
                    <a:cubicBezTo>
                      <a:pt x="58" y="100"/>
                      <a:pt x="58" y="99"/>
                      <a:pt x="58" y="99"/>
                    </a:cubicBezTo>
                    <a:cubicBezTo>
                      <a:pt x="58" y="98"/>
                      <a:pt x="58" y="97"/>
                      <a:pt x="58" y="95"/>
                    </a:cubicBezTo>
                    <a:cubicBezTo>
                      <a:pt x="58" y="92"/>
                      <a:pt x="58" y="87"/>
                      <a:pt x="57" y="82"/>
                    </a:cubicBezTo>
                    <a:cubicBezTo>
                      <a:pt x="56" y="70"/>
                      <a:pt x="53" y="55"/>
                      <a:pt x="46" y="41"/>
                    </a:cubicBezTo>
                    <a:cubicBezTo>
                      <a:pt x="44" y="38"/>
                      <a:pt x="42" y="34"/>
                      <a:pt x="40" y="31"/>
                    </a:cubicBezTo>
                    <a:cubicBezTo>
                      <a:pt x="38" y="28"/>
                      <a:pt x="36" y="25"/>
                      <a:pt x="33" y="22"/>
                    </a:cubicBezTo>
                    <a:cubicBezTo>
                      <a:pt x="32" y="21"/>
                      <a:pt x="31" y="19"/>
                      <a:pt x="30" y="18"/>
                    </a:cubicBezTo>
                    <a:cubicBezTo>
                      <a:pt x="28" y="17"/>
                      <a:pt x="27" y="16"/>
                      <a:pt x="26" y="15"/>
                    </a:cubicBezTo>
                    <a:cubicBezTo>
                      <a:pt x="23" y="12"/>
                      <a:pt x="21" y="10"/>
                      <a:pt x="18" y="9"/>
                    </a:cubicBezTo>
                    <a:cubicBezTo>
                      <a:pt x="16" y="7"/>
                      <a:pt x="13" y="6"/>
                      <a:pt x="11" y="4"/>
                    </a:cubicBezTo>
                    <a:cubicBezTo>
                      <a:pt x="9" y="3"/>
                      <a:pt x="7" y="2"/>
                      <a:pt x="5" y="2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0"/>
                      <a:pt x="2" y="0"/>
                      <a:pt x="5" y="0"/>
                    </a:cubicBezTo>
                    <a:cubicBezTo>
                      <a:pt x="7" y="1"/>
                      <a:pt x="9" y="1"/>
                      <a:pt x="12" y="2"/>
                    </a:cubicBezTo>
                    <a:cubicBezTo>
                      <a:pt x="14" y="2"/>
                      <a:pt x="17" y="3"/>
                      <a:pt x="20" y="4"/>
                    </a:cubicBezTo>
                    <a:cubicBezTo>
                      <a:pt x="23" y="5"/>
                      <a:pt x="27" y="6"/>
                      <a:pt x="30" y="8"/>
                    </a:cubicBezTo>
                    <a:cubicBezTo>
                      <a:pt x="32" y="9"/>
                      <a:pt x="33" y="10"/>
                      <a:pt x="35" y="11"/>
                    </a:cubicBezTo>
                    <a:cubicBezTo>
                      <a:pt x="37" y="12"/>
                      <a:pt x="39" y="13"/>
                      <a:pt x="40" y="14"/>
                    </a:cubicBezTo>
                    <a:cubicBezTo>
                      <a:pt x="44" y="16"/>
                      <a:pt x="47" y="19"/>
                      <a:pt x="50" y="22"/>
                    </a:cubicBezTo>
                    <a:cubicBezTo>
                      <a:pt x="54" y="25"/>
                      <a:pt x="57" y="28"/>
                      <a:pt x="60" y="32"/>
                    </a:cubicBezTo>
                    <a:cubicBezTo>
                      <a:pt x="72" y="45"/>
                      <a:pt x="80" y="62"/>
                      <a:pt x="85" y="75"/>
                    </a:cubicBezTo>
                    <a:cubicBezTo>
                      <a:pt x="87" y="81"/>
                      <a:pt x="89" y="87"/>
                      <a:pt x="90" y="91"/>
                    </a:cubicBezTo>
                    <a:cubicBezTo>
                      <a:pt x="90" y="93"/>
                      <a:pt x="91" y="94"/>
                      <a:pt x="91" y="95"/>
                    </a:cubicBezTo>
                    <a:cubicBezTo>
                      <a:pt x="91" y="97"/>
                      <a:pt x="91" y="97"/>
                      <a:pt x="91" y="97"/>
                    </a:cubicBezTo>
                    <a:lnTo>
                      <a:pt x="58" y="100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7" name="Freeform 291"/>
              <p:cNvSpPr>
                <a:spLocks/>
              </p:cNvSpPr>
              <p:nvPr/>
            </p:nvSpPr>
            <p:spPr bwMode="auto">
              <a:xfrm>
                <a:off x="3650" y="3729"/>
                <a:ext cx="165" cy="107"/>
              </a:xfrm>
              <a:custGeom>
                <a:avLst/>
                <a:gdLst>
                  <a:gd name="T0" fmla="*/ 0 w 93"/>
                  <a:gd name="T1" fmla="*/ 51 h 57"/>
                  <a:gd name="T2" fmla="*/ 0 w 93"/>
                  <a:gd name="T3" fmla="*/ 50 h 57"/>
                  <a:gd name="T4" fmla="*/ 1 w 93"/>
                  <a:gd name="T5" fmla="*/ 48 h 57"/>
                  <a:gd name="T6" fmla="*/ 2 w 93"/>
                  <a:gd name="T7" fmla="*/ 45 h 57"/>
                  <a:gd name="T8" fmla="*/ 5 w 93"/>
                  <a:gd name="T9" fmla="*/ 40 h 57"/>
                  <a:gd name="T10" fmla="*/ 9 w 93"/>
                  <a:gd name="T11" fmla="*/ 33 h 57"/>
                  <a:gd name="T12" fmla="*/ 15 w 93"/>
                  <a:gd name="T13" fmla="*/ 25 h 57"/>
                  <a:gd name="T14" fmla="*/ 22 w 93"/>
                  <a:gd name="T15" fmla="*/ 18 h 57"/>
                  <a:gd name="T16" fmla="*/ 26 w 93"/>
                  <a:gd name="T17" fmla="*/ 15 h 57"/>
                  <a:gd name="T18" fmla="*/ 31 w 93"/>
                  <a:gd name="T19" fmla="*/ 12 h 57"/>
                  <a:gd name="T20" fmla="*/ 40 w 93"/>
                  <a:gd name="T21" fmla="*/ 7 h 57"/>
                  <a:gd name="T22" fmla="*/ 50 w 93"/>
                  <a:gd name="T23" fmla="*/ 3 h 57"/>
                  <a:gd name="T24" fmla="*/ 60 w 93"/>
                  <a:gd name="T25" fmla="*/ 1 h 57"/>
                  <a:gd name="T26" fmla="*/ 69 w 93"/>
                  <a:gd name="T27" fmla="*/ 0 h 57"/>
                  <a:gd name="T28" fmla="*/ 77 w 93"/>
                  <a:gd name="T29" fmla="*/ 0 h 57"/>
                  <a:gd name="T30" fmla="*/ 81 w 93"/>
                  <a:gd name="T31" fmla="*/ 0 h 57"/>
                  <a:gd name="T32" fmla="*/ 84 w 93"/>
                  <a:gd name="T33" fmla="*/ 0 h 57"/>
                  <a:gd name="T34" fmla="*/ 89 w 93"/>
                  <a:gd name="T35" fmla="*/ 1 h 57"/>
                  <a:gd name="T36" fmla="*/ 93 w 93"/>
                  <a:gd name="T37" fmla="*/ 1 h 57"/>
                  <a:gd name="T38" fmla="*/ 89 w 93"/>
                  <a:gd name="T39" fmla="*/ 2 h 57"/>
                  <a:gd name="T40" fmla="*/ 84 w 93"/>
                  <a:gd name="T41" fmla="*/ 3 h 57"/>
                  <a:gd name="T42" fmla="*/ 81 w 93"/>
                  <a:gd name="T43" fmla="*/ 4 h 57"/>
                  <a:gd name="T44" fmla="*/ 78 w 93"/>
                  <a:gd name="T45" fmla="*/ 5 h 57"/>
                  <a:gd name="T46" fmla="*/ 71 w 93"/>
                  <a:gd name="T47" fmla="*/ 7 h 57"/>
                  <a:gd name="T48" fmla="*/ 63 w 93"/>
                  <a:gd name="T49" fmla="*/ 11 h 57"/>
                  <a:gd name="T50" fmla="*/ 56 w 93"/>
                  <a:gd name="T51" fmla="*/ 15 h 57"/>
                  <a:gd name="T52" fmla="*/ 49 w 93"/>
                  <a:gd name="T53" fmla="*/ 21 h 57"/>
                  <a:gd name="T54" fmla="*/ 44 w 93"/>
                  <a:gd name="T55" fmla="*/ 27 h 57"/>
                  <a:gd name="T56" fmla="*/ 41 w 93"/>
                  <a:gd name="T57" fmla="*/ 30 h 57"/>
                  <a:gd name="T58" fmla="*/ 39 w 93"/>
                  <a:gd name="T59" fmla="*/ 33 h 57"/>
                  <a:gd name="T60" fmla="*/ 36 w 93"/>
                  <a:gd name="T61" fmla="*/ 40 h 57"/>
                  <a:gd name="T62" fmla="*/ 34 w 93"/>
                  <a:gd name="T63" fmla="*/ 46 h 57"/>
                  <a:gd name="T64" fmla="*/ 33 w 93"/>
                  <a:gd name="T65" fmla="*/ 51 h 57"/>
                  <a:gd name="T66" fmla="*/ 33 w 93"/>
                  <a:gd name="T67" fmla="*/ 54 h 57"/>
                  <a:gd name="T68" fmla="*/ 33 w 93"/>
                  <a:gd name="T69" fmla="*/ 56 h 57"/>
                  <a:gd name="T70" fmla="*/ 33 w 93"/>
                  <a:gd name="T71" fmla="*/ 56 h 57"/>
                  <a:gd name="T72" fmla="*/ 33 w 93"/>
                  <a:gd name="T73" fmla="*/ 57 h 57"/>
                  <a:gd name="T74" fmla="*/ 0 w 93"/>
                  <a:gd name="T75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57">
                    <a:moveTo>
                      <a:pt x="0" y="51"/>
                    </a:moveTo>
                    <a:cubicBezTo>
                      <a:pt x="0" y="51"/>
                      <a:pt x="0" y="51"/>
                      <a:pt x="0" y="50"/>
                    </a:cubicBezTo>
                    <a:cubicBezTo>
                      <a:pt x="0" y="49"/>
                      <a:pt x="1" y="48"/>
                      <a:pt x="1" y="48"/>
                    </a:cubicBezTo>
                    <a:cubicBezTo>
                      <a:pt x="1" y="47"/>
                      <a:pt x="1" y="46"/>
                      <a:pt x="2" y="45"/>
                    </a:cubicBezTo>
                    <a:cubicBezTo>
                      <a:pt x="3" y="44"/>
                      <a:pt x="3" y="42"/>
                      <a:pt x="5" y="40"/>
                    </a:cubicBezTo>
                    <a:cubicBezTo>
                      <a:pt x="6" y="38"/>
                      <a:pt x="7" y="35"/>
                      <a:pt x="9" y="33"/>
                    </a:cubicBezTo>
                    <a:cubicBezTo>
                      <a:pt x="10" y="30"/>
                      <a:pt x="13" y="28"/>
                      <a:pt x="15" y="25"/>
                    </a:cubicBezTo>
                    <a:cubicBezTo>
                      <a:pt x="17" y="23"/>
                      <a:pt x="19" y="20"/>
                      <a:pt x="22" y="18"/>
                    </a:cubicBezTo>
                    <a:cubicBezTo>
                      <a:pt x="23" y="17"/>
                      <a:pt x="25" y="16"/>
                      <a:pt x="26" y="15"/>
                    </a:cubicBezTo>
                    <a:cubicBezTo>
                      <a:pt x="28" y="14"/>
                      <a:pt x="29" y="13"/>
                      <a:pt x="31" y="12"/>
                    </a:cubicBezTo>
                    <a:cubicBezTo>
                      <a:pt x="34" y="10"/>
                      <a:pt x="37" y="8"/>
                      <a:pt x="40" y="7"/>
                    </a:cubicBezTo>
                    <a:cubicBezTo>
                      <a:pt x="44" y="5"/>
                      <a:pt x="47" y="4"/>
                      <a:pt x="50" y="3"/>
                    </a:cubicBezTo>
                    <a:cubicBezTo>
                      <a:pt x="54" y="2"/>
                      <a:pt x="57" y="1"/>
                      <a:pt x="60" y="1"/>
                    </a:cubicBezTo>
                    <a:cubicBezTo>
                      <a:pt x="63" y="1"/>
                      <a:pt x="66" y="0"/>
                      <a:pt x="69" y="0"/>
                    </a:cubicBezTo>
                    <a:cubicBezTo>
                      <a:pt x="72" y="0"/>
                      <a:pt x="75" y="0"/>
                      <a:pt x="77" y="0"/>
                    </a:cubicBezTo>
                    <a:cubicBezTo>
                      <a:pt x="78" y="0"/>
                      <a:pt x="79" y="0"/>
                      <a:pt x="81" y="0"/>
                    </a:cubicBezTo>
                    <a:cubicBezTo>
                      <a:pt x="82" y="0"/>
                      <a:pt x="83" y="0"/>
                      <a:pt x="84" y="0"/>
                    </a:cubicBezTo>
                    <a:cubicBezTo>
                      <a:pt x="86" y="0"/>
                      <a:pt x="87" y="1"/>
                      <a:pt x="89" y="1"/>
                    </a:cubicBezTo>
                    <a:cubicBezTo>
                      <a:pt x="92" y="1"/>
                      <a:pt x="93" y="1"/>
                      <a:pt x="93" y="1"/>
                    </a:cubicBezTo>
                    <a:cubicBezTo>
                      <a:pt x="93" y="1"/>
                      <a:pt x="92" y="2"/>
                      <a:pt x="89" y="2"/>
                    </a:cubicBezTo>
                    <a:cubicBezTo>
                      <a:pt x="88" y="3"/>
                      <a:pt x="86" y="3"/>
                      <a:pt x="84" y="3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80" y="4"/>
                      <a:pt x="79" y="5"/>
                      <a:pt x="78" y="5"/>
                    </a:cubicBezTo>
                    <a:cubicBezTo>
                      <a:pt x="76" y="6"/>
                      <a:pt x="73" y="7"/>
                      <a:pt x="71" y="7"/>
                    </a:cubicBezTo>
                    <a:cubicBezTo>
                      <a:pt x="68" y="9"/>
                      <a:pt x="66" y="10"/>
                      <a:pt x="63" y="11"/>
                    </a:cubicBezTo>
                    <a:cubicBezTo>
                      <a:pt x="61" y="12"/>
                      <a:pt x="58" y="14"/>
                      <a:pt x="56" y="15"/>
                    </a:cubicBezTo>
                    <a:cubicBezTo>
                      <a:pt x="53" y="17"/>
                      <a:pt x="51" y="19"/>
                      <a:pt x="49" y="21"/>
                    </a:cubicBezTo>
                    <a:cubicBezTo>
                      <a:pt x="47" y="23"/>
                      <a:pt x="45" y="25"/>
                      <a:pt x="44" y="27"/>
                    </a:cubicBezTo>
                    <a:cubicBezTo>
                      <a:pt x="43" y="28"/>
                      <a:pt x="42" y="29"/>
                      <a:pt x="41" y="30"/>
                    </a:cubicBezTo>
                    <a:cubicBezTo>
                      <a:pt x="40" y="31"/>
                      <a:pt x="40" y="32"/>
                      <a:pt x="39" y="33"/>
                    </a:cubicBezTo>
                    <a:cubicBezTo>
                      <a:pt x="38" y="35"/>
                      <a:pt x="37" y="38"/>
                      <a:pt x="36" y="40"/>
                    </a:cubicBezTo>
                    <a:cubicBezTo>
                      <a:pt x="35" y="42"/>
                      <a:pt x="35" y="44"/>
                      <a:pt x="34" y="46"/>
                    </a:cubicBezTo>
                    <a:cubicBezTo>
                      <a:pt x="34" y="47"/>
                      <a:pt x="33" y="49"/>
                      <a:pt x="33" y="51"/>
                    </a:cubicBezTo>
                    <a:cubicBezTo>
                      <a:pt x="33" y="52"/>
                      <a:pt x="33" y="53"/>
                      <a:pt x="33" y="54"/>
                    </a:cubicBezTo>
                    <a:cubicBezTo>
                      <a:pt x="33" y="55"/>
                      <a:pt x="33" y="55"/>
                      <a:pt x="33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57"/>
                      <a:pt x="33" y="57"/>
                      <a:pt x="33" y="57"/>
                    </a:cubicBez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8" name="Freeform 292"/>
              <p:cNvSpPr>
                <a:spLocks/>
              </p:cNvSpPr>
              <p:nvPr/>
            </p:nvSpPr>
            <p:spPr bwMode="auto">
              <a:xfrm>
                <a:off x="3538" y="3729"/>
                <a:ext cx="165" cy="107"/>
              </a:xfrm>
              <a:custGeom>
                <a:avLst/>
                <a:gdLst>
                  <a:gd name="T0" fmla="*/ 60 w 93"/>
                  <a:gd name="T1" fmla="*/ 57 h 57"/>
                  <a:gd name="T2" fmla="*/ 60 w 93"/>
                  <a:gd name="T3" fmla="*/ 56 h 57"/>
                  <a:gd name="T4" fmla="*/ 60 w 93"/>
                  <a:gd name="T5" fmla="*/ 56 h 57"/>
                  <a:gd name="T6" fmla="*/ 60 w 93"/>
                  <a:gd name="T7" fmla="*/ 54 h 57"/>
                  <a:gd name="T8" fmla="*/ 60 w 93"/>
                  <a:gd name="T9" fmla="*/ 51 h 57"/>
                  <a:gd name="T10" fmla="*/ 59 w 93"/>
                  <a:gd name="T11" fmla="*/ 46 h 57"/>
                  <a:gd name="T12" fmla="*/ 57 w 93"/>
                  <a:gd name="T13" fmla="*/ 40 h 57"/>
                  <a:gd name="T14" fmla="*/ 54 w 93"/>
                  <a:gd name="T15" fmla="*/ 33 h 57"/>
                  <a:gd name="T16" fmla="*/ 52 w 93"/>
                  <a:gd name="T17" fmla="*/ 30 h 57"/>
                  <a:gd name="T18" fmla="*/ 49 w 93"/>
                  <a:gd name="T19" fmla="*/ 27 h 57"/>
                  <a:gd name="T20" fmla="*/ 44 w 93"/>
                  <a:gd name="T21" fmla="*/ 21 h 57"/>
                  <a:gd name="T22" fmla="*/ 37 w 93"/>
                  <a:gd name="T23" fmla="*/ 15 h 57"/>
                  <a:gd name="T24" fmla="*/ 30 w 93"/>
                  <a:gd name="T25" fmla="*/ 11 h 57"/>
                  <a:gd name="T26" fmla="*/ 22 w 93"/>
                  <a:gd name="T27" fmla="*/ 7 h 57"/>
                  <a:gd name="T28" fmla="*/ 15 w 93"/>
                  <a:gd name="T29" fmla="*/ 5 h 57"/>
                  <a:gd name="T30" fmla="*/ 12 w 93"/>
                  <a:gd name="T31" fmla="*/ 4 h 57"/>
                  <a:gd name="T32" fmla="*/ 9 w 93"/>
                  <a:gd name="T33" fmla="*/ 3 h 57"/>
                  <a:gd name="T34" fmla="*/ 4 w 93"/>
                  <a:gd name="T35" fmla="*/ 2 h 57"/>
                  <a:gd name="T36" fmla="*/ 0 w 93"/>
                  <a:gd name="T37" fmla="*/ 1 h 57"/>
                  <a:gd name="T38" fmla="*/ 4 w 93"/>
                  <a:gd name="T39" fmla="*/ 1 h 57"/>
                  <a:gd name="T40" fmla="*/ 9 w 93"/>
                  <a:gd name="T41" fmla="*/ 0 h 57"/>
                  <a:gd name="T42" fmla="*/ 12 w 93"/>
                  <a:gd name="T43" fmla="*/ 0 h 57"/>
                  <a:gd name="T44" fmla="*/ 16 w 93"/>
                  <a:gd name="T45" fmla="*/ 0 h 57"/>
                  <a:gd name="T46" fmla="*/ 24 w 93"/>
                  <a:gd name="T47" fmla="*/ 0 h 57"/>
                  <a:gd name="T48" fmla="*/ 33 w 93"/>
                  <a:gd name="T49" fmla="*/ 1 h 57"/>
                  <a:gd name="T50" fmla="*/ 43 w 93"/>
                  <a:gd name="T51" fmla="*/ 3 h 57"/>
                  <a:gd name="T52" fmla="*/ 53 w 93"/>
                  <a:gd name="T53" fmla="*/ 7 h 57"/>
                  <a:gd name="T54" fmla="*/ 62 w 93"/>
                  <a:gd name="T55" fmla="*/ 12 h 57"/>
                  <a:gd name="T56" fmla="*/ 67 w 93"/>
                  <a:gd name="T57" fmla="*/ 15 h 57"/>
                  <a:gd name="T58" fmla="*/ 71 w 93"/>
                  <a:gd name="T59" fmla="*/ 18 h 57"/>
                  <a:gd name="T60" fmla="*/ 78 w 93"/>
                  <a:gd name="T61" fmla="*/ 25 h 57"/>
                  <a:gd name="T62" fmla="*/ 84 w 93"/>
                  <a:gd name="T63" fmla="*/ 33 h 57"/>
                  <a:gd name="T64" fmla="*/ 88 w 93"/>
                  <a:gd name="T65" fmla="*/ 40 h 57"/>
                  <a:gd name="T66" fmla="*/ 91 w 93"/>
                  <a:gd name="T67" fmla="*/ 45 h 57"/>
                  <a:gd name="T68" fmla="*/ 92 w 93"/>
                  <a:gd name="T69" fmla="*/ 48 h 57"/>
                  <a:gd name="T70" fmla="*/ 93 w 93"/>
                  <a:gd name="T71" fmla="*/ 50 h 57"/>
                  <a:gd name="T72" fmla="*/ 93 w 93"/>
                  <a:gd name="T73" fmla="*/ 51 h 57"/>
                  <a:gd name="T74" fmla="*/ 60 w 93"/>
                  <a:gd name="T7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57">
                    <a:moveTo>
                      <a:pt x="60" y="57"/>
                    </a:moveTo>
                    <a:cubicBezTo>
                      <a:pt x="60" y="56"/>
                      <a:pt x="60" y="56"/>
                      <a:pt x="60" y="56"/>
                    </a:cubicBezTo>
                    <a:cubicBezTo>
                      <a:pt x="60" y="56"/>
                      <a:pt x="60" y="56"/>
                      <a:pt x="60" y="56"/>
                    </a:cubicBezTo>
                    <a:cubicBezTo>
                      <a:pt x="60" y="55"/>
                      <a:pt x="60" y="55"/>
                      <a:pt x="60" y="54"/>
                    </a:cubicBezTo>
                    <a:cubicBezTo>
                      <a:pt x="60" y="53"/>
                      <a:pt x="60" y="52"/>
                      <a:pt x="60" y="51"/>
                    </a:cubicBezTo>
                    <a:cubicBezTo>
                      <a:pt x="60" y="49"/>
                      <a:pt x="59" y="47"/>
                      <a:pt x="59" y="46"/>
                    </a:cubicBezTo>
                    <a:cubicBezTo>
                      <a:pt x="58" y="44"/>
                      <a:pt x="57" y="42"/>
                      <a:pt x="57" y="40"/>
                    </a:cubicBezTo>
                    <a:cubicBezTo>
                      <a:pt x="56" y="38"/>
                      <a:pt x="55" y="35"/>
                      <a:pt x="54" y="33"/>
                    </a:cubicBezTo>
                    <a:cubicBezTo>
                      <a:pt x="53" y="32"/>
                      <a:pt x="52" y="31"/>
                      <a:pt x="52" y="30"/>
                    </a:cubicBezTo>
                    <a:cubicBezTo>
                      <a:pt x="51" y="29"/>
                      <a:pt x="50" y="28"/>
                      <a:pt x="49" y="27"/>
                    </a:cubicBezTo>
                    <a:cubicBezTo>
                      <a:pt x="48" y="25"/>
                      <a:pt x="46" y="23"/>
                      <a:pt x="44" y="21"/>
                    </a:cubicBezTo>
                    <a:cubicBezTo>
                      <a:pt x="42" y="19"/>
                      <a:pt x="39" y="17"/>
                      <a:pt x="37" y="15"/>
                    </a:cubicBezTo>
                    <a:cubicBezTo>
                      <a:pt x="35" y="14"/>
                      <a:pt x="32" y="12"/>
                      <a:pt x="30" y="11"/>
                    </a:cubicBezTo>
                    <a:cubicBezTo>
                      <a:pt x="27" y="10"/>
                      <a:pt x="25" y="9"/>
                      <a:pt x="22" y="7"/>
                    </a:cubicBezTo>
                    <a:cubicBezTo>
                      <a:pt x="20" y="7"/>
                      <a:pt x="17" y="6"/>
                      <a:pt x="15" y="5"/>
                    </a:cubicBezTo>
                    <a:cubicBezTo>
                      <a:pt x="14" y="5"/>
                      <a:pt x="13" y="4"/>
                      <a:pt x="12" y="4"/>
                    </a:cubicBezTo>
                    <a:cubicBezTo>
                      <a:pt x="11" y="4"/>
                      <a:pt x="10" y="4"/>
                      <a:pt x="9" y="3"/>
                    </a:cubicBezTo>
                    <a:cubicBezTo>
                      <a:pt x="7" y="3"/>
                      <a:pt x="5" y="3"/>
                      <a:pt x="4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1" y="1"/>
                      <a:pt x="4" y="1"/>
                    </a:cubicBezTo>
                    <a:cubicBezTo>
                      <a:pt x="5" y="1"/>
                      <a:pt x="7" y="0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5" y="0"/>
                      <a:pt x="16" y="0"/>
                    </a:cubicBezTo>
                    <a:cubicBezTo>
                      <a:pt x="18" y="0"/>
                      <a:pt x="21" y="0"/>
                      <a:pt x="24" y="0"/>
                    </a:cubicBezTo>
                    <a:cubicBezTo>
                      <a:pt x="27" y="0"/>
                      <a:pt x="30" y="1"/>
                      <a:pt x="33" y="1"/>
                    </a:cubicBezTo>
                    <a:cubicBezTo>
                      <a:pt x="36" y="1"/>
                      <a:pt x="39" y="2"/>
                      <a:pt x="43" y="3"/>
                    </a:cubicBezTo>
                    <a:cubicBezTo>
                      <a:pt x="46" y="4"/>
                      <a:pt x="49" y="5"/>
                      <a:pt x="53" y="7"/>
                    </a:cubicBezTo>
                    <a:cubicBezTo>
                      <a:pt x="56" y="8"/>
                      <a:pt x="59" y="10"/>
                      <a:pt x="62" y="12"/>
                    </a:cubicBezTo>
                    <a:cubicBezTo>
                      <a:pt x="64" y="13"/>
                      <a:pt x="65" y="14"/>
                      <a:pt x="67" y="15"/>
                    </a:cubicBezTo>
                    <a:cubicBezTo>
                      <a:pt x="68" y="16"/>
                      <a:pt x="70" y="17"/>
                      <a:pt x="71" y="18"/>
                    </a:cubicBezTo>
                    <a:cubicBezTo>
                      <a:pt x="74" y="20"/>
                      <a:pt x="76" y="23"/>
                      <a:pt x="78" y="25"/>
                    </a:cubicBezTo>
                    <a:cubicBezTo>
                      <a:pt x="80" y="28"/>
                      <a:pt x="82" y="30"/>
                      <a:pt x="84" y="33"/>
                    </a:cubicBezTo>
                    <a:cubicBezTo>
                      <a:pt x="86" y="35"/>
                      <a:pt x="87" y="38"/>
                      <a:pt x="88" y="40"/>
                    </a:cubicBezTo>
                    <a:cubicBezTo>
                      <a:pt x="89" y="42"/>
                      <a:pt x="90" y="44"/>
                      <a:pt x="91" y="45"/>
                    </a:cubicBezTo>
                    <a:cubicBezTo>
                      <a:pt x="91" y="46"/>
                      <a:pt x="92" y="47"/>
                      <a:pt x="92" y="48"/>
                    </a:cubicBezTo>
                    <a:cubicBezTo>
                      <a:pt x="92" y="48"/>
                      <a:pt x="93" y="49"/>
                      <a:pt x="93" y="50"/>
                    </a:cubicBezTo>
                    <a:cubicBezTo>
                      <a:pt x="93" y="51"/>
                      <a:pt x="93" y="51"/>
                      <a:pt x="93" y="51"/>
                    </a:cubicBezTo>
                    <a:lnTo>
                      <a:pt x="60" y="5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9" name="Freeform 293"/>
              <p:cNvSpPr>
                <a:spLocks/>
              </p:cNvSpPr>
              <p:nvPr/>
            </p:nvSpPr>
            <p:spPr bwMode="auto">
              <a:xfrm>
                <a:off x="3648" y="3627"/>
                <a:ext cx="59" cy="179"/>
              </a:xfrm>
              <a:custGeom>
                <a:avLst/>
                <a:gdLst>
                  <a:gd name="T0" fmla="*/ 0 w 33"/>
                  <a:gd name="T1" fmla="*/ 95 h 95"/>
                  <a:gd name="T2" fmla="*/ 0 w 33"/>
                  <a:gd name="T3" fmla="*/ 94 h 95"/>
                  <a:gd name="T4" fmla="*/ 0 w 33"/>
                  <a:gd name="T5" fmla="*/ 91 h 95"/>
                  <a:gd name="T6" fmla="*/ 1 w 33"/>
                  <a:gd name="T7" fmla="*/ 79 h 95"/>
                  <a:gd name="T8" fmla="*/ 7 w 33"/>
                  <a:gd name="T9" fmla="*/ 45 h 95"/>
                  <a:gd name="T10" fmla="*/ 12 w 33"/>
                  <a:gd name="T11" fmla="*/ 27 h 95"/>
                  <a:gd name="T12" fmla="*/ 19 w 33"/>
                  <a:gd name="T13" fmla="*/ 12 h 95"/>
                  <a:gd name="T14" fmla="*/ 23 w 33"/>
                  <a:gd name="T15" fmla="*/ 7 h 95"/>
                  <a:gd name="T16" fmla="*/ 27 w 33"/>
                  <a:gd name="T17" fmla="*/ 3 h 95"/>
                  <a:gd name="T18" fmla="*/ 29 w 33"/>
                  <a:gd name="T19" fmla="*/ 1 h 95"/>
                  <a:gd name="T20" fmla="*/ 30 w 33"/>
                  <a:gd name="T21" fmla="*/ 0 h 95"/>
                  <a:gd name="T22" fmla="*/ 29 w 33"/>
                  <a:gd name="T23" fmla="*/ 1 h 95"/>
                  <a:gd name="T24" fmla="*/ 28 w 33"/>
                  <a:gd name="T25" fmla="*/ 4 h 95"/>
                  <a:gd name="T26" fmla="*/ 26 w 33"/>
                  <a:gd name="T27" fmla="*/ 8 h 95"/>
                  <a:gd name="T28" fmla="*/ 24 w 33"/>
                  <a:gd name="T29" fmla="*/ 14 h 95"/>
                  <a:gd name="T30" fmla="*/ 24 w 33"/>
                  <a:gd name="T31" fmla="*/ 46 h 95"/>
                  <a:gd name="T32" fmla="*/ 29 w 33"/>
                  <a:gd name="T33" fmla="*/ 78 h 95"/>
                  <a:gd name="T34" fmla="*/ 32 w 33"/>
                  <a:gd name="T35" fmla="*/ 88 h 95"/>
                  <a:gd name="T36" fmla="*/ 33 w 33"/>
                  <a:gd name="T37" fmla="*/ 90 h 95"/>
                  <a:gd name="T38" fmla="*/ 33 w 33"/>
                  <a:gd name="T39" fmla="*/ 91 h 95"/>
                  <a:gd name="T40" fmla="*/ 0 w 33"/>
                  <a:gd name="T41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95">
                    <a:moveTo>
                      <a:pt x="0" y="95"/>
                    </a:moveTo>
                    <a:cubicBezTo>
                      <a:pt x="0" y="95"/>
                      <a:pt x="0" y="95"/>
                      <a:pt x="0" y="94"/>
                    </a:cubicBezTo>
                    <a:cubicBezTo>
                      <a:pt x="0" y="93"/>
                      <a:pt x="0" y="92"/>
                      <a:pt x="0" y="91"/>
                    </a:cubicBezTo>
                    <a:cubicBezTo>
                      <a:pt x="0" y="88"/>
                      <a:pt x="0" y="84"/>
                      <a:pt x="1" y="79"/>
                    </a:cubicBezTo>
                    <a:cubicBezTo>
                      <a:pt x="2" y="69"/>
                      <a:pt x="4" y="57"/>
                      <a:pt x="7" y="45"/>
                    </a:cubicBezTo>
                    <a:cubicBezTo>
                      <a:pt x="8" y="38"/>
                      <a:pt x="10" y="32"/>
                      <a:pt x="12" y="27"/>
                    </a:cubicBezTo>
                    <a:cubicBezTo>
                      <a:pt x="14" y="21"/>
                      <a:pt x="17" y="16"/>
                      <a:pt x="19" y="12"/>
                    </a:cubicBezTo>
                    <a:cubicBezTo>
                      <a:pt x="21" y="10"/>
                      <a:pt x="22" y="8"/>
                      <a:pt x="23" y="7"/>
                    </a:cubicBezTo>
                    <a:cubicBezTo>
                      <a:pt x="24" y="5"/>
                      <a:pt x="25" y="4"/>
                      <a:pt x="27" y="3"/>
                    </a:cubicBezTo>
                    <a:cubicBezTo>
                      <a:pt x="27" y="2"/>
                      <a:pt x="28" y="1"/>
                      <a:pt x="29" y="1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0" y="0"/>
                      <a:pt x="30" y="1"/>
                      <a:pt x="29" y="1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7" y="5"/>
                      <a:pt x="26" y="6"/>
                      <a:pt x="26" y="8"/>
                    </a:cubicBezTo>
                    <a:cubicBezTo>
                      <a:pt x="25" y="10"/>
                      <a:pt x="25" y="12"/>
                      <a:pt x="24" y="14"/>
                    </a:cubicBezTo>
                    <a:cubicBezTo>
                      <a:pt x="22" y="22"/>
                      <a:pt x="22" y="34"/>
                      <a:pt x="24" y="46"/>
                    </a:cubicBezTo>
                    <a:cubicBezTo>
                      <a:pt x="25" y="57"/>
                      <a:pt x="27" y="69"/>
                      <a:pt x="29" y="78"/>
                    </a:cubicBezTo>
                    <a:cubicBezTo>
                      <a:pt x="30" y="82"/>
                      <a:pt x="31" y="85"/>
                      <a:pt x="32" y="88"/>
                    </a:cubicBezTo>
                    <a:cubicBezTo>
                      <a:pt x="32" y="89"/>
                      <a:pt x="32" y="90"/>
                      <a:pt x="33" y="90"/>
                    </a:cubicBezTo>
                    <a:cubicBezTo>
                      <a:pt x="33" y="91"/>
                      <a:pt x="33" y="91"/>
                      <a:pt x="33" y="91"/>
                    </a:cubicBez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0" name="Freeform 294"/>
              <p:cNvSpPr>
                <a:spLocks/>
              </p:cNvSpPr>
              <p:nvPr/>
            </p:nvSpPr>
            <p:spPr bwMode="auto">
              <a:xfrm>
                <a:off x="1085" y="3548"/>
                <a:ext cx="257" cy="297"/>
              </a:xfrm>
              <a:custGeom>
                <a:avLst/>
                <a:gdLst>
                  <a:gd name="T0" fmla="*/ 0 w 145"/>
                  <a:gd name="T1" fmla="*/ 154 h 158"/>
                  <a:gd name="T2" fmla="*/ 1 w 145"/>
                  <a:gd name="T3" fmla="*/ 151 h 158"/>
                  <a:gd name="T4" fmla="*/ 3 w 145"/>
                  <a:gd name="T5" fmla="*/ 143 h 158"/>
                  <a:gd name="T6" fmla="*/ 11 w 145"/>
                  <a:gd name="T7" fmla="*/ 118 h 158"/>
                  <a:gd name="T8" fmla="*/ 26 w 145"/>
                  <a:gd name="T9" fmla="*/ 85 h 158"/>
                  <a:gd name="T10" fmla="*/ 37 w 145"/>
                  <a:gd name="T11" fmla="*/ 67 h 158"/>
                  <a:gd name="T12" fmla="*/ 50 w 145"/>
                  <a:gd name="T13" fmla="*/ 50 h 158"/>
                  <a:gd name="T14" fmla="*/ 57 w 145"/>
                  <a:gd name="T15" fmla="*/ 43 h 158"/>
                  <a:gd name="T16" fmla="*/ 65 w 145"/>
                  <a:gd name="T17" fmla="*/ 35 h 158"/>
                  <a:gd name="T18" fmla="*/ 81 w 145"/>
                  <a:gd name="T19" fmla="*/ 23 h 158"/>
                  <a:gd name="T20" fmla="*/ 89 w 145"/>
                  <a:gd name="T21" fmla="*/ 17 h 158"/>
                  <a:gd name="T22" fmla="*/ 97 w 145"/>
                  <a:gd name="T23" fmla="*/ 13 h 158"/>
                  <a:gd name="T24" fmla="*/ 113 w 145"/>
                  <a:gd name="T25" fmla="*/ 7 h 158"/>
                  <a:gd name="T26" fmla="*/ 120 w 145"/>
                  <a:gd name="T27" fmla="*/ 5 h 158"/>
                  <a:gd name="T28" fmla="*/ 126 w 145"/>
                  <a:gd name="T29" fmla="*/ 3 h 158"/>
                  <a:gd name="T30" fmla="*/ 136 w 145"/>
                  <a:gd name="T31" fmla="*/ 1 h 158"/>
                  <a:gd name="T32" fmla="*/ 145 w 145"/>
                  <a:gd name="T33" fmla="*/ 0 h 158"/>
                  <a:gd name="T34" fmla="*/ 137 w 145"/>
                  <a:gd name="T35" fmla="*/ 3 h 158"/>
                  <a:gd name="T36" fmla="*/ 128 w 145"/>
                  <a:gd name="T37" fmla="*/ 7 h 158"/>
                  <a:gd name="T38" fmla="*/ 122 w 145"/>
                  <a:gd name="T39" fmla="*/ 11 h 158"/>
                  <a:gd name="T40" fmla="*/ 116 w 145"/>
                  <a:gd name="T41" fmla="*/ 14 h 158"/>
                  <a:gd name="T42" fmla="*/ 104 w 145"/>
                  <a:gd name="T43" fmla="*/ 23 h 158"/>
                  <a:gd name="T44" fmla="*/ 98 w 145"/>
                  <a:gd name="T45" fmla="*/ 29 h 158"/>
                  <a:gd name="T46" fmla="*/ 92 w 145"/>
                  <a:gd name="T47" fmla="*/ 35 h 158"/>
                  <a:gd name="T48" fmla="*/ 81 w 145"/>
                  <a:gd name="T49" fmla="*/ 50 h 158"/>
                  <a:gd name="T50" fmla="*/ 76 w 145"/>
                  <a:gd name="T51" fmla="*/ 57 h 158"/>
                  <a:gd name="T52" fmla="*/ 72 w 145"/>
                  <a:gd name="T53" fmla="*/ 65 h 158"/>
                  <a:gd name="T54" fmla="*/ 65 w 145"/>
                  <a:gd name="T55" fmla="*/ 82 h 158"/>
                  <a:gd name="T56" fmla="*/ 60 w 145"/>
                  <a:gd name="T57" fmla="*/ 99 h 158"/>
                  <a:gd name="T58" fmla="*/ 54 w 145"/>
                  <a:gd name="T59" fmla="*/ 129 h 158"/>
                  <a:gd name="T60" fmla="*/ 53 w 145"/>
                  <a:gd name="T61" fmla="*/ 151 h 158"/>
                  <a:gd name="T62" fmla="*/ 53 w 145"/>
                  <a:gd name="T63" fmla="*/ 156 h 158"/>
                  <a:gd name="T64" fmla="*/ 53 w 145"/>
                  <a:gd name="T65" fmla="*/ 158 h 158"/>
                  <a:gd name="T66" fmla="*/ 53 w 145"/>
                  <a:gd name="T67" fmla="*/ 158 h 158"/>
                  <a:gd name="T68" fmla="*/ 0 w 145"/>
                  <a:gd name="T69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0" y="154"/>
                    </a:moveTo>
                    <a:cubicBezTo>
                      <a:pt x="0" y="154"/>
                      <a:pt x="1" y="153"/>
                      <a:pt x="1" y="151"/>
                    </a:cubicBezTo>
                    <a:cubicBezTo>
                      <a:pt x="1" y="149"/>
                      <a:pt x="2" y="147"/>
                      <a:pt x="3" y="143"/>
                    </a:cubicBezTo>
                    <a:cubicBezTo>
                      <a:pt x="4" y="137"/>
                      <a:pt x="7" y="128"/>
                      <a:pt x="11" y="118"/>
                    </a:cubicBezTo>
                    <a:cubicBezTo>
                      <a:pt x="15" y="108"/>
                      <a:pt x="20" y="97"/>
                      <a:pt x="26" y="85"/>
                    </a:cubicBezTo>
                    <a:cubicBezTo>
                      <a:pt x="29" y="79"/>
                      <a:pt x="33" y="73"/>
                      <a:pt x="37" y="67"/>
                    </a:cubicBezTo>
                    <a:cubicBezTo>
                      <a:pt x="41" y="62"/>
                      <a:pt x="45" y="56"/>
                      <a:pt x="50" y="50"/>
                    </a:cubicBezTo>
                    <a:cubicBezTo>
                      <a:pt x="52" y="48"/>
                      <a:pt x="55" y="45"/>
                      <a:pt x="57" y="43"/>
                    </a:cubicBezTo>
                    <a:cubicBezTo>
                      <a:pt x="60" y="40"/>
                      <a:pt x="62" y="38"/>
                      <a:pt x="65" y="35"/>
                    </a:cubicBezTo>
                    <a:cubicBezTo>
                      <a:pt x="70" y="31"/>
                      <a:pt x="76" y="26"/>
                      <a:pt x="81" y="23"/>
                    </a:cubicBezTo>
                    <a:cubicBezTo>
                      <a:pt x="84" y="21"/>
                      <a:pt x="86" y="19"/>
                      <a:pt x="89" y="17"/>
                    </a:cubicBezTo>
                    <a:cubicBezTo>
                      <a:pt x="92" y="16"/>
                      <a:pt x="95" y="15"/>
                      <a:pt x="97" y="13"/>
                    </a:cubicBezTo>
                    <a:cubicBezTo>
                      <a:pt x="103" y="11"/>
                      <a:pt x="108" y="8"/>
                      <a:pt x="113" y="7"/>
                    </a:cubicBezTo>
                    <a:cubicBezTo>
                      <a:pt x="115" y="6"/>
                      <a:pt x="117" y="5"/>
                      <a:pt x="120" y="5"/>
                    </a:cubicBezTo>
                    <a:cubicBezTo>
                      <a:pt x="122" y="4"/>
                      <a:pt x="124" y="3"/>
                      <a:pt x="126" y="3"/>
                    </a:cubicBezTo>
                    <a:cubicBezTo>
                      <a:pt x="130" y="2"/>
                      <a:pt x="133" y="1"/>
                      <a:pt x="136" y="1"/>
                    </a:cubicBezTo>
                    <a:cubicBezTo>
                      <a:pt x="142" y="0"/>
                      <a:pt x="145" y="0"/>
                      <a:pt x="145" y="0"/>
                    </a:cubicBezTo>
                    <a:cubicBezTo>
                      <a:pt x="145" y="0"/>
                      <a:pt x="142" y="1"/>
                      <a:pt x="137" y="3"/>
                    </a:cubicBezTo>
                    <a:cubicBezTo>
                      <a:pt x="134" y="4"/>
                      <a:pt x="131" y="6"/>
                      <a:pt x="128" y="7"/>
                    </a:cubicBezTo>
                    <a:cubicBezTo>
                      <a:pt x="126" y="8"/>
                      <a:pt x="124" y="9"/>
                      <a:pt x="122" y="11"/>
                    </a:cubicBezTo>
                    <a:cubicBezTo>
                      <a:pt x="120" y="12"/>
                      <a:pt x="118" y="13"/>
                      <a:pt x="116" y="14"/>
                    </a:cubicBezTo>
                    <a:cubicBezTo>
                      <a:pt x="112" y="17"/>
                      <a:pt x="108" y="20"/>
                      <a:pt x="104" y="23"/>
                    </a:cubicBezTo>
                    <a:cubicBezTo>
                      <a:pt x="102" y="25"/>
                      <a:pt x="100" y="27"/>
                      <a:pt x="98" y="29"/>
                    </a:cubicBezTo>
                    <a:cubicBezTo>
                      <a:pt x="96" y="31"/>
                      <a:pt x="94" y="33"/>
                      <a:pt x="92" y="35"/>
                    </a:cubicBezTo>
                    <a:cubicBezTo>
                      <a:pt x="88" y="40"/>
                      <a:pt x="84" y="44"/>
                      <a:pt x="81" y="50"/>
                    </a:cubicBezTo>
                    <a:cubicBezTo>
                      <a:pt x="79" y="52"/>
                      <a:pt x="78" y="55"/>
                      <a:pt x="76" y="57"/>
                    </a:cubicBezTo>
                    <a:cubicBezTo>
                      <a:pt x="75" y="60"/>
                      <a:pt x="73" y="63"/>
                      <a:pt x="72" y="65"/>
                    </a:cubicBezTo>
                    <a:cubicBezTo>
                      <a:pt x="69" y="71"/>
                      <a:pt x="67" y="76"/>
                      <a:pt x="65" y="82"/>
                    </a:cubicBezTo>
                    <a:cubicBezTo>
                      <a:pt x="63" y="88"/>
                      <a:pt x="61" y="93"/>
                      <a:pt x="60" y="99"/>
                    </a:cubicBezTo>
                    <a:cubicBezTo>
                      <a:pt x="57" y="110"/>
                      <a:pt x="55" y="120"/>
                      <a:pt x="54" y="129"/>
                    </a:cubicBezTo>
                    <a:cubicBezTo>
                      <a:pt x="53" y="138"/>
                      <a:pt x="53" y="146"/>
                      <a:pt x="53" y="151"/>
                    </a:cubicBezTo>
                    <a:cubicBezTo>
                      <a:pt x="53" y="153"/>
                      <a:pt x="53" y="155"/>
                      <a:pt x="53" y="156"/>
                    </a:cubicBezTo>
                    <a:cubicBezTo>
                      <a:pt x="53" y="157"/>
                      <a:pt x="53" y="157"/>
                      <a:pt x="53" y="158"/>
                    </a:cubicBezTo>
                    <a:cubicBezTo>
                      <a:pt x="53" y="158"/>
                      <a:pt x="53" y="158"/>
                      <a:pt x="53" y="158"/>
                    </a:cubicBez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1" name="Freeform 295"/>
              <p:cNvSpPr>
                <a:spLocks/>
              </p:cNvSpPr>
              <p:nvPr/>
            </p:nvSpPr>
            <p:spPr bwMode="auto">
              <a:xfrm>
                <a:off x="945" y="3548"/>
                <a:ext cx="257" cy="297"/>
              </a:xfrm>
              <a:custGeom>
                <a:avLst/>
                <a:gdLst>
                  <a:gd name="T0" fmla="*/ 92 w 145"/>
                  <a:gd name="T1" fmla="*/ 158 h 158"/>
                  <a:gd name="T2" fmla="*/ 93 w 145"/>
                  <a:gd name="T3" fmla="*/ 158 h 158"/>
                  <a:gd name="T4" fmla="*/ 93 w 145"/>
                  <a:gd name="T5" fmla="*/ 156 h 158"/>
                  <a:gd name="T6" fmla="*/ 93 w 145"/>
                  <a:gd name="T7" fmla="*/ 151 h 158"/>
                  <a:gd name="T8" fmla="*/ 92 w 145"/>
                  <a:gd name="T9" fmla="*/ 129 h 158"/>
                  <a:gd name="T10" fmla="*/ 86 w 145"/>
                  <a:gd name="T11" fmla="*/ 99 h 158"/>
                  <a:gd name="T12" fmla="*/ 81 w 145"/>
                  <a:gd name="T13" fmla="*/ 82 h 158"/>
                  <a:gd name="T14" fmla="*/ 74 w 145"/>
                  <a:gd name="T15" fmla="*/ 65 h 158"/>
                  <a:gd name="T16" fmla="*/ 69 w 145"/>
                  <a:gd name="T17" fmla="*/ 57 h 158"/>
                  <a:gd name="T18" fmla="*/ 65 w 145"/>
                  <a:gd name="T19" fmla="*/ 50 h 158"/>
                  <a:gd name="T20" fmla="*/ 54 w 145"/>
                  <a:gd name="T21" fmla="*/ 35 h 158"/>
                  <a:gd name="T22" fmla="*/ 48 w 145"/>
                  <a:gd name="T23" fmla="*/ 29 h 158"/>
                  <a:gd name="T24" fmla="*/ 42 w 145"/>
                  <a:gd name="T25" fmla="*/ 23 h 158"/>
                  <a:gd name="T26" fmla="*/ 30 w 145"/>
                  <a:gd name="T27" fmla="*/ 14 h 158"/>
                  <a:gd name="T28" fmla="*/ 24 w 145"/>
                  <a:gd name="T29" fmla="*/ 11 h 158"/>
                  <a:gd name="T30" fmla="*/ 18 w 145"/>
                  <a:gd name="T31" fmla="*/ 7 h 158"/>
                  <a:gd name="T32" fmla="*/ 9 w 145"/>
                  <a:gd name="T33" fmla="*/ 3 h 158"/>
                  <a:gd name="T34" fmla="*/ 0 w 145"/>
                  <a:gd name="T35" fmla="*/ 0 h 158"/>
                  <a:gd name="T36" fmla="*/ 10 w 145"/>
                  <a:gd name="T37" fmla="*/ 1 h 158"/>
                  <a:gd name="T38" fmla="*/ 20 w 145"/>
                  <a:gd name="T39" fmla="*/ 3 h 158"/>
                  <a:gd name="T40" fmla="*/ 26 w 145"/>
                  <a:gd name="T41" fmla="*/ 5 h 158"/>
                  <a:gd name="T42" fmla="*/ 33 w 145"/>
                  <a:gd name="T43" fmla="*/ 7 h 158"/>
                  <a:gd name="T44" fmla="*/ 49 w 145"/>
                  <a:gd name="T45" fmla="*/ 13 h 158"/>
                  <a:gd name="T46" fmla="*/ 57 w 145"/>
                  <a:gd name="T47" fmla="*/ 17 h 158"/>
                  <a:gd name="T48" fmla="*/ 65 w 145"/>
                  <a:gd name="T49" fmla="*/ 23 h 158"/>
                  <a:gd name="T50" fmla="*/ 81 w 145"/>
                  <a:gd name="T51" fmla="*/ 35 h 158"/>
                  <a:gd name="T52" fmla="*/ 88 w 145"/>
                  <a:gd name="T53" fmla="*/ 43 h 158"/>
                  <a:gd name="T54" fmla="*/ 96 w 145"/>
                  <a:gd name="T55" fmla="*/ 50 h 158"/>
                  <a:gd name="T56" fmla="*/ 109 w 145"/>
                  <a:gd name="T57" fmla="*/ 67 h 158"/>
                  <a:gd name="T58" fmla="*/ 120 w 145"/>
                  <a:gd name="T59" fmla="*/ 85 h 158"/>
                  <a:gd name="T60" fmla="*/ 135 w 145"/>
                  <a:gd name="T61" fmla="*/ 118 h 158"/>
                  <a:gd name="T62" fmla="*/ 143 w 145"/>
                  <a:gd name="T63" fmla="*/ 143 h 158"/>
                  <a:gd name="T64" fmla="*/ 145 w 145"/>
                  <a:gd name="T65" fmla="*/ 151 h 158"/>
                  <a:gd name="T66" fmla="*/ 145 w 145"/>
                  <a:gd name="T67" fmla="*/ 154 h 158"/>
                  <a:gd name="T68" fmla="*/ 92 w 145"/>
                  <a:gd name="T6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92" y="158"/>
                    </a:moveTo>
                    <a:cubicBezTo>
                      <a:pt x="93" y="158"/>
                      <a:pt x="93" y="158"/>
                      <a:pt x="93" y="158"/>
                    </a:cubicBezTo>
                    <a:cubicBezTo>
                      <a:pt x="93" y="157"/>
                      <a:pt x="93" y="157"/>
                      <a:pt x="93" y="156"/>
                    </a:cubicBezTo>
                    <a:cubicBezTo>
                      <a:pt x="93" y="155"/>
                      <a:pt x="93" y="153"/>
                      <a:pt x="93" y="151"/>
                    </a:cubicBezTo>
                    <a:cubicBezTo>
                      <a:pt x="93" y="146"/>
                      <a:pt x="93" y="138"/>
                      <a:pt x="92" y="129"/>
                    </a:cubicBezTo>
                    <a:cubicBezTo>
                      <a:pt x="91" y="120"/>
                      <a:pt x="89" y="110"/>
                      <a:pt x="86" y="99"/>
                    </a:cubicBezTo>
                    <a:cubicBezTo>
                      <a:pt x="85" y="93"/>
                      <a:pt x="83" y="88"/>
                      <a:pt x="81" y="82"/>
                    </a:cubicBezTo>
                    <a:cubicBezTo>
                      <a:pt x="79" y="76"/>
                      <a:pt x="76" y="71"/>
                      <a:pt x="74" y="65"/>
                    </a:cubicBezTo>
                    <a:cubicBezTo>
                      <a:pt x="72" y="63"/>
                      <a:pt x="71" y="60"/>
                      <a:pt x="69" y="57"/>
                    </a:cubicBezTo>
                    <a:cubicBezTo>
                      <a:pt x="68" y="55"/>
                      <a:pt x="66" y="52"/>
                      <a:pt x="65" y="50"/>
                    </a:cubicBezTo>
                    <a:cubicBezTo>
                      <a:pt x="61" y="44"/>
                      <a:pt x="58" y="40"/>
                      <a:pt x="54" y="35"/>
                    </a:cubicBezTo>
                    <a:cubicBezTo>
                      <a:pt x="52" y="33"/>
                      <a:pt x="50" y="31"/>
                      <a:pt x="48" y="29"/>
                    </a:cubicBezTo>
                    <a:cubicBezTo>
                      <a:pt x="46" y="27"/>
                      <a:pt x="44" y="25"/>
                      <a:pt x="42" y="23"/>
                    </a:cubicBezTo>
                    <a:cubicBezTo>
                      <a:pt x="38" y="20"/>
                      <a:pt x="34" y="17"/>
                      <a:pt x="30" y="14"/>
                    </a:cubicBezTo>
                    <a:cubicBezTo>
                      <a:pt x="28" y="13"/>
                      <a:pt x="26" y="12"/>
                      <a:pt x="24" y="11"/>
                    </a:cubicBezTo>
                    <a:cubicBezTo>
                      <a:pt x="22" y="9"/>
                      <a:pt x="20" y="8"/>
                      <a:pt x="18" y="7"/>
                    </a:cubicBezTo>
                    <a:cubicBezTo>
                      <a:pt x="15" y="6"/>
                      <a:pt x="12" y="4"/>
                      <a:pt x="9" y="3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0"/>
                      <a:pt x="4" y="0"/>
                      <a:pt x="10" y="1"/>
                    </a:cubicBezTo>
                    <a:cubicBezTo>
                      <a:pt x="12" y="1"/>
                      <a:pt x="16" y="2"/>
                      <a:pt x="20" y="3"/>
                    </a:cubicBezTo>
                    <a:cubicBezTo>
                      <a:pt x="22" y="3"/>
                      <a:pt x="24" y="4"/>
                      <a:pt x="26" y="5"/>
                    </a:cubicBezTo>
                    <a:cubicBezTo>
                      <a:pt x="28" y="5"/>
                      <a:pt x="31" y="6"/>
                      <a:pt x="33" y="7"/>
                    </a:cubicBezTo>
                    <a:cubicBezTo>
                      <a:pt x="38" y="8"/>
                      <a:pt x="43" y="11"/>
                      <a:pt x="49" y="13"/>
                    </a:cubicBezTo>
                    <a:cubicBezTo>
                      <a:pt x="51" y="15"/>
                      <a:pt x="54" y="16"/>
                      <a:pt x="57" y="17"/>
                    </a:cubicBezTo>
                    <a:cubicBezTo>
                      <a:pt x="59" y="19"/>
                      <a:pt x="62" y="21"/>
                      <a:pt x="65" y="23"/>
                    </a:cubicBezTo>
                    <a:cubicBezTo>
                      <a:pt x="70" y="26"/>
                      <a:pt x="76" y="31"/>
                      <a:pt x="81" y="35"/>
                    </a:cubicBezTo>
                    <a:cubicBezTo>
                      <a:pt x="83" y="38"/>
                      <a:pt x="86" y="40"/>
                      <a:pt x="88" y="43"/>
                    </a:cubicBezTo>
                    <a:cubicBezTo>
                      <a:pt x="91" y="45"/>
                      <a:pt x="93" y="48"/>
                      <a:pt x="96" y="50"/>
                    </a:cubicBezTo>
                    <a:cubicBezTo>
                      <a:pt x="100" y="56"/>
                      <a:pt x="105" y="62"/>
                      <a:pt x="109" y="67"/>
                    </a:cubicBezTo>
                    <a:cubicBezTo>
                      <a:pt x="113" y="73"/>
                      <a:pt x="116" y="79"/>
                      <a:pt x="120" y="85"/>
                    </a:cubicBezTo>
                    <a:cubicBezTo>
                      <a:pt x="126" y="97"/>
                      <a:pt x="131" y="108"/>
                      <a:pt x="135" y="118"/>
                    </a:cubicBezTo>
                    <a:cubicBezTo>
                      <a:pt x="139" y="128"/>
                      <a:pt x="141" y="137"/>
                      <a:pt x="143" y="143"/>
                    </a:cubicBezTo>
                    <a:cubicBezTo>
                      <a:pt x="144" y="147"/>
                      <a:pt x="144" y="149"/>
                      <a:pt x="145" y="151"/>
                    </a:cubicBezTo>
                    <a:cubicBezTo>
                      <a:pt x="145" y="153"/>
                      <a:pt x="145" y="154"/>
                      <a:pt x="145" y="154"/>
                    </a:cubicBezTo>
                    <a:lnTo>
                      <a:pt x="92" y="15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2" name="Freeform 296"/>
              <p:cNvSpPr>
                <a:spLocks/>
              </p:cNvSpPr>
              <p:nvPr/>
            </p:nvSpPr>
            <p:spPr bwMode="auto">
              <a:xfrm>
                <a:off x="1097" y="3676"/>
                <a:ext cx="263" cy="169"/>
              </a:xfrm>
              <a:custGeom>
                <a:avLst/>
                <a:gdLst>
                  <a:gd name="T0" fmla="*/ 0 w 148"/>
                  <a:gd name="T1" fmla="*/ 81 h 90"/>
                  <a:gd name="T2" fmla="*/ 0 w 148"/>
                  <a:gd name="T3" fmla="*/ 81 h 90"/>
                  <a:gd name="T4" fmla="*/ 1 w 148"/>
                  <a:gd name="T5" fmla="*/ 79 h 90"/>
                  <a:gd name="T6" fmla="*/ 2 w 148"/>
                  <a:gd name="T7" fmla="*/ 76 h 90"/>
                  <a:gd name="T8" fmla="*/ 3 w 148"/>
                  <a:gd name="T9" fmla="*/ 72 h 90"/>
                  <a:gd name="T10" fmla="*/ 8 w 148"/>
                  <a:gd name="T11" fmla="*/ 63 h 90"/>
                  <a:gd name="T12" fmla="*/ 14 w 148"/>
                  <a:gd name="T13" fmla="*/ 52 h 90"/>
                  <a:gd name="T14" fmla="*/ 23 w 148"/>
                  <a:gd name="T15" fmla="*/ 41 h 90"/>
                  <a:gd name="T16" fmla="*/ 35 w 148"/>
                  <a:gd name="T17" fmla="*/ 29 h 90"/>
                  <a:gd name="T18" fmla="*/ 42 w 148"/>
                  <a:gd name="T19" fmla="*/ 24 h 90"/>
                  <a:gd name="T20" fmla="*/ 49 w 148"/>
                  <a:gd name="T21" fmla="*/ 19 h 90"/>
                  <a:gd name="T22" fmla="*/ 52 w 148"/>
                  <a:gd name="T23" fmla="*/ 17 h 90"/>
                  <a:gd name="T24" fmla="*/ 56 w 148"/>
                  <a:gd name="T25" fmla="*/ 15 h 90"/>
                  <a:gd name="T26" fmla="*/ 64 w 148"/>
                  <a:gd name="T27" fmla="*/ 11 h 90"/>
                  <a:gd name="T28" fmla="*/ 80 w 148"/>
                  <a:gd name="T29" fmla="*/ 5 h 90"/>
                  <a:gd name="T30" fmla="*/ 95 w 148"/>
                  <a:gd name="T31" fmla="*/ 2 h 90"/>
                  <a:gd name="T32" fmla="*/ 109 w 148"/>
                  <a:gd name="T33" fmla="*/ 0 h 90"/>
                  <a:gd name="T34" fmla="*/ 122 w 148"/>
                  <a:gd name="T35" fmla="*/ 0 h 90"/>
                  <a:gd name="T36" fmla="*/ 128 w 148"/>
                  <a:gd name="T37" fmla="*/ 0 h 90"/>
                  <a:gd name="T38" fmla="*/ 133 w 148"/>
                  <a:gd name="T39" fmla="*/ 1 h 90"/>
                  <a:gd name="T40" fmla="*/ 141 w 148"/>
                  <a:gd name="T41" fmla="*/ 2 h 90"/>
                  <a:gd name="T42" fmla="*/ 148 w 148"/>
                  <a:gd name="T43" fmla="*/ 3 h 90"/>
                  <a:gd name="T44" fmla="*/ 141 w 148"/>
                  <a:gd name="T45" fmla="*/ 4 h 90"/>
                  <a:gd name="T46" fmla="*/ 133 w 148"/>
                  <a:gd name="T47" fmla="*/ 6 h 90"/>
                  <a:gd name="T48" fmla="*/ 128 w 148"/>
                  <a:gd name="T49" fmla="*/ 7 h 90"/>
                  <a:gd name="T50" fmla="*/ 123 w 148"/>
                  <a:gd name="T51" fmla="*/ 8 h 90"/>
                  <a:gd name="T52" fmla="*/ 112 w 148"/>
                  <a:gd name="T53" fmla="*/ 12 h 90"/>
                  <a:gd name="T54" fmla="*/ 100 w 148"/>
                  <a:gd name="T55" fmla="*/ 18 h 90"/>
                  <a:gd name="T56" fmla="*/ 89 w 148"/>
                  <a:gd name="T57" fmla="*/ 25 h 90"/>
                  <a:gd name="T58" fmla="*/ 78 w 148"/>
                  <a:gd name="T59" fmla="*/ 33 h 90"/>
                  <a:gd name="T60" fmla="*/ 73 w 148"/>
                  <a:gd name="T61" fmla="*/ 38 h 90"/>
                  <a:gd name="T62" fmla="*/ 71 w 148"/>
                  <a:gd name="T63" fmla="*/ 40 h 90"/>
                  <a:gd name="T64" fmla="*/ 69 w 148"/>
                  <a:gd name="T65" fmla="*/ 43 h 90"/>
                  <a:gd name="T66" fmla="*/ 66 w 148"/>
                  <a:gd name="T67" fmla="*/ 48 h 90"/>
                  <a:gd name="T68" fmla="*/ 62 w 148"/>
                  <a:gd name="T69" fmla="*/ 53 h 90"/>
                  <a:gd name="T70" fmla="*/ 57 w 148"/>
                  <a:gd name="T71" fmla="*/ 63 h 90"/>
                  <a:gd name="T72" fmla="*/ 54 w 148"/>
                  <a:gd name="T73" fmla="*/ 72 h 90"/>
                  <a:gd name="T74" fmla="*/ 53 w 148"/>
                  <a:gd name="T75" fmla="*/ 80 h 90"/>
                  <a:gd name="T76" fmla="*/ 52 w 148"/>
                  <a:gd name="T77" fmla="*/ 86 h 90"/>
                  <a:gd name="T78" fmla="*/ 52 w 148"/>
                  <a:gd name="T79" fmla="*/ 88 h 90"/>
                  <a:gd name="T80" fmla="*/ 52 w 148"/>
                  <a:gd name="T81" fmla="*/ 89 h 90"/>
                  <a:gd name="T82" fmla="*/ 52 w 148"/>
                  <a:gd name="T83" fmla="*/ 89 h 90"/>
                  <a:gd name="T84" fmla="*/ 52 w 148"/>
                  <a:gd name="T85" fmla="*/ 90 h 90"/>
                  <a:gd name="T86" fmla="*/ 52 w 148"/>
                  <a:gd name="T87" fmla="*/ 90 h 90"/>
                  <a:gd name="T88" fmla="*/ 0 w 148"/>
                  <a:gd name="T89" fmla="*/ 8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0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0"/>
                      <a:pt x="0" y="80"/>
                      <a:pt x="1" y="79"/>
                    </a:cubicBezTo>
                    <a:cubicBezTo>
                      <a:pt x="1" y="78"/>
                      <a:pt x="1" y="77"/>
                      <a:pt x="2" y="76"/>
                    </a:cubicBezTo>
                    <a:cubicBezTo>
                      <a:pt x="2" y="75"/>
                      <a:pt x="3" y="73"/>
                      <a:pt x="3" y="72"/>
                    </a:cubicBezTo>
                    <a:cubicBezTo>
                      <a:pt x="4" y="69"/>
                      <a:pt x="6" y="66"/>
                      <a:pt x="8" y="63"/>
                    </a:cubicBezTo>
                    <a:cubicBezTo>
                      <a:pt x="10" y="60"/>
                      <a:pt x="12" y="56"/>
                      <a:pt x="14" y="52"/>
                    </a:cubicBezTo>
                    <a:cubicBezTo>
                      <a:pt x="17" y="48"/>
                      <a:pt x="20" y="45"/>
                      <a:pt x="23" y="41"/>
                    </a:cubicBezTo>
                    <a:cubicBezTo>
                      <a:pt x="27" y="37"/>
                      <a:pt x="31" y="33"/>
                      <a:pt x="35" y="29"/>
                    </a:cubicBezTo>
                    <a:cubicBezTo>
                      <a:pt x="37" y="27"/>
                      <a:pt x="39" y="26"/>
                      <a:pt x="42" y="24"/>
                    </a:cubicBezTo>
                    <a:cubicBezTo>
                      <a:pt x="44" y="22"/>
                      <a:pt x="46" y="21"/>
                      <a:pt x="49" y="19"/>
                    </a:cubicBezTo>
                    <a:cubicBezTo>
                      <a:pt x="50" y="18"/>
                      <a:pt x="51" y="17"/>
                      <a:pt x="52" y="17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9" y="9"/>
                      <a:pt x="74" y="7"/>
                      <a:pt x="80" y="5"/>
                    </a:cubicBezTo>
                    <a:cubicBezTo>
                      <a:pt x="85" y="4"/>
                      <a:pt x="90" y="2"/>
                      <a:pt x="95" y="2"/>
                    </a:cubicBezTo>
                    <a:cubicBezTo>
                      <a:pt x="100" y="1"/>
                      <a:pt x="105" y="1"/>
                      <a:pt x="109" y="0"/>
                    </a:cubicBezTo>
                    <a:cubicBezTo>
                      <a:pt x="114" y="0"/>
                      <a:pt x="118" y="0"/>
                      <a:pt x="122" y="0"/>
                    </a:cubicBezTo>
                    <a:cubicBezTo>
                      <a:pt x="124" y="0"/>
                      <a:pt x="126" y="0"/>
                      <a:pt x="128" y="0"/>
                    </a:cubicBezTo>
                    <a:cubicBezTo>
                      <a:pt x="130" y="0"/>
                      <a:pt x="131" y="1"/>
                      <a:pt x="133" y="1"/>
                    </a:cubicBezTo>
                    <a:cubicBezTo>
                      <a:pt x="136" y="1"/>
                      <a:pt x="139" y="1"/>
                      <a:pt x="141" y="2"/>
                    </a:cubicBezTo>
                    <a:cubicBezTo>
                      <a:pt x="145" y="2"/>
                      <a:pt x="148" y="3"/>
                      <a:pt x="148" y="3"/>
                    </a:cubicBezTo>
                    <a:cubicBezTo>
                      <a:pt x="148" y="3"/>
                      <a:pt x="145" y="3"/>
                      <a:pt x="141" y="4"/>
                    </a:cubicBezTo>
                    <a:cubicBezTo>
                      <a:pt x="139" y="4"/>
                      <a:pt x="136" y="5"/>
                      <a:pt x="133" y="6"/>
                    </a:cubicBezTo>
                    <a:cubicBezTo>
                      <a:pt x="132" y="6"/>
                      <a:pt x="130" y="6"/>
                      <a:pt x="128" y="7"/>
                    </a:cubicBezTo>
                    <a:cubicBezTo>
                      <a:pt x="127" y="7"/>
                      <a:pt x="125" y="8"/>
                      <a:pt x="123" y="8"/>
                    </a:cubicBezTo>
                    <a:cubicBezTo>
                      <a:pt x="120" y="10"/>
                      <a:pt x="116" y="11"/>
                      <a:pt x="112" y="12"/>
                    </a:cubicBezTo>
                    <a:cubicBezTo>
                      <a:pt x="108" y="14"/>
                      <a:pt x="104" y="16"/>
                      <a:pt x="100" y="18"/>
                    </a:cubicBezTo>
                    <a:cubicBezTo>
                      <a:pt x="96" y="20"/>
                      <a:pt x="93" y="22"/>
                      <a:pt x="89" y="25"/>
                    </a:cubicBezTo>
                    <a:cubicBezTo>
                      <a:pt x="85" y="27"/>
                      <a:pt x="82" y="30"/>
                      <a:pt x="78" y="33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1"/>
                      <a:pt x="70" y="42"/>
                      <a:pt x="69" y="43"/>
                    </a:cubicBezTo>
                    <a:cubicBezTo>
                      <a:pt x="68" y="45"/>
                      <a:pt x="67" y="46"/>
                      <a:pt x="66" y="48"/>
                    </a:cubicBezTo>
                    <a:cubicBezTo>
                      <a:pt x="64" y="50"/>
                      <a:pt x="63" y="51"/>
                      <a:pt x="62" y="53"/>
                    </a:cubicBezTo>
                    <a:cubicBezTo>
                      <a:pt x="60" y="56"/>
                      <a:pt x="59" y="60"/>
                      <a:pt x="57" y="63"/>
                    </a:cubicBezTo>
                    <a:cubicBezTo>
                      <a:pt x="56" y="66"/>
                      <a:pt x="55" y="69"/>
                      <a:pt x="54" y="72"/>
                    </a:cubicBezTo>
                    <a:cubicBezTo>
                      <a:pt x="54" y="75"/>
                      <a:pt x="53" y="78"/>
                      <a:pt x="53" y="80"/>
                    </a:cubicBezTo>
                    <a:cubicBezTo>
                      <a:pt x="52" y="83"/>
                      <a:pt x="52" y="85"/>
                      <a:pt x="52" y="86"/>
                    </a:cubicBezTo>
                    <a:cubicBezTo>
                      <a:pt x="52" y="87"/>
                      <a:pt x="52" y="88"/>
                      <a:pt x="52" y="88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3" name="Freeform 297"/>
              <p:cNvSpPr>
                <a:spLocks/>
              </p:cNvSpPr>
              <p:nvPr/>
            </p:nvSpPr>
            <p:spPr bwMode="auto">
              <a:xfrm>
                <a:off x="920" y="3676"/>
                <a:ext cx="262" cy="169"/>
              </a:xfrm>
              <a:custGeom>
                <a:avLst/>
                <a:gdLst>
                  <a:gd name="T0" fmla="*/ 96 w 148"/>
                  <a:gd name="T1" fmla="*/ 90 h 90"/>
                  <a:gd name="T2" fmla="*/ 96 w 148"/>
                  <a:gd name="T3" fmla="*/ 90 h 90"/>
                  <a:gd name="T4" fmla="*/ 96 w 148"/>
                  <a:gd name="T5" fmla="*/ 89 h 90"/>
                  <a:gd name="T6" fmla="*/ 96 w 148"/>
                  <a:gd name="T7" fmla="*/ 89 h 90"/>
                  <a:gd name="T8" fmla="*/ 96 w 148"/>
                  <a:gd name="T9" fmla="*/ 88 h 90"/>
                  <a:gd name="T10" fmla="*/ 96 w 148"/>
                  <a:gd name="T11" fmla="*/ 86 h 90"/>
                  <a:gd name="T12" fmla="*/ 95 w 148"/>
                  <a:gd name="T13" fmla="*/ 80 h 90"/>
                  <a:gd name="T14" fmla="*/ 94 w 148"/>
                  <a:gd name="T15" fmla="*/ 72 h 90"/>
                  <a:gd name="T16" fmla="*/ 91 w 148"/>
                  <a:gd name="T17" fmla="*/ 63 h 90"/>
                  <a:gd name="T18" fmla="*/ 86 w 148"/>
                  <a:gd name="T19" fmla="*/ 53 h 90"/>
                  <a:gd name="T20" fmla="*/ 83 w 148"/>
                  <a:gd name="T21" fmla="*/ 48 h 90"/>
                  <a:gd name="T22" fmla="*/ 79 w 148"/>
                  <a:gd name="T23" fmla="*/ 43 h 90"/>
                  <a:gd name="T24" fmla="*/ 77 w 148"/>
                  <a:gd name="T25" fmla="*/ 40 h 90"/>
                  <a:gd name="T26" fmla="*/ 75 w 148"/>
                  <a:gd name="T27" fmla="*/ 38 h 90"/>
                  <a:gd name="T28" fmla="*/ 70 w 148"/>
                  <a:gd name="T29" fmla="*/ 33 h 90"/>
                  <a:gd name="T30" fmla="*/ 59 w 148"/>
                  <a:gd name="T31" fmla="*/ 25 h 90"/>
                  <a:gd name="T32" fmla="*/ 48 w 148"/>
                  <a:gd name="T33" fmla="*/ 18 h 90"/>
                  <a:gd name="T34" fmla="*/ 36 w 148"/>
                  <a:gd name="T35" fmla="*/ 12 h 90"/>
                  <a:gd name="T36" fmla="*/ 25 w 148"/>
                  <a:gd name="T37" fmla="*/ 8 h 90"/>
                  <a:gd name="T38" fmla="*/ 20 w 148"/>
                  <a:gd name="T39" fmla="*/ 7 h 90"/>
                  <a:gd name="T40" fmla="*/ 15 w 148"/>
                  <a:gd name="T41" fmla="*/ 6 h 90"/>
                  <a:gd name="T42" fmla="*/ 7 w 148"/>
                  <a:gd name="T43" fmla="*/ 4 h 90"/>
                  <a:gd name="T44" fmla="*/ 0 w 148"/>
                  <a:gd name="T45" fmla="*/ 3 h 90"/>
                  <a:gd name="T46" fmla="*/ 7 w 148"/>
                  <a:gd name="T47" fmla="*/ 2 h 90"/>
                  <a:gd name="T48" fmla="*/ 15 w 148"/>
                  <a:gd name="T49" fmla="*/ 1 h 90"/>
                  <a:gd name="T50" fmla="*/ 20 w 148"/>
                  <a:gd name="T51" fmla="*/ 0 h 90"/>
                  <a:gd name="T52" fmla="*/ 26 w 148"/>
                  <a:gd name="T53" fmla="*/ 0 h 90"/>
                  <a:gd name="T54" fmla="*/ 39 w 148"/>
                  <a:gd name="T55" fmla="*/ 0 h 90"/>
                  <a:gd name="T56" fmla="*/ 53 w 148"/>
                  <a:gd name="T57" fmla="*/ 2 h 90"/>
                  <a:gd name="T58" fmla="*/ 68 w 148"/>
                  <a:gd name="T59" fmla="*/ 5 h 90"/>
                  <a:gd name="T60" fmla="*/ 84 w 148"/>
                  <a:gd name="T61" fmla="*/ 11 h 90"/>
                  <a:gd name="T62" fmla="*/ 92 w 148"/>
                  <a:gd name="T63" fmla="*/ 15 h 90"/>
                  <a:gd name="T64" fmla="*/ 96 w 148"/>
                  <a:gd name="T65" fmla="*/ 17 h 90"/>
                  <a:gd name="T66" fmla="*/ 99 w 148"/>
                  <a:gd name="T67" fmla="*/ 19 h 90"/>
                  <a:gd name="T68" fmla="*/ 106 w 148"/>
                  <a:gd name="T69" fmla="*/ 24 h 90"/>
                  <a:gd name="T70" fmla="*/ 113 w 148"/>
                  <a:gd name="T71" fmla="*/ 29 h 90"/>
                  <a:gd name="T72" fmla="*/ 125 w 148"/>
                  <a:gd name="T73" fmla="*/ 41 h 90"/>
                  <a:gd name="T74" fmla="*/ 134 w 148"/>
                  <a:gd name="T75" fmla="*/ 52 h 90"/>
                  <a:gd name="T76" fmla="*/ 140 w 148"/>
                  <a:gd name="T77" fmla="*/ 63 h 90"/>
                  <a:gd name="T78" fmla="*/ 145 w 148"/>
                  <a:gd name="T79" fmla="*/ 72 h 90"/>
                  <a:gd name="T80" fmla="*/ 146 w 148"/>
                  <a:gd name="T81" fmla="*/ 76 h 90"/>
                  <a:gd name="T82" fmla="*/ 147 w 148"/>
                  <a:gd name="T83" fmla="*/ 79 h 90"/>
                  <a:gd name="T84" fmla="*/ 148 w 148"/>
                  <a:gd name="T85" fmla="*/ 81 h 90"/>
                  <a:gd name="T86" fmla="*/ 148 w 148"/>
                  <a:gd name="T87" fmla="*/ 81 h 90"/>
                  <a:gd name="T88" fmla="*/ 96 w 148"/>
                  <a:gd name="T8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96" y="90"/>
                    </a:moveTo>
                    <a:cubicBezTo>
                      <a:pt x="96" y="90"/>
                      <a:pt x="96" y="90"/>
                      <a:pt x="96" y="90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8"/>
                    </a:cubicBezTo>
                    <a:cubicBezTo>
                      <a:pt x="96" y="88"/>
                      <a:pt x="96" y="87"/>
                      <a:pt x="96" y="86"/>
                    </a:cubicBezTo>
                    <a:cubicBezTo>
                      <a:pt x="96" y="85"/>
                      <a:pt x="96" y="83"/>
                      <a:pt x="95" y="80"/>
                    </a:cubicBezTo>
                    <a:cubicBezTo>
                      <a:pt x="95" y="78"/>
                      <a:pt x="95" y="75"/>
                      <a:pt x="94" y="72"/>
                    </a:cubicBezTo>
                    <a:cubicBezTo>
                      <a:pt x="93" y="69"/>
                      <a:pt x="92" y="66"/>
                      <a:pt x="91" y="63"/>
                    </a:cubicBezTo>
                    <a:cubicBezTo>
                      <a:pt x="89" y="60"/>
                      <a:pt x="88" y="56"/>
                      <a:pt x="86" y="53"/>
                    </a:cubicBezTo>
                    <a:cubicBezTo>
                      <a:pt x="85" y="51"/>
                      <a:pt x="84" y="50"/>
                      <a:pt x="83" y="48"/>
                    </a:cubicBezTo>
                    <a:cubicBezTo>
                      <a:pt x="81" y="46"/>
                      <a:pt x="80" y="45"/>
                      <a:pt x="79" y="43"/>
                    </a:cubicBezTo>
                    <a:cubicBezTo>
                      <a:pt x="78" y="42"/>
                      <a:pt x="78" y="41"/>
                      <a:pt x="77" y="40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7" y="30"/>
                      <a:pt x="63" y="27"/>
                      <a:pt x="59" y="25"/>
                    </a:cubicBezTo>
                    <a:cubicBezTo>
                      <a:pt x="56" y="22"/>
                      <a:pt x="52" y="20"/>
                      <a:pt x="48" y="18"/>
                    </a:cubicBezTo>
                    <a:cubicBezTo>
                      <a:pt x="44" y="16"/>
                      <a:pt x="40" y="14"/>
                      <a:pt x="36" y="12"/>
                    </a:cubicBezTo>
                    <a:cubicBezTo>
                      <a:pt x="32" y="11"/>
                      <a:pt x="28" y="10"/>
                      <a:pt x="25" y="8"/>
                    </a:cubicBezTo>
                    <a:cubicBezTo>
                      <a:pt x="23" y="8"/>
                      <a:pt x="21" y="7"/>
                      <a:pt x="20" y="7"/>
                    </a:cubicBezTo>
                    <a:cubicBezTo>
                      <a:pt x="18" y="6"/>
                      <a:pt x="16" y="6"/>
                      <a:pt x="15" y="6"/>
                    </a:cubicBezTo>
                    <a:cubicBezTo>
                      <a:pt x="12" y="5"/>
                      <a:pt x="9" y="4"/>
                      <a:pt x="7" y="4"/>
                    </a:cubicBezTo>
                    <a:cubicBezTo>
                      <a:pt x="3" y="3"/>
                      <a:pt x="0" y="3"/>
                      <a:pt x="0" y="3"/>
                    </a:cubicBezTo>
                    <a:cubicBezTo>
                      <a:pt x="0" y="3"/>
                      <a:pt x="3" y="2"/>
                      <a:pt x="7" y="2"/>
                    </a:cubicBezTo>
                    <a:cubicBezTo>
                      <a:pt x="9" y="1"/>
                      <a:pt x="12" y="1"/>
                      <a:pt x="15" y="1"/>
                    </a:cubicBezTo>
                    <a:cubicBezTo>
                      <a:pt x="17" y="1"/>
                      <a:pt x="19" y="0"/>
                      <a:pt x="20" y="0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30" y="0"/>
                      <a:pt x="34" y="0"/>
                      <a:pt x="39" y="0"/>
                    </a:cubicBezTo>
                    <a:cubicBezTo>
                      <a:pt x="43" y="1"/>
                      <a:pt x="48" y="1"/>
                      <a:pt x="53" y="2"/>
                    </a:cubicBezTo>
                    <a:cubicBezTo>
                      <a:pt x="58" y="2"/>
                      <a:pt x="63" y="4"/>
                      <a:pt x="68" y="5"/>
                    </a:cubicBezTo>
                    <a:cubicBezTo>
                      <a:pt x="74" y="7"/>
                      <a:pt x="79" y="9"/>
                      <a:pt x="84" y="11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2" y="21"/>
                      <a:pt x="104" y="22"/>
                      <a:pt x="106" y="24"/>
                    </a:cubicBezTo>
                    <a:cubicBezTo>
                      <a:pt x="109" y="26"/>
                      <a:pt x="111" y="27"/>
                      <a:pt x="113" y="29"/>
                    </a:cubicBezTo>
                    <a:cubicBezTo>
                      <a:pt x="117" y="33"/>
                      <a:pt x="121" y="37"/>
                      <a:pt x="125" y="41"/>
                    </a:cubicBezTo>
                    <a:cubicBezTo>
                      <a:pt x="128" y="45"/>
                      <a:pt x="131" y="48"/>
                      <a:pt x="134" y="52"/>
                    </a:cubicBezTo>
                    <a:cubicBezTo>
                      <a:pt x="136" y="56"/>
                      <a:pt x="138" y="60"/>
                      <a:pt x="140" y="63"/>
                    </a:cubicBezTo>
                    <a:cubicBezTo>
                      <a:pt x="142" y="66"/>
                      <a:pt x="144" y="69"/>
                      <a:pt x="145" y="72"/>
                    </a:cubicBezTo>
                    <a:cubicBezTo>
                      <a:pt x="145" y="73"/>
                      <a:pt x="146" y="75"/>
                      <a:pt x="146" y="76"/>
                    </a:cubicBezTo>
                    <a:cubicBezTo>
                      <a:pt x="147" y="77"/>
                      <a:pt x="147" y="78"/>
                      <a:pt x="147" y="79"/>
                    </a:cubicBezTo>
                    <a:cubicBezTo>
                      <a:pt x="148" y="80"/>
                      <a:pt x="148" y="80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lnTo>
                      <a:pt x="96" y="9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4" name="Freeform 298"/>
              <p:cNvSpPr>
                <a:spLocks/>
              </p:cNvSpPr>
              <p:nvPr/>
            </p:nvSpPr>
            <p:spPr bwMode="auto">
              <a:xfrm>
                <a:off x="1094" y="3517"/>
                <a:ext cx="94" cy="281"/>
              </a:xfrm>
              <a:custGeom>
                <a:avLst/>
                <a:gdLst>
                  <a:gd name="T0" fmla="*/ 0 w 53"/>
                  <a:gd name="T1" fmla="*/ 150 h 150"/>
                  <a:gd name="T2" fmla="*/ 0 w 53"/>
                  <a:gd name="T3" fmla="*/ 148 h 150"/>
                  <a:gd name="T4" fmla="*/ 1 w 53"/>
                  <a:gd name="T5" fmla="*/ 143 h 150"/>
                  <a:gd name="T6" fmla="*/ 2 w 53"/>
                  <a:gd name="T7" fmla="*/ 125 h 150"/>
                  <a:gd name="T8" fmla="*/ 12 w 53"/>
                  <a:gd name="T9" fmla="*/ 70 h 150"/>
                  <a:gd name="T10" fmla="*/ 20 w 53"/>
                  <a:gd name="T11" fmla="*/ 42 h 150"/>
                  <a:gd name="T12" fmla="*/ 26 w 53"/>
                  <a:gd name="T13" fmla="*/ 30 h 150"/>
                  <a:gd name="T14" fmla="*/ 32 w 53"/>
                  <a:gd name="T15" fmla="*/ 19 h 150"/>
                  <a:gd name="T16" fmla="*/ 37 w 53"/>
                  <a:gd name="T17" fmla="*/ 10 h 150"/>
                  <a:gd name="T18" fmla="*/ 43 w 53"/>
                  <a:gd name="T19" fmla="*/ 5 h 150"/>
                  <a:gd name="T20" fmla="*/ 47 w 53"/>
                  <a:gd name="T21" fmla="*/ 1 h 150"/>
                  <a:gd name="T22" fmla="*/ 48 w 53"/>
                  <a:gd name="T23" fmla="*/ 0 h 150"/>
                  <a:gd name="T24" fmla="*/ 47 w 53"/>
                  <a:gd name="T25" fmla="*/ 2 h 150"/>
                  <a:gd name="T26" fmla="*/ 45 w 53"/>
                  <a:gd name="T27" fmla="*/ 6 h 150"/>
                  <a:gd name="T28" fmla="*/ 42 w 53"/>
                  <a:gd name="T29" fmla="*/ 13 h 150"/>
                  <a:gd name="T30" fmla="*/ 39 w 53"/>
                  <a:gd name="T31" fmla="*/ 22 h 150"/>
                  <a:gd name="T32" fmla="*/ 38 w 53"/>
                  <a:gd name="T33" fmla="*/ 33 h 150"/>
                  <a:gd name="T34" fmla="*/ 37 w 53"/>
                  <a:gd name="T35" fmla="*/ 45 h 150"/>
                  <a:gd name="T36" fmla="*/ 38 w 53"/>
                  <a:gd name="T37" fmla="*/ 72 h 150"/>
                  <a:gd name="T38" fmla="*/ 47 w 53"/>
                  <a:gd name="T39" fmla="*/ 123 h 150"/>
                  <a:gd name="T40" fmla="*/ 51 w 53"/>
                  <a:gd name="T41" fmla="*/ 139 h 150"/>
                  <a:gd name="T42" fmla="*/ 52 w 53"/>
                  <a:gd name="T43" fmla="*/ 143 h 150"/>
                  <a:gd name="T44" fmla="*/ 53 w 53"/>
                  <a:gd name="T45" fmla="*/ 144 h 150"/>
                  <a:gd name="T46" fmla="*/ 0 w 53"/>
                  <a:gd name="T4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150">
                    <a:moveTo>
                      <a:pt x="0" y="150"/>
                    </a:moveTo>
                    <a:cubicBezTo>
                      <a:pt x="0" y="150"/>
                      <a:pt x="0" y="150"/>
                      <a:pt x="0" y="148"/>
                    </a:cubicBezTo>
                    <a:cubicBezTo>
                      <a:pt x="0" y="147"/>
                      <a:pt x="0" y="145"/>
                      <a:pt x="1" y="143"/>
                    </a:cubicBezTo>
                    <a:cubicBezTo>
                      <a:pt x="1" y="139"/>
                      <a:pt x="1" y="132"/>
                      <a:pt x="2" y="125"/>
                    </a:cubicBezTo>
                    <a:cubicBezTo>
                      <a:pt x="4" y="110"/>
                      <a:pt x="7" y="90"/>
                      <a:pt x="12" y="70"/>
                    </a:cubicBezTo>
                    <a:cubicBezTo>
                      <a:pt x="14" y="61"/>
                      <a:pt x="17" y="51"/>
                      <a:pt x="20" y="42"/>
                    </a:cubicBezTo>
                    <a:cubicBezTo>
                      <a:pt x="22" y="38"/>
                      <a:pt x="24" y="33"/>
                      <a:pt x="26" y="30"/>
                    </a:cubicBezTo>
                    <a:cubicBezTo>
                      <a:pt x="28" y="26"/>
                      <a:pt x="30" y="22"/>
                      <a:pt x="32" y="19"/>
                    </a:cubicBezTo>
                    <a:cubicBezTo>
                      <a:pt x="33" y="16"/>
                      <a:pt x="36" y="13"/>
                      <a:pt x="37" y="10"/>
                    </a:cubicBezTo>
                    <a:cubicBezTo>
                      <a:pt x="39" y="8"/>
                      <a:pt x="41" y="6"/>
                      <a:pt x="43" y="5"/>
                    </a:cubicBezTo>
                    <a:cubicBezTo>
                      <a:pt x="44" y="3"/>
                      <a:pt x="46" y="2"/>
                      <a:pt x="47" y="1"/>
                    </a:cubicBezTo>
                    <a:cubicBezTo>
                      <a:pt x="47" y="1"/>
                      <a:pt x="48" y="0"/>
                      <a:pt x="48" y="0"/>
                    </a:cubicBezTo>
                    <a:cubicBezTo>
                      <a:pt x="48" y="0"/>
                      <a:pt x="48" y="1"/>
                      <a:pt x="47" y="2"/>
                    </a:cubicBezTo>
                    <a:cubicBezTo>
                      <a:pt x="46" y="3"/>
                      <a:pt x="45" y="4"/>
                      <a:pt x="45" y="6"/>
                    </a:cubicBezTo>
                    <a:cubicBezTo>
                      <a:pt x="44" y="8"/>
                      <a:pt x="43" y="10"/>
                      <a:pt x="42" y="13"/>
                    </a:cubicBezTo>
                    <a:cubicBezTo>
                      <a:pt x="41" y="15"/>
                      <a:pt x="40" y="19"/>
                      <a:pt x="39" y="22"/>
                    </a:cubicBezTo>
                    <a:cubicBezTo>
                      <a:pt x="38" y="25"/>
                      <a:pt x="38" y="29"/>
                      <a:pt x="38" y="33"/>
                    </a:cubicBezTo>
                    <a:cubicBezTo>
                      <a:pt x="37" y="37"/>
                      <a:pt x="37" y="41"/>
                      <a:pt x="37" y="45"/>
                    </a:cubicBezTo>
                    <a:cubicBezTo>
                      <a:pt x="37" y="54"/>
                      <a:pt x="37" y="63"/>
                      <a:pt x="38" y="72"/>
                    </a:cubicBezTo>
                    <a:cubicBezTo>
                      <a:pt x="40" y="91"/>
                      <a:pt x="44" y="109"/>
                      <a:pt x="47" y="123"/>
                    </a:cubicBezTo>
                    <a:cubicBezTo>
                      <a:pt x="49" y="129"/>
                      <a:pt x="50" y="135"/>
                      <a:pt x="51" y="139"/>
                    </a:cubicBezTo>
                    <a:cubicBezTo>
                      <a:pt x="52" y="140"/>
                      <a:pt x="52" y="142"/>
                      <a:pt x="52" y="143"/>
                    </a:cubicBezTo>
                    <a:cubicBezTo>
                      <a:pt x="53" y="144"/>
                      <a:pt x="53" y="144"/>
                      <a:pt x="53" y="144"/>
                    </a:cubicBez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5" name="Freeform 299"/>
              <p:cNvSpPr>
                <a:spLocks/>
              </p:cNvSpPr>
              <p:nvPr/>
            </p:nvSpPr>
            <p:spPr bwMode="auto">
              <a:xfrm>
                <a:off x="1289" y="3618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6" name="Freeform 300"/>
              <p:cNvSpPr>
                <a:spLocks/>
              </p:cNvSpPr>
              <p:nvPr/>
            </p:nvSpPr>
            <p:spPr bwMode="auto">
              <a:xfrm>
                <a:off x="1255" y="3622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7" name="Freeform 301"/>
              <p:cNvSpPr>
                <a:spLocks/>
              </p:cNvSpPr>
              <p:nvPr/>
            </p:nvSpPr>
            <p:spPr bwMode="auto">
              <a:xfrm>
                <a:off x="1250" y="3659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8" name="Freeform 302"/>
              <p:cNvSpPr>
                <a:spLocks/>
              </p:cNvSpPr>
              <p:nvPr/>
            </p:nvSpPr>
            <p:spPr bwMode="auto">
              <a:xfrm>
                <a:off x="1255" y="3682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9" name="Freeform 303"/>
              <p:cNvSpPr>
                <a:spLocks/>
              </p:cNvSpPr>
              <p:nvPr/>
            </p:nvSpPr>
            <p:spPr bwMode="auto">
              <a:xfrm>
                <a:off x="1289" y="3682"/>
                <a:ext cx="44" cy="65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0" name="Freeform 304"/>
              <p:cNvSpPr>
                <a:spLocks/>
              </p:cNvSpPr>
              <p:nvPr/>
            </p:nvSpPr>
            <p:spPr bwMode="auto">
              <a:xfrm>
                <a:off x="1312" y="3682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1" name="Freeform 305"/>
              <p:cNvSpPr>
                <a:spLocks/>
              </p:cNvSpPr>
              <p:nvPr/>
            </p:nvSpPr>
            <p:spPr bwMode="auto">
              <a:xfrm>
                <a:off x="1312" y="3659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2" name="Freeform 306"/>
              <p:cNvSpPr>
                <a:spLocks/>
              </p:cNvSpPr>
              <p:nvPr/>
            </p:nvSpPr>
            <p:spPr bwMode="auto">
              <a:xfrm>
                <a:off x="1312" y="3622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3" name="Oval 307"/>
              <p:cNvSpPr>
                <a:spLocks noChangeArrowheads="1"/>
              </p:cNvSpPr>
              <p:nvPr/>
            </p:nvSpPr>
            <p:spPr bwMode="auto">
              <a:xfrm>
                <a:off x="1283" y="3652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4" name="Freeform 308"/>
              <p:cNvSpPr>
                <a:spLocks/>
              </p:cNvSpPr>
              <p:nvPr/>
            </p:nvSpPr>
            <p:spPr bwMode="auto">
              <a:xfrm>
                <a:off x="1133" y="3633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5" name="Freeform 309"/>
              <p:cNvSpPr>
                <a:spLocks/>
              </p:cNvSpPr>
              <p:nvPr/>
            </p:nvSpPr>
            <p:spPr bwMode="auto">
              <a:xfrm>
                <a:off x="1099" y="3637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6" name="Freeform 310"/>
              <p:cNvSpPr>
                <a:spLocks/>
              </p:cNvSpPr>
              <p:nvPr/>
            </p:nvSpPr>
            <p:spPr bwMode="auto">
              <a:xfrm>
                <a:off x="1094" y="3674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7" name="Freeform 311"/>
              <p:cNvSpPr>
                <a:spLocks/>
              </p:cNvSpPr>
              <p:nvPr/>
            </p:nvSpPr>
            <p:spPr bwMode="auto">
              <a:xfrm>
                <a:off x="1099" y="3697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8" name="Freeform 312"/>
              <p:cNvSpPr>
                <a:spLocks/>
              </p:cNvSpPr>
              <p:nvPr/>
            </p:nvSpPr>
            <p:spPr bwMode="auto">
              <a:xfrm>
                <a:off x="1133" y="3697"/>
                <a:ext cx="44" cy="65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9" name="Freeform 313"/>
              <p:cNvSpPr>
                <a:spLocks/>
              </p:cNvSpPr>
              <p:nvPr/>
            </p:nvSpPr>
            <p:spPr bwMode="auto">
              <a:xfrm>
                <a:off x="1156" y="3697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0" name="Freeform 314"/>
              <p:cNvSpPr>
                <a:spLocks/>
              </p:cNvSpPr>
              <p:nvPr/>
            </p:nvSpPr>
            <p:spPr bwMode="auto">
              <a:xfrm>
                <a:off x="1156" y="3674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1" name="Freeform 315"/>
              <p:cNvSpPr>
                <a:spLocks/>
              </p:cNvSpPr>
              <p:nvPr/>
            </p:nvSpPr>
            <p:spPr bwMode="auto">
              <a:xfrm>
                <a:off x="1156" y="3637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2" name="Oval 316"/>
              <p:cNvSpPr>
                <a:spLocks noChangeArrowheads="1"/>
              </p:cNvSpPr>
              <p:nvPr/>
            </p:nvSpPr>
            <p:spPr bwMode="auto">
              <a:xfrm>
                <a:off x="1127" y="3667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3" name="Freeform 317"/>
              <p:cNvSpPr>
                <a:spLocks/>
              </p:cNvSpPr>
              <p:nvPr/>
            </p:nvSpPr>
            <p:spPr bwMode="auto">
              <a:xfrm>
                <a:off x="955" y="3490"/>
                <a:ext cx="45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4" name="Freeform 318"/>
              <p:cNvSpPr>
                <a:spLocks/>
              </p:cNvSpPr>
              <p:nvPr/>
            </p:nvSpPr>
            <p:spPr bwMode="auto">
              <a:xfrm>
                <a:off x="922" y="3494"/>
                <a:ext cx="56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5" name="Freeform 319"/>
              <p:cNvSpPr>
                <a:spLocks/>
              </p:cNvSpPr>
              <p:nvPr/>
            </p:nvSpPr>
            <p:spPr bwMode="auto">
              <a:xfrm>
                <a:off x="916" y="3532"/>
                <a:ext cx="62" cy="46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6" name="Freeform 320"/>
              <p:cNvSpPr>
                <a:spLocks/>
              </p:cNvSpPr>
              <p:nvPr/>
            </p:nvSpPr>
            <p:spPr bwMode="auto">
              <a:xfrm>
                <a:off x="922" y="3554"/>
                <a:ext cx="56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7" name="Freeform 321"/>
              <p:cNvSpPr>
                <a:spLocks/>
              </p:cNvSpPr>
              <p:nvPr/>
            </p:nvSpPr>
            <p:spPr bwMode="auto">
              <a:xfrm>
                <a:off x="955" y="3554"/>
                <a:ext cx="45" cy="66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8" name="Freeform 322"/>
              <p:cNvSpPr>
                <a:spLocks/>
              </p:cNvSpPr>
              <p:nvPr/>
            </p:nvSpPr>
            <p:spPr bwMode="auto">
              <a:xfrm>
                <a:off x="978" y="3554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9" name="Freeform 323"/>
              <p:cNvSpPr>
                <a:spLocks/>
              </p:cNvSpPr>
              <p:nvPr/>
            </p:nvSpPr>
            <p:spPr bwMode="auto">
              <a:xfrm>
                <a:off x="978" y="3532"/>
                <a:ext cx="61" cy="46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0" name="Freeform 324"/>
              <p:cNvSpPr>
                <a:spLocks/>
              </p:cNvSpPr>
              <p:nvPr/>
            </p:nvSpPr>
            <p:spPr bwMode="auto">
              <a:xfrm>
                <a:off x="978" y="3494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1" name="Oval 325"/>
              <p:cNvSpPr>
                <a:spLocks noChangeArrowheads="1"/>
              </p:cNvSpPr>
              <p:nvPr/>
            </p:nvSpPr>
            <p:spPr bwMode="auto">
              <a:xfrm>
                <a:off x="950" y="3524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2" name="Freeform 326"/>
              <p:cNvSpPr>
                <a:spLocks/>
              </p:cNvSpPr>
              <p:nvPr/>
            </p:nvSpPr>
            <p:spPr bwMode="auto">
              <a:xfrm>
                <a:off x="927" y="3625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3" name="Freeform 327"/>
              <p:cNvSpPr>
                <a:spLocks/>
              </p:cNvSpPr>
              <p:nvPr/>
            </p:nvSpPr>
            <p:spPr bwMode="auto">
              <a:xfrm>
                <a:off x="893" y="3629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4" name="Freeform 328"/>
              <p:cNvSpPr>
                <a:spLocks/>
              </p:cNvSpPr>
              <p:nvPr/>
            </p:nvSpPr>
            <p:spPr bwMode="auto">
              <a:xfrm>
                <a:off x="888" y="3667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5" name="Freeform 329"/>
              <p:cNvSpPr>
                <a:spLocks/>
              </p:cNvSpPr>
              <p:nvPr/>
            </p:nvSpPr>
            <p:spPr bwMode="auto">
              <a:xfrm>
                <a:off x="893" y="3689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6" name="Freeform 330"/>
              <p:cNvSpPr>
                <a:spLocks/>
              </p:cNvSpPr>
              <p:nvPr/>
            </p:nvSpPr>
            <p:spPr bwMode="auto">
              <a:xfrm>
                <a:off x="927" y="3689"/>
                <a:ext cx="44" cy="66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7" name="Freeform 331"/>
              <p:cNvSpPr>
                <a:spLocks/>
              </p:cNvSpPr>
              <p:nvPr/>
            </p:nvSpPr>
            <p:spPr bwMode="auto">
              <a:xfrm>
                <a:off x="950" y="3689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8" name="Freeform 332"/>
              <p:cNvSpPr>
                <a:spLocks/>
              </p:cNvSpPr>
              <p:nvPr/>
            </p:nvSpPr>
            <p:spPr bwMode="auto">
              <a:xfrm>
                <a:off x="950" y="3667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9" name="Freeform 333"/>
              <p:cNvSpPr>
                <a:spLocks/>
              </p:cNvSpPr>
              <p:nvPr/>
            </p:nvSpPr>
            <p:spPr bwMode="auto">
              <a:xfrm>
                <a:off x="950" y="3629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0" name="Oval 334"/>
              <p:cNvSpPr>
                <a:spLocks noChangeArrowheads="1"/>
              </p:cNvSpPr>
              <p:nvPr/>
            </p:nvSpPr>
            <p:spPr bwMode="auto">
              <a:xfrm>
                <a:off x="922" y="3659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1" name="Freeform 335"/>
              <p:cNvSpPr>
                <a:spLocks/>
              </p:cNvSpPr>
              <p:nvPr/>
            </p:nvSpPr>
            <p:spPr bwMode="auto">
              <a:xfrm>
                <a:off x="1296" y="3505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2" name="Freeform 336"/>
              <p:cNvSpPr>
                <a:spLocks/>
              </p:cNvSpPr>
              <p:nvPr/>
            </p:nvSpPr>
            <p:spPr bwMode="auto">
              <a:xfrm>
                <a:off x="1262" y="3509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3" name="Freeform 337"/>
              <p:cNvSpPr>
                <a:spLocks/>
              </p:cNvSpPr>
              <p:nvPr/>
            </p:nvSpPr>
            <p:spPr bwMode="auto">
              <a:xfrm>
                <a:off x="1257" y="3547"/>
                <a:ext cx="62" cy="46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4" name="Freeform 338"/>
              <p:cNvSpPr>
                <a:spLocks/>
              </p:cNvSpPr>
              <p:nvPr/>
            </p:nvSpPr>
            <p:spPr bwMode="auto">
              <a:xfrm>
                <a:off x="1262" y="3569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5" name="Freeform 339"/>
              <p:cNvSpPr>
                <a:spLocks/>
              </p:cNvSpPr>
              <p:nvPr/>
            </p:nvSpPr>
            <p:spPr bwMode="auto">
              <a:xfrm>
                <a:off x="1296" y="3569"/>
                <a:ext cx="44" cy="66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6" name="Freeform 340"/>
              <p:cNvSpPr>
                <a:spLocks/>
              </p:cNvSpPr>
              <p:nvPr/>
            </p:nvSpPr>
            <p:spPr bwMode="auto">
              <a:xfrm>
                <a:off x="1319" y="3569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7" name="Freeform 341"/>
              <p:cNvSpPr>
                <a:spLocks/>
              </p:cNvSpPr>
              <p:nvPr/>
            </p:nvSpPr>
            <p:spPr bwMode="auto">
              <a:xfrm>
                <a:off x="1319" y="3547"/>
                <a:ext cx="60" cy="46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8" name="Freeform 342"/>
              <p:cNvSpPr>
                <a:spLocks/>
              </p:cNvSpPr>
              <p:nvPr/>
            </p:nvSpPr>
            <p:spPr bwMode="auto">
              <a:xfrm>
                <a:off x="1319" y="3509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9" name="Oval 343"/>
              <p:cNvSpPr>
                <a:spLocks noChangeArrowheads="1"/>
              </p:cNvSpPr>
              <p:nvPr/>
            </p:nvSpPr>
            <p:spPr bwMode="auto">
              <a:xfrm>
                <a:off x="1290" y="3539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0" name="Freeform 344"/>
              <p:cNvSpPr>
                <a:spLocks/>
              </p:cNvSpPr>
              <p:nvPr/>
            </p:nvSpPr>
            <p:spPr bwMode="auto">
              <a:xfrm>
                <a:off x="1133" y="3438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1" name="Freeform 345"/>
              <p:cNvSpPr>
                <a:spLocks/>
              </p:cNvSpPr>
              <p:nvPr/>
            </p:nvSpPr>
            <p:spPr bwMode="auto">
              <a:xfrm>
                <a:off x="1099" y="3441"/>
                <a:ext cx="57" cy="61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2" name="Freeform 346"/>
              <p:cNvSpPr>
                <a:spLocks/>
              </p:cNvSpPr>
              <p:nvPr/>
            </p:nvSpPr>
            <p:spPr bwMode="auto">
              <a:xfrm>
                <a:off x="1094" y="3479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3" name="Freeform 347"/>
              <p:cNvSpPr>
                <a:spLocks/>
              </p:cNvSpPr>
              <p:nvPr/>
            </p:nvSpPr>
            <p:spPr bwMode="auto">
              <a:xfrm>
                <a:off x="1099" y="3502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4" name="Freeform 348"/>
              <p:cNvSpPr>
                <a:spLocks/>
              </p:cNvSpPr>
              <p:nvPr/>
            </p:nvSpPr>
            <p:spPr bwMode="auto">
              <a:xfrm>
                <a:off x="1133" y="3502"/>
                <a:ext cx="44" cy="65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5" name="Freeform 349"/>
              <p:cNvSpPr>
                <a:spLocks/>
              </p:cNvSpPr>
              <p:nvPr/>
            </p:nvSpPr>
            <p:spPr bwMode="auto">
              <a:xfrm>
                <a:off x="1156" y="3502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6" name="Freeform 350"/>
              <p:cNvSpPr>
                <a:spLocks/>
              </p:cNvSpPr>
              <p:nvPr/>
            </p:nvSpPr>
            <p:spPr bwMode="auto">
              <a:xfrm>
                <a:off x="1156" y="3479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7" name="Freeform 351"/>
              <p:cNvSpPr>
                <a:spLocks/>
              </p:cNvSpPr>
              <p:nvPr/>
            </p:nvSpPr>
            <p:spPr bwMode="auto">
              <a:xfrm>
                <a:off x="1156" y="3441"/>
                <a:ext cx="55" cy="61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8" name="Oval 352"/>
              <p:cNvSpPr>
                <a:spLocks noChangeArrowheads="1"/>
              </p:cNvSpPr>
              <p:nvPr/>
            </p:nvSpPr>
            <p:spPr bwMode="auto">
              <a:xfrm>
                <a:off x="1127" y="3471"/>
                <a:ext cx="55" cy="61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9" name="Freeform 353"/>
              <p:cNvSpPr>
                <a:spLocks/>
              </p:cNvSpPr>
              <p:nvPr/>
            </p:nvSpPr>
            <p:spPr bwMode="auto">
              <a:xfrm>
                <a:off x="4113" y="3601"/>
                <a:ext cx="196" cy="229"/>
              </a:xfrm>
              <a:custGeom>
                <a:avLst/>
                <a:gdLst>
                  <a:gd name="T0" fmla="*/ 71 w 111"/>
                  <a:gd name="T1" fmla="*/ 122 h 122"/>
                  <a:gd name="T2" fmla="*/ 71 w 111"/>
                  <a:gd name="T3" fmla="*/ 121 h 122"/>
                  <a:gd name="T4" fmla="*/ 71 w 111"/>
                  <a:gd name="T5" fmla="*/ 120 h 122"/>
                  <a:gd name="T6" fmla="*/ 71 w 111"/>
                  <a:gd name="T7" fmla="*/ 116 h 122"/>
                  <a:gd name="T8" fmla="*/ 70 w 111"/>
                  <a:gd name="T9" fmla="*/ 99 h 122"/>
                  <a:gd name="T10" fmla="*/ 56 w 111"/>
                  <a:gd name="T11" fmla="*/ 50 h 122"/>
                  <a:gd name="T12" fmla="*/ 49 w 111"/>
                  <a:gd name="T13" fmla="*/ 38 h 122"/>
                  <a:gd name="T14" fmla="*/ 41 w 111"/>
                  <a:gd name="T15" fmla="*/ 27 h 122"/>
                  <a:gd name="T16" fmla="*/ 36 w 111"/>
                  <a:gd name="T17" fmla="*/ 22 h 122"/>
                  <a:gd name="T18" fmla="*/ 32 w 111"/>
                  <a:gd name="T19" fmla="*/ 18 h 122"/>
                  <a:gd name="T20" fmla="*/ 22 w 111"/>
                  <a:gd name="T21" fmla="*/ 11 h 122"/>
                  <a:gd name="T22" fmla="*/ 14 w 111"/>
                  <a:gd name="T23" fmla="*/ 6 h 122"/>
                  <a:gd name="T24" fmla="*/ 6 w 111"/>
                  <a:gd name="T25" fmla="*/ 2 h 122"/>
                  <a:gd name="T26" fmla="*/ 0 w 111"/>
                  <a:gd name="T27" fmla="*/ 0 h 122"/>
                  <a:gd name="T28" fmla="*/ 7 w 111"/>
                  <a:gd name="T29" fmla="*/ 1 h 122"/>
                  <a:gd name="T30" fmla="*/ 15 w 111"/>
                  <a:gd name="T31" fmla="*/ 2 h 122"/>
                  <a:gd name="T32" fmla="*/ 25 w 111"/>
                  <a:gd name="T33" fmla="*/ 5 h 122"/>
                  <a:gd name="T34" fmla="*/ 37 w 111"/>
                  <a:gd name="T35" fmla="*/ 10 h 122"/>
                  <a:gd name="T36" fmla="*/ 43 w 111"/>
                  <a:gd name="T37" fmla="*/ 13 h 122"/>
                  <a:gd name="T38" fmla="*/ 50 w 111"/>
                  <a:gd name="T39" fmla="*/ 17 h 122"/>
                  <a:gd name="T40" fmla="*/ 62 w 111"/>
                  <a:gd name="T41" fmla="*/ 27 h 122"/>
                  <a:gd name="T42" fmla="*/ 73 w 111"/>
                  <a:gd name="T43" fmla="*/ 39 h 122"/>
                  <a:gd name="T44" fmla="*/ 83 w 111"/>
                  <a:gd name="T45" fmla="*/ 52 h 122"/>
                  <a:gd name="T46" fmla="*/ 92 w 111"/>
                  <a:gd name="T47" fmla="*/ 65 h 122"/>
                  <a:gd name="T48" fmla="*/ 103 w 111"/>
                  <a:gd name="T49" fmla="*/ 91 h 122"/>
                  <a:gd name="T50" fmla="*/ 110 w 111"/>
                  <a:gd name="T51" fmla="*/ 110 h 122"/>
                  <a:gd name="T52" fmla="*/ 111 w 111"/>
                  <a:gd name="T53" fmla="*/ 116 h 122"/>
                  <a:gd name="T54" fmla="*/ 111 w 111"/>
                  <a:gd name="T55" fmla="*/ 119 h 122"/>
                  <a:gd name="T56" fmla="*/ 71 w 111"/>
                  <a:gd name="T57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" h="122">
                    <a:moveTo>
                      <a:pt x="71" y="122"/>
                    </a:moveTo>
                    <a:cubicBezTo>
                      <a:pt x="71" y="121"/>
                      <a:pt x="71" y="121"/>
                      <a:pt x="71" y="121"/>
                    </a:cubicBezTo>
                    <a:cubicBezTo>
                      <a:pt x="71" y="121"/>
                      <a:pt x="71" y="121"/>
                      <a:pt x="71" y="120"/>
                    </a:cubicBezTo>
                    <a:cubicBezTo>
                      <a:pt x="71" y="119"/>
                      <a:pt x="71" y="118"/>
                      <a:pt x="71" y="116"/>
                    </a:cubicBezTo>
                    <a:cubicBezTo>
                      <a:pt x="71" y="112"/>
                      <a:pt x="71" y="106"/>
                      <a:pt x="70" y="99"/>
                    </a:cubicBezTo>
                    <a:cubicBezTo>
                      <a:pt x="69" y="86"/>
                      <a:pt x="65" y="67"/>
                      <a:pt x="56" y="50"/>
                    </a:cubicBezTo>
                    <a:cubicBezTo>
                      <a:pt x="54" y="46"/>
                      <a:pt x="52" y="42"/>
                      <a:pt x="49" y="38"/>
                    </a:cubicBezTo>
                    <a:cubicBezTo>
                      <a:pt x="47" y="34"/>
                      <a:pt x="44" y="31"/>
                      <a:pt x="41" y="27"/>
                    </a:cubicBezTo>
                    <a:cubicBezTo>
                      <a:pt x="40" y="25"/>
                      <a:pt x="38" y="24"/>
                      <a:pt x="36" y="22"/>
                    </a:cubicBezTo>
                    <a:cubicBezTo>
                      <a:pt x="35" y="21"/>
                      <a:pt x="33" y="19"/>
                      <a:pt x="32" y="18"/>
                    </a:cubicBezTo>
                    <a:cubicBezTo>
                      <a:pt x="29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4" y="6"/>
                    </a:cubicBezTo>
                    <a:cubicBezTo>
                      <a:pt x="11" y="4"/>
                      <a:pt x="8" y="3"/>
                      <a:pt x="6" y="2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2" y="2"/>
                      <a:pt x="15" y="2"/>
                    </a:cubicBezTo>
                    <a:cubicBezTo>
                      <a:pt x="18" y="3"/>
                      <a:pt x="21" y="4"/>
                      <a:pt x="25" y="5"/>
                    </a:cubicBezTo>
                    <a:cubicBezTo>
                      <a:pt x="29" y="6"/>
                      <a:pt x="33" y="8"/>
                      <a:pt x="37" y="10"/>
                    </a:cubicBezTo>
                    <a:cubicBezTo>
                      <a:pt x="39" y="11"/>
                      <a:pt x="41" y="12"/>
                      <a:pt x="43" y="13"/>
                    </a:cubicBezTo>
                    <a:cubicBezTo>
                      <a:pt x="45" y="15"/>
                      <a:pt x="47" y="16"/>
                      <a:pt x="50" y="17"/>
                    </a:cubicBezTo>
                    <a:cubicBezTo>
                      <a:pt x="54" y="20"/>
                      <a:pt x="58" y="23"/>
                      <a:pt x="62" y="27"/>
                    </a:cubicBezTo>
                    <a:cubicBezTo>
                      <a:pt x="66" y="31"/>
                      <a:pt x="70" y="35"/>
                      <a:pt x="73" y="39"/>
                    </a:cubicBezTo>
                    <a:cubicBezTo>
                      <a:pt x="77" y="43"/>
                      <a:pt x="80" y="47"/>
                      <a:pt x="83" y="52"/>
                    </a:cubicBezTo>
                    <a:cubicBezTo>
                      <a:pt x="86" y="56"/>
                      <a:pt x="89" y="61"/>
                      <a:pt x="92" y="65"/>
                    </a:cubicBezTo>
                    <a:cubicBezTo>
                      <a:pt x="97" y="74"/>
                      <a:pt x="101" y="83"/>
                      <a:pt x="103" y="91"/>
                    </a:cubicBezTo>
                    <a:cubicBezTo>
                      <a:pt x="106" y="99"/>
                      <a:pt x="108" y="106"/>
                      <a:pt x="110" y="110"/>
                    </a:cubicBezTo>
                    <a:cubicBezTo>
                      <a:pt x="110" y="113"/>
                      <a:pt x="111" y="115"/>
                      <a:pt x="111" y="116"/>
                    </a:cubicBezTo>
                    <a:cubicBezTo>
                      <a:pt x="111" y="118"/>
                      <a:pt x="111" y="119"/>
                      <a:pt x="111" y="119"/>
                    </a:cubicBezTo>
                    <a:lnTo>
                      <a:pt x="71" y="12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0" name="Freeform 354"/>
              <p:cNvSpPr>
                <a:spLocks/>
              </p:cNvSpPr>
              <p:nvPr/>
            </p:nvSpPr>
            <p:spPr bwMode="auto">
              <a:xfrm>
                <a:off x="4221" y="3601"/>
                <a:ext cx="196" cy="229"/>
              </a:xfrm>
              <a:custGeom>
                <a:avLst/>
                <a:gdLst>
                  <a:gd name="T0" fmla="*/ 0 w 111"/>
                  <a:gd name="T1" fmla="*/ 119 h 122"/>
                  <a:gd name="T2" fmla="*/ 0 w 111"/>
                  <a:gd name="T3" fmla="*/ 116 h 122"/>
                  <a:gd name="T4" fmla="*/ 2 w 111"/>
                  <a:gd name="T5" fmla="*/ 110 h 122"/>
                  <a:gd name="T6" fmla="*/ 8 w 111"/>
                  <a:gd name="T7" fmla="*/ 91 h 122"/>
                  <a:gd name="T8" fmla="*/ 20 w 111"/>
                  <a:gd name="T9" fmla="*/ 65 h 122"/>
                  <a:gd name="T10" fmla="*/ 28 w 111"/>
                  <a:gd name="T11" fmla="*/ 52 h 122"/>
                  <a:gd name="T12" fmla="*/ 38 w 111"/>
                  <a:gd name="T13" fmla="*/ 39 h 122"/>
                  <a:gd name="T14" fmla="*/ 49 w 111"/>
                  <a:gd name="T15" fmla="*/ 27 h 122"/>
                  <a:gd name="T16" fmla="*/ 62 w 111"/>
                  <a:gd name="T17" fmla="*/ 17 h 122"/>
                  <a:gd name="T18" fmla="*/ 68 w 111"/>
                  <a:gd name="T19" fmla="*/ 13 h 122"/>
                  <a:gd name="T20" fmla="*/ 74 w 111"/>
                  <a:gd name="T21" fmla="*/ 10 h 122"/>
                  <a:gd name="T22" fmla="*/ 86 w 111"/>
                  <a:gd name="T23" fmla="*/ 5 h 122"/>
                  <a:gd name="T24" fmla="*/ 96 w 111"/>
                  <a:gd name="T25" fmla="*/ 2 h 122"/>
                  <a:gd name="T26" fmla="*/ 104 w 111"/>
                  <a:gd name="T27" fmla="*/ 1 h 122"/>
                  <a:gd name="T28" fmla="*/ 111 w 111"/>
                  <a:gd name="T29" fmla="*/ 0 h 122"/>
                  <a:gd name="T30" fmla="*/ 105 w 111"/>
                  <a:gd name="T31" fmla="*/ 2 h 122"/>
                  <a:gd name="T32" fmla="*/ 98 w 111"/>
                  <a:gd name="T33" fmla="*/ 6 h 122"/>
                  <a:gd name="T34" fmla="*/ 89 w 111"/>
                  <a:gd name="T35" fmla="*/ 11 h 122"/>
                  <a:gd name="T36" fmla="*/ 79 w 111"/>
                  <a:gd name="T37" fmla="*/ 18 h 122"/>
                  <a:gd name="T38" fmla="*/ 75 w 111"/>
                  <a:gd name="T39" fmla="*/ 22 h 122"/>
                  <a:gd name="T40" fmla="*/ 70 w 111"/>
                  <a:gd name="T41" fmla="*/ 27 h 122"/>
                  <a:gd name="T42" fmla="*/ 62 w 111"/>
                  <a:gd name="T43" fmla="*/ 38 h 122"/>
                  <a:gd name="T44" fmla="*/ 55 w 111"/>
                  <a:gd name="T45" fmla="*/ 50 h 122"/>
                  <a:gd name="T46" fmla="*/ 41 w 111"/>
                  <a:gd name="T47" fmla="*/ 99 h 122"/>
                  <a:gd name="T48" fmla="*/ 40 w 111"/>
                  <a:gd name="T49" fmla="*/ 116 h 122"/>
                  <a:gd name="T50" fmla="*/ 40 w 111"/>
                  <a:gd name="T51" fmla="*/ 120 h 122"/>
                  <a:gd name="T52" fmla="*/ 40 w 111"/>
                  <a:gd name="T53" fmla="*/ 121 h 122"/>
                  <a:gd name="T54" fmla="*/ 40 w 111"/>
                  <a:gd name="T55" fmla="*/ 122 h 122"/>
                  <a:gd name="T56" fmla="*/ 0 w 111"/>
                  <a:gd name="T57" fmla="*/ 11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" h="122">
                    <a:moveTo>
                      <a:pt x="0" y="119"/>
                    </a:moveTo>
                    <a:cubicBezTo>
                      <a:pt x="0" y="119"/>
                      <a:pt x="0" y="118"/>
                      <a:pt x="0" y="116"/>
                    </a:cubicBezTo>
                    <a:cubicBezTo>
                      <a:pt x="0" y="115"/>
                      <a:pt x="1" y="113"/>
                      <a:pt x="2" y="110"/>
                    </a:cubicBezTo>
                    <a:cubicBezTo>
                      <a:pt x="3" y="106"/>
                      <a:pt x="5" y="99"/>
                      <a:pt x="8" y="91"/>
                    </a:cubicBezTo>
                    <a:cubicBezTo>
                      <a:pt x="11" y="83"/>
                      <a:pt x="15" y="74"/>
                      <a:pt x="20" y="65"/>
                    </a:cubicBezTo>
                    <a:cubicBezTo>
                      <a:pt x="22" y="61"/>
                      <a:pt x="25" y="56"/>
                      <a:pt x="28" y="52"/>
                    </a:cubicBezTo>
                    <a:cubicBezTo>
                      <a:pt x="31" y="47"/>
                      <a:pt x="34" y="43"/>
                      <a:pt x="38" y="39"/>
                    </a:cubicBezTo>
                    <a:cubicBezTo>
                      <a:pt x="42" y="35"/>
                      <a:pt x="45" y="31"/>
                      <a:pt x="49" y="27"/>
                    </a:cubicBezTo>
                    <a:cubicBezTo>
                      <a:pt x="53" y="23"/>
                      <a:pt x="58" y="20"/>
                      <a:pt x="62" y="17"/>
                    </a:cubicBezTo>
                    <a:cubicBezTo>
                      <a:pt x="64" y="16"/>
                      <a:pt x="66" y="15"/>
                      <a:pt x="68" y="13"/>
                    </a:cubicBezTo>
                    <a:cubicBezTo>
                      <a:pt x="70" y="12"/>
                      <a:pt x="72" y="11"/>
                      <a:pt x="74" y="10"/>
                    </a:cubicBezTo>
                    <a:cubicBezTo>
                      <a:pt x="78" y="8"/>
                      <a:pt x="82" y="6"/>
                      <a:pt x="86" y="5"/>
                    </a:cubicBezTo>
                    <a:cubicBezTo>
                      <a:pt x="90" y="4"/>
                      <a:pt x="93" y="3"/>
                      <a:pt x="96" y="2"/>
                    </a:cubicBezTo>
                    <a:cubicBezTo>
                      <a:pt x="99" y="2"/>
                      <a:pt x="102" y="1"/>
                      <a:pt x="104" y="1"/>
                    </a:cubicBezTo>
                    <a:cubicBezTo>
                      <a:pt x="109" y="0"/>
                      <a:pt x="111" y="0"/>
                      <a:pt x="111" y="0"/>
                    </a:cubicBezTo>
                    <a:cubicBezTo>
                      <a:pt x="111" y="0"/>
                      <a:pt x="109" y="1"/>
                      <a:pt x="105" y="2"/>
                    </a:cubicBezTo>
                    <a:cubicBezTo>
                      <a:pt x="103" y="3"/>
                      <a:pt x="100" y="4"/>
                      <a:pt x="98" y="6"/>
                    </a:cubicBezTo>
                    <a:cubicBezTo>
                      <a:pt x="95" y="7"/>
                      <a:pt x="92" y="9"/>
                      <a:pt x="89" y="11"/>
                    </a:cubicBezTo>
                    <a:cubicBezTo>
                      <a:pt x="86" y="13"/>
                      <a:pt x="83" y="15"/>
                      <a:pt x="79" y="18"/>
                    </a:cubicBezTo>
                    <a:cubicBezTo>
                      <a:pt x="78" y="19"/>
                      <a:pt x="76" y="21"/>
                      <a:pt x="75" y="22"/>
                    </a:cubicBezTo>
                    <a:cubicBezTo>
                      <a:pt x="73" y="24"/>
                      <a:pt x="72" y="25"/>
                      <a:pt x="70" y="27"/>
                    </a:cubicBezTo>
                    <a:cubicBezTo>
                      <a:pt x="67" y="31"/>
                      <a:pt x="64" y="34"/>
                      <a:pt x="62" y="38"/>
                    </a:cubicBezTo>
                    <a:cubicBezTo>
                      <a:pt x="59" y="42"/>
                      <a:pt x="57" y="46"/>
                      <a:pt x="55" y="50"/>
                    </a:cubicBezTo>
                    <a:cubicBezTo>
                      <a:pt x="46" y="67"/>
                      <a:pt x="43" y="86"/>
                      <a:pt x="41" y="99"/>
                    </a:cubicBezTo>
                    <a:cubicBezTo>
                      <a:pt x="40" y="106"/>
                      <a:pt x="40" y="112"/>
                      <a:pt x="40" y="116"/>
                    </a:cubicBezTo>
                    <a:cubicBezTo>
                      <a:pt x="40" y="118"/>
                      <a:pt x="40" y="119"/>
                      <a:pt x="40" y="120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2"/>
                      <a:pt x="40" y="122"/>
                      <a:pt x="40" y="122"/>
                    </a:cubicBez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1" name="Freeform 355"/>
              <p:cNvSpPr>
                <a:spLocks/>
              </p:cNvSpPr>
              <p:nvPr/>
            </p:nvSpPr>
            <p:spPr bwMode="auto">
              <a:xfrm>
                <a:off x="4100" y="3699"/>
                <a:ext cx="200" cy="131"/>
              </a:xfrm>
              <a:custGeom>
                <a:avLst/>
                <a:gdLst>
                  <a:gd name="T0" fmla="*/ 73 w 113"/>
                  <a:gd name="T1" fmla="*/ 70 h 70"/>
                  <a:gd name="T2" fmla="*/ 73 w 113"/>
                  <a:gd name="T3" fmla="*/ 70 h 70"/>
                  <a:gd name="T4" fmla="*/ 73 w 113"/>
                  <a:gd name="T5" fmla="*/ 69 h 70"/>
                  <a:gd name="T6" fmla="*/ 73 w 113"/>
                  <a:gd name="T7" fmla="*/ 68 h 70"/>
                  <a:gd name="T8" fmla="*/ 73 w 113"/>
                  <a:gd name="T9" fmla="*/ 67 h 70"/>
                  <a:gd name="T10" fmla="*/ 73 w 113"/>
                  <a:gd name="T11" fmla="*/ 62 h 70"/>
                  <a:gd name="T12" fmla="*/ 72 w 113"/>
                  <a:gd name="T13" fmla="*/ 56 h 70"/>
                  <a:gd name="T14" fmla="*/ 69 w 113"/>
                  <a:gd name="T15" fmla="*/ 49 h 70"/>
                  <a:gd name="T16" fmla="*/ 65 w 113"/>
                  <a:gd name="T17" fmla="*/ 41 h 70"/>
                  <a:gd name="T18" fmla="*/ 63 w 113"/>
                  <a:gd name="T19" fmla="*/ 37 h 70"/>
                  <a:gd name="T20" fmla="*/ 60 w 113"/>
                  <a:gd name="T21" fmla="*/ 33 h 70"/>
                  <a:gd name="T22" fmla="*/ 57 w 113"/>
                  <a:gd name="T23" fmla="*/ 30 h 70"/>
                  <a:gd name="T24" fmla="*/ 53 w 113"/>
                  <a:gd name="T25" fmla="*/ 26 h 70"/>
                  <a:gd name="T26" fmla="*/ 45 w 113"/>
                  <a:gd name="T27" fmla="*/ 19 h 70"/>
                  <a:gd name="T28" fmla="*/ 36 w 113"/>
                  <a:gd name="T29" fmla="*/ 14 h 70"/>
                  <a:gd name="T30" fmla="*/ 27 w 113"/>
                  <a:gd name="T31" fmla="*/ 10 h 70"/>
                  <a:gd name="T32" fmla="*/ 18 w 113"/>
                  <a:gd name="T33" fmla="*/ 7 h 70"/>
                  <a:gd name="T34" fmla="*/ 15 w 113"/>
                  <a:gd name="T35" fmla="*/ 5 h 70"/>
                  <a:gd name="T36" fmla="*/ 11 w 113"/>
                  <a:gd name="T37" fmla="*/ 5 h 70"/>
                  <a:gd name="T38" fmla="*/ 5 w 113"/>
                  <a:gd name="T39" fmla="*/ 3 h 70"/>
                  <a:gd name="T40" fmla="*/ 0 w 113"/>
                  <a:gd name="T41" fmla="*/ 2 h 70"/>
                  <a:gd name="T42" fmla="*/ 5 w 113"/>
                  <a:gd name="T43" fmla="*/ 2 h 70"/>
                  <a:gd name="T44" fmla="*/ 11 w 113"/>
                  <a:gd name="T45" fmla="*/ 1 h 70"/>
                  <a:gd name="T46" fmla="*/ 15 w 113"/>
                  <a:gd name="T47" fmla="*/ 0 h 70"/>
                  <a:gd name="T48" fmla="*/ 19 w 113"/>
                  <a:gd name="T49" fmla="*/ 0 h 70"/>
                  <a:gd name="T50" fmla="*/ 29 w 113"/>
                  <a:gd name="T51" fmla="*/ 0 h 70"/>
                  <a:gd name="T52" fmla="*/ 40 w 113"/>
                  <a:gd name="T53" fmla="*/ 2 h 70"/>
                  <a:gd name="T54" fmla="*/ 52 w 113"/>
                  <a:gd name="T55" fmla="*/ 4 h 70"/>
                  <a:gd name="T56" fmla="*/ 64 w 113"/>
                  <a:gd name="T57" fmla="*/ 9 h 70"/>
                  <a:gd name="T58" fmla="*/ 70 w 113"/>
                  <a:gd name="T59" fmla="*/ 12 h 70"/>
                  <a:gd name="T60" fmla="*/ 76 w 113"/>
                  <a:gd name="T61" fmla="*/ 15 h 70"/>
                  <a:gd name="T62" fmla="*/ 81 w 113"/>
                  <a:gd name="T63" fmla="*/ 19 h 70"/>
                  <a:gd name="T64" fmla="*/ 86 w 113"/>
                  <a:gd name="T65" fmla="*/ 23 h 70"/>
                  <a:gd name="T66" fmla="*/ 95 w 113"/>
                  <a:gd name="T67" fmla="*/ 32 h 70"/>
                  <a:gd name="T68" fmla="*/ 102 w 113"/>
                  <a:gd name="T69" fmla="*/ 41 h 70"/>
                  <a:gd name="T70" fmla="*/ 107 w 113"/>
                  <a:gd name="T71" fmla="*/ 49 h 70"/>
                  <a:gd name="T72" fmla="*/ 111 w 113"/>
                  <a:gd name="T73" fmla="*/ 56 h 70"/>
                  <a:gd name="T74" fmla="*/ 112 w 113"/>
                  <a:gd name="T75" fmla="*/ 59 h 70"/>
                  <a:gd name="T76" fmla="*/ 113 w 113"/>
                  <a:gd name="T77" fmla="*/ 61 h 70"/>
                  <a:gd name="T78" fmla="*/ 113 w 113"/>
                  <a:gd name="T79" fmla="*/ 63 h 70"/>
                  <a:gd name="T80" fmla="*/ 113 w 113"/>
                  <a:gd name="T81" fmla="*/ 63 h 70"/>
                  <a:gd name="T82" fmla="*/ 73 w 113"/>
                  <a:gd name="T8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3" h="70">
                    <a:moveTo>
                      <a:pt x="73" y="70"/>
                    </a:moveTo>
                    <a:cubicBezTo>
                      <a:pt x="73" y="70"/>
                      <a:pt x="73" y="70"/>
                      <a:pt x="73" y="70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69"/>
                      <a:pt x="73" y="69"/>
                      <a:pt x="73" y="68"/>
                    </a:cubicBezTo>
                    <a:cubicBezTo>
                      <a:pt x="73" y="68"/>
                      <a:pt x="73" y="67"/>
                      <a:pt x="73" y="67"/>
                    </a:cubicBezTo>
                    <a:cubicBezTo>
                      <a:pt x="73" y="65"/>
                      <a:pt x="73" y="64"/>
                      <a:pt x="73" y="62"/>
                    </a:cubicBezTo>
                    <a:cubicBezTo>
                      <a:pt x="73" y="60"/>
                      <a:pt x="72" y="58"/>
                      <a:pt x="72" y="56"/>
                    </a:cubicBezTo>
                    <a:cubicBezTo>
                      <a:pt x="71" y="54"/>
                      <a:pt x="70" y="51"/>
                      <a:pt x="69" y="49"/>
                    </a:cubicBezTo>
                    <a:cubicBezTo>
                      <a:pt x="68" y="46"/>
                      <a:pt x="67" y="44"/>
                      <a:pt x="65" y="41"/>
                    </a:cubicBezTo>
                    <a:cubicBezTo>
                      <a:pt x="65" y="40"/>
                      <a:pt x="64" y="38"/>
                      <a:pt x="63" y="37"/>
                    </a:cubicBezTo>
                    <a:cubicBezTo>
                      <a:pt x="62" y="36"/>
                      <a:pt x="61" y="35"/>
                      <a:pt x="60" y="33"/>
                    </a:cubicBezTo>
                    <a:cubicBezTo>
                      <a:pt x="59" y="32"/>
                      <a:pt x="58" y="31"/>
                      <a:pt x="57" y="30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1" y="24"/>
                      <a:pt x="48" y="21"/>
                      <a:pt x="45" y="19"/>
                    </a:cubicBezTo>
                    <a:cubicBezTo>
                      <a:pt x="42" y="18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8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1"/>
                      <a:pt x="9" y="1"/>
                      <a:pt x="11" y="1"/>
                    </a:cubicBezTo>
                    <a:cubicBezTo>
                      <a:pt x="12" y="1"/>
                      <a:pt x="14" y="1"/>
                      <a:pt x="15" y="0"/>
                    </a:cubicBezTo>
                    <a:cubicBezTo>
                      <a:pt x="16" y="0"/>
                      <a:pt x="18" y="0"/>
                      <a:pt x="19" y="0"/>
                    </a:cubicBezTo>
                    <a:cubicBezTo>
                      <a:pt x="22" y="0"/>
                      <a:pt x="26" y="0"/>
                      <a:pt x="29" y="0"/>
                    </a:cubicBezTo>
                    <a:cubicBezTo>
                      <a:pt x="33" y="1"/>
                      <a:pt x="36" y="1"/>
                      <a:pt x="40" y="2"/>
                    </a:cubicBezTo>
                    <a:cubicBezTo>
                      <a:pt x="44" y="2"/>
                      <a:pt x="48" y="3"/>
                      <a:pt x="52" y="4"/>
                    </a:cubicBezTo>
                    <a:cubicBezTo>
                      <a:pt x="56" y="5"/>
                      <a:pt x="60" y="7"/>
                      <a:pt x="64" y="9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2" y="13"/>
                      <a:pt x="74" y="14"/>
                      <a:pt x="76" y="15"/>
                    </a:cubicBezTo>
                    <a:cubicBezTo>
                      <a:pt x="78" y="16"/>
                      <a:pt x="80" y="17"/>
                      <a:pt x="81" y="19"/>
                    </a:cubicBezTo>
                    <a:cubicBezTo>
                      <a:pt x="83" y="20"/>
                      <a:pt x="85" y="21"/>
                      <a:pt x="86" y="23"/>
                    </a:cubicBezTo>
                    <a:cubicBezTo>
                      <a:pt x="90" y="25"/>
                      <a:pt x="93" y="29"/>
                      <a:pt x="95" y="32"/>
                    </a:cubicBezTo>
                    <a:cubicBezTo>
                      <a:pt x="98" y="35"/>
                      <a:pt x="100" y="38"/>
                      <a:pt x="102" y="41"/>
                    </a:cubicBezTo>
                    <a:cubicBezTo>
                      <a:pt x="104" y="43"/>
                      <a:pt x="106" y="46"/>
                      <a:pt x="107" y="49"/>
                    </a:cubicBezTo>
                    <a:cubicBezTo>
                      <a:pt x="109" y="51"/>
                      <a:pt x="110" y="54"/>
                      <a:pt x="111" y="56"/>
                    </a:cubicBezTo>
                    <a:cubicBezTo>
                      <a:pt x="111" y="57"/>
                      <a:pt x="112" y="58"/>
                      <a:pt x="112" y="59"/>
                    </a:cubicBezTo>
                    <a:cubicBezTo>
                      <a:pt x="112" y="59"/>
                      <a:pt x="113" y="60"/>
                      <a:pt x="113" y="61"/>
                    </a:cubicBezTo>
                    <a:cubicBezTo>
                      <a:pt x="113" y="62"/>
                      <a:pt x="113" y="62"/>
                      <a:pt x="113" y="63"/>
                    </a:cubicBezTo>
                    <a:cubicBezTo>
                      <a:pt x="113" y="63"/>
                      <a:pt x="113" y="63"/>
                      <a:pt x="113" y="63"/>
                    </a:cubicBezTo>
                    <a:lnTo>
                      <a:pt x="73" y="7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2" name="Freeform 356"/>
              <p:cNvSpPr>
                <a:spLocks/>
              </p:cNvSpPr>
              <p:nvPr/>
            </p:nvSpPr>
            <p:spPr bwMode="auto">
              <a:xfrm>
                <a:off x="4235" y="3699"/>
                <a:ext cx="202" cy="131"/>
              </a:xfrm>
              <a:custGeom>
                <a:avLst/>
                <a:gdLst>
                  <a:gd name="T0" fmla="*/ 0 w 114"/>
                  <a:gd name="T1" fmla="*/ 63 h 70"/>
                  <a:gd name="T2" fmla="*/ 0 w 114"/>
                  <a:gd name="T3" fmla="*/ 63 h 70"/>
                  <a:gd name="T4" fmla="*/ 1 w 114"/>
                  <a:gd name="T5" fmla="*/ 61 h 70"/>
                  <a:gd name="T6" fmla="*/ 2 w 114"/>
                  <a:gd name="T7" fmla="*/ 59 h 70"/>
                  <a:gd name="T8" fmla="*/ 3 w 114"/>
                  <a:gd name="T9" fmla="*/ 56 h 70"/>
                  <a:gd name="T10" fmla="*/ 6 w 114"/>
                  <a:gd name="T11" fmla="*/ 49 h 70"/>
                  <a:gd name="T12" fmla="*/ 12 w 114"/>
                  <a:gd name="T13" fmla="*/ 41 h 70"/>
                  <a:gd name="T14" fmla="*/ 18 w 114"/>
                  <a:gd name="T15" fmla="*/ 32 h 70"/>
                  <a:gd name="T16" fmla="*/ 27 w 114"/>
                  <a:gd name="T17" fmla="*/ 23 h 70"/>
                  <a:gd name="T18" fmla="*/ 32 w 114"/>
                  <a:gd name="T19" fmla="*/ 19 h 70"/>
                  <a:gd name="T20" fmla="*/ 38 w 114"/>
                  <a:gd name="T21" fmla="*/ 15 h 70"/>
                  <a:gd name="T22" fmla="*/ 44 w 114"/>
                  <a:gd name="T23" fmla="*/ 12 h 70"/>
                  <a:gd name="T24" fmla="*/ 50 w 114"/>
                  <a:gd name="T25" fmla="*/ 9 h 70"/>
                  <a:gd name="T26" fmla="*/ 62 w 114"/>
                  <a:gd name="T27" fmla="*/ 4 h 70"/>
                  <a:gd name="T28" fmla="*/ 74 w 114"/>
                  <a:gd name="T29" fmla="*/ 2 h 70"/>
                  <a:gd name="T30" fmla="*/ 85 w 114"/>
                  <a:gd name="T31" fmla="*/ 0 h 70"/>
                  <a:gd name="T32" fmla="*/ 94 w 114"/>
                  <a:gd name="T33" fmla="*/ 0 h 70"/>
                  <a:gd name="T34" fmla="*/ 99 w 114"/>
                  <a:gd name="T35" fmla="*/ 0 h 70"/>
                  <a:gd name="T36" fmla="*/ 103 w 114"/>
                  <a:gd name="T37" fmla="*/ 1 h 70"/>
                  <a:gd name="T38" fmla="*/ 109 w 114"/>
                  <a:gd name="T39" fmla="*/ 2 h 70"/>
                  <a:gd name="T40" fmla="*/ 114 w 114"/>
                  <a:gd name="T41" fmla="*/ 2 h 70"/>
                  <a:gd name="T42" fmla="*/ 109 w 114"/>
                  <a:gd name="T43" fmla="*/ 3 h 70"/>
                  <a:gd name="T44" fmla="*/ 103 w 114"/>
                  <a:gd name="T45" fmla="*/ 5 h 70"/>
                  <a:gd name="T46" fmla="*/ 99 w 114"/>
                  <a:gd name="T47" fmla="*/ 5 h 70"/>
                  <a:gd name="T48" fmla="*/ 95 w 114"/>
                  <a:gd name="T49" fmla="*/ 7 h 70"/>
                  <a:gd name="T50" fmla="*/ 87 w 114"/>
                  <a:gd name="T51" fmla="*/ 10 h 70"/>
                  <a:gd name="T52" fmla="*/ 78 w 114"/>
                  <a:gd name="T53" fmla="*/ 14 h 70"/>
                  <a:gd name="T54" fmla="*/ 69 w 114"/>
                  <a:gd name="T55" fmla="*/ 19 h 70"/>
                  <a:gd name="T56" fmla="*/ 61 w 114"/>
                  <a:gd name="T57" fmla="*/ 26 h 70"/>
                  <a:gd name="T58" fmla="*/ 57 w 114"/>
                  <a:gd name="T59" fmla="*/ 30 h 70"/>
                  <a:gd name="T60" fmla="*/ 54 w 114"/>
                  <a:gd name="T61" fmla="*/ 33 h 70"/>
                  <a:gd name="T62" fmla="*/ 51 w 114"/>
                  <a:gd name="T63" fmla="*/ 37 h 70"/>
                  <a:gd name="T64" fmla="*/ 48 w 114"/>
                  <a:gd name="T65" fmla="*/ 41 h 70"/>
                  <a:gd name="T66" fmla="*/ 45 w 114"/>
                  <a:gd name="T67" fmla="*/ 49 h 70"/>
                  <a:gd name="T68" fmla="*/ 42 w 114"/>
                  <a:gd name="T69" fmla="*/ 56 h 70"/>
                  <a:gd name="T70" fmla="*/ 41 w 114"/>
                  <a:gd name="T71" fmla="*/ 62 h 70"/>
                  <a:gd name="T72" fmla="*/ 40 w 114"/>
                  <a:gd name="T73" fmla="*/ 67 h 70"/>
                  <a:gd name="T74" fmla="*/ 40 w 114"/>
                  <a:gd name="T75" fmla="*/ 68 h 70"/>
                  <a:gd name="T76" fmla="*/ 41 w 114"/>
                  <a:gd name="T77" fmla="*/ 69 h 70"/>
                  <a:gd name="T78" fmla="*/ 41 w 114"/>
                  <a:gd name="T79" fmla="*/ 70 h 70"/>
                  <a:gd name="T80" fmla="*/ 41 w 114"/>
                  <a:gd name="T81" fmla="*/ 70 h 70"/>
                  <a:gd name="T82" fmla="*/ 0 w 114"/>
                  <a:gd name="T83" fmla="*/ 6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4" h="70">
                    <a:moveTo>
                      <a:pt x="0" y="63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1" y="62"/>
                      <a:pt x="1" y="62"/>
                      <a:pt x="1" y="61"/>
                    </a:cubicBezTo>
                    <a:cubicBezTo>
                      <a:pt x="1" y="60"/>
                      <a:pt x="1" y="59"/>
                      <a:pt x="2" y="59"/>
                    </a:cubicBezTo>
                    <a:cubicBezTo>
                      <a:pt x="2" y="58"/>
                      <a:pt x="3" y="57"/>
                      <a:pt x="3" y="56"/>
                    </a:cubicBezTo>
                    <a:cubicBezTo>
                      <a:pt x="4" y="54"/>
                      <a:pt x="5" y="51"/>
                      <a:pt x="6" y="49"/>
                    </a:cubicBezTo>
                    <a:cubicBezTo>
                      <a:pt x="8" y="46"/>
                      <a:pt x="9" y="43"/>
                      <a:pt x="12" y="41"/>
                    </a:cubicBezTo>
                    <a:cubicBezTo>
                      <a:pt x="13" y="38"/>
                      <a:pt x="16" y="35"/>
                      <a:pt x="18" y="32"/>
                    </a:cubicBezTo>
                    <a:cubicBezTo>
                      <a:pt x="21" y="29"/>
                      <a:pt x="24" y="25"/>
                      <a:pt x="27" y="23"/>
                    </a:cubicBezTo>
                    <a:cubicBezTo>
                      <a:pt x="29" y="21"/>
                      <a:pt x="31" y="20"/>
                      <a:pt x="32" y="19"/>
                    </a:cubicBezTo>
                    <a:cubicBezTo>
                      <a:pt x="34" y="17"/>
                      <a:pt x="36" y="16"/>
                      <a:pt x="38" y="15"/>
                    </a:cubicBezTo>
                    <a:cubicBezTo>
                      <a:pt x="40" y="14"/>
                      <a:pt x="42" y="13"/>
                      <a:pt x="44" y="12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4" y="7"/>
                      <a:pt x="58" y="5"/>
                      <a:pt x="62" y="4"/>
                    </a:cubicBezTo>
                    <a:cubicBezTo>
                      <a:pt x="66" y="3"/>
                      <a:pt x="70" y="2"/>
                      <a:pt x="74" y="2"/>
                    </a:cubicBezTo>
                    <a:cubicBezTo>
                      <a:pt x="77" y="1"/>
                      <a:pt x="81" y="1"/>
                      <a:pt x="85" y="0"/>
                    </a:cubicBezTo>
                    <a:cubicBezTo>
                      <a:pt x="88" y="0"/>
                      <a:pt x="91" y="0"/>
                      <a:pt x="94" y="0"/>
                    </a:cubicBezTo>
                    <a:cubicBezTo>
                      <a:pt x="96" y="0"/>
                      <a:pt x="97" y="0"/>
                      <a:pt x="99" y="0"/>
                    </a:cubicBezTo>
                    <a:cubicBezTo>
                      <a:pt x="100" y="1"/>
                      <a:pt x="101" y="1"/>
                      <a:pt x="103" y="1"/>
                    </a:cubicBezTo>
                    <a:cubicBezTo>
                      <a:pt x="105" y="1"/>
                      <a:pt x="107" y="1"/>
                      <a:pt x="109" y="2"/>
                    </a:cubicBezTo>
                    <a:cubicBezTo>
                      <a:pt x="112" y="2"/>
                      <a:pt x="114" y="2"/>
                      <a:pt x="114" y="2"/>
                    </a:cubicBezTo>
                    <a:cubicBezTo>
                      <a:pt x="114" y="2"/>
                      <a:pt x="112" y="3"/>
                      <a:pt x="109" y="3"/>
                    </a:cubicBezTo>
                    <a:cubicBezTo>
                      <a:pt x="107" y="4"/>
                      <a:pt x="105" y="4"/>
                      <a:pt x="103" y="5"/>
                    </a:cubicBezTo>
                    <a:cubicBezTo>
                      <a:pt x="102" y="5"/>
                      <a:pt x="101" y="5"/>
                      <a:pt x="99" y="5"/>
                    </a:cubicBezTo>
                    <a:cubicBezTo>
                      <a:pt x="98" y="6"/>
                      <a:pt x="97" y="6"/>
                      <a:pt x="95" y="7"/>
                    </a:cubicBezTo>
                    <a:cubicBezTo>
                      <a:pt x="93" y="8"/>
                      <a:pt x="90" y="9"/>
                      <a:pt x="87" y="10"/>
                    </a:cubicBezTo>
                    <a:cubicBezTo>
                      <a:pt x="84" y="11"/>
                      <a:pt x="81" y="12"/>
                      <a:pt x="78" y="14"/>
                    </a:cubicBezTo>
                    <a:cubicBezTo>
                      <a:pt x="75" y="15"/>
                      <a:pt x="72" y="18"/>
                      <a:pt x="69" y="19"/>
                    </a:cubicBezTo>
                    <a:cubicBezTo>
                      <a:pt x="66" y="21"/>
                      <a:pt x="63" y="24"/>
                      <a:pt x="61" y="26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6" y="31"/>
                      <a:pt x="55" y="32"/>
                      <a:pt x="54" y="33"/>
                    </a:cubicBezTo>
                    <a:cubicBezTo>
                      <a:pt x="53" y="35"/>
                      <a:pt x="52" y="36"/>
                      <a:pt x="51" y="37"/>
                    </a:cubicBezTo>
                    <a:cubicBezTo>
                      <a:pt x="50" y="38"/>
                      <a:pt x="49" y="40"/>
                      <a:pt x="48" y="41"/>
                    </a:cubicBezTo>
                    <a:cubicBezTo>
                      <a:pt x="47" y="44"/>
                      <a:pt x="46" y="46"/>
                      <a:pt x="45" y="49"/>
                    </a:cubicBezTo>
                    <a:cubicBezTo>
                      <a:pt x="44" y="51"/>
                      <a:pt x="43" y="54"/>
                      <a:pt x="42" y="56"/>
                    </a:cubicBezTo>
                    <a:cubicBezTo>
                      <a:pt x="42" y="58"/>
                      <a:pt x="41" y="60"/>
                      <a:pt x="41" y="62"/>
                    </a:cubicBezTo>
                    <a:cubicBezTo>
                      <a:pt x="41" y="64"/>
                      <a:pt x="41" y="65"/>
                      <a:pt x="40" y="67"/>
                    </a:cubicBezTo>
                    <a:cubicBezTo>
                      <a:pt x="40" y="67"/>
                      <a:pt x="40" y="68"/>
                      <a:pt x="40" y="68"/>
                    </a:cubicBezTo>
                    <a:cubicBezTo>
                      <a:pt x="40" y="69"/>
                      <a:pt x="41" y="69"/>
                      <a:pt x="41" y="69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0"/>
                      <a:pt x="41" y="70"/>
                      <a:pt x="41" y="70"/>
                    </a:cubicBez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3" name="Freeform 357"/>
              <p:cNvSpPr>
                <a:spLocks/>
              </p:cNvSpPr>
              <p:nvPr/>
            </p:nvSpPr>
            <p:spPr bwMode="auto">
              <a:xfrm>
                <a:off x="4231" y="3577"/>
                <a:ext cx="73" cy="217"/>
              </a:xfrm>
              <a:custGeom>
                <a:avLst/>
                <a:gdLst>
                  <a:gd name="T0" fmla="*/ 0 w 41"/>
                  <a:gd name="T1" fmla="*/ 111 h 116"/>
                  <a:gd name="T2" fmla="*/ 1 w 41"/>
                  <a:gd name="T3" fmla="*/ 110 h 116"/>
                  <a:gd name="T4" fmla="*/ 2 w 41"/>
                  <a:gd name="T5" fmla="*/ 107 h 116"/>
                  <a:gd name="T6" fmla="*/ 5 w 41"/>
                  <a:gd name="T7" fmla="*/ 94 h 116"/>
                  <a:gd name="T8" fmla="*/ 12 w 41"/>
                  <a:gd name="T9" fmla="*/ 56 h 116"/>
                  <a:gd name="T10" fmla="*/ 13 w 41"/>
                  <a:gd name="T11" fmla="*/ 35 h 116"/>
                  <a:gd name="T12" fmla="*/ 11 w 41"/>
                  <a:gd name="T13" fmla="*/ 17 h 116"/>
                  <a:gd name="T14" fmla="*/ 9 w 41"/>
                  <a:gd name="T15" fmla="*/ 10 h 116"/>
                  <a:gd name="T16" fmla="*/ 7 w 41"/>
                  <a:gd name="T17" fmla="*/ 4 h 116"/>
                  <a:gd name="T18" fmla="*/ 5 w 41"/>
                  <a:gd name="T19" fmla="*/ 1 h 116"/>
                  <a:gd name="T20" fmla="*/ 4 w 41"/>
                  <a:gd name="T21" fmla="*/ 0 h 116"/>
                  <a:gd name="T22" fmla="*/ 5 w 41"/>
                  <a:gd name="T23" fmla="*/ 1 h 116"/>
                  <a:gd name="T24" fmla="*/ 8 w 41"/>
                  <a:gd name="T25" fmla="*/ 3 h 116"/>
                  <a:gd name="T26" fmla="*/ 12 w 41"/>
                  <a:gd name="T27" fmla="*/ 8 h 116"/>
                  <a:gd name="T28" fmla="*/ 17 w 41"/>
                  <a:gd name="T29" fmla="*/ 14 h 116"/>
                  <a:gd name="T30" fmla="*/ 25 w 41"/>
                  <a:gd name="T31" fmla="*/ 32 h 116"/>
                  <a:gd name="T32" fmla="*/ 32 w 41"/>
                  <a:gd name="T33" fmla="*/ 54 h 116"/>
                  <a:gd name="T34" fmla="*/ 39 w 41"/>
                  <a:gd name="T35" fmla="*/ 96 h 116"/>
                  <a:gd name="T36" fmla="*/ 41 w 41"/>
                  <a:gd name="T37" fmla="*/ 110 h 116"/>
                  <a:gd name="T38" fmla="*/ 41 w 41"/>
                  <a:gd name="T39" fmla="*/ 114 h 116"/>
                  <a:gd name="T40" fmla="*/ 41 w 41"/>
                  <a:gd name="T41" fmla="*/ 116 h 116"/>
                  <a:gd name="T42" fmla="*/ 0 w 41"/>
                  <a:gd name="T43" fmla="*/ 1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116">
                    <a:moveTo>
                      <a:pt x="0" y="111"/>
                    </a:moveTo>
                    <a:cubicBezTo>
                      <a:pt x="0" y="111"/>
                      <a:pt x="0" y="111"/>
                      <a:pt x="1" y="110"/>
                    </a:cubicBezTo>
                    <a:cubicBezTo>
                      <a:pt x="1" y="109"/>
                      <a:pt x="1" y="108"/>
                      <a:pt x="2" y="107"/>
                    </a:cubicBezTo>
                    <a:cubicBezTo>
                      <a:pt x="2" y="104"/>
                      <a:pt x="4" y="99"/>
                      <a:pt x="5" y="94"/>
                    </a:cubicBezTo>
                    <a:cubicBezTo>
                      <a:pt x="7" y="84"/>
                      <a:pt x="10" y="70"/>
                      <a:pt x="12" y="56"/>
                    </a:cubicBezTo>
                    <a:cubicBezTo>
                      <a:pt x="12" y="49"/>
                      <a:pt x="13" y="41"/>
                      <a:pt x="13" y="35"/>
                    </a:cubicBezTo>
                    <a:cubicBezTo>
                      <a:pt x="13" y="28"/>
                      <a:pt x="12" y="22"/>
                      <a:pt x="11" y="17"/>
                    </a:cubicBezTo>
                    <a:cubicBezTo>
                      <a:pt x="10" y="14"/>
                      <a:pt x="10" y="12"/>
                      <a:pt x="9" y="10"/>
                    </a:cubicBezTo>
                    <a:cubicBezTo>
                      <a:pt x="8" y="8"/>
                      <a:pt x="7" y="6"/>
                      <a:pt x="7" y="4"/>
                    </a:cubicBezTo>
                    <a:cubicBezTo>
                      <a:pt x="6" y="3"/>
                      <a:pt x="5" y="2"/>
                      <a:pt x="5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5" y="1"/>
                    </a:cubicBezTo>
                    <a:cubicBezTo>
                      <a:pt x="6" y="1"/>
                      <a:pt x="7" y="2"/>
                      <a:pt x="8" y="3"/>
                    </a:cubicBezTo>
                    <a:cubicBezTo>
                      <a:pt x="9" y="5"/>
                      <a:pt x="11" y="6"/>
                      <a:pt x="12" y="8"/>
                    </a:cubicBezTo>
                    <a:cubicBezTo>
                      <a:pt x="14" y="10"/>
                      <a:pt x="15" y="12"/>
                      <a:pt x="17" y="14"/>
                    </a:cubicBezTo>
                    <a:cubicBezTo>
                      <a:pt x="20" y="19"/>
                      <a:pt x="23" y="25"/>
                      <a:pt x="25" y="32"/>
                    </a:cubicBezTo>
                    <a:cubicBezTo>
                      <a:pt x="28" y="39"/>
                      <a:pt x="30" y="47"/>
                      <a:pt x="32" y="54"/>
                    </a:cubicBezTo>
                    <a:cubicBezTo>
                      <a:pt x="36" y="69"/>
                      <a:pt x="38" y="84"/>
                      <a:pt x="39" y="96"/>
                    </a:cubicBezTo>
                    <a:cubicBezTo>
                      <a:pt x="40" y="102"/>
                      <a:pt x="40" y="107"/>
                      <a:pt x="41" y="110"/>
                    </a:cubicBezTo>
                    <a:cubicBezTo>
                      <a:pt x="41" y="112"/>
                      <a:pt x="41" y="113"/>
                      <a:pt x="41" y="114"/>
                    </a:cubicBezTo>
                    <a:cubicBezTo>
                      <a:pt x="41" y="115"/>
                      <a:pt x="41" y="116"/>
                      <a:pt x="41" y="116"/>
                    </a:cubicBez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4" name="Freeform 358"/>
              <p:cNvSpPr>
                <a:spLocks/>
              </p:cNvSpPr>
              <p:nvPr/>
            </p:nvSpPr>
            <p:spPr bwMode="auto">
              <a:xfrm>
                <a:off x="4120" y="3654"/>
                <a:ext cx="33" cy="50"/>
              </a:xfrm>
              <a:custGeom>
                <a:avLst/>
                <a:gdLst>
                  <a:gd name="T0" fmla="*/ 4 w 19"/>
                  <a:gd name="T1" fmla="*/ 0 h 27"/>
                  <a:gd name="T2" fmla="*/ 9 w 19"/>
                  <a:gd name="T3" fmla="*/ 4 h 27"/>
                  <a:gd name="T4" fmla="*/ 14 w 19"/>
                  <a:gd name="T5" fmla="*/ 0 h 27"/>
                  <a:gd name="T6" fmla="*/ 9 w 19"/>
                  <a:gd name="T7" fmla="*/ 27 h 27"/>
                  <a:gd name="T8" fmla="*/ 4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0"/>
                    </a:moveTo>
                    <a:cubicBezTo>
                      <a:pt x="8" y="0"/>
                      <a:pt x="7" y="4"/>
                      <a:pt x="9" y="4"/>
                    </a:cubicBezTo>
                    <a:cubicBezTo>
                      <a:pt x="12" y="4"/>
                      <a:pt x="11" y="0"/>
                      <a:pt x="14" y="0"/>
                    </a:cubicBezTo>
                    <a:cubicBezTo>
                      <a:pt x="18" y="0"/>
                      <a:pt x="19" y="7"/>
                      <a:pt x="9" y="27"/>
                    </a:cubicBezTo>
                    <a:cubicBezTo>
                      <a:pt x="0" y="6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5" name="Freeform 359"/>
              <p:cNvSpPr>
                <a:spLocks/>
              </p:cNvSpPr>
              <p:nvPr/>
            </p:nvSpPr>
            <p:spPr bwMode="auto">
              <a:xfrm>
                <a:off x="4136" y="3657"/>
                <a:ext cx="44" cy="47"/>
              </a:xfrm>
              <a:custGeom>
                <a:avLst/>
                <a:gdLst>
                  <a:gd name="T0" fmla="*/ 16 w 25"/>
                  <a:gd name="T1" fmla="*/ 2 h 25"/>
                  <a:gd name="T2" fmla="*/ 17 w 25"/>
                  <a:gd name="T3" fmla="*/ 8 h 25"/>
                  <a:gd name="T4" fmla="*/ 23 w 25"/>
                  <a:gd name="T5" fmla="*/ 10 h 25"/>
                  <a:gd name="T6" fmla="*/ 0 w 25"/>
                  <a:gd name="T7" fmla="*/ 25 h 25"/>
                  <a:gd name="T8" fmla="*/ 16 w 25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6" y="2"/>
                    </a:moveTo>
                    <a:cubicBezTo>
                      <a:pt x="18" y="5"/>
                      <a:pt x="15" y="7"/>
                      <a:pt x="17" y="8"/>
                    </a:cubicBezTo>
                    <a:cubicBezTo>
                      <a:pt x="18" y="10"/>
                      <a:pt x="20" y="7"/>
                      <a:pt x="23" y="10"/>
                    </a:cubicBezTo>
                    <a:cubicBezTo>
                      <a:pt x="25" y="12"/>
                      <a:pt x="21" y="17"/>
                      <a:pt x="0" y="25"/>
                    </a:cubicBezTo>
                    <a:cubicBezTo>
                      <a:pt x="8" y="3"/>
                      <a:pt x="13" y="0"/>
                      <a:pt x="16" y="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6" name="Freeform 360"/>
              <p:cNvSpPr>
                <a:spLocks/>
              </p:cNvSpPr>
              <p:nvPr/>
            </p:nvSpPr>
            <p:spPr bwMode="auto">
              <a:xfrm>
                <a:off x="4136" y="3685"/>
                <a:ext cx="47" cy="36"/>
              </a:xfrm>
              <a:custGeom>
                <a:avLst/>
                <a:gdLst>
                  <a:gd name="T0" fmla="*/ 27 w 27"/>
                  <a:gd name="T1" fmla="*/ 5 h 19"/>
                  <a:gd name="T2" fmla="*/ 24 w 27"/>
                  <a:gd name="T3" fmla="*/ 10 h 19"/>
                  <a:gd name="T4" fmla="*/ 27 w 27"/>
                  <a:gd name="T5" fmla="*/ 15 h 19"/>
                  <a:gd name="T6" fmla="*/ 0 w 27"/>
                  <a:gd name="T7" fmla="*/ 10 h 19"/>
                  <a:gd name="T8" fmla="*/ 27 w 27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5"/>
                    </a:moveTo>
                    <a:cubicBezTo>
                      <a:pt x="27" y="8"/>
                      <a:pt x="24" y="7"/>
                      <a:pt x="24" y="10"/>
                    </a:cubicBezTo>
                    <a:cubicBezTo>
                      <a:pt x="24" y="12"/>
                      <a:pt x="27" y="11"/>
                      <a:pt x="27" y="15"/>
                    </a:cubicBezTo>
                    <a:cubicBezTo>
                      <a:pt x="27" y="18"/>
                      <a:pt x="20" y="19"/>
                      <a:pt x="0" y="10"/>
                    </a:cubicBezTo>
                    <a:cubicBezTo>
                      <a:pt x="21" y="0"/>
                      <a:pt x="27" y="1"/>
                      <a:pt x="27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7" name="Freeform 361"/>
              <p:cNvSpPr>
                <a:spLocks/>
              </p:cNvSpPr>
              <p:nvPr/>
            </p:nvSpPr>
            <p:spPr bwMode="auto">
              <a:xfrm>
                <a:off x="4136" y="3704"/>
                <a:ext cx="44" cy="45"/>
              </a:xfrm>
              <a:custGeom>
                <a:avLst/>
                <a:gdLst>
                  <a:gd name="T0" fmla="*/ 23 w 25"/>
                  <a:gd name="T1" fmla="*/ 15 h 24"/>
                  <a:gd name="T2" fmla="*/ 17 w 25"/>
                  <a:gd name="T3" fmla="*/ 16 h 24"/>
                  <a:gd name="T4" fmla="*/ 16 w 25"/>
                  <a:gd name="T5" fmla="*/ 22 h 24"/>
                  <a:gd name="T6" fmla="*/ 0 w 25"/>
                  <a:gd name="T7" fmla="*/ 0 h 24"/>
                  <a:gd name="T8" fmla="*/ 23 w 25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3" y="15"/>
                    </a:moveTo>
                    <a:cubicBezTo>
                      <a:pt x="20" y="17"/>
                      <a:pt x="18" y="14"/>
                      <a:pt x="17" y="16"/>
                    </a:cubicBezTo>
                    <a:cubicBezTo>
                      <a:pt x="15" y="18"/>
                      <a:pt x="18" y="20"/>
                      <a:pt x="16" y="22"/>
                    </a:cubicBezTo>
                    <a:cubicBezTo>
                      <a:pt x="13" y="24"/>
                      <a:pt x="8" y="21"/>
                      <a:pt x="0" y="0"/>
                    </a:cubicBezTo>
                    <a:cubicBezTo>
                      <a:pt x="22" y="8"/>
                      <a:pt x="25" y="12"/>
                      <a:pt x="23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8" name="Freeform 362"/>
              <p:cNvSpPr>
                <a:spLocks/>
              </p:cNvSpPr>
              <p:nvPr/>
            </p:nvSpPr>
            <p:spPr bwMode="auto">
              <a:xfrm>
                <a:off x="4120" y="3704"/>
                <a:ext cx="33" cy="49"/>
              </a:xfrm>
              <a:custGeom>
                <a:avLst/>
                <a:gdLst>
                  <a:gd name="T0" fmla="*/ 14 w 19"/>
                  <a:gd name="T1" fmla="*/ 26 h 26"/>
                  <a:gd name="T2" fmla="*/ 9 w 19"/>
                  <a:gd name="T3" fmla="*/ 23 h 26"/>
                  <a:gd name="T4" fmla="*/ 4 w 19"/>
                  <a:gd name="T5" fmla="*/ 26 h 26"/>
                  <a:gd name="T6" fmla="*/ 9 w 19"/>
                  <a:gd name="T7" fmla="*/ 0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cubicBezTo>
                      <a:pt x="11" y="26"/>
                      <a:pt x="12" y="23"/>
                      <a:pt x="9" y="23"/>
                    </a:cubicBezTo>
                    <a:cubicBezTo>
                      <a:pt x="7" y="23"/>
                      <a:pt x="8" y="26"/>
                      <a:pt x="4" y="26"/>
                    </a:cubicBezTo>
                    <a:cubicBezTo>
                      <a:pt x="1" y="26"/>
                      <a:pt x="0" y="20"/>
                      <a:pt x="9" y="0"/>
                    </a:cubicBezTo>
                    <a:cubicBezTo>
                      <a:pt x="19" y="20"/>
                      <a:pt x="18" y="26"/>
                      <a:pt x="14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9" name="Freeform 363"/>
              <p:cNvSpPr>
                <a:spLocks/>
              </p:cNvSpPr>
              <p:nvPr/>
            </p:nvSpPr>
            <p:spPr bwMode="auto">
              <a:xfrm>
                <a:off x="4093" y="3704"/>
                <a:ext cx="43" cy="45"/>
              </a:xfrm>
              <a:custGeom>
                <a:avLst/>
                <a:gdLst>
                  <a:gd name="T0" fmla="*/ 9 w 24"/>
                  <a:gd name="T1" fmla="*/ 22 h 24"/>
                  <a:gd name="T2" fmla="*/ 8 w 24"/>
                  <a:gd name="T3" fmla="*/ 16 h 24"/>
                  <a:gd name="T4" fmla="*/ 2 w 24"/>
                  <a:gd name="T5" fmla="*/ 15 h 24"/>
                  <a:gd name="T6" fmla="*/ 24 w 24"/>
                  <a:gd name="T7" fmla="*/ 0 h 24"/>
                  <a:gd name="T8" fmla="*/ 9 w 2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7" y="14"/>
                      <a:pt x="5" y="17"/>
                      <a:pt x="2" y="15"/>
                    </a:cubicBezTo>
                    <a:cubicBezTo>
                      <a:pt x="0" y="12"/>
                      <a:pt x="4" y="7"/>
                      <a:pt x="24" y="0"/>
                    </a:cubicBezTo>
                    <a:cubicBezTo>
                      <a:pt x="17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0" name="Freeform 364"/>
              <p:cNvSpPr>
                <a:spLocks/>
              </p:cNvSpPr>
              <p:nvPr/>
            </p:nvSpPr>
            <p:spPr bwMode="auto">
              <a:xfrm>
                <a:off x="4090" y="3685"/>
                <a:ext cx="46" cy="36"/>
              </a:xfrm>
              <a:custGeom>
                <a:avLst/>
                <a:gdLst>
                  <a:gd name="T0" fmla="*/ 0 w 26"/>
                  <a:gd name="T1" fmla="*/ 15 h 19"/>
                  <a:gd name="T2" fmla="*/ 3 w 26"/>
                  <a:gd name="T3" fmla="*/ 10 h 19"/>
                  <a:gd name="T4" fmla="*/ 0 w 26"/>
                  <a:gd name="T5" fmla="*/ 5 h 19"/>
                  <a:gd name="T6" fmla="*/ 26 w 26"/>
                  <a:gd name="T7" fmla="*/ 10 h 19"/>
                  <a:gd name="T8" fmla="*/ 0 w 26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7"/>
                      <a:pt x="0" y="8"/>
                      <a:pt x="0" y="5"/>
                    </a:cubicBezTo>
                    <a:cubicBezTo>
                      <a:pt x="0" y="1"/>
                      <a:pt x="7" y="0"/>
                      <a:pt x="26" y="10"/>
                    </a:cubicBezTo>
                    <a:cubicBezTo>
                      <a:pt x="6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1" name="Freeform 365"/>
              <p:cNvSpPr>
                <a:spLocks/>
              </p:cNvSpPr>
              <p:nvPr/>
            </p:nvSpPr>
            <p:spPr bwMode="auto">
              <a:xfrm>
                <a:off x="4093" y="3657"/>
                <a:ext cx="43" cy="47"/>
              </a:xfrm>
              <a:custGeom>
                <a:avLst/>
                <a:gdLst>
                  <a:gd name="T0" fmla="*/ 2 w 24"/>
                  <a:gd name="T1" fmla="*/ 10 h 25"/>
                  <a:gd name="T2" fmla="*/ 8 w 24"/>
                  <a:gd name="T3" fmla="*/ 8 h 25"/>
                  <a:gd name="T4" fmla="*/ 9 w 24"/>
                  <a:gd name="T5" fmla="*/ 2 h 25"/>
                  <a:gd name="T6" fmla="*/ 24 w 24"/>
                  <a:gd name="T7" fmla="*/ 25 h 25"/>
                  <a:gd name="T8" fmla="*/ 2 w 24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" y="10"/>
                    </a:moveTo>
                    <a:cubicBezTo>
                      <a:pt x="5" y="7"/>
                      <a:pt x="7" y="10"/>
                      <a:pt x="8" y="8"/>
                    </a:cubicBezTo>
                    <a:cubicBezTo>
                      <a:pt x="10" y="7"/>
                      <a:pt x="7" y="5"/>
                      <a:pt x="9" y="2"/>
                    </a:cubicBezTo>
                    <a:cubicBezTo>
                      <a:pt x="12" y="0"/>
                      <a:pt x="17" y="4"/>
                      <a:pt x="24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2" name="Oval 366"/>
              <p:cNvSpPr>
                <a:spLocks noChangeArrowheads="1"/>
              </p:cNvSpPr>
              <p:nvPr/>
            </p:nvSpPr>
            <p:spPr bwMode="auto">
              <a:xfrm>
                <a:off x="4114" y="3682"/>
                <a:ext cx="45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3" name="Freeform 367"/>
              <p:cNvSpPr>
                <a:spLocks/>
              </p:cNvSpPr>
              <p:nvPr/>
            </p:nvSpPr>
            <p:spPr bwMode="auto">
              <a:xfrm>
                <a:off x="4240" y="3665"/>
                <a:ext cx="34" cy="50"/>
              </a:xfrm>
              <a:custGeom>
                <a:avLst/>
                <a:gdLst>
                  <a:gd name="T0" fmla="*/ 4 w 19"/>
                  <a:gd name="T1" fmla="*/ 0 h 27"/>
                  <a:gd name="T2" fmla="*/ 9 w 19"/>
                  <a:gd name="T3" fmla="*/ 4 h 27"/>
                  <a:gd name="T4" fmla="*/ 14 w 19"/>
                  <a:gd name="T5" fmla="*/ 0 h 27"/>
                  <a:gd name="T6" fmla="*/ 9 w 19"/>
                  <a:gd name="T7" fmla="*/ 27 h 27"/>
                  <a:gd name="T8" fmla="*/ 4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0"/>
                    </a:moveTo>
                    <a:cubicBezTo>
                      <a:pt x="8" y="0"/>
                      <a:pt x="7" y="4"/>
                      <a:pt x="9" y="4"/>
                    </a:cubicBezTo>
                    <a:cubicBezTo>
                      <a:pt x="11" y="4"/>
                      <a:pt x="11" y="0"/>
                      <a:pt x="14" y="0"/>
                    </a:cubicBezTo>
                    <a:cubicBezTo>
                      <a:pt x="18" y="1"/>
                      <a:pt x="19" y="7"/>
                      <a:pt x="9" y="27"/>
                    </a:cubicBezTo>
                    <a:cubicBezTo>
                      <a:pt x="0" y="6"/>
                      <a:pt x="1" y="1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4" name="Freeform 368"/>
              <p:cNvSpPr>
                <a:spLocks/>
              </p:cNvSpPr>
              <p:nvPr/>
            </p:nvSpPr>
            <p:spPr bwMode="auto">
              <a:xfrm>
                <a:off x="4256" y="3669"/>
                <a:ext cx="44" cy="46"/>
              </a:xfrm>
              <a:custGeom>
                <a:avLst/>
                <a:gdLst>
                  <a:gd name="T0" fmla="*/ 15 w 25"/>
                  <a:gd name="T1" fmla="*/ 3 h 25"/>
                  <a:gd name="T2" fmla="*/ 17 w 25"/>
                  <a:gd name="T3" fmla="*/ 9 h 25"/>
                  <a:gd name="T4" fmla="*/ 22 w 25"/>
                  <a:gd name="T5" fmla="*/ 10 h 25"/>
                  <a:gd name="T6" fmla="*/ 0 w 25"/>
                  <a:gd name="T7" fmla="*/ 25 h 25"/>
                  <a:gd name="T8" fmla="*/ 15 w 25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5" y="3"/>
                    </a:moveTo>
                    <a:cubicBezTo>
                      <a:pt x="18" y="5"/>
                      <a:pt x="15" y="7"/>
                      <a:pt x="17" y="9"/>
                    </a:cubicBezTo>
                    <a:cubicBezTo>
                      <a:pt x="18" y="10"/>
                      <a:pt x="20" y="7"/>
                      <a:pt x="22" y="10"/>
                    </a:cubicBezTo>
                    <a:cubicBezTo>
                      <a:pt x="25" y="12"/>
                      <a:pt x="21" y="18"/>
                      <a:pt x="0" y="25"/>
                    </a:cubicBezTo>
                    <a:cubicBezTo>
                      <a:pt x="8" y="3"/>
                      <a:pt x="13" y="0"/>
                      <a:pt x="15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5" name="Freeform 369"/>
              <p:cNvSpPr>
                <a:spLocks/>
              </p:cNvSpPr>
              <p:nvPr/>
            </p:nvSpPr>
            <p:spPr bwMode="auto">
              <a:xfrm>
                <a:off x="4256" y="3697"/>
                <a:ext cx="48" cy="37"/>
              </a:xfrm>
              <a:custGeom>
                <a:avLst/>
                <a:gdLst>
                  <a:gd name="T0" fmla="*/ 27 w 27"/>
                  <a:gd name="T1" fmla="*/ 5 h 20"/>
                  <a:gd name="T2" fmla="*/ 23 w 27"/>
                  <a:gd name="T3" fmla="*/ 10 h 20"/>
                  <a:gd name="T4" fmla="*/ 27 w 27"/>
                  <a:gd name="T5" fmla="*/ 15 h 20"/>
                  <a:gd name="T6" fmla="*/ 0 w 27"/>
                  <a:gd name="T7" fmla="*/ 10 h 20"/>
                  <a:gd name="T8" fmla="*/ 27 w 27"/>
                  <a:gd name="T9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0">
                    <a:moveTo>
                      <a:pt x="27" y="5"/>
                    </a:moveTo>
                    <a:cubicBezTo>
                      <a:pt x="27" y="8"/>
                      <a:pt x="23" y="8"/>
                      <a:pt x="23" y="10"/>
                    </a:cubicBezTo>
                    <a:cubicBezTo>
                      <a:pt x="23" y="12"/>
                      <a:pt x="27" y="11"/>
                      <a:pt x="27" y="15"/>
                    </a:cubicBezTo>
                    <a:cubicBezTo>
                      <a:pt x="26" y="18"/>
                      <a:pt x="20" y="20"/>
                      <a:pt x="0" y="10"/>
                    </a:cubicBezTo>
                    <a:cubicBezTo>
                      <a:pt x="21" y="0"/>
                      <a:pt x="26" y="1"/>
                      <a:pt x="27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6" name="Freeform 370"/>
              <p:cNvSpPr>
                <a:spLocks/>
              </p:cNvSpPr>
              <p:nvPr/>
            </p:nvSpPr>
            <p:spPr bwMode="auto">
              <a:xfrm>
                <a:off x="4256" y="3715"/>
                <a:ext cx="44" cy="45"/>
              </a:xfrm>
              <a:custGeom>
                <a:avLst/>
                <a:gdLst>
                  <a:gd name="T0" fmla="*/ 22 w 25"/>
                  <a:gd name="T1" fmla="*/ 15 h 24"/>
                  <a:gd name="T2" fmla="*/ 17 w 25"/>
                  <a:gd name="T3" fmla="*/ 16 h 24"/>
                  <a:gd name="T4" fmla="*/ 15 w 25"/>
                  <a:gd name="T5" fmla="*/ 22 h 24"/>
                  <a:gd name="T6" fmla="*/ 0 w 25"/>
                  <a:gd name="T7" fmla="*/ 0 h 24"/>
                  <a:gd name="T8" fmla="*/ 22 w 25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2" y="15"/>
                    </a:moveTo>
                    <a:cubicBezTo>
                      <a:pt x="20" y="17"/>
                      <a:pt x="18" y="15"/>
                      <a:pt x="17" y="16"/>
                    </a:cubicBezTo>
                    <a:cubicBezTo>
                      <a:pt x="15" y="18"/>
                      <a:pt x="18" y="20"/>
                      <a:pt x="15" y="22"/>
                    </a:cubicBezTo>
                    <a:cubicBezTo>
                      <a:pt x="13" y="24"/>
                      <a:pt x="7" y="21"/>
                      <a:pt x="0" y="0"/>
                    </a:cubicBezTo>
                    <a:cubicBezTo>
                      <a:pt x="22" y="8"/>
                      <a:pt x="25" y="12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7" name="Freeform 371"/>
              <p:cNvSpPr>
                <a:spLocks/>
              </p:cNvSpPr>
              <p:nvPr/>
            </p:nvSpPr>
            <p:spPr bwMode="auto">
              <a:xfrm>
                <a:off x="4240" y="3715"/>
                <a:ext cx="34" cy="49"/>
              </a:xfrm>
              <a:custGeom>
                <a:avLst/>
                <a:gdLst>
                  <a:gd name="T0" fmla="*/ 14 w 19"/>
                  <a:gd name="T1" fmla="*/ 26 h 26"/>
                  <a:gd name="T2" fmla="*/ 9 w 19"/>
                  <a:gd name="T3" fmla="*/ 23 h 26"/>
                  <a:gd name="T4" fmla="*/ 4 w 19"/>
                  <a:gd name="T5" fmla="*/ 26 h 26"/>
                  <a:gd name="T6" fmla="*/ 9 w 19"/>
                  <a:gd name="T7" fmla="*/ 0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cubicBezTo>
                      <a:pt x="11" y="26"/>
                      <a:pt x="11" y="23"/>
                      <a:pt x="9" y="23"/>
                    </a:cubicBezTo>
                    <a:cubicBezTo>
                      <a:pt x="7" y="23"/>
                      <a:pt x="8" y="26"/>
                      <a:pt x="4" y="26"/>
                    </a:cubicBezTo>
                    <a:cubicBezTo>
                      <a:pt x="1" y="26"/>
                      <a:pt x="0" y="20"/>
                      <a:pt x="9" y="0"/>
                    </a:cubicBezTo>
                    <a:cubicBezTo>
                      <a:pt x="19" y="21"/>
                      <a:pt x="18" y="26"/>
                      <a:pt x="14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8" name="Freeform 372"/>
              <p:cNvSpPr>
                <a:spLocks/>
              </p:cNvSpPr>
              <p:nvPr/>
            </p:nvSpPr>
            <p:spPr bwMode="auto">
              <a:xfrm>
                <a:off x="4214" y="3715"/>
                <a:ext cx="42" cy="45"/>
              </a:xfrm>
              <a:custGeom>
                <a:avLst/>
                <a:gdLst>
                  <a:gd name="T0" fmla="*/ 9 w 24"/>
                  <a:gd name="T1" fmla="*/ 22 h 24"/>
                  <a:gd name="T2" fmla="*/ 8 w 24"/>
                  <a:gd name="T3" fmla="*/ 16 h 24"/>
                  <a:gd name="T4" fmla="*/ 2 w 24"/>
                  <a:gd name="T5" fmla="*/ 15 h 24"/>
                  <a:gd name="T6" fmla="*/ 24 w 24"/>
                  <a:gd name="T7" fmla="*/ 0 h 24"/>
                  <a:gd name="T8" fmla="*/ 9 w 2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6" y="15"/>
                      <a:pt x="4" y="17"/>
                      <a:pt x="2" y="15"/>
                    </a:cubicBezTo>
                    <a:cubicBezTo>
                      <a:pt x="0" y="12"/>
                      <a:pt x="3" y="7"/>
                      <a:pt x="24" y="0"/>
                    </a:cubicBezTo>
                    <a:cubicBezTo>
                      <a:pt x="16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9" name="Freeform 373"/>
              <p:cNvSpPr>
                <a:spLocks/>
              </p:cNvSpPr>
              <p:nvPr/>
            </p:nvSpPr>
            <p:spPr bwMode="auto">
              <a:xfrm>
                <a:off x="4210" y="3697"/>
                <a:ext cx="46" cy="35"/>
              </a:xfrm>
              <a:custGeom>
                <a:avLst/>
                <a:gdLst>
                  <a:gd name="T0" fmla="*/ 0 w 26"/>
                  <a:gd name="T1" fmla="*/ 15 h 19"/>
                  <a:gd name="T2" fmla="*/ 3 w 26"/>
                  <a:gd name="T3" fmla="*/ 10 h 19"/>
                  <a:gd name="T4" fmla="*/ 0 w 26"/>
                  <a:gd name="T5" fmla="*/ 5 h 19"/>
                  <a:gd name="T6" fmla="*/ 26 w 26"/>
                  <a:gd name="T7" fmla="*/ 10 h 19"/>
                  <a:gd name="T8" fmla="*/ 0 w 26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8"/>
                      <a:pt x="0" y="8"/>
                      <a:pt x="0" y="5"/>
                    </a:cubicBezTo>
                    <a:cubicBezTo>
                      <a:pt x="0" y="1"/>
                      <a:pt x="6" y="0"/>
                      <a:pt x="26" y="10"/>
                    </a:cubicBezTo>
                    <a:cubicBezTo>
                      <a:pt x="5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0" name="Freeform 374"/>
              <p:cNvSpPr>
                <a:spLocks/>
              </p:cNvSpPr>
              <p:nvPr/>
            </p:nvSpPr>
            <p:spPr bwMode="auto">
              <a:xfrm>
                <a:off x="4214" y="3669"/>
                <a:ext cx="42" cy="46"/>
              </a:xfrm>
              <a:custGeom>
                <a:avLst/>
                <a:gdLst>
                  <a:gd name="T0" fmla="*/ 2 w 24"/>
                  <a:gd name="T1" fmla="*/ 10 h 25"/>
                  <a:gd name="T2" fmla="*/ 8 w 24"/>
                  <a:gd name="T3" fmla="*/ 9 h 25"/>
                  <a:gd name="T4" fmla="*/ 9 w 24"/>
                  <a:gd name="T5" fmla="*/ 3 h 25"/>
                  <a:gd name="T6" fmla="*/ 24 w 24"/>
                  <a:gd name="T7" fmla="*/ 25 h 25"/>
                  <a:gd name="T8" fmla="*/ 2 w 24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" y="10"/>
                    </a:moveTo>
                    <a:cubicBezTo>
                      <a:pt x="4" y="7"/>
                      <a:pt x="6" y="10"/>
                      <a:pt x="8" y="9"/>
                    </a:cubicBezTo>
                    <a:cubicBezTo>
                      <a:pt x="10" y="7"/>
                      <a:pt x="7" y="5"/>
                      <a:pt x="9" y="3"/>
                    </a:cubicBezTo>
                    <a:cubicBezTo>
                      <a:pt x="12" y="0"/>
                      <a:pt x="17" y="4"/>
                      <a:pt x="24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1" name="Oval 375"/>
              <p:cNvSpPr>
                <a:spLocks noChangeArrowheads="1"/>
              </p:cNvSpPr>
              <p:nvPr/>
            </p:nvSpPr>
            <p:spPr bwMode="auto">
              <a:xfrm>
                <a:off x="4235" y="3693"/>
                <a:ext cx="42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2" name="Freeform 376"/>
              <p:cNvSpPr>
                <a:spLocks/>
              </p:cNvSpPr>
              <p:nvPr/>
            </p:nvSpPr>
            <p:spPr bwMode="auto">
              <a:xfrm>
                <a:off x="4377" y="3556"/>
                <a:ext cx="33" cy="49"/>
              </a:xfrm>
              <a:custGeom>
                <a:avLst/>
                <a:gdLst>
                  <a:gd name="T0" fmla="*/ 4 w 19"/>
                  <a:gd name="T1" fmla="*/ 0 h 26"/>
                  <a:gd name="T2" fmla="*/ 9 w 19"/>
                  <a:gd name="T3" fmla="*/ 3 h 26"/>
                  <a:gd name="T4" fmla="*/ 14 w 19"/>
                  <a:gd name="T5" fmla="*/ 0 h 26"/>
                  <a:gd name="T6" fmla="*/ 9 w 19"/>
                  <a:gd name="T7" fmla="*/ 26 h 26"/>
                  <a:gd name="T8" fmla="*/ 4 w 19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4" y="0"/>
                    </a:moveTo>
                    <a:cubicBezTo>
                      <a:pt x="8" y="0"/>
                      <a:pt x="7" y="3"/>
                      <a:pt x="9" y="3"/>
                    </a:cubicBezTo>
                    <a:cubicBezTo>
                      <a:pt x="11" y="3"/>
                      <a:pt x="11" y="0"/>
                      <a:pt x="14" y="0"/>
                    </a:cubicBezTo>
                    <a:cubicBezTo>
                      <a:pt x="18" y="0"/>
                      <a:pt x="19" y="6"/>
                      <a:pt x="9" y="26"/>
                    </a:cubicBezTo>
                    <a:cubicBezTo>
                      <a:pt x="0" y="6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3" name="Freeform 377"/>
              <p:cNvSpPr>
                <a:spLocks/>
              </p:cNvSpPr>
              <p:nvPr/>
            </p:nvSpPr>
            <p:spPr bwMode="auto">
              <a:xfrm>
                <a:off x="4393" y="3560"/>
                <a:ext cx="44" cy="45"/>
              </a:xfrm>
              <a:custGeom>
                <a:avLst/>
                <a:gdLst>
                  <a:gd name="T0" fmla="*/ 15 w 25"/>
                  <a:gd name="T1" fmla="*/ 2 h 24"/>
                  <a:gd name="T2" fmla="*/ 16 w 25"/>
                  <a:gd name="T3" fmla="*/ 8 h 24"/>
                  <a:gd name="T4" fmla="*/ 22 w 25"/>
                  <a:gd name="T5" fmla="*/ 9 h 24"/>
                  <a:gd name="T6" fmla="*/ 0 w 25"/>
                  <a:gd name="T7" fmla="*/ 24 h 24"/>
                  <a:gd name="T8" fmla="*/ 15 w 25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15" y="2"/>
                    </a:moveTo>
                    <a:cubicBezTo>
                      <a:pt x="18" y="4"/>
                      <a:pt x="15" y="6"/>
                      <a:pt x="16" y="8"/>
                    </a:cubicBezTo>
                    <a:cubicBezTo>
                      <a:pt x="18" y="10"/>
                      <a:pt x="20" y="7"/>
                      <a:pt x="22" y="9"/>
                    </a:cubicBezTo>
                    <a:cubicBezTo>
                      <a:pt x="25" y="12"/>
                      <a:pt x="21" y="17"/>
                      <a:pt x="0" y="24"/>
                    </a:cubicBezTo>
                    <a:cubicBezTo>
                      <a:pt x="8" y="3"/>
                      <a:pt x="13" y="0"/>
                      <a:pt x="15" y="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4" name="Freeform 378"/>
              <p:cNvSpPr>
                <a:spLocks/>
              </p:cNvSpPr>
              <p:nvPr/>
            </p:nvSpPr>
            <p:spPr bwMode="auto">
              <a:xfrm>
                <a:off x="4393" y="3588"/>
                <a:ext cx="48" cy="35"/>
              </a:xfrm>
              <a:custGeom>
                <a:avLst/>
                <a:gdLst>
                  <a:gd name="T0" fmla="*/ 27 w 27"/>
                  <a:gd name="T1" fmla="*/ 4 h 19"/>
                  <a:gd name="T2" fmla="*/ 23 w 27"/>
                  <a:gd name="T3" fmla="*/ 9 h 19"/>
                  <a:gd name="T4" fmla="*/ 27 w 27"/>
                  <a:gd name="T5" fmla="*/ 14 h 19"/>
                  <a:gd name="T6" fmla="*/ 0 w 27"/>
                  <a:gd name="T7" fmla="*/ 9 h 19"/>
                  <a:gd name="T8" fmla="*/ 27 w 27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4"/>
                    </a:moveTo>
                    <a:cubicBezTo>
                      <a:pt x="27" y="8"/>
                      <a:pt x="23" y="7"/>
                      <a:pt x="23" y="9"/>
                    </a:cubicBezTo>
                    <a:cubicBezTo>
                      <a:pt x="23" y="12"/>
                      <a:pt x="27" y="11"/>
                      <a:pt x="27" y="14"/>
                    </a:cubicBezTo>
                    <a:cubicBezTo>
                      <a:pt x="26" y="18"/>
                      <a:pt x="20" y="19"/>
                      <a:pt x="0" y="9"/>
                    </a:cubicBezTo>
                    <a:cubicBezTo>
                      <a:pt x="21" y="0"/>
                      <a:pt x="26" y="1"/>
                      <a:pt x="27" y="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5" name="Freeform 379"/>
              <p:cNvSpPr>
                <a:spLocks/>
              </p:cNvSpPr>
              <p:nvPr/>
            </p:nvSpPr>
            <p:spPr bwMode="auto">
              <a:xfrm>
                <a:off x="4393" y="3605"/>
                <a:ext cx="44" cy="47"/>
              </a:xfrm>
              <a:custGeom>
                <a:avLst/>
                <a:gdLst>
                  <a:gd name="T0" fmla="*/ 22 w 25"/>
                  <a:gd name="T1" fmla="*/ 15 h 25"/>
                  <a:gd name="T2" fmla="*/ 16 w 25"/>
                  <a:gd name="T3" fmla="*/ 17 h 25"/>
                  <a:gd name="T4" fmla="*/ 15 w 25"/>
                  <a:gd name="T5" fmla="*/ 23 h 25"/>
                  <a:gd name="T6" fmla="*/ 0 w 25"/>
                  <a:gd name="T7" fmla="*/ 0 h 25"/>
                  <a:gd name="T8" fmla="*/ 22 w 25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2" y="15"/>
                    </a:moveTo>
                    <a:cubicBezTo>
                      <a:pt x="20" y="18"/>
                      <a:pt x="18" y="15"/>
                      <a:pt x="16" y="17"/>
                    </a:cubicBezTo>
                    <a:cubicBezTo>
                      <a:pt x="15" y="18"/>
                      <a:pt x="18" y="20"/>
                      <a:pt x="15" y="23"/>
                    </a:cubicBezTo>
                    <a:cubicBezTo>
                      <a:pt x="13" y="25"/>
                      <a:pt x="7" y="21"/>
                      <a:pt x="0" y="0"/>
                    </a:cubicBezTo>
                    <a:cubicBezTo>
                      <a:pt x="22" y="8"/>
                      <a:pt x="25" y="13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6" name="Freeform 380"/>
              <p:cNvSpPr>
                <a:spLocks/>
              </p:cNvSpPr>
              <p:nvPr/>
            </p:nvSpPr>
            <p:spPr bwMode="auto">
              <a:xfrm>
                <a:off x="4377" y="3605"/>
                <a:ext cx="33" cy="50"/>
              </a:xfrm>
              <a:custGeom>
                <a:avLst/>
                <a:gdLst>
                  <a:gd name="T0" fmla="*/ 14 w 19"/>
                  <a:gd name="T1" fmla="*/ 27 h 27"/>
                  <a:gd name="T2" fmla="*/ 9 w 19"/>
                  <a:gd name="T3" fmla="*/ 23 h 27"/>
                  <a:gd name="T4" fmla="*/ 4 w 19"/>
                  <a:gd name="T5" fmla="*/ 27 h 27"/>
                  <a:gd name="T6" fmla="*/ 9 w 19"/>
                  <a:gd name="T7" fmla="*/ 0 h 27"/>
                  <a:gd name="T8" fmla="*/ 14 w 19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14" y="27"/>
                    </a:moveTo>
                    <a:cubicBezTo>
                      <a:pt x="11" y="27"/>
                      <a:pt x="11" y="23"/>
                      <a:pt x="9" y="23"/>
                    </a:cubicBezTo>
                    <a:cubicBezTo>
                      <a:pt x="7" y="23"/>
                      <a:pt x="8" y="27"/>
                      <a:pt x="4" y="27"/>
                    </a:cubicBezTo>
                    <a:cubicBezTo>
                      <a:pt x="1" y="27"/>
                      <a:pt x="0" y="20"/>
                      <a:pt x="9" y="0"/>
                    </a:cubicBezTo>
                    <a:cubicBezTo>
                      <a:pt x="19" y="21"/>
                      <a:pt x="18" y="27"/>
                      <a:pt x="14" y="27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7" name="Freeform 381"/>
              <p:cNvSpPr>
                <a:spLocks/>
              </p:cNvSpPr>
              <p:nvPr/>
            </p:nvSpPr>
            <p:spPr bwMode="auto">
              <a:xfrm>
                <a:off x="4350" y="3605"/>
                <a:ext cx="43" cy="47"/>
              </a:xfrm>
              <a:custGeom>
                <a:avLst/>
                <a:gdLst>
                  <a:gd name="T0" fmla="*/ 9 w 24"/>
                  <a:gd name="T1" fmla="*/ 23 h 25"/>
                  <a:gd name="T2" fmla="*/ 8 w 24"/>
                  <a:gd name="T3" fmla="*/ 17 h 25"/>
                  <a:gd name="T4" fmla="*/ 2 w 24"/>
                  <a:gd name="T5" fmla="*/ 15 h 25"/>
                  <a:gd name="T6" fmla="*/ 24 w 24"/>
                  <a:gd name="T7" fmla="*/ 0 h 25"/>
                  <a:gd name="T8" fmla="*/ 9 w 24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9" y="23"/>
                    </a:moveTo>
                    <a:cubicBezTo>
                      <a:pt x="7" y="20"/>
                      <a:pt x="10" y="18"/>
                      <a:pt x="8" y="17"/>
                    </a:cubicBezTo>
                    <a:cubicBezTo>
                      <a:pt x="6" y="15"/>
                      <a:pt x="4" y="18"/>
                      <a:pt x="2" y="15"/>
                    </a:cubicBezTo>
                    <a:cubicBezTo>
                      <a:pt x="0" y="13"/>
                      <a:pt x="3" y="7"/>
                      <a:pt x="24" y="0"/>
                    </a:cubicBezTo>
                    <a:cubicBezTo>
                      <a:pt x="16" y="22"/>
                      <a:pt x="12" y="25"/>
                      <a:pt x="9" y="2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8" name="Freeform 382"/>
              <p:cNvSpPr>
                <a:spLocks/>
              </p:cNvSpPr>
              <p:nvPr/>
            </p:nvSpPr>
            <p:spPr bwMode="auto">
              <a:xfrm>
                <a:off x="4347" y="3588"/>
                <a:ext cx="46" cy="35"/>
              </a:xfrm>
              <a:custGeom>
                <a:avLst/>
                <a:gdLst>
                  <a:gd name="T0" fmla="*/ 0 w 26"/>
                  <a:gd name="T1" fmla="*/ 14 h 19"/>
                  <a:gd name="T2" fmla="*/ 3 w 26"/>
                  <a:gd name="T3" fmla="*/ 9 h 19"/>
                  <a:gd name="T4" fmla="*/ 0 w 26"/>
                  <a:gd name="T5" fmla="*/ 4 h 19"/>
                  <a:gd name="T6" fmla="*/ 26 w 26"/>
                  <a:gd name="T7" fmla="*/ 9 h 19"/>
                  <a:gd name="T8" fmla="*/ 0 w 26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4"/>
                    </a:moveTo>
                    <a:cubicBezTo>
                      <a:pt x="0" y="11"/>
                      <a:pt x="3" y="12"/>
                      <a:pt x="3" y="9"/>
                    </a:cubicBezTo>
                    <a:cubicBezTo>
                      <a:pt x="3" y="7"/>
                      <a:pt x="0" y="8"/>
                      <a:pt x="0" y="4"/>
                    </a:cubicBezTo>
                    <a:cubicBezTo>
                      <a:pt x="0" y="1"/>
                      <a:pt x="6" y="0"/>
                      <a:pt x="26" y="9"/>
                    </a:cubicBezTo>
                    <a:cubicBezTo>
                      <a:pt x="5" y="19"/>
                      <a:pt x="0" y="18"/>
                      <a:pt x="0" y="1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9" name="Freeform 383"/>
              <p:cNvSpPr>
                <a:spLocks/>
              </p:cNvSpPr>
              <p:nvPr/>
            </p:nvSpPr>
            <p:spPr bwMode="auto">
              <a:xfrm>
                <a:off x="4350" y="3560"/>
                <a:ext cx="43" cy="45"/>
              </a:xfrm>
              <a:custGeom>
                <a:avLst/>
                <a:gdLst>
                  <a:gd name="T0" fmla="*/ 2 w 24"/>
                  <a:gd name="T1" fmla="*/ 9 h 24"/>
                  <a:gd name="T2" fmla="*/ 8 w 24"/>
                  <a:gd name="T3" fmla="*/ 8 h 24"/>
                  <a:gd name="T4" fmla="*/ 9 w 24"/>
                  <a:gd name="T5" fmla="*/ 2 h 24"/>
                  <a:gd name="T6" fmla="*/ 24 w 24"/>
                  <a:gd name="T7" fmla="*/ 24 h 24"/>
                  <a:gd name="T8" fmla="*/ 2 w 24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" y="9"/>
                    </a:moveTo>
                    <a:cubicBezTo>
                      <a:pt x="4" y="7"/>
                      <a:pt x="6" y="10"/>
                      <a:pt x="8" y="8"/>
                    </a:cubicBezTo>
                    <a:cubicBezTo>
                      <a:pt x="10" y="6"/>
                      <a:pt x="7" y="4"/>
                      <a:pt x="9" y="2"/>
                    </a:cubicBezTo>
                    <a:cubicBezTo>
                      <a:pt x="12" y="0"/>
                      <a:pt x="17" y="3"/>
                      <a:pt x="24" y="24"/>
                    </a:cubicBezTo>
                    <a:cubicBezTo>
                      <a:pt x="3" y="16"/>
                      <a:pt x="0" y="12"/>
                      <a:pt x="2" y="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0" name="Oval 384"/>
              <p:cNvSpPr>
                <a:spLocks noChangeArrowheads="1"/>
              </p:cNvSpPr>
              <p:nvPr/>
            </p:nvSpPr>
            <p:spPr bwMode="auto">
              <a:xfrm>
                <a:off x="4371" y="3582"/>
                <a:ext cx="43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1" name="Freeform 385"/>
              <p:cNvSpPr>
                <a:spLocks/>
              </p:cNvSpPr>
              <p:nvPr/>
            </p:nvSpPr>
            <p:spPr bwMode="auto">
              <a:xfrm>
                <a:off x="4398" y="3659"/>
                <a:ext cx="34" cy="51"/>
              </a:xfrm>
              <a:custGeom>
                <a:avLst/>
                <a:gdLst>
                  <a:gd name="T0" fmla="*/ 5 w 19"/>
                  <a:gd name="T1" fmla="*/ 0 h 27"/>
                  <a:gd name="T2" fmla="*/ 10 w 19"/>
                  <a:gd name="T3" fmla="*/ 4 h 27"/>
                  <a:gd name="T4" fmla="*/ 15 w 19"/>
                  <a:gd name="T5" fmla="*/ 0 h 27"/>
                  <a:gd name="T6" fmla="*/ 10 w 19"/>
                  <a:gd name="T7" fmla="*/ 27 h 27"/>
                  <a:gd name="T8" fmla="*/ 5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5" y="0"/>
                    </a:moveTo>
                    <a:cubicBezTo>
                      <a:pt x="8" y="0"/>
                      <a:pt x="7" y="4"/>
                      <a:pt x="10" y="4"/>
                    </a:cubicBezTo>
                    <a:cubicBezTo>
                      <a:pt x="12" y="4"/>
                      <a:pt x="11" y="0"/>
                      <a:pt x="15" y="0"/>
                    </a:cubicBezTo>
                    <a:cubicBezTo>
                      <a:pt x="18" y="1"/>
                      <a:pt x="19" y="7"/>
                      <a:pt x="10" y="27"/>
                    </a:cubicBezTo>
                    <a:cubicBezTo>
                      <a:pt x="0" y="6"/>
                      <a:pt x="1" y="1"/>
                      <a:pt x="5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2" name="Freeform 386"/>
              <p:cNvSpPr>
                <a:spLocks/>
              </p:cNvSpPr>
              <p:nvPr/>
            </p:nvSpPr>
            <p:spPr bwMode="auto">
              <a:xfrm>
                <a:off x="4416" y="3663"/>
                <a:ext cx="42" cy="47"/>
              </a:xfrm>
              <a:custGeom>
                <a:avLst/>
                <a:gdLst>
                  <a:gd name="T0" fmla="*/ 15 w 24"/>
                  <a:gd name="T1" fmla="*/ 3 h 25"/>
                  <a:gd name="T2" fmla="*/ 16 w 24"/>
                  <a:gd name="T3" fmla="*/ 8 h 25"/>
                  <a:gd name="T4" fmla="*/ 22 w 24"/>
                  <a:gd name="T5" fmla="*/ 10 h 25"/>
                  <a:gd name="T6" fmla="*/ 0 w 24"/>
                  <a:gd name="T7" fmla="*/ 25 h 25"/>
                  <a:gd name="T8" fmla="*/ 15 w 24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15" y="3"/>
                    </a:moveTo>
                    <a:cubicBezTo>
                      <a:pt x="17" y="5"/>
                      <a:pt x="14" y="7"/>
                      <a:pt x="16" y="8"/>
                    </a:cubicBezTo>
                    <a:cubicBezTo>
                      <a:pt x="17" y="10"/>
                      <a:pt x="19" y="7"/>
                      <a:pt x="22" y="10"/>
                    </a:cubicBezTo>
                    <a:cubicBezTo>
                      <a:pt x="24" y="12"/>
                      <a:pt x="20" y="18"/>
                      <a:pt x="0" y="25"/>
                    </a:cubicBezTo>
                    <a:cubicBezTo>
                      <a:pt x="7" y="3"/>
                      <a:pt x="12" y="0"/>
                      <a:pt x="15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3" name="Freeform 387"/>
              <p:cNvSpPr>
                <a:spLocks/>
              </p:cNvSpPr>
              <p:nvPr/>
            </p:nvSpPr>
            <p:spPr bwMode="auto">
              <a:xfrm>
                <a:off x="4416" y="3691"/>
                <a:ext cx="46" cy="36"/>
              </a:xfrm>
              <a:custGeom>
                <a:avLst/>
                <a:gdLst>
                  <a:gd name="T0" fmla="*/ 26 w 26"/>
                  <a:gd name="T1" fmla="*/ 5 h 19"/>
                  <a:gd name="T2" fmla="*/ 23 w 26"/>
                  <a:gd name="T3" fmla="*/ 10 h 19"/>
                  <a:gd name="T4" fmla="*/ 26 w 26"/>
                  <a:gd name="T5" fmla="*/ 15 h 19"/>
                  <a:gd name="T6" fmla="*/ 0 w 26"/>
                  <a:gd name="T7" fmla="*/ 10 h 19"/>
                  <a:gd name="T8" fmla="*/ 26 w 26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26" y="5"/>
                    </a:moveTo>
                    <a:cubicBezTo>
                      <a:pt x="26" y="8"/>
                      <a:pt x="23" y="7"/>
                      <a:pt x="23" y="10"/>
                    </a:cubicBezTo>
                    <a:cubicBezTo>
                      <a:pt x="23" y="12"/>
                      <a:pt x="26" y="11"/>
                      <a:pt x="26" y="15"/>
                    </a:cubicBezTo>
                    <a:cubicBezTo>
                      <a:pt x="26" y="18"/>
                      <a:pt x="19" y="19"/>
                      <a:pt x="0" y="10"/>
                    </a:cubicBezTo>
                    <a:cubicBezTo>
                      <a:pt x="20" y="0"/>
                      <a:pt x="26" y="1"/>
                      <a:pt x="26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4" name="Freeform 388"/>
              <p:cNvSpPr>
                <a:spLocks/>
              </p:cNvSpPr>
              <p:nvPr/>
            </p:nvSpPr>
            <p:spPr bwMode="auto">
              <a:xfrm>
                <a:off x="4416" y="3710"/>
                <a:ext cx="42" cy="45"/>
              </a:xfrm>
              <a:custGeom>
                <a:avLst/>
                <a:gdLst>
                  <a:gd name="T0" fmla="*/ 22 w 24"/>
                  <a:gd name="T1" fmla="*/ 15 h 24"/>
                  <a:gd name="T2" fmla="*/ 16 w 24"/>
                  <a:gd name="T3" fmla="*/ 16 h 24"/>
                  <a:gd name="T4" fmla="*/ 15 w 24"/>
                  <a:gd name="T5" fmla="*/ 22 h 24"/>
                  <a:gd name="T6" fmla="*/ 0 w 24"/>
                  <a:gd name="T7" fmla="*/ 0 h 24"/>
                  <a:gd name="T8" fmla="*/ 22 w 24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2" y="15"/>
                    </a:moveTo>
                    <a:cubicBezTo>
                      <a:pt x="19" y="17"/>
                      <a:pt x="17" y="14"/>
                      <a:pt x="16" y="16"/>
                    </a:cubicBezTo>
                    <a:cubicBezTo>
                      <a:pt x="14" y="18"/>
                      <a:pt x="17" y="20"/>
                      <a:pt x="15" y="22"/>
                    </a:cubicBezTo>
                    <a:cubicBezTo>
                      <a:pt x="12" y="24"/>
                      <a:pt x="7" y="21"/>
                      <a:pt x="0" y="0"/>
                    </a:cubicBezTo>
                    <a:cubicBezTo>
                      <a:pt x="21" y="8"/>
                      <a:pt x="24" y="12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5" name="Freeform 389"/>
              <p:cNvSpPr>
                <a:spLocks/>
              </p:cNvSpPr>
              <p:nvPr/>
            </p:nvSpPr>
            <p:spPr bwMode="auto">
              <a:xfrm>
                <a:off x="4398" y="3710"/>
                <a:ext cx="34" cy="49"/>
              </a:xfrm>
              <a:custGeom>
                <a:avLst/>
                <a:gdLst>
                  <a:gd name="T0" fmla="*/ 15 w 19"/>
                  <a:gd name="T1" fmla="*/ 26 h 26"/>
                  <a:gd name="T2" fmla="*/ 10 w 19"/>
                  <a:gd name="T3" fmla="*/ 23 h 26"/>
                  <a:gd name="T4" fmla="*/ 5 w 19"/>
                  <a:gd name="T5" fmla="*/ 26 h 26"/>
                  <a:gd name="T6" fmla="*/ 10 w 19"/>
                  <a:gd name="T7" fmla="*/ 0 h 26"/>
                  <a:gd name="T8" fmla="*/ 15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5" y="26"/>
                    </a:moveTo>
                    <a:cubicBezTo>
                      <a:pt x="11" y="26"/>
                      <a:pt x="12" y="23"/>
                      <a:pt x="10" y="23"/>
                    </a:cubicBezTo>
                    <a:cubicBezTo>
                      <a:pt x="7" y="23"/>
                      <a:pt x="8" y="26"/>
                      <a:pt x="5" y="26"/>
                    </a:cubicBezTo>
                    <a:cubicBezTo>
                      <a:pt x="1" y="26"/>
                      <a:pt x="0" y="20"/>
                      <a:pt x="10" y="0"/>
                    </a:cubicBezTo>
                    <a:cubicBezTo>
                      <a:pt x="19" y="21"/>
                      <a:pt x="18" y="26"/>
                      <a:pt x="15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6" name="Freeform 390"/>
              <p:cNvSpPr>
                <a:spLocks/>
              </p:cNvSpPr>
              <p:nvPr/>
            </p:nvSpPr>
            <p:spPr bwMode="auto">
              <a:xfrm>
                <a:off x="4371" y="3710"/>
                <a:ext cx="45" cy="45"/>
              </a:xfrm>
              <a:custGeom>
                <a:avLst/>
                <a:gdLst>
                  <a:gd name="T0" fmla="*/ 9 w 25"/>
                  <a:gd name="T1" fmla="*/ 22 h 24"/>
                  <a:gd name="T2" fmla="*/ 8 w 25"/>
                  <a:gd name="T3" fmla="*/ 16 h 24"/>
                  <a:gd name="T4" fmla="*/ 2 w 25"/>
                  <a:gd name="T5" fmla="*/ 15 h 24"/>
                  <a:gd name="T6" fmla="*/ 25 w 25"/>
                  <a:gd name="T7" fmla="*/ 0 h 24"/>
                  <a:gd name="T8" fmla="*/ 9 w 25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7" y="14"/>
                      <a:pt x="5" y="17"/>
                      <a:pt x="2" y="15"/>
                    </a:cubicBezTo>
                    <a:cubicBezTo>
                      <a:pt x="0" y="12"/>
                      <a:pt x="4" y="7"/>
                      <a:pt x="25" y="0"/>
                    </a:cubicBezTo>
                    <a:cubicBezTo>
                      <a:pt x="17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7" name="Freeform 391"/>
              <p:cNvSpPr>
                <a:spLocks/>
              </p:cNvSpPr>
              <p:nvPr/>
            </p:nvSpPr>
            <p:spPr bwMode="auto">
              <a:xfrm>
                <a:off x="4368" y="3691"/>
                <a:ext cx="48" cy="36"/>
              </a:xfrm>
              <a:custGeom>
                <a:avLst/>
                <a:gdLst>
                  <a:gd name="T0" fmla="*/ 0 w 27"/>
                  <a:gd name="T1" fmla="*/ 15 h 19"/>
                  <a:gd name="T2" fmla="*/ 3 w 27"/>
                  <a:gd name="T3" fmla="*/ 10 h 19"/>
                  <a:gd name="T4" fmla="*/ 0 w 27"/>
                  <a:gd name="T5" fmla="*/ 5 h 19"/>
                  <a:gd name="T6" fmla="*/ 27 w 27"/>
                  <a:gd name="T7" fmla="*/ 10 h 19"/>
                  <a:gd name="T8" fmla="*/ 0 w 27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7"/>
                      <a:pt x="0" y="8"/>
                      <a:pt x="0" y="5"/>
                    </a:cubicBezTo>
                    <a:cubicBezTo>
                      <a:pt x="0" y="1"/>
                      <a:pt x="7" y="0"/>
                      <a:pt x="27" y="10"/>
                    </a:cubicBezTo>
                    <a:cubicBezTo>
                      <a:pt x="6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8" name="Freeform 392"/>
              <p:cNvSpPr>
                <a:spLocks/>
              </p:cNvSpPr>
              <p:nvPr/>
            </p:nvSpPr>
            <p:spPr bwMode="auto">
              <a:xfrm>
                <a:off x="4371" y="3663"/>
                <a:ext cx="45" cy="47"/>
              </a:xfrm>
              <a:custGeom>
                <a:avLst/>
                <a:gdLst>
                  <a:gd name="T0" fmla="*/ 2 w 25"/>
                  <a:gd name="T1" fmla="*/ 10 h 25"/>
                  <a:gd name="T2" fmla="*/ 8 w 25"/>
                  <a:gd name="T3" fmla="*/ 8 h 25"/>
                  <a:gd name="T4" fmla="*/ 9 w 25"/>
                  <a:gd name="T5" fmla="*/ 3 h 25"/>
                  <a:gd name="T6" fmla="*/ 25 w 25"/>
                  <a:gd name="T7" fmla="*/ 25 h 25"/>
                  <a:gd name="T8" fmla="*/ 2 w 25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" y="10"/>
                    </a:moveTo>
                    <a:cubicBezTo>
                      <a:pt x="5" y="7"/>
                      <a:pt x="7" y="10"/>
                      <a:pt x="8" y="8"/>
                    </a:cubicBezTo>
                    <a:cubicBezTo>
                      <a:pt x="10" y="7"/>
                      <a:pt x="7" y="5"/>
                      <a:pt x="9" y="3"/>
                    </a:cubicBezTo>
                    <a:cubicBezTo>
                      <a:pt x="12" y="0"/>
                      <a:pt x="17" y="4"/>
                      <a:pt x="25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9" name="Oval 393"/>
              <p:cNvSpPr>
                <a:spLocks noChangeArrowheads="1"/>
              </p:cNvSpPr>
              <p:nvPr/>
            </p:nvSpPr>
            <p:spPr bwMode="auto">
              <a:xfrm>
                <a:off x="4393" y="3687"/>
                <a:ext cx="44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0" name="Freeform 394"/>
              <p:cNvSpPr>
                <a:spLocks/>
              </p:cNvSpPr>
              <p:nvPr/>
            </p:nvSpPr>
            <p:spPr bwMode="auto">
              <a:xfrm>
                <a:off x="4114" y="3567"/>
                <a:ext cx="34" cy="49"/>
              </a:xfrm>
              <a:custGeom>
                <a:avLst/>
                <a:gdLst>
                  <a:gd name="T0" fmla="*/ 4 w 19"/>
                  <a:gd name="T1" fmla="*/ 0 h 26"/>
                  <a:gd name="T2" fmla="*/ 9 w 19"/>
                  <a:gd name="T3" fmla="*/ 3 h 26"/>
                  <a:gd name="T4" fmla="*/ 14 w 19"/>
                  <a:gd name="T5" fmla="*/ 0 h 26"/>
                  <a:gd name="T6" fmla="*/ 9 w 19"/>
                  <a:gd name="T7" fmla="*/ 26 h 26"/>
                  <a:gd name="T8" fmla="*/ 4 w 19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4" y="0"/>
                    </a:moveTo>
                    <a:cubicBezTo>
                      <a:pt x="8" y="0"/>
                      <a:pt x="7" y="3"/>
                      <a:pt x="9" y="3"/>
                    </a:cubicBezTo>
                    <a:cubicBezTo>
                      <a:pt x="12" y="3"/>
                      <a:pt x="11" y="0"/>
                      <a:pt x="14" y="0"/>
                    </a:cubicBezTo>
                    <a:cubicBezTo>
                      <a:pt x="18" y="0"/>
                      <a:pt x="19" y="7"/>
                      <a:pt x="9" y="26"/>
                    </a:cubicBezTo>
                    <a:cubicBezTo>
                      <a:pt x="0" y="6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1" name="Freeform 395"/>
              <p:cNvSpPr>
                <a:spLocks/>
              </p:cNvSpPr>
              <p:nvPr/>
            </p:nvSpPr>
            <p:spPr bwMode="auto">
              <a:xfrm>
                <a:off x="4130" y="3571"/>
                <a:ext cx="45" cy="45"/>
              </a:xfrm>
              <a:custGeom>
                <a:avLst/>
                <a:gdLst>
                  <a:gd name="T0" fmla="*/ 16 w 25"/>
                  <a:gd name="T1" fmla="*/ 2 h 24"/>
                  <a:gd name="T2" fmla="*/ 17 w 25"/>
                  <a:gd name="T3" fmla="*/ 8 h 24"/>
                  <a:gd name="T4" fmla="*/ 23 w 25"/>
                  <a:gd name="T5" fmla="*/ 9 h 24"/>
                  <a:gd name="T6" fmla="*/ 0 w 25"/>
                  <a:gd name="T7" fmla="*/ 24 h 24"/>
                  <a:gd name="T8" fmla="*/ 16 w 25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16" y="2"/>
                    </a:moveTo>
                    <a:cubicBezTo>
                      <a:pt x="18" y="5"/>
                      <a:pt x="15" y="7"/>
                      <a:pt x="17" y="8"/>
                    </a:cubicBezTo>
                    <a:cubicBezTo>
                      <a:pt x="18" y="10"/>
                      <a:pt x="20" y="7"/>
                      <a:pt x="23" y="9"/>
                    </a:cubicBezTo>
                    <a:cubicBezTo>
                      <a:pt x="25" y="12"/>
                      <a:pt x="21" y="17"/>
                      <a:pt x="0" y="24"/>
                    </a:cubicBezTo>
                    <a:cubicBezTo>
                      <a:pt x="8" y="3"/>
                      <a:pt x="13" y="0"/>
                      <a:pt x="16" y="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2" name="Freeform 396"/>
              <p:cNvSpPr>
                <a:spLocks/>
              </p:cNvSpPr>
              <p:nvPr/>
            </p:nvSpPr>
            <p:spPr bwMode="auto">
              <a:xfrm>
                <a:off x="4130" y="3599"/>
                <a:ext cx="48" cy="36"/>
              </a:xfrm>
              <a:custGeom>
                <a:avLst/>
                <a:gdLst>
                  <a:gd name="T0" fmla="*/ 27 w 27"/>
                  <a:gd name="T1" fmla="*/ 4 h 19"/>
                  <a:gd name="T2" fmla="*/ 23 w 27"/>
                  <a:gd name="T3" fmla="*/ 9 h 19"/>
                  <a:gd name="T4" fmla="*/ 27 w 27"/>
                  <a:gd name="T5" fmla="*/ 14 h 19"/>
                  <a:gd name="T6" fmla="*/ 0 w 27"/>
                  <a:gd name="T7" fmla="*/ 9 h 19"/>
                  <a:gd name="T8" fmla="*/ 27 w 27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4"/>
                    </a:moveTo>
                    <a:cubicBezTo>
                      <a:pt x="27" y="8"/>
                      <a:pt x="23" y="7"/>
                      <a:pt x="23" y="9"/>
                    </a:cubicBezTo>
                    <a:cubicBezTo>
                      <a:pt x="23" y="12"/>
                      <a:pt x="27" y="11"/>
                      <a:pt x="27" y="14"/>
                    </a:cubicBezTo>
                    <a:cubicBezTo>
                      <a:pt x="27" y="18"/>
                      <a:pt x="20" y="19"/>
                      <a:pt x="0" y="9"/>
                    </a:cubicBezTo>
                    <a:cubicBezTo>
                      <a:pt x="21" y="0"/>
                      <a:pt x="27" y="1"/>
                      <a:pt x="27" y="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3" name="Freeform 397"/>
              <p:cNvSpPr>
                <a:spLocks/>
              </p:cNvSpPr>
              <p:nvPr/>
            </p:nvSpPr>
            <p:spPr bwMode="auto">
              <a:xfrm>
                <a:off x="4130" y="3616"/>
                <a:ext cx="45" cy="47"/>
              </a:xfrm>
              <a:custGeom>
                <a:avLst/>
                <a:gdLst>
                  <a:gd name="T0" fmla="*/ 23 w 25"/>
                  <a:gd name="T1" fmla="*/ 16 h 25"/>
                  <a:gd name="T2" fmla="*/ 17 w 25"/>
                  <a:gd name="T3" fmla="*/ 17 h 25"/>
                  <a:gd name="T4" fmla="*/ 16 w 25"/>
                  <a:gd name="T5" fmla="*/ 23 h 25"/>
                  <a:gd name="T6" fmla="*/ 0 w 25"/>
                  <a:gd name="T7" fmla="*/ 0 h 25"/>
                  <a:gd name="T8" fmla="*/ 23 w 25"/>
                  <a:gd name="T9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3" y="16"/>
                    </a:moveTo>
                    <a:cubicBezTo>
                      <a:pt x="20" y="18"/>
                      <a:pt x="18" y="15"/>
                      <a:pt x="17" y="17"/>
                    </a:cubicBezTo>
                    <a:cubicBezTo>
                      <a:pt x="15" y="18"/>
                      <a:pt x="18" y="20"/>
                      <a:pt x="16" y="23"/>
                    </a:cubicBezTo>
                    <a:cubicBezTo>
                      <a:pt x="13" y="25"/>
                      <a:pt x="8" y="21"/>
                      <a:pt x="0" y="0"/>
                    </a:cubicBezTo>
                    <a:cubicBezTo>
                      <a:pt x="22" y="8"/>
                      <a:pt x="25" y="13"/>
                      <a:pt x="23" y="1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4" name="Freeform 398"/>
              <p:cNvSpPr>
                <a:spLocks/>
              </p:cNvSpPr>
              <p:nvPr/>
            </p:nvSpPr>
            <p:spPr bwMode="auto">
              <a:xfrm>
                <a:off x="4114" y="3616"/>
                <a:ext cx="34" cy="51"/>
              </a:xfrm>
              <a:custGeom>
                <a:avLst/>
                <a:gdLst>
                  <a:gd name="T0" fmla="*/ 14 w 19"/>
                  <a:gd name="T1" fmla="*/ 27 h 27"/>
                  <a:gd name="T2" fmla="*/ 9 w 19"/>
                  <a:gd name="T3" fmla="*/ 24 h 27"/>
                  <a:gd name="T4" fmla="*/ 4 w 19"/>
                  <a:gd name="T5" fmla="*/ 27 h 27"/>
                  <a:gd name="T6" fmla="*/ 9 w 19"/>
                  <a:gd name="T7" fmla="*/ 0 h 27"/>
                  <a:gd name="T8" fmla="*/ 14 w 19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14" y="27"/>
                    </a:moveTo>
                    <a:cubicBezTo>
                      <a:pt x="11" y="27"/>
                      <a:pt x="12" y="24"/>
                      <a:pt x="9" y="24"/>
                    </a:cubicBezTo>
                    <a:cubicBezTo>
                      <a:pt x="7" y="24"/>
                      <a:pt x="8" y="27"/>
                      <a:pt x="4" y="27"/>
                    </a:cubicBezTo>
                    <a:cubicBezTo>
                      <a:pt x="1" y="27"/>
                      <a:pt x="0" y="20"/>
                      <a:pt x="9" y="0"/>
                    </a:cubicBezTo>
                    <a:cubicBezTo>
                      <a:pt x="19" y="21"/>
                      <a:pt x="18" y="27"/>
                      <a:pt x="14" y="27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5" name="Freeform 399"/>
              <p:cNvSpPr>
                <a:spLocks/>
              </p:cNvSpPr>
              <p:nvPr/>
            </p:nvSpPr>
            <p:spPr bwMode="auto">
              <a:xfrm>
                <a:off x="4088" y="3616"/>
                <a:ext cx="42" cy="47"/>
              </a:xfrm>
              <a:custGeom>
                <a:avLst/>
                <a:gdLst>
                  <a:gd name="T0" fmla="*/ 9 w 24"/>
                  <a:gd name="T1" fmla="*/ 23 h 25"/>
                  <a:gd name="T2" fmla="*/ 8 w 24"/>
                  <a:gd name="T3" fmla="*/ 17 h 25"/>
                  <a:gd name="T4" fmla="*/ 2 w 24"/>
                  <a:gd name="T5" fmla="*/ 16 h 25"/>
                  <a:gd name="T6" fmla="*/ 24 w 24"/>
                  <a:gd name="T7" fmla="*/ 0 h 25"/>
                  <a:gd name="T8" fmla="*/ 9 w 24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9" y="23"/>
                    </a:moveTo>
                    <a:cubicBezTo>
                      <a:pt x="7" y="20"/>
                      <a:pt x="10" y="18"/>
                      <a:pt x="8" y="17"/>
                    </a:cubicBezTo>
                    <a:cubicBezTo>
                      <a:pt x="7" y="15"/>
                      <a:pt x="4" y="18"/>
                      <a:pt x="2" y="16"/>
                    </a:cubicBezTo>
                    <a:cubicBezTo>
                      <a:pt x="0" y="13"/>
                      <a:pt x="4" y="8"/>
                      <a:pt x="24" y="0"/>
                    </a:cubicBezTo>
                    <a:cubicBezTo>
                      <a:pt x="16" y="22"/>
                      <a:pt x="12" y="25"/>
                      <a:pt x="9" y="2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6" name="Freeform 400"/>
              <p:cNvSpPr>
                <a:spLocks/>
              </p:cNvSpPr>
              <p:nvPr/>
            </p:nvSpPr>
            <p:spPr bwMode="auto">
              <a:xfrm>
                <a:off x="4084" y="3599"/>
                <a:ext cx="46" cy="36"/>
              </a:xfrm>
              <a:custGeom>
                <a:avLst/>
                <a:gdLst>
                  <a:gd name="T0" fmla="*/ 0 w 26"/>
                  <a:gd name="T1" fmla="*/ 14 h 19"/>
                  <a:gd name="T2" fmla="*/ 3 w 26"/>
                  <a:gd name="T3" fmla="*/ 9 h 19"/>
                  <a:gd name="T4" fmla="*/ 0 w 26"/>
                  <a:gd name="T5" fmla="*/ 4 h 19"/>
                  <a:gd name="T6" fmla="*/ 26 w 26"/>
                  <a:gd name="T7" fmla="*/ 9 h 19"/>
                  <a:gd name="T8" fmla="*/ 0 w 26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4"/>
                    </a:moveTo>
                    <a:cubicBezTo>
                      <a:pt x="0" y="11"/>
                      <a:pt x="3" y="12"/>
                      <a:pt x="3" y="9"/>
                    </a:cubicBezTo>
                    <a:cubicBezTo>
                      <a:pt x="3" y="7"/>
                      <a:pt x="0" y="8"/>
                      <a:pt x="0" y="4"/>
                    </a:cubicBezTo>
                    <a:cubicBezTo>
                      <a:pt x="0" y="1"/>
                      <a:pt x="7" y="0"/>
                      <a:pt x="26" y="9"/>
                    </a:cubicBezTo>
                    <a:cubicBezTo>
                      <a:pt x="6" y="19"/>
                      <a:pt x="0" y="18"/>
                      <a:pt x="0" y="1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7" name="Freeform 401"/>
              <p:cNvSpPr>
                <a:spLocks/>
              </p:cNvSpPr>
              <p:nvPr/>
            </p:nvSpPr>
            <p:spPr bwMode="auto">
              <a:xfrm>
                <a:off x="4088" y="3571"/>
                <a:ext cx="42" cy="45"/>
              </a:xfrm>
              <a:custGeom>
                <a:avLst/>
                <a:gdLst>
                  <a:gd name="T0" fmla="*/ 2 w 24"/>
                  <a:gd name="T1" fmla="*/ 9 h 24"/>
                  <a:gd name="T2" fmla="*/ 8 w 24"/>
                  <a:gd name="T3" fmla="*/ 8 h 24"/>
                  <a:gd name="T4" fmla="*/ 9 w 24"/>
                  <a:gd name="T5" fmla="*/ 2 h 24"/>
                  <a:gd name="T6" fmla="*/ 24 w 24"/>
                  <a:gd name="T7" fmla="*/ 24 h 24"/>
                  <a:gd name="T8" fmla="*/ 2 w 24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" y="9"/>
                    </a:moveTo>
                    <a:cubicBezTo>
                      <a:pt x="4" y="7"/>
                      <a:pt x="7" y="10"/>
                      <a:pt x="8" y="8"/>
                    </a:cubicBezTo>
                    <a:cubicBezTo>
                      <a:pt x="10" y="7"/>
                      <a:pt x="7" y="5"/>
                      <a:pt x="9" y="2"/>
                    </a:cubicBezTo>
                    <a:cubicBezTo>
                      <a:pt x="12" y="0"/>
                      <a:pt x="17" y="4"/>
                      <a:pt x="24" y="24"/>
                    </a:cubicBezTo>
                    <a:cubicBezTo>
                      <a:pt x="3" y="17"/>
                      <a:pt x="0" y="12"/>
                      <a:pt x="2" y="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8" name="Oval 402"/>
              <p:cNvSpPr>
                <a:spLocks noChangeArrowheads="1"/>
              </p:cNvSpPr>
              <p:nvPr/>
            </p:nvSpPr>
            <p:spPr bwMode="auto">
              <a:xfrm>
                <a:off x="4109" y="3593"/>
                <a:ext cx="43" cy="47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9" name="Freeform 403"/>
              <p:cNvSpPr>
                <a:spLocks/>
              </p:cNvSpPr>
              <p:nvPr/>
            </p:nvSpPr>
            <p:spPr bwMode="auto">
              <a:xfrm>
                <a:off x="4240" y="3515"/>
                <a:ext cx="34" cy="50"/>
              </a:xfrm>
              <a:custGeom>
                <a:avLst/>
                <a:gdLst>
                  <a:gd name="T0" fmla="*/ 4 w 19"/>
                  <a:gd name="T1" fmla="*/ 0 h 27"/>
                  <a:gd name="T2" fmla="*/ 9 w 19"/>
                  <a:gd name="T3" fmla="*/ 4 h 27"/>
                  <a:gd name="T4" fmla="*/ 14 w 19"/>
                  <a:gd name="T5" fmla="*/ 0 h 27"/>
                  <a:gd name="T6" fmla="*/ 9 w 19"/>
                  <a:gd name="T7" fmla="*/ 27 h 27"/>
                  <a:gd name="T8" fmla="*/ 4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0"/>
                    </a:moveTo>
                    <a:cubicBezTo>
                      <a:pt x="8" y="0"/>
                      <a:pt x="7" y="4"/>
                      <a:pt x="9" y="4"/>
                    </a:cubicBezTo>
                    <a:cubicBezTo>
                      <a:pt x="11" y="4"/>
                      <a:pt x="11" y="0"/>
                      <a:pt x="14" y="0"/>
                    </a:cubicBezTo>
                    <a:cubicBezTo>
                      <a:pt x="18" y="1"/>
                      <a:pt x="19" y="7"/>
                      <a:pt x="9" y="27"/>
                    </a:cubicBezTo>
                    <a:cubicBezTo>
                      <a:pt x="0" y="6"/>
                      <a:pt x="1" y="1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0" name="Freeform 404"/>
              <p:cNvSpPr>
                <a:spLocks/>
              </p:cNvSpPr>
              <p:nvPr/>
            </p:nvSpPr>
            <p:spPr bwMode="auto">
              <a:xfrm>
                <a:off x="4256" y="3518"/>
                <a:ext cx="44" cy="47"/>
              </a:xfrm>
              <a:custGeom>
                <a:avLst/>
                <a:gdLst>
                  <a:gd name="T0" fmla="*/ 15 w 25"/>
                  <a:gd name="T1" fmla="*/ 3 h 25"/>
                  <a:gd name="T2" fmla="*/ 17 w 25"/>
                  <a:gd name="T3" fmla="*/ 8 h 25"/>
                  <a:gd name="T4" fmla="*/ 22 w 25"/>
                  <a:gd name="T5" fmla="*/ 10 h 25"/>
                  <a:gd name="T6" fmla="*/ 0 w 25"/>
                  <a:gd name="T7" fmla="*/ 25 h 25"/>
                  <a:gd name="T8" fmla="*/ 15 w 25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5" y="3"/>
                    </a:moveTo>
                    <a:cubicBezTo>
                      <a:pt x="18" y="5"/>
                      <a:pt x="15" y="7"/>
                      <a:pt x="17" y="8"/>
                    </a:cubicBezTo>
                    <a:cubicBezTo>
                      <a:pt x="18" y="10"/>
                      <a:pt x="20" y="7"/>
                      <a:pt x="22" y="10"/>
                    </a:cubicBezTo>
                    <a:cubicBezTo>
                      <a:pt x="25" y="12"/>
                      <a:pt x="21" y="18"/>
                      <a:pt x="0" y="25"/>
                    </a:cubicBezTo>
                    <a:cubicBezTo>
                      <a:pt x="8" y="3"/>
                      <a:pt x="13" y="0"/>
                      <a:pt x="15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1" name="Freeform 405"/>
              <p:cNvSpPr>
                <a:spLocks/>
              </p:cNvSpPr>
              <p:nvPr/>
            </p:nvSpPr>
            <p:spPr bwMode="auto">
              <a:xfrm>
                <a:off x="4256" y="3547"/>
                <a:ext cx="48" cy="35"/>
              </a:xfrm>
              <a:custGeom>
                <a:avLst/>
                <a:gdLst>
                  <a:gd name="T0" fmla="*/ 27 w 27"/>
                  <a:gd name="T1" fmla="*/ 5 h 19"/>
                  <a:gd name="T2" fmla="*/ 23 w 27"/>
                  <a:gd name="T3" fmla="*/ 10 h 19"/>
                  <a:gd name="T4" fmla="*/ 27 w 27"/>
                  <a:gd name="T5" fmla="*/ 15 h 19"/>
                  <a:gd name="T6" fmla="*/ 0 w 27"/>
                  <a:gd name="T7" fmla="*/ 10 h 19"/>
                  <a:gd name="T8" fmla="*/ 27 w 27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5"/>
                    </a:moveTo>
                    <a:cubicBezTo>
                      <a:pt x="27" y="8"/>
                      <a:pt x="23" y="7"/>
                      <a:pt x="23" y="10"/>
                    </a:cubicBezTo>
                    <a:cubicBezTo>
                      <a:pt x="23" y="12"/>
                      <a:pt x="27" y="11"/>
                      <a:pt x="27" y="15"/>
                    </a:cubicBezTo>
                    <a:cubicBezTo>
                      <a:pt x="26" y="18"/>
                      <a:pt x="20" y="19"/>
                      <a:pt x="0" y="10"/>
                    </a:cubicBezTo>
                    <a:cubicBezTo>
                      <a:pt x="21" y="0"/>
                      <a:pt x="26" y="1"/>
                      <a:pt x="27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607"/>
            <p:cNvGrpSpPr>
              <a:grpSpLocks/>
            </p:cNvGrpSpPr>
            <p:nvPr/>
          </p:nvGrpSpPr>
          <p:grpSpPr bwMode="auto">
            <a:xfrm>
              <a:off x="37" y="2466"/>
              <a:ext cx="4774" cy="1400"/>
              <a:chOff x="37" y="2466"/>
              <a:chExt cx="4774" cy="1400"/>
            </a:xfrm>
          </p:grpSpPr>
          <p:sp>
            <p:nvSpPr>
              <p:cNvPr id="92" name="Freeform 407"/>
              <p:cNvSpPr>
                <a:spLocks/>
              </p:cNvSpPr>
              <p:nvPr/>
            </p:nvSpPr>
            <p:spPr bwMode="auto">
              <a:xfrm>
                <a:off x="4256" y="3565"/>
                <a:ext cx="44" cy="45"/>
              </a:xfrm>
              <a:custGeom>
                <a:avLst/>
                <a:gdLst>
                  <a:gd name="T0" fmla="*/ 22 w 25"/>
                  <a:gd name="T1" fmla="*/ 15 h 24"/>
                  <a:gd name="T2" fmla="*/ 17 w 25"/>
                  <a:gd name="T3" fmla="*/ 16 h 24"/>
                  <a:gd name="T4" fmla="*/ 15 w 25"/>
                  <a:gd name="T5" fmla="*/ 22 h 24"/>
                  <a:gd name="T6" fmla="*/ 0 w 25"/>
                  <a:gd name="T7" fmla="*/ 0 h 24"/>
                  <a:gd name="T8" fmla="*/ 22 w 25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2" y="15"/>
                    </a:moveTo>
                    <a:cubicBezTo>
                      <a:pt x="20" y="17"/>
                      <a:pt x="18" y="14"/>
                      <a:pt x="17" y="16"/>
                    </a:cubicBezTo>
                    <a:cubicBezTo>
                      <a:pt x="15" y="18"/>
                      <a:pt x="18" y="20"/>
                      <a:pt x="15" y="22"/>
                    </a:cubicBezTo>
                    <a:cubicBezTo>
                      <a:pt x="13" y="24"/>
                      <a:pt x="7" y="21"/>
                      <a:pt x="0" y="0"/>
                    </a:cubicBezTo>
                    <a:cubicBezTo>
                      <a:pt x="22" y="8"/>
                      <a:pt x="25" y="12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" name="Freeform 408"/>
              <p:cNvSpPr>
                <a:spLocks/>
              </p:cNvSpPr>
              <p:nvPr/>
            </p:nvSpPr>
            <p:spPr bwMode="auto">
              <a:xfrm>
                <a:off x="4240" y="3565"/>
                <a:ext cx="34" cy="49"/>
              </a:xfrm>
              <a:custGeom>
                <a:avLst/>
                <a:gdLst>
                  <a:gd name="T0" fmla="*/ 14 w 19"/>
                  <a:gd name="T1" fmla="*/ 26 h 26"/>
                  <a:gd name="T2" fmla="*/ 9 w 19"/>
                  <a:gd name="T3" fmla="*/ 23 h 26"/>
                  <a:gd name="T4" fmla="*/ 4 w 19"/>
                  <a:gd name="T5" fmla="*/ 26 h 26"/>
                  <a:gd name="T6" fmla="*/ 9 w 19"/>
                  <a:gd name="T7" fmla="*/ 0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cubicBezTo>
                      <a:pt x="11" y="26"/>
                      <a:pt x="11" y="23"/>
                      <a:pt x="9" y="23"/>
                    </a:cubicBezTo>
                    <a:cubicBezTo>
                      <a:pt x="7" y="23"/>
                      <a:pt x="8" y="26"/>
                      <a:pt x="4" y="26"/>
                    </a:cubicBezTo>
                    <a:cubicBezTo>
                      <a:pt x="1" y="26"/>
                      <a:pt x="0" y="20"/>
                      <a:pt x="9" y="0"/>
                    </a:cubicBezTo>
                    <a:cubicBezTo>
                      <a:pt x="19" y="21"/>
                      <a:pt x="18" y="26"/>
                      <a:pt x="14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" name="Freeform 409"/>
              <p:cNvSpPr>
                <a:spLocks/>
              </p:cNvSpPr>
              <p:nvPr/>
            </p:nvSpPr>
            <p:spPr bwMode="auto">
              <a:xfrm>
                <a:off x="4214" y="3565"/>
                <a:ext cx="42" cy="45"/>
              </a:xfrm>
              <a:custGeom>
                <a:avLst/>
                <a:gdLst>
                  <a:gd name="T0" fmla="*/ 9 w 24"/>
                  <a:gd name="T1" fmla="*/ 22 h 24"/>
                  <a:gd name="T2" fmla="*/ 8 w 24"/>
                  <a:gd name="T3" fmla="*/ 16 h 24"/>
                  <a:gd name="T4" fmla="*/ 2 w 24"/>
                  <a:gd name="T5" fmla="*/ 15 h 24"/>
                  <a:gd name="T6" fmla="*/ 24 w 24"/>
                  <a:gd name="T7" fmla="*/ 0 h 24"/>
                  <a:gd name="T8" fmla="*/ 9 w 2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6" y="14"/>
                      <a:pt x="4" y="17"/>
                      <a:pt x="2" y="15"/>
                    </a:cubicBezTo>
                    <a:cubicBezTo>
                      <a:pt x="0" y="12"/>
                      <a:pt x="3" y="7"/>
                      <a:pt x="24" y="0"/>
                    </a:cubicBezTo>
                    <a:cubicBezTo>
                      <a:pt x="16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5" name="Freeform 410"/>
              <p:cNvSpPr>
                <a:spLocks/>
              </p:cNvSpPr>
              <p:nvPr/>
            </p:nvSpPr>
            <p:spPr bwMode="auto">
              <a:xfrm>
                <a:off x="4210" y="3547"/>
                <a:ext cx="46" cy="35"/>
              </a:xfrm>
              <a:custGeom>
                <a:avLst/>
                <a:gdLst>
                  <a:gd name="T0" fmla="*/ 0 w 26"/>
                  <a:gd name="T1" fmla="*/ 15 h 19"/>
                  <a:gd name="T2" fmla="*/ 3 w 26"/>
                  <a:gd name="T3" fmla="*/ 10 h 19"/>
                  <a:gd name="T4" fmla="*/ 0 w 26"/>
                  <a:gd name="T5" fmla="*/ 5 h 19"/>
                  <a:gd name="T6" fmla="*/ 26 w 26"/>
                  <a:gd name="T7" fmla="*/ 10 h 19"/>
                  <a:gd name="T8" fmla="*/ 0 w 26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7"/>
                      <a:pt x="0" y="8"/>
                      <a:pt x="0" y="5"/>
                    </a:cubicBezTo>
                    <a:cubicBezTo>
                      <a:pt x="0" y="1"/>
                      <a:pt x="6" y="0"/>
                      <a:pt x="26" y="10"/>
                    </a:cubicBezTo>
                    <a:cubicBezTo>
                      <a:pt x="5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" name="Freeform 411"/>
              <p:cNvSpPr>
                <a:spLocks/>
              </p:cNvSpPr>
              <p:nvPr/>
            </p:nvSpPr>
            <p:spPr bwMode="auto">
              <a:xfrm>
                <a:off x="4214" y="3518"/>
                <a:ext cx="42" cy="47"/>
              </a:xfrm>
              <a:custGeom>
                <a:avLst/>
                <a:gdLst>
                  <a:gd name="T0" fmla="*/ 2 w 24"/>
                  <a:gd name="T1" fmla="*/ 10 h 25"/>
                  <a:gd name="T2" fmla="*/ 8 w 24"/>
                  <a:gd name="T3" fmla="*/ 8 h 25"/>
                  <a:gd name="T4" fmla="*/ 9 w 24"/>
                  <a:gd name="T5" fmla="*/ 3 h 25"/>
                  <a:gd name="T6" fmla="*/ 24 w 24"/>
                  <a:gd name="T7" fmla="*/ 25 h 25"/>
                  <a:gd name="T8" fmla="*/ 2 w 24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" y="10"/>
                    </a:moveTo>
                    <a:cubicBezTo>
                      <a:pt x="4" y="7"/>
                      <a:pt x="6" y="10"/>
                      <a:pt x="8" y="8"/>
                    </a:cubicBezTo>
                    <a:cubicBezTo>
                      <a:pt x="10" y="7"/>
                      <a:pt x="7" y="5"/>
                      <a:pt x="9" y="3"/>
                    </a:cubicBezTo>
                    <a:cubicBezTo>
                      <a:pt x="12" y="0"/>
                      <a:pt x="17" y="4"/>
                      <a:pt x="24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7" name="Oval 412"/>
              <p:cNvSpPr>
                <a:spLocks noChangeArrowheads="1"/>
              </p:cNvSpPr>
              <p:nvPr/>
            </p:nvSpPr>
            <p:spPr bwMode="auto">
              <a:xfrm>
                <a:off x="4235" y="3543"/>
                <a:ext cx="42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" name="Freeform 413"/>
              <p:cNvSpPr>
                <a:spLocks/>
              </p:cNvSpPr>
              <p:nvPr/>
            </p:nvSpPr>
            <p:spPr bwMode="auto">
              <a:xfrm>
                <a:off x="174" y="3590"/>
                <a:ext cx="207" cy="238"/>
              </a:xfrm>
              <a:custGeom>
                <a:avLst/>
                <a:gdLst>
                  <a:gd name="T0" fmla="*/ 0 w 117"/>
                  <a:gd name="T1" fmla="*/ 124 h 127"/>
                  <a:gd name="T2" fmla="*/ 1 w 117"/>
                  <a:gd name="T3" fmla="*/ 122 h 127"/>
                  <a:gd name="T4" fmla="*/ 2 w 117"/>
                  <a:gd name="T5" fmla="*/ 116 h 127"/>
                  <a:gd name="T6" fmla="*/ 9 w 117"/>
                  <a:gd name="T7" fmla="*/ 95 h 127"/>
                  <a:gd name="T8" fmla="*/ 21 w 117"/>
                  <a:gd name="T9" fmla="*/ 69 h 127"/>
                  <a:gd name="T10" fmla="*/ 30 w 117"/>
                  <a:gd name="T11" fmla="*/ 54 h 127"/>
                  <a:gd name="T12" fmla="*/ 40 w 117"/>
                  <a:gd name="T13" fmla="*/ 41 h 127"/>
                  <a:gd name="T14" fmla="*/ 52 w 117"/>
                  <a:gd name="T15" fmla="*/ 29 h 127"/>
                  <a:gd name="T16" fmla="*/ 65 w 117"/>
                  <a:gd name="T17" fmla="*/ 18 h 127"/>
                  <a:gd name="T18" fmla="*/ 72 w 117"/>
                  <a:gd name="T19" fmla="*/ 14 h 127"/>
                  <a:gd name="T20" fmla="*/ 78 w 117"/>
                  <a:gd name="T21" fmla="*/ 11 h 127"/>
                  <a:gd name="T22" fmla="*/ 91 w 117"/>
                  <a:gd name="T23" fmla="*/ 6 h 127"/>
                  <a:gd name="T24" fmla="*/ 101 w 117"/>
                  <a:gd name="T25" fmla="*/ 3 h 127"/>
                  <a:gd name="T26" fmla="*/ 110 w 117"/>
                  <a:gd name="T27" fmla="*/ 1 h 127"/>
                  <a:gd name="T28" fmla="*/ 117 w 117"/>
                  <a:gd name="T29" fmla="*/ 0 h 127"/>
                  <a:gd name="T30" fmla="*/ 110 w 117"/>
                  <a:gd name="T31" fmla="*/ 3 h 127"/>
                  <a:gd name="T32" fmla="*/ 103 w 117"/>
                  <a:gd name="T33" fmla="*/ 6 h 127"/>
                  <a:gd name="T34" fmla="*/ 93 w 117"/>
                  <a:gd name="T35" fmla="*/ 12 h 127"/>
                  <a:gd name="T36" fmla="*/ 84 w 117"/>
                  <a:gd name="T37" fmla="*/ 19 h 127"/>
                  <a:gd name="T38" fmla="*/ 79 w 117"/>
                  <a:gd name="T39" fmla="*/ 24 h 127"/>
                  <a:gd name="T40" fmla="*/ 74 w 117"/>
                  <a:gd name="T41" fmla="*/ 29 h 127"/>
                  <a:gd name="T42" fmla="*/ 65 w 117"/>
                  <a:gd name="T43" fmla="*/ 40 h 127"/>
                  <a:gd name="T44" fmla="*/ 58 w 117"/>
                  <a:gd name="T45" fmla="*/ 53 h 127"/>
                  <a:gd name="T46" fmla="*/ 44 w 117"/>
                  <a:gd name="T47" fmla="*/ 104 h 127"/>
                  <a:gd name="T48" fmla="*/ 43 w 117"/>
                  <a:gd name="T49" fmla="*/ 122 h 127"/>
                  <a:gd name="T50" fmla="*/ 43 w 117"/>
                  <a:gd name="T51" fmla="*/ 126 h 127"/>
                  <a:gd name="T52" fmla="*/ 43 w 117"/>
                  <a:gd name="T53" fmla="*/ 127 h 127"/>
                  <a:gd name="T54" fmla="*/ 43 w 117"/>
                  <a:gd name="T55" fmla="*/ 127 h 127"/>
                  <a:gd name="T56" fmla="*/ 0 w 117"/>
                  <a:gd name="T57" fmla="*/ 1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127">
                    <a:moveTo>
                      <a:pt x="0" y="124"/>
                    </a:moveTo>
                    <a:cubicBezTo>
                      <a:pt x="0" y="124"/>
                      <a:pt x="0" y="123"/>
                      <a:pt x="1" y="122"/>
                    </a:cubicBezTo>
                    <a:cubicBezTo>
                      <a:pt x="1" y="120"/>
                      <a:pt x="1" y="118"/>
                      <a:pt x="2" y="116"/>
                    </a:cubicBezTo>
                    <a:cubicBezTo>
                      <a:pt x="3" y="111"/>
                      <a:pt x="6" y="104"/>
                      <a:pt x="9" y="95"/>
                    </a:cubicBezTo>
                    <a:cubicBezTo>
                      <a:pt x="12" y="87"/>
                      <a:pt x="16" y="78"/>
                      <a:pt x="21" y="69"/>
                    </a:cubicBezTo>
                    <a:cubicBezTo>
                      <a:pt x="24" y="64"/>
                      <a:pt x="27" y="59"/>
                      <a:pt x="30" y="54"/>
                    </a:cubicBezTo>
                    <a:cubicBezTo>
                      <a:pt x="33" y="50"/>
                      <a:pt x="36" y="45"/>
                      <a:pt x="40" y="41"/>
                    </a:cubicBezTo>
                    <a:cubicBezTo>
                      <a:pt x="44" y="36"/>
                      <a:pt x="48" y="32"/>
                      <a:pt x="52" y="29"/>
                    </a:cubicBezTo>
                    <a:cubicBezTo>
                      <a:pt x="56" y="25"/>
                      <a:pt x="61" y="21"/>
                      <a:pt x="65" y="18"/>
                    </a:cubicBezTo>
                    <a:cubicBezTo>
                      <a:pt x="67" y="17"/>
                      <a:pt x="70" y="16"/>
                      <a:pt x="72" y="14"/>
                    </a:cubicBezTo>
                    <a:cubicBezTo>
                      <a:pt x="74" y="13"/>
                      <a:pt x="76" y="12"/>
                      <a:pt x="78" y="11"/>
                    </a:cubicBezTo>
                    <a:cubicBezTo>
                      <a:pt x="83" y="9"/>
                      <a:pt x="87" y="7"/>
                      <a:pt x="91" y="6"/>
                    </a:cubicBezTo>
                    <a:cubicBezTo>
                      <a:pt x="94" y="4"/>
                      <a:pt x="98" y="3"/>
                      <a:pt x="101" y="3"/>
                    </a:cubicBezTo>
                    <a:cubicBezTo>
                      <a:pt x="105" y="2"/>
                      <a:pt x="107" y="1"/>
                      <a:pt x="110" y="1"/>
                    </a:cubicBezTo>
                    <a:cubicBezTo>
                      <a:pt x="114" y="0"/>
                      <a:pt x="117" y="0"/>
                      <a:pt x="117" y="0"/>
                    </a:cubicBezTo>
                    <a:cubicBezTo>
                      <a:pt x="117" y="0"/>
                      <a:pt x="114" y="1"/>
                      <a:pt x="110" y="3"/>
                    </a:cubicBezTo>
                    <a:cubicBezTo>
                      <a:pt x="108" y="4"/>
                      <a:pt x="105" y="5"/>
                      <a:pt x="103" y="6"/>
                    </a:cubicBezTo>
                    <a:cubicBezTo>
                      <a:pt x="100" y="8"/>
                      <a:pt x="97" y="9"/>
                      <a:pt x="93" y="12"/>
                    </a:cubicBezTo>
                    <a:cubicBezTo>
                      <a:pt x="90" y="14"/>
                      <a:pt x="87" y="16"/>
                      <a:pt x="84" y="19"/>
                    </a:cubicBezTo>
                    <a:cubicBezTo>
                      <a:pt x="82" y="21"/>
                      <a:pt x="80" y="22"/>
                      <a:pt x="79" y="24"/>
                    </a:cubicBezTo>
                    <a:cubicBezTo>
                      <a:pt x="77" y="25"/>
                      <a:pt x="75" y="27"/>
                      <a:pt x="74" y="29"/>
                    </a:cubicBezTo>
                    <a:cubicBezTo>
                      <a:pt x="71" y="32"/>
                      <a:pt x="68" y="36"/>
                      <a:pt x="65" y="40"/>
                    </a:cubicBezTo>
                    <a:cubicBezTo>
                      <a:pt x="63" y="44"/>
                      <a:pt x="60" y="48"/>
                      <a:pt x="58" y="53"/>
                    </a:cubicBezTo>
                    <a:cubicBezTo>
                      <a:pt x="49" y="70"/>
                      <a:pt x="45" y="90"/>
                      <a:pt x="44" y="104"/>
                    </a:cubicBezTo>
                    <a:cubicBezTo>
                      <a:pt x="43" y="111"/>
                      <a:pt x="43" y="117"/>
                      <a:pt x="43" y="122"/>
                    </a:cubicBezTo>
                    <a:cubicBezTo>
                      <a:pt x="43" y="124"/>
                      <a:pt x="43" y="125"/>
                      <a:pt x="43" y="126"/>
                    </a:cubicBezTo>
                    <a:cubicBezTo>
                      <a:pt x="43" y="127"/>
                      <a:pt x="43" y="127"/>
                      <a:pt x="43" y="127"/>
                    </a:cubicBezTo>
                    <a:cubicBezTo>
                      <a:pt x="43" y="127"/>
                      <a:pt x="43" y="127"/>
                      <a:pt x="43" y="127"/>
                    </a:cubicBez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" name="Freeform 414"/>
              <p:cNvSpPr>
                <a:spLocks/>
              </p:cNvSpPr>
              <p:nvPr/>
            </p:nvSpPr>
            <p:spPr bwMode="auto">
              <a:xfrm>
                <a:off x="62" y="3590"/>
                <a:ext cx="206" cy="238"/>
              </a:xfrm>
              <a:custGeom>
                <a:avLst/>
                <a:gdLst>
                  <a:gd name="T0" fmla="*/ 74 w 116"/>
                  <a:gd name="T1" fmla="*/ 127 h 127"/>
                  <a:gd name="T2" fmla="*/ 74 w 116"/>
                  <a:gd name="T3" fmla="*/ 127 h 127"/>
                  <a:gd name="T4" fmla="*/ 74 w 116"/>
                  <a:gd name="T5" fmla="*/ 126 h 127"/>
                  <a:gd name="T6" fmla="*/ 74 w 116"/>
                  <a:gd name="T7" fmla="*/ 122 h 127"/>
                  <a:gd name="T8" fmla="*/ 73 w 116"/>
                  <a:gd name="T9" fmla="*/ 104 h 127"/>
                  <a:gd name="T10" fmla="*/ 59 w 116"/>
                  <a:gd name="T11" fmla="*/ 53 h 127"/>
                  <a:gd name="T12" fmla="*/ 51 w 116"/>
                  <a:gd name="T13" fmla="*/ 40 h 127"/>
                  <a:gd name="T14" fmla="*/ 43 w 116"/>
                  <a:gd name="T15" fmla="*/ 29 h 127"/>
                  <a:gd name="T16" fmla="*/ 38 w 116"/>
                  <a:gd name="T17" fmla="*/ 24 h 127"/>
                  <a:gd name="T18" fmla="*/ 33 w 116"/>
                  <a:gd name="T19" fmla="*/ 19 h 127"/>
                  <a:gd name="T20" fmla="*/ 23 w 116"/>
                  <a:gd name="T21" fmla="*/ 12 h 127"/>
                  <a:gd name="T22" fmla="*/ 14 w 116"/>
                  <a:gd name="T23" fmla="*/ 6 h 127"/>
                  <a:gd name="T24" fmla="*/ 7 w 116"/>
                  <a:gd name="T25" fmla="*/ 3 h 127"/>
                  <a:gd name="T26" fmla="*/ 0 w 116"/>
                  <a:gd name="T27" fmla="*/ 0 h 127"/>
                  <a:gd name="T28" fmla="*/ 7 w 116"/>
                  <a:gd name="T29" fmla="*/ 1 h 127"/>
                  <a:gd name="T30" fmla="*/ 15 w 116"/>
                  <a:gd name="T31" fmla="*/ 3 h 127"/>
                  <a:gd name="T32" fmla="*/ 26 w 116"/>
                  <a:gd name="T33" fmla="*/ 6 h 127"/>
                  <a:gd name="T34" fmla="*/ 38 w 116"/>
                  <a:gd name="T35" fmla="*/ 11 h 127"/>
                  <a:gd name="T36" fmla="*/ 45 w 116"/>
                  <a:gd name="T37" fmla="*/ 14 h 127"/>
                  <a:gd name="T38" fmla="*/ 52 w 116"/>
                  <a:gd name="T39" fmla="*/ 18 h 127"/>
                  <a:gd name="T40" fmla="*/ 64 w 116"/>
                  <a:gd name="T41" fmla="*/ 29 h 127"/>
                  <a:gd name="T42" fmla="*/ 76 w 116"/>
                  <a:gd name="T43" fmla="*/ 41 h 127"/>
                  <a:gd name="T44" fmla="*/ 87 w 116"/>
                  <a:gd name="T45" fmla="*/ 54 h 127"/>
                  <a:gd name="T46" fmla="*/ 96 w 116"/>
                  <a:gd name="T47" fmla="*/ 69 h 127"/>
                  <a:gd name="T48" fmla="*/ 108 w 116"/>
                  <a:gd name="T49" fmla="*/ 95 h 127"/>
                  <a:gd name="T50" fmla="*/ 114 w 116"/>
                  <a:gd name="T51" fmla="*/ 116 h 127"/>
                  <a:gd name="T52" fmla="*/ 116 w 116"/>
                  <a:gd name="T53" fmla="*/ 122 h 127"/>
                  <a:gd name="T54" fmla="*/ 116 w 116"/>
                  <a:gd name="T55" fmla="*/ 124 h 127"/>
                  <a:gd name="T56" fmla="*/ 74 w 116"/>
                  <a:gd name="T5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127">
                    <a:moveTo>
                      <a:pt x="74" y="127"/>
                    </a:moveTo>
                    <a:cubicBezTo>
                      <a:pt x="74" y="127"/>
                      <a:pt x="74" y="127"/>
                      <a:pt x="74" y="127"/>
                    </a:cubicBezTo>
                    <a:cubicBezTo>
                      <a:pt x="74" y="127"/>
                      <a:pt x="74" y="127"/>
                      <a:pt x="74" y="126"/>
                    </a:cubicBezTo>
                    <a:cubicBezTo>
                      <a:pt x="74" y="125"/>
                      <a:pt x="74" y="124"/>
                      <a:pt x="74" y="122"/>
                    </a:cubicBezTo>
                    <a:cubicBezTo>
                      <a:pt x="74" y="117"/>
                      <a:pt x="74" y="111"/>
                      <a:pt x="73" y="104"/>
                    </a:cubicBezTo>
                    <a:cubicBezTo>
                      <a:pt x="72" y="90"/>
                      <a:pt x="67" y="70"/>
                      <a:pt x="59" y="53"/>
                    </a:cubicBezTo>
                    <a:cubicBezTo>
                      <a:pt x="57" y="48"/>
                      <a:pt x="54" y="44"/>
                      <a:pt x="51" y="40"/>
                    </a:cubicBezTo>
                    <a:cubicBezTo>
                      <a:pt x="49" y="36"/>
                      <a:pt x="46" y="32"/>
                      <a:pt x="43" y="29"/>
                    </a:cubicBezTo>
                    <a:cubicBezTo>
                      <a:pt x="41" y="27"/>
                      <a:pt x="39" y="25"/>
                      <a:pt x="38" y="24"/>
                    </a:cubicBezTo>
                    <a:cubicBezTo>
                      <a:pt x="36" y="22"/>
                      <a:pt x="35" y="21"/>
                      <a:pt x="33" y="19"/>
                    </a:cubicBezTo>
                    <a:cubicBezTo>
                      <a:pt x="30" y="16"/>
                      <a:pt x="26" y="14"/>
                      <a:pt x="23" y="12"/>
                    </a:cubicBezTo>
                    <a:cubicBezTo>
                      <a:pt x="20" y="9"/>
                      <a:pt x="17" y="8"/>
                      <a:pt x="14" y="6"/>
                    </a:cubicBezTo>
                    <a:cubicBezTo>
                      <a:pt x="11" y="5"/>
                      <a:pt x="9" y="4"/>
                      <a:pt x="7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2" y="2"/>
                      <a:pt x="15" y="3"/>
                    </a:cubicBezTo>
                    <a:cubicBezTo>
                      <a:pt x="19" y="3"/>
                      <a:pt x="22" y="4"/>
                      <a:pt x="26" y="6"/>
                    </a:cubicBezTo>
                    <a:cubicBezTo>
                      <a:pt x="30" y="7"/>
                      <a:pt x="34" y="9"/>
                      <a:pt x="38" y="11"/>
                    </a:cubicBezTo>
                    <a:cubicBezTo>
                      <a:pt x="41" y="12"/>
                      <a:pt x="43" y="13"/>
                      <a:pt x="45" y="14"/>
                    </a:cubicBezTo>
                    <a:cubicBezTo>
                      <a:pt x="47" y="16"/>
                      <a:pt x="49" y="17"/>
                      <a:pt x="52" y="18"/>
                    </a:cubicBezTo>
                    <a:cubicBezTo>
                      <a:pt x="56" y="21"/>
                      <a:pt x="60" y="25"/>
                      <a:pt x="64" y="29"/>
                    </a:cubicBezTo>
                    <a:cubicBezTo>
                      <a:pt x="69" y="32"/>
                      <a:pt x="73" y="36"/>
                      <a:pt x="76" y="41"/>
                    </a:cubicBezTo>
                    <a:cubicBezTo>
                      <a:pt x="80" y="45"/>
                      <a:pt x="84" y="50"/>
                      <a:pt x="87" y="54"/>
                    </a:cubicBezTo>
                    <a:cubicBezTo>
                      <a:pt x="90" y="59"/>
                      <a:pt x="93" y="64"/>
                      <a:pt x="96" y="69"/>
                    </a:cubicBezTo>
                    <a:cubicBezTo>
                      <a:pt x="101" y="78"/>
                      <a:pt x="105" y="87"/>
                      <a:pt x="108" y="95"/>
                    </a:cubicBezTo>
                    <a:cubicBezTo>
                      <a:pt x="111" y="104"/>
                      <a:pt x="113" y="111"/>
                      <a:pt x="114" y="116"/>
                    </a:cubicBezTo>
                    <a:cubicBezTo>
                      <a:pt x="115" y="118"/>
                      <a:pt x="116" y="120"/>
                      <a:pt x="116" y="122"/>
                    </a:cubicBezTo>
                    <a:cubicBezTo>
                      <a:pt x="116" y="123"/>
                      <a:pt x="116" y="124"/>
                      <a:pt x="116" y="124"/>
                    </a:cubicBezTo>
                    <a:lnTo>
                      <a:pt x="74" y="127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Freeform 415"/>
              <p:cNvSpPr>
                <a:spLocks/>
              </p:cNvSpPr>
              <p:nvPr/>
            </p:nvSpPr>
            <p:spPr bwMode="auto">
              <a:xfrm>
                <a:off x="183" y="3693"/>
                <a:ext cx="212" cy="137"/>
              </a:xfrm>
              <a:custGeom>
                <a:avLst/>
                <a:gdLst>
                  <a:gd name="T0" fmla="*/ 0 w 120"/>
                  <a:gd name="T1" fmla="*/ 65 h 73"/>
                  <a:gd name="T2" fmla="*/ 1 w 120"/>
                  <a:gd name="T3" fmla="*/ 65 h 73"/>
                  <a:gd name="T4" fmla="*/ 1 w 120"/>
                  <a:gd name="T5" fmla="*/ 64 h 73"/>
                  <a:gd name="T6" fmla="*/ 2 w 120"/>
                  <a:gd name="T7" fmla="*/ 61 h 73"/>
                  <a:gd name="T8" fmla="*/ 3 w 120"/>
                  <a:gd name="T9" fmla="*/ 58 h 73"/>
                  <a:gd name="T10" fmla="*/ 7 w 120"/>
                  <a:gd name="T11" fmla="*/ 51 h 73"/>
                  <a:gd name="T12" fmla="*/ 12 w 120"/>
                  <a:gd name="T13" fmla="*/ 42 h 73"/>
                  <a:gd name="T14" fmla="*/ 19 w 120"/>
                  <a:gd name="T15" fmla="*/ 33 h 73"/>
                  <a:gd name="T16" fmla="*/ 29 w 120"/>
                  <a:gd name="T17" fmla="*/ 23 h 73"/>
                  <a:gd name="T18" fmla="*/ 34 w 120"/>
                  <a:gd name="T19" fmla="*/ 19 h 73"/>
                  <a:gd name="T20" fmla="*/ 40 w 120"/>
                  <a:gd name="T21" fmla="*/ 15 h 73"/>
                  <a:gd name="T22" fmla="*/ 46 w 120"/>
                  <a:gd name="T23" fmla="*/ 12 h 73"/>
                  <a:gd name="T24" fmla="*/ 52 w 120"/>
                  <a:gd name="T25" fmla="*/ 9 h 73"/>
                  <a:gd name="T26" fmla="*/ 65 w 120"/>
                  <a:gd name="T27" fmla="*/ 4 h 73"/>
                  <a:gd name="T28" fmla="*/ 77 w 120"/>
                  <a:gd name="T29" fmla="*/ 1 h 73"/>
                  <a:gd name="T30" fmla="*/ 89 w 120"/>
                  <a:gd name="T31" fmla="*/ 0 h 73"/>
                  <a:gd name="T32" fmla="*/ 99 w 120"/>
                  <a:gd name="T33" fmla="*/ 0 h 73"/>
                  <a:gd name="T34" fmla="*/ 103 w 120"/>
                  <a:gd name="T35" fmla="*/ 0 h 73"/>
                  <a:gd name="T36" fmla="*/ 107 w 120"/>
                  <a:gd name="T37" fmla="*/ 1 h 73"/>
                  <a:gd name="T38" fmla="*/ 114 w 120"/>
                  <a:gd name="T39" fmla="*/ 1 h 73"/>
                  <a:gd name="T40" fmla="*/ 120 w 120"/>
                  <a:gd name="T41" fmla="*/ 2 h 73"/>
                  <a:gd name="T42" fmla="*/ 114 w 120"/>
                  <a:gd name="T43" fmla="*/ 3 h 73"/>
                  <a:gd name="T44" fmla="*/ 108 w 120"/>
                  <a:gd name="T45" fmla="*/ 5 h 73"/>
                  <a:gd name="T46" fmla="*/ 104 w 120"/>
                  <a:gd name="T47" fmla="*/ 5 h 73"/>
                  <a:gd name="T48" fmla="*/ 100 w 120"/>
                  <a:gd name="T49" fmla="*/ 7 h 73"/>
                  <a:gd name="T50" fmla="*/ 91 w 120"/>
                  <a:gd name="T51" fmla="*/ 10 h 73"/>
                  <a:gd name="T52" fmla="*/ 81 w 120"/>
                  <a:gd name="T53" fmla="*/ 14 h 73"/>
                  <a:gd name="T54" fmla="*/ 72 w 120"/>
                  <a:gd name="T55" fmla="*/ 20 h 73"/>
                  <a:gd name="T56" fmla="*/ 63 w 120"/>
                  <a:gd name="T57" fmla="*/ 27 h 73"/>
                  <a:gd name="T58" fmla="*/ 60 w 120"/>
                  <a:gd name="T59" fmla="*/ 31 h 73"/>
                  <a:gd name="T60" fmla="*/ 56 w 120"/>
                  <a:gd name="T61" fmla="*/ 34 h 73"/>
                  <a:gd name="T62" fmla="*/ 53 w 120"/>
                  <a:gd name="T63" fmla="*/ 38 h 73"/>
                  <a:gd name="T64" fmla="*/ 51 w 120"/>
                  <a:gd name="T65" fmla="*/ 43 h 73"/>
                  <a:gd name="T66" fmla="*/ 47 w 120"/>
                  <a:gd name="T67" fmla="*/ 51 h 73"/>
                  <a:gd name="T68" fmla="*/ 44 w 120"/>
                  <a:gd name="T69" fmla="*/ 58 h 73"/>
                  <a:gd name="T70" fmla="*/ 43 w 120"/>
                  <a:gd name="T71" fmla="*/ 65 h 73"/>
                  <a:gd name="T72" fmla="*/ 42 w 120"/>
                  <a:gd name="T73" fmla="*/ 69 h 73"/>
                  <a:gd name="T74" fmla="*/ 42 w 120"/>
                  <a:gd name="T75" fmla="*/ 71 h 73"/>
                  <a:gd name="T76" fmla="*/ 43 w 120"/>
                  <a:gd name="T77" fmla="*/ 72 h 73"/>
                  <a:gd name="T78" fmla="*/ 44 w 120"/>
                  <a:gd name="T79" fmla="*/ 72 h 73"/>
                  <a:gd name="T80" fmla="*/ 44 w 120"/>
                  <a:gd name="T81" fmla="*/ 72 h 73"/>
                  <a:gd name="T82" fmla="*/ 43 w 120"/>
                  <a:gd name="T83" fmla="*/ 73 h 73"/>
                  <a:gd name="T84" fmla="*/ 0 w 120"/>
                  <a:gd name="T85" fmla="*/ 6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0" h="73">
                    <a:moveTo>
                      <a:pt x="0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4"/>
                      <a:pt x="1" y="64"/>
                    </a:cubicBezTo>
                    <a:cubicBezTo>
                      <a:pt x="1" y="63"/>
                      <a:pt x="2" y="62"/>
                      <a:pt x="2" y="61"/>
                    </a:cubicBezTo>
                    <a:cubicBezTo>
                      <a:pt x="2" y="60"/>
                      <a:pt x="3" y="59"/>
                      <a:pt x="3" y="58"/>
                    </a:cubicBezTo>
                    <a:cubicBezTo>
                      <a:pt x="4" y="56"/>
                      <a:pt x="5" y="53"/>
                      <a:pt x="7" y="51"/>
                    </a:cubicBezTo>
                    <a:cubicBezTo>
                      <a:pt x="8" y="48"/>
                      <a:pt x="10" y="45"/>
                      <a:pt x="12" y="42"/>
                    </a:cubicBezTo>
                    <a:cubicBezTo>
                      <a:pt x="14" y="39"/>
                      <a:pt x="17" y="36"/>
                      <a:pt x="19" y="33"/>
                    </a:cubicBezTo>
                    <a:cubicBezTo>
                      <a:pt x="22" y="30"/>
                      <a:pt x="25" y="26"/>
                      <a:pt x="29" y="23"/>
                    </a:cubicBezTo>
                    <a:cubicBezTo>
                      <a:pt x="31" y="22"/>
                      <a:pt x="32" y="21"/>
                      <a:pt x="34" y="19"/>
                    </a:cubicBezTo>
                    <a:cubicBezTo>
                      <a:pt x="36" y="18"/>
                      <a:pt x="38" y="17"/>
                      <a:pt x="40" y="15"/>
                    </a:cubicBezTo>
                    <a:cubicBezTo>
                      <a:pt x="42" y="14"/>
                      <a:pt x="44" y="13"/>
                      <a:pt x="46" y="12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6" y="7"/>
                      <a:pt x="60" y="5"/>
                      <a:pt x="65" y="4"/>
                    </a:cubicBezTo>
                    <a:cubicBezTo>
                      <a:pt x="69" y="3"/>
                      <a:pt x="73" y="2"/>
                      <a:pt x="77" y="1"/>
                    </a:cubicBezTo>
                    <a:cubicBezTo>
                      <a:pt x="81" y="1"/>
                      <a:pt x="85" y="0"/>
                      <a:pt x="89" y="0"/>
                    </a:cubicBezTo>
                    <a:cubicBezTo>
                      <a:pt x="92" y="0"/>
                      <a:pt x="96" y="0"/>
                      <a:pt x="99" y="0"/>
                    </a:cubicBezTo>
                    <a:cubicBezTo>
                      <a:pt x="101" y="0"/>
                      <a:pt x="102" y="0"/>
                      <a:pt x="103" y="0"/>
                    </a:cubicBezTo>
                    <a:cubicBezTo>
                      <a:pt x="105" y="0"/>
                      <a:pt x="106" y="0"/>
                      <a:pt x="107" y="1"/>
                    </a:cubicBezTo>
                    <a:cubicBezTo>
                      <a:pt x="110" y="1"/>
                      <a:pt x="112" y="1"/>
                      <a:pt x="114" y="1"/>
                    </a:cubicBezTo>
                    <a:cubicBezTo>
                      <a:pt x="117" y="2"/>
                      <a:pt x="120" y="2"/>
                      <a:pt x="120" y="2"/>
                    </a:cubicBezTo>
                    <a:cubicBezTo>
                      <a:pt x="120" y="2"/>
                      <a:pt x="117" y="2"/>
                      <a:pt x="114" y="3"/>
                    </a:cubicBezTo>
                    <a:cubicBezTo>
                      <a:pt x="112" y="4"/>
                      <a:pt x="110" y="4"/>
                      <a:pt x="108" y="5"/>
                    </a:cubicBezTo>
                    <a:cubicBezTo>
                      <a:pt x="107" y="5"/>
                      <a:pt x="105" y="5"/>
                      <a:pt x="104" y="5"/>
                    </a:cubicBezTo>
                    <a:cubicBezTo>
                      <a:pt x="103" y="6"/>
                      <a:pt x="101" y="6"/>
                      <a:pt x="100" y="7"/>
                    </a:cubicBezTo>
                    <a:cubicBezTo>
                      <a:pt x="97" y="8"/>
                      <a:pt x="94" y="9"/>
                      <a:pt x="91" y="10"/>
                    </a:cubicBezTo>
                    <a:cubicBezTo>
                      <a:pt x="88" y="11"/>
                      <a:pt x="85" y="13"/>
                      <a:pt x="81" y="14"/>
                    </a:cubicBezTo>
                    <a:cubicBezTo>
                      <a:pt x="78" y="16"/>
                      <a:pt x="75" y="18"/>
                      <a:pt x="72" y="20"/>
                    </a:cubicBezTo>
                    <a:cubicBezTo>
                      <a:pt x="69" y="22"/>
                      <a:pt x="66" y="24"/>
                      <a:pt x="63" y="27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58" y="32"/>
                      <a:pt x="57" y="33"/>
                      <a:pt x="56" y="34"/>
                    </a:cubicBezTo>
                    <a:cubicBezTo>
                      <a:pt x="55" y="36"/>
                      <a:pt x="54" y="37"/>
                      <a:pt x="53" y="38"/>
                    </a:cubicBezTo>
                    <a:cubicBezTo>
                      <a:pt x="52" y="40"/>
                      <a:pt x="52" y="41"/>
                      <a:pt x="51" y="43"/>
                    </a:cubicBezTo>
                    <a:cubicBezTo>
                      <a:pt x="49" y="45"/>
                      <a:pt x="48" y="48"/>
                      <a:pt x="47" y="51"/>
                    </a:cubicBezTo>
                    <a:cubicBezTo>
                      <a:pt x="46" y="53"/>
                      <a:pt x="45" y="56"/>
                      <a:pt x="44" y="58"/>
                    </a:cubicBezTo>
                    <a:cubicBezTo>
                      <a:pt x="44" y="61"/>
                      <a:pt x="43" y="63"/>
                      <a:pt x="43" y="65"/>
                    </a:cubicBezTo>
                    <a:cubicBezTo>
                      <a:pt x="43" y="67"/>
                      <a:pt x="43" y="68"/>
                      <a:pt x="42" y="69"/>
                    </a:cubicBezTo>
                    <a:cubicBezTo>
                      <a:pt x="42" y="70"/>
                      <a:pt x="42" y="71"/>
                      <a:pt x="42" y="71"/>
                    </a:cubicBezTo>
                    <a:cubicBezTo>
                      <a:pt x="42" y="71"/>
                      <a:pt x="43" y="72"/>
                      <a:pt x="43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3" y="73"/>
                      <a:pt x="43" y="73"/>
                      <a:pt x="43" y="73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Freeform 416"/>
              <p:cNvSpPr>
                <a:spLocks/>
              </p:cNvSpPr>
              <p:nvPr/>
            </p:nvSpPr>
            <p:spPr bwMode="auto">
              <a:xfrm>
                <a:off x="41" y="3693"/>
                <a:ext cx="211" cy="137"/>
              </a:xfrm>
              <a:custGeom>
                <a:avLst/>
                <a:gdLst>
                  <a:gd name="T0" fmla="*/ 77 w 119"/>
                  <a:gd name="T1" fmla="*/ 73 h 73"/>
                  <a:gd name="T2" fmla="*/ 76 w 119"/>
                  <a:gd name="T3" fmla="*/ 72 h 73"/>
                  <a:gd name="T4" fmla="*/ 76 w 119"/>
                  <a:gd name="T5" fmla="*/ 72 h 73"/>
                  <a:gd name="T6" fmla="*/ 77 w 119"/>
                  <a:gd name="T7" fmla="*/ 72 h 73"/>
                  <a:gd name="T8" fmla="*/ 77 w 119"/>
                  <a:gd name="T9" fmla="*/ 71 h 73"/>
                  <a:gd name="T10" fmla="*/ 77 w 119"/>
                  <a:gd name="T11" fmla="*/ 69 h 73"/>
                  <a:gd name="T12" fmla="*/ 77 w 119"/>
                  <a:gd name="T13" fmla="*/ 65 h 73"/>
                  <a:gd name="T14" fmla="*/ 75 w 119"/>
                  <a:gd name="T15" fmla="*/ 58 h 73"/>
                  <a:gd name="T16" fmla="*/ 73 w 119"/>
                  <a:gd name="T17" fmla="*/ 51 h 73"/>
                  <a:gd name="T18" fmla="*/ 69 w 119"/>
                  <a:gd name="T19" fmla="*/ 43 h 73"/>
                  <a:gd name="T20" fmla="*/ 67 w 119"/>
                  <a:gd name="T21" fmla="*/ 38 h 73"/>
                  <a:gd name="T22" fmla="*/ 63 w 119"/>
                  <a:gd name="T23" fmla="*/ 34 h 73"/>
                  <a:gd name="T24" fmla="*/ 60 w 119"/>
                  <a:gd name="T25" fmla="*/ 31 h 73"/>
                  <a:gd name="T26" fmla="*/ 56 w 119"/>
                  <a:gd name="T27" fmla="*/ 27 h 73"/>
                  <a:gd name="T28" fmla="*/ 48 w 119"/>
                  <a:gd name="T29" fmla="*/ 20 h 73"/>
                  <a:gd name="T30" fmla="*/ 39 w 119"/>
                  <a:gd name="T31" fmla="*/ 14 h 73"/>
                  <a:gd name="T32" fmla="*/ 29 w 119"/>
                  <a:gd name="T33" fmla="*/ 10 h 73"/>
                  <a:gd name="T34" fmla="*/ 20 w 119"/>
                  <a:gd name="T35" fmla="*/ 7 h 73"/>
                  <a:gd name="T36" fmla="*/ 16 w 119"/>
                  <a:gd name="T37" fmla="*/ 5 h 73"/>
                  <a:gd name="T38" fmla="*/ 12 w 119"/>
                  <a:gd name="T39" fmla="*/ 5 h 73"/>
                  <a:gd name="T40" fmla="*/ 6 w 119"/>
                  <a:gd name="T41" fmla="*/ 3 h 73"/>
                  <a:gd name="T42" fmla="*/ 0 w 119"/>
                  <a:gd name="T43" fmla="*/ 2 h 73"/>
                  <a:gd name="T44" fmla="*/ 6 w 119"/>
                  <a:gd name="T45" fmla="*/ 1 h 73"/>
                  <a:gd name="T46" fmla="*/ 12 w 119"/>
                  <a:gd name="T47" fmla="*/ 1 h 73"/>
                  <a:gd name="T48" fmla="*/ 16 w 119"/>
                  <a:gd name="T49" fmla="*/ 0 h 73"/>
                  <a:gd name="T50" fmla="*/ 21 w 119"/>
                  <a:gd name="T51" fmla="*/ 0 h 73"/>
                  <a:gd name="T52" fmla="*/ 31 w 119"/>
                  <a:gd name="T53" fmla="*/ 0 h 73"/>
                  <a:gd name="T54" fmla="*/ 43 w 119"/>
                  <a:gd name="T55" fmla="*/ 1 h 73"/>
                  <a:gd name="T56" fmla="*/ 55 w 119"/>
                  <a:gd name="T57" fmla="*/ 4 h 73"/>
                  <a:gd name="T58" fmla="*/ 68 w 119"/>
                  <a:gd name="T59" fmla="*/ 9 h 73"/>
                  <a:gd name="T60" fmla="*/ 74 w 119"/>
                  <a:gd name="T61" fmla="*/ 12 h 73"/>
                  <a:gd name="T62" fmla="*/ 80 w 119"/>
                  <a:gd name="T63" fmla="*/ 15 h 73"/>
                  <a:gd name="T64" fmla="*/ 86 w 119"/>
                  <a:gd name="T65" fmla="*/ 19 h 73"/>
                  <a:gd name="T66" fmla="*/ 91 w 119"/>
                  <a:gd name="T67" fmla="*/ 23 h 73"/>
                  <a:gd name="T68" fmla="*/ 100 w 119"/>
                  <a:gd name="T69" fmla="*/ 33 h 73"/>
                  <a:gd name="T70" fmla="*/ 108 w 119"/>
                  <a:gd name="T71" fmla="*/ 42 h 73"/>
                  <a:gd name="T72" fmla="*/ 113 w 119"/>
                  <a:gd name="T73" fmla="*/ 51 h 73"/>
                  <a:gd name="T74" fmla="*/ 117 w 119"/>
                  <a:gd name="T75" fmla="*/ 58 h 73"/>
                  <a:gd name="T76" fmla="*/ 118 w 119"/>
                  <a:gd name="T77" fmla="*/ 61 h 73"/>
                  <a:gd name="T78" fmla="*/ 119 w 119"/>
                  <a:gd name="T79" fmla="*/ 64 h 73"/>
                  <a:gd name="T80" fmla="*/ 119 w 119"/>
                  <a:gd name="T81" fmla="*/ 65 h 73"/>
                  <a:gd name="T82" fmla="*/ 119 w 119"/>
                  <a:gd name="T83" fmla="*/ 65 h 73"/>
                  <a:gd name="T84" fmla="*/ 77 w 119"/>
                  <a:gd name="T8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9" h="73">
                    <a:moveTo>
                      <a:pt x="77" y="73"/>
                    </a:moveTo>
                    <a:cubicBezTo>
                      <a:pt x="76" y="72"/>
                      <a:pt x="76" y="72"/>
                      <a:pt x="76" y="72"/>
                    </a:cubicBezTo>
                    <a:cubicBezTo>
                      <a:pt x="76" y="72"/>
                      <a:pt x="76" y="72"/>
                      <a:pt x="76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7" y="72"/>
                      <a:pt x="77" y="71"/>
                      <a:pt x="77" y="71"/>
                    </a:cubicBezTo>
                    <a:cubicBezTo>
                      <a:pt x="77" y="71"/>
                      <a:pt x="77" y="70"/>
                      <a:pt x="77" y="69"/>
                    </a:cubicBezTo>
                    <a:cubicBezTo>
                      <a:pt x="77" y="68"/>
                      <a:pt x="77" y="67"/>
                      <a:pt x="77" y="65"/>
                    </a:cubicBezTo>
                    <a:cubicBezTo>
                      <a:pt x="76" y="63"/>
                      <a:pt x="76" y="61"/>
                      <a:pt x="75" y="58"/>
                    </a:cubicBezTo>
                    <a:cubicBezTo>
                      <a:pt x="75" y="56"/>
                      <a:pt x="74" y="53"/>
                      <a:pt x="73" y="51"/>
                    </a:cubicBezTo>
                    <a:cubicBezTo>
                      <a:pt x="72" y="48"/>
                      <a:pt x="71" y="45"/>
                      <a:pt x="69" y="43"/>
                    </a:cubicBezTo>
                    <a:cubicBezTo>
                      <a:pt x="68" y="41"/>
                      <a:pt x="67" y="40"/>
                      <a:pt x="67" y="38"/>
                    </a:cubicBezTo>
                    <a:cubicBezTo>
                      <a:pt x="66" y="37"/>
                      <a:pt x="65" y="36"/>
                      <a:pt x="63" y="34"/>
                    </a:cubicBezTo>
                    <a:cubicBezTo>
                      <a:pt x="63" y="33"/>
                      <a:pt x="61" y="32"/>
                      <a:pt x="60" y="31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4" y="24"/>
                      <a:pt x="51" y="22"/>
                      <a:pt x="48" y="20"/>
                    </a:cubicBezTo>
                    <a:cubicBezTo>
                      <a:pt x="45" y="18"/>
                      <a:pt x="42" y="16"/>
                      <a:pt x="39" y="14"/>
                    </a:cubicBezTo>
                    <a:cubicBezTo>
                      <a:pt x="35" y="13"/>
                      <a:pt x="32" y="11"/>
                      <a:pt x="29" y="10"/>
                    </a:cubicBezTo>
                    <a:cubicBezTo>
                      <a:pt x="26" y="9"/>
                      <a:pt x="23" y="8"/>
                      <a:pt x="20" y="7"/>
                    </a:cubicBezTo>
                    <a:cubicBezTo>
                      <a:pt x="19" y="6"/>
                      <a:pt x="17" y="6"/>
                      <a:pt x="16" y="5"/>
                    </a:cubicBezTo>
                    <a:cubicBezTo>
                      <a:pt x="15" y="5"/>
                      <a:pt x="13" y="5"/>
                      <a:pt x="12" y="5"/>
                    </a:cubicBezTo>
                    <a:cubicBezTo>
                      <a:pt x="10" y="4"/>
                      <a:pt x="8" y="4"/>
                      <a:pt x="6" y="3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0" y="2"/>
                      <a:pt x="2" y="2"/>
                      <a:pt x="6" y="1"/>
                    </a:cubicBezTo>
                    <a:cubicBezTo>
                      <a:pt x="8" y="1"/>
                      <a:pt x="10" y="1"/>
                      <a:pt x="12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4" y="0"/>
                      <a:pt x="27" y="0"/>
                      <a:pt x="31" y="0"/>
                    </a:cubicBezTo>
                    <a:cubicBezTo>
                      <a:pt x="35" y="0"/>
                      <a:pt x="39" y="1"/>
                      <a:pt x="43" y="1"/>
                    </a:cubicBezTo>
                    <a:cubicBezTo>
                      <a:pt x="47" y="2"/>
                      <a:pt x="51" y="3"/>
                      <a:pt x="55" y="4"/>
                    </a:cubicBezTo>
                    <a:cubicBezTo>
                      <a:pt x="59" y="5"/>
                      <a:pt x="64" y="7"/>
                      <a:pt x="68" y="9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6" y="13"/>
                      <a:pt x="78" y="14"/>
                      <a:pt x="80" y="15"/>
                    </a:cubicBezTo>
                    <a:cubicBezTo>
                      <a:pt x="82" y="17"/>
                      <a:pt x="84" y="18"/>
                      <a:pt x="86" y="19"/>
                    </a:cubicBezTo>
                    <a:cubicBezTo>
                      <a:pt x="88" y="21"/>
                      <a:pt x="89" y="22"/>
                      <a:pt x="91" y="23"/>
                    </a:cubicBezTo>
                    <a:cubicBezTo>
                      <a:pt x="95" y="26"/>
                      <a:pt x="97" y="30"/>
                      <a:pt x="100" y="33"/>
                    </a:cubicBezTo>
                    <a:cubicBezTo>
                      <a:pt x="103" y="36"/>
                      <a:pt x="106" y="39"/>
                      <a:pt x="108" y="42"/>
                    </a:cubicBezTo>
                    <a:cubicBezTo>
                      <a:pt x="110" y="45"/>
                      <a:pt x="112" y="48"/>
                      <a:pt x="113" y="51"/>
                    </a:cubicBezTo>
                    <a:cubicBezTo>
                      <a:pt x="115" y="53"/>
                      <a:pt x="116" y="56"/>
                      <a:pt x="117" y="58"/>
                    </a:cubicBezTo>
                    <a:cubicBezTo>
                      <a:pt x="117" y="59"/>
                      <a:pt x="117" y="60"/>
                      <a:pt x="118" y="61"/>
                    </a:cubicBezTo>
                    <a:cubicBezTo>
                      <a:pt x="118" y="62"/>
                      <a:pt x="118" y="63"/>
                      <a:pt x="119" y="64"/>
                    </a:cubicBezTo>
                    <a:cubicBezTo>
                      <a:pt x="119" y="64"/>
                      <a:pt x="119" y="65"/>
                      <a:pt x="119" y="65"/>
                    </a:cubicBezTo>
                    <a:cubicBezTo>
                      <a:pt x="119" y="65"/>
                      <a:pt x="119" y="65"/>
                      <a:pt x="119" y="65"/>
                    </a:cubicBezTo>
                    <a:lnTo>
                      <a:pt x="77" y="7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Freeform 417"/>
              <p:cNvSpPr>
                <a:spLocks/>
              </p:cNvSpPr>
              <p:nvPr/>
            </p:nvSpPr>
            <p:spPr bwMode="auto">
              <a:xfrm>
                <a:off x="181" y="3565"/>
                <a:ext cx="74" cy="227"/>
              </a:xfrm>
              <a:custGeom>
                <a:avLst/>
                <a:gdLst>
                  <a:gd name="T0" fmla="*/ 0 w 42"/>
                  <a:gd name="T1" fmla="*/ 121 h 121"/>
                  <a:gd name="T2" fmla="*/ 0 w 42"/>
                  <a:gd name="T3" fmla="*/ 119 h 121"/>
                  <a:gd name="T4" fmla="*/ 0 w 42"/>
                  <a:gd name="T5" fmla="*/ 115 h 121"/>
                  <a:gd name="T6" fmla="*/ 2 w 42"/>
                  <a:gd name="T7" fmla="*/ 100 h 121"/>
                  <a:gd name="T8" fmla="*/ 9 w 42"/>
                  <a:gd name="T9" fmla="*/ 56 h 121"/>
                  <a:gd name="T10" fmla="*/ 16 w 42"/>
                  <a:gd name="T11" fmla="*/ 33 h 121"/>
                  <a:gd name="T12" fmla="*/ 25 w 42"/>
                  <a:gd name="T13" fmla="*/ 15 h 121"/>
                  <a:gd name="T14" fmla="*/ 30 w 42"/>
                  <a:gd name="T15" fmla="*/ 8 h 121"/>
                  <a:gd name="T16" fmla="*/ 34 w 42"/>
                  <a:gd name="T17" fmla="*/ 3 h 121"/>
                  <a:gd name="T18" fmla="*/ 37 w 42"/>
                  <a:gd name="T19" fmla="*/ 1 h 121"/>
                  <a:gd name="T20" fmla="*/ 39 w 42"/>
                  <a:gd name="T21" fmla="*/ 0 h 121"/>
                  <a:gd name="T22" fmla="*/ 38 w 42"/>
                  <a:gd name="T23" fmla="*/ 1 h 121"/>
                  <a:gd name="T24" fmla="*/ 36 w 42"/>
                  <a:gd name="T25" fmla="*/ 4 h 121"/>
                  <a:gd name="T26" fmla="*/ 34 w 42"/>
                  <a:gd name="T27" fmla="*/ 10 h 121"/>
                  <a:gd name="T28" fmla="*/ 31 w 42"/>
                  <a:gd name="T29" fmla="*/ 17 h 121"/>
                  <a:gd name="T30" fmla="*/ 30 w 42"/>
                  <a:gd name="T31" fmla="*/ 36 h 121"/>
                  <a:gd name="T32" fmla="*/ 31 w 42"/>
                  <a:gd name="T33" fmla="*/ 58 h 121"/>
                  <a:gd name="T34" fmla="*/ 38 w 42"/>
                  <a:gd name="T35" fmla="*/ 98 h 121"/>
                  <a:gd name="T36" fmla="*/ 41 w 42"/>
                  <a:gd name="T37" fmla="*/ 111 h 121"/>
                  <a:gd name="T38" fmla="*/ 42 w 42"/>
                  <a:gd name="T39" fmla="*/ 115 h 121"/>
                  <a:gd name="T40" fmla="*/ 42 w 42"/>
                  <a:gd name="T41" fmla="*/ 116 h 121"/>
                  <a:gd name="T42" fmla="*/ 0 w 42"/>
                  <a:gd name="T4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121">
                    <a:moveTo>
                      <a:pt x="0" y="121"/>
                    </a:moveTo>
                    <a:cubicBezTo>
                      <a:pt x="0" y="121"/>
                      <a:pt x="0" y="120"/>
                      <a:pt x="0" y="119"/>
                    </a:cubicBezTo>
                    <a:cubicBezTo>
                      <a:pt x="0" y="118"/>
                      <a:pt x="0" y="117"/>
                      <a:pt x="0" y="115"/>
                    </a:cubicBezTo>
                    <a:cubicBezTo>
                      <a:pt x="1" y="111"/>
                      <a:pt x="1" y="106"/>
                      <a:pt x="2" y="100"/>
                    </a:cubicBezTo>
                    <a:cubicBezTo>
                      <a:pt x="3" y="88"/>
                      <a:pt x="5" y="72"/>
                      <a:pt x="9" y="56"/>
                    </a:cubicBezTo>
                    <a:cubicBezTo>
                      <a:pt x="11" y="48"/>
                      <a:pt x="14" y="41"/>
                      <a:pt x="16" y="33"/>
                    </a:cubicBezTo>
                    <a:cubicBezTo>
                      <a:pt x="19" y="26"/>
                      <a:pt x="22" y="20"/>
                      <a:pt x="25" y="15"/>
                    </a:cubicBezTo>
                    <a:cubicBezTo>
                      <a:pt x="27" y="12"/>
                      <a:pt x="29" y="10"/>
                      <a:pt x="30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6" y="2"/>
                      <a:pt x="37" y="1"/>
                      <a:pt x="37" y="1"/>
                    </a:cubicBezTo>
                    <a:cubicBezTo>
                      <a:pt x="38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1"/>
                    </a:cubicBezTo>
                    <a:cubicBezTo>
                      <a:pt x="37" y="2"/>
                      <a:pt x="37" y="3"/>
                      <a:pt x="36" y="4"/>
                    </a:cubicBezTo>
                    <a:cubicBezTo>
                      <a:pt x="35" y="6"/>
                      <a:pt x="34" y="8"/>
                      <a:pt x="34" y="10"/>
                    </a:cubicBezTo>
                    <a:cubicBezTo>
                      <a:pt x="33" y="12"/>
                      <a:pt x="32" y="14"/>
                      <a:pt x="31" y="17"/>
                    </a:cubicBezTo>
                    <a:cubicBezTo>
                      <a:pt x="30" y="23"/>
                      <a:pt x="30" y="29"/>
                      <a:pt x="30" y="36"/>
                    </a:cubicBezTo>
                    <a:cubicBezTo>
                      <a:pt x="29" y="43"/>
                      <a:pt x="30" y="50"/>
                      <a:pt x="31" y="58"/>
                    </a:cubicBezTo>
                    <a:cubicBezTo>
                      <a:pt x="32" y="73"/>
                      <a:pt x="35" y="87"/>
                      <a:pt x="38" y="98"/>
                    </a:cubicBezTo>
                    <a:cubicBezTo>
                      <a:pt x="39" y="104"/>
                      <a:pt x="40" y="108"/>
                      <a:pt x="41" y="111"/>
                    </a:cubicBezTo>
                    <a:cubicBezTo>
                      <a:pt x="42" y="113"/>
                      <a:pt x="42" y="114"/>
                      <a:pt x="42" y="115"/>
                    </a:cubicBezTo>
                    <a:cubicBezTo>
                      <a:pt x="42" y="115"/>
                      <a:pt x="42" y="116"/>
                      <a:pt x="42" y="116"/>
                    </a:cubicBez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Freeform 418"/>
              <p:cNvSpPr>
                <a:spLocks/>
              </p:cNvSpPr>
              <p:nvPr/>
            </p:nvSpPr>
            <p:spPr bwMode="auto">
              <a:xfrm>
                <a:off x="342" y="3655"/>
                <a:ext cx="149" cy="171"/>
              </a:xfrm>
              <a:custGeom>
                <a:avLst/>
                <a:gdLst>
                  <a:gd name="T0" fmla="*/ 0 w 84"/>
                  <a:gd name="T1" fmla="*/ 89 h 91"/>
                  <a:gd name="T2" fmla="*/ 1 w 84"/>
                  <a:gd name="T3" fmla="*/ 87 h 91"/>
                  <a:gd name="T4" fmla="*/ 2 w 84"/>
                  <a:gd name="T5" fmla="*/ 83 h 91"/>
                  <a:gd name="T6" fmla="*/ 6 w 84"/>
                  <a:gd name="T7" fmla="*/ 68 h 91"/>
                  <a:gd name="T8" fmla="*/ 29 w 84"/>
                  <a:gd name="T9" fmla="*/ 29 h 91"/>
                  <a:gd name="T10" fmla="*/ 38 w 84"/>
                  <a:gd name="T11" fmla="*/ 20 h 91"/>
                  <a:gd name="T12" fmla="*/ 47 w 84"/>
                  <a:gd name="T13" fmla="*/ 13 h 91"/>
                  <a:gd name="T14" fmla="*/ 52 w 84"/>
                  <a:gd name="T15" fmla="*/ 10 h 91"/>
                  <a:gd name="T16" fmla="*/ 57 w 84"/>
                  <a:gd name="T17" fmla="*/ 7 h 91"/>
                  <a:gd name="T18" fmla="*/ 66 w 84"/>
                  <a:gd name="T19" fmla="*/ 4 h 91"/>
                  <a:gd name="T20" fmla="*/ 73 w 84"/>
                  <a:gd name="T21" fmla="*/ 1 h 91"/>
                  <a:gd name="T22" fmla="*/ 79 w 84"/>
                  <a:gd name="T23" fmla="*/ 0 h 91"/>
                  <a:gd name="T24" fmla="*/ 84 w 84"/>
                  <a:gd name="T25" fmla="*/ 0 h 91"/>
                  <a:gd name="T26" fmla="*/ 80 w 84"/>
                  <a:gd name="T27" fmla="*/ 1 h 91"/>
                  <a:gd name="T28" fmla="*/ 74 w 84"/>
                  <a:gd name="T29" fmla="*/ 4 h 91"/>
                  <a:gd name="T30" fmla="*/ 68 w 84"/>
                  <a:gd name="T31" fmla="*/ 8 h 91"/>
                  <a:gd name="T32" fmla="*/ 60 w 84"/>
                  <a:gd name="T33" fmla="*/ 13 h 91"/>
                  <a:gd name="T34" fmla="*/ 57 w 84"/>
                  <a:gd name="T35" fmla="*/ 17 h 91"/>
                  <a:gd name="T36" fmla="*/ 54 w 84"/>
                  <a:gd name="T37" fmla="*/ 20 h 91"/>
                  <a:gd name="T38" fmla="*/ 47 w 84"/>
                  <a:gd name="T39" fmla="*/ 28 h 91"/>
                  <a:gd name="T40" fmla="*/ 42 w 84"/>
                  <a:gd name="T41" fmla="*/ 38 h 91"/>
                  <a:gd name="T42" fmla="*/ 32 w 84"/>
                  <a:gd name="T43" fmla="*/ 75 h 91"/>
                  <a:gd name="T44" fmla="*/ 31 w 84"/>
                  <a:gd name="T45" fmla="*/ 87 h 91"/>
                  <a:gd name="T46" fmla="*/ 31 w 84"/>
                  <a:gd name="T47" fmla="*/ 90 h 91"/>
                  <a:gd name="T48" fmla="*/ 31 w 84"/>
                  <a:gd name="T49" fmla="*/ 91 h 91"/>
                  <a:gd name="T50" fmla="*/ 0 w 84"/>
                  <a:gd name="T51" fmla="*/ 8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91">
                    <a:moveTo>
                      <a:pt x="0" y="89"/>
                    </a:moveTo>
                    <a:cubicBezTo>
                      <a:pt x="0" y="89"/>
                      <a:pt x="1" y="88"/>
                      <a:pt x="1" y="87"/>
                    </a:cubicBezTo>
                    <a:cubicBezTo>
                      <a:pt x="1" y="86"/>
                      <a:pt x="1" y="85"/>
                      <a:pt x="2" y="83"/>
                    </a:cubicBezTo>
                    <a:cubicBezTo>
                      <a:pt x="3" y="79"/>
                      <a:pt x="4" y="74"/>
                      <a:pt x="6" y="68"/>
                    </a:cubicBezTo>
                    <a:cubicBezTo>
                      <a:pt x="11" y="57"/>
                      <a:pt x="18" y="41"/>
                      <a:pt x="29" y="29"/>
                    </a:cubicBezTo>
                    <a:cubicBezTo>
                      <a:pt x="32" y="26"/>
                      <a:pt x="35" y="23"/>
                      <a:pt x="38" y="20"/>
                    </a:cubicBezTo>
                    <a:cubicBezTo>
                      <a:pt x="41" y="17"/>
                      <a:pt x="44" y="15"/>
                      <a:pt x="47" y="13"/>
                    </a:cubicBezTo>
                    <a:cubicBezTo>
                      <a:pt x="49" y="12"/>
                      <a:pt x="50" y="11"/>
                      <a:pt x="52" y="10"/>
                    </a:cubicBezTo>
                    <a:cubicBezTo>
                      <a:pt x="53" y="9"/>
                      <a:pt x="55" y="8"/>
                      <a:pt x="57" y="7"/>
                    </a:cubicBezTo>
                    <a:cubicBezTo>
                      <a:pt x="60" y="6"/>
                      <a:pt x="63" y="5"/>
                      <a:pt x="66" y="4"/>
                    </a:cubicBezTo>
                    <a:cubicBezTo>
                      <a:pt x="68" y="3"/>
                      <a:pt x="71" y="2"/>
                      <a:pt x="73" y="1"/>
                    </a:cubicBezTo>
                    <a:cubicBezTo>
                      <a:pt x="76" y="1"/>
                      <a:pt x="78" y="0"/>
                      <a:pt x="79" y="0"/>
                    </a:cubicBezTo>
                    <a:cubicBezTo>
                      <a:pt x="83" y="0"/>
                      <a:pt x="84" y="0"/>
                      <a:pt x="84" y="0"/>
                    </a:cubicBezTo>
                    <a:cubicBezTo>
                      <a:pt x="84" y="0"/>
                      <a:pt x="83" y="0"/>
                      <a:pt x="80" y="1"/>
                    </a:cubicBezTo>
                    <a:cubicBezTo>
                      <a:pt x="78" y="2"/>
                      <a:pt x="76" y="3"/>
                      <a:pt x="74" y="4"/>
                    </a:cubicBezTo>
                    <a:cubicBezTo>
                      <a:pt x="72" y="5"/>
                      <a:pt x="70" y="6"/>
                      <a:pt x="68" y="8"/>
                    </a:cubicBezTo>
                    <a:cubicBezTo>
                      <a:pt x="65" y="9"/>
                      <a:pt x="63" y="11"/>
                      <a:pt x="60" y="13"/>
                    </a:cubicBezTo>
                    <a:cubicBezTo>
                      <a:pt x="59" y="14"/>
                      <a:pt x="58" y="15"/>
                      <a:pt x="57" y="17"/>
                    </a:cubicBezTo>
                    <a:cubicBezTo>
                      <a:pt x="56" y="18"/>
                      <a:pt x="55" y="19"/>
                      <a:pt x="54" y="20"/>
                    </a:cubicBezTo>
                    <a:cubicBezTo>
                      <a:pt x="51" y="23"/>
                      <a:pt x="49" y="25"/>
                      <a:pt x="47" y="28"/>
                    </a:cubicBezTo>
                    <a:cubicBezTo>
                      <a:pt x="45" y="31"/>
                      <a:pt x="44" y="34"/>
                      <a:pt x="42" y="38"/>
                    </a:cubicBezTo>
                    <a:cubicBezTo>
                      <a:pt x="36" y="50"/>
                      <a:pt x="33" y="64"/>
                      <a:pt x="32" y="75"/>
                    </a:cubicBezTo>
                    <a:cubicBezTo>
                      <a:pt x="31" y="80"/>
                      <a:pt x="31" y="84"/>
                      <a:pt x="31" y="87"/>
                    </a:cubicBezTo>
                    <a:cubicBezTo>
                      <a:pt x="31" y="89"/>
                      <a:pt x="31" y="90"/>
                      <a:pt x="31" y="90"/>
                    </a:cubicBezTo>
                    <a:cubicBezTo>
                      <a:pt x="31" y="91"/>
                      <a:pt x="31" y="91"/>
                      <a:pt x="31" y="91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419"/>
              <p:cNvSpPr>
                <a:spLocks/>
              </p:cNvSpPr>
              <p:nvPr/>
            </p:nvSpPr>
            <p:spPr bwMode="auto">
              <a:xfrm>
                <a:off x="262" y="3655"/>
                <a:ext cx="149" cy="171"/>
              </a:xfrm>
              <a:custGeom>
                <a:avLst/>
                <a:gdLst>
                  <a:gd name="T0" fmla="*/ 53 w 84"/>
                  <a:gd name="T1" fmla="*/ 91 h 91"/>
                  <a:gd name="T2" fmla="*/ 53 w 84"/>
                  <a:gd name="T3" fmla="*/ 90 h 91"/>
                  <a:gd name="T4" fmla="*/ 53 w 84"/>
                  <a:gd name="T5" fmla="*/ 87 h 91"/>
                  <a:gd name="T6" fmla="*/ 52 w 84"/>
                  <a:gd name="T7" fmla="*/ 75 h 91"/>
                  <a:gd name="T8" fmla="*/ 42 w 84"/>
                  <a:gd name="T9" fmla="*/ 38 h 91"/>
                  <a:gd name="T10" fmla="*/ 37 w 84"/>
                  <a:gd name="T11" fmla="*/ 28 h 91"/>
                  <a:gd name="T12" fmla="*/ 31 w 84"/>
                  <a:gd name="T13" fmla="*/ 20 h 91"/>
                  <a:gd name="T14" fmla="*/ 27 w 84"/>
                  <a:gd name="T15" fmla="*/ 17 h 91"/>
                  <a:gd name="T16" fmla="*/ 24 w 84"/>
                  <a:gd name="T17" fmla="*/ 13 h 91"/>
                  <a:gd name="T18" fmla="*/ 17 w 84"/>
                  <a:gd name="T19" fmla="*/ 8 h 91"/>
                  <a:gd name="T20" fmla="*/ 10 w 84"/>
                  <a:gd name="T21" fmla="*/ 4 h 91"/>
                  <a:gd name="T22" fmla="*/ 5 w 84"/>
                  <a:gd name="T23" fmla="*/ 1 h 91"/>
                  <a:gd name="T24" fmla="*/ 0 w 84"/>
                  <a:gd name="T25" fmla="*/ 0 h 91"/>
                  <a:gd name="T26" fmla="*/ 5 w 84"/>
                  <a:gd name="T27" fmla="*/ 0 h 91"/>
                  <a:gd name="T28" fmla="*/ 11 w 84"/>
                  <a:gd name="T29" fmla="*/ 1 h 91"/>
                  <a:gd name="T30" fmla="*/ 19 w 84"/>
                  <a:gd name="T31" fmla="*/ 4 h 91"/>
                  <a:gd name="T32" fmla="*/ 28 w 84"/>
                  <a:gd name="T33" fmla="*/ 7 h 91"/>
                  <a:gd name="T34" fmla="*/ 32 w 84"/>
                  <a:gd name="T35" fmla="*/ 10 h 91"/>
                  <a:gd name="T36" fmla="*/ 37 w 84"/>
                  <a:gd name="T37" fmla="*/ 13 h 91"/>
                  <a:gd name="T38" fmla="*/ 46 w 84"/>
                  <a:gd name="T39" fmla="*/ 20 h 91"/>
                  <a:gd name="T40" fmla="*/ 55 w 84"/>
                  <a:gd name="T41" fmla="*/ 29 h 91"/>
                  <a:gd name="T42" fmla="*/ 78 w 84"/>
                  <a:gd name="T43" fmla="*/ 68 h 91"/>
                  <a:gd name="T44" fmla="*/ 82 w 84"/>
                  <a:gd name="T45" fmla="*/ 83 h 91"/>
                  <a:gd name="T46" fmla="*/ 83 w 84"/>
                  <a:gd name="T47" fmla="*/ 87 h 91"/>
                  <a:gd name="T48" fmla="*/ 84 w 84"/>
                  <a:gd name="T49" fmla="*/ 89 h 91"/>
                  <a:gd name="T50" fmla="*/ 53 w 84"/>
                  <a:gd name="T5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91">
                    <a:moveTo>
                      <a:pt x="53" y="91"/>
                    </a:moveTo>
                    <a:cubicBezTo>
                      <a:pt x="53" y="91"/>
                      <a:pt x="53" y="91"/>
                      <a:pt x="53" y="90"/>
                    </a:cubicBezTo>
                    <a:cubicBezTo>
                      <a:pt x="53" y="90"/>
                      <a:pt x="53" y="89"/>
                      <a:pt x="53" y="87"/>
                    </a:cubicBezTo>
                    <a:cubicBezTo>
                      <a:pt x="53" y="84"/>
                      <a:pt x="53" y="80"/>
                      <a:pt x="52" y="75"/>
                    </a:cubicBezTo>
                    <a:cubicBezTo>
                      <a:pt x="51" y="64"/>
                      <a:pt x="48" y="50"/>
                      <a:pt x="42" y="38"/>
                    </a:cubicBezTo>
                    <a:cubicBezTo>
                      <a:pt x="41" y="34"/>
                      <a:pt x="39" y="31"/>
                      <a:pt x="37" y="28"/>
                    </a:cubicBezTo>
                    <a:cubicBezTo>
                      <a:pt x="35" y="25"/>
                      <a:pt x="33" y="23"/>
                      <a:pt x="31" y="20"/>
                    </a:cubicBezTo>
                    <a:cubicBezTo>
                      <a:pt x="30" y="19"/>
                      <a:pt x="28" y="18"/>
                      <a:pt x="27" y="17"/>
                    </a:cubicBezTo>
                    <a:cubicBezTo>
                      <a:pt x="26" y="15"/>
                      <a:pt x="25" y="14"/>
                      <a:pt x="24" y="13"/>
                    </a:cubicBezTo>
                    <a:cubicBezTo>
                      <a:pt x="21" y="11"/>
                      <a:pt x="19" y="9"/>
                      <a:pt x="17" y="8"/>
                    </a:cubicBezTo>
                    <a:cubicBezTo>
                      <a:pt x="14" y="6"/>
                      <a:pt x="12" y="5"/>
                      <a:pt x="10" y="4"/>
                    </a:cubicBezTo>
                    <a:cubicBezTo>
                      <a:pt x="8" y="3"/>
                      <a:pt x="6" y="2"/>
                      <a:pt x="5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2" y="0"/>
                      <a:pt x="5" y="0"/>
                    </a:cubicBezTo>
                    <a:cubicBezTo>
                      <a:pt x="7" y="0"/>
                      <a:pt x="9" y="1"/>
                      <a:pt x="11" y="1"/>
                    </a:cubicBezTo>
                    <a:cubicBezTo>
                      <a:pt x="13" y="2"/>
                      <a:pt x="16" y="3"/>
                      <a:pt x="19" y="4"/>
                    </a:cubicBezTo>
                    <a:cubicBezTo>
                      <a:pt x="21" y="5"/>
                      <a:pt x="24" y="6"/>
                      <a:pt x="28" y="7"/>
                    </a:cubicBezTo>
                    <a:cubicBezTo>
                      <a:pt x="29" y="8"/>
                      <a:pt x="31" y="9"/>
                      <a:pt x="32" y="10"/>
                    </a:cubicBezTo>
                    <a:cubicBezTo>
                      <a:pt x="34" y="11"/>
                      <a:pt x="35" y="12"/>
                      <a:pt x="37" y="13"/>
                    </a:cubicBezTo>
                    <a:cubicBezTo>
                      <a:pt x="40" y="15"/>
                      <a:pt x="43" y="17"/>
                      <a:pt x="46" y="20"/>
                    </a:cubicBezTo>
                    <a:cubicBezTo>
                      <a:pt x="49" y="23"/>
                      <a:pt x="52" y="26"/>
                      <a:pt x="55" y="29"/>
                    </a:cubicBezTo>
                    <a:cubicBezTo>
                      <a:pt x="66" y="41"/>
                      <a:pt x="73" y="57"/>
                      <a:pt x="78" y="68"/>
                    </a:cubicBezTo>
                    <a:cubicBezTo>
                      <a:pt x="80" y="74"/>
                      <a:pt x="81" y="79"/>
                      <a:pt x="82" y="83"/>
                    </a:cubicBezTo>
                    <a:cubicBezTo>
                      <a:pt x="83" y="85"/>
                      <a:pt x="83" y="86"/>
                      <a:pt x="83" y="87"/>
                    </a:cubicBezTo>
                    <a:cubicBezTo>
                      <a:pt x="84" y="88"/>
                      <a:pt x="84" y="89"/>
                      <a:pt x="84" y="89"/>
                    </a:cubicBezTo>
                    <a:lnTo>
                      <a:pt x="53" y="91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Freeform 420"/>
              <p:cNvSpPr>
                <a:spLocks/>
              </p:cNvSpPr>
              <p:nvPr/>
            </p:nvSpPr>
            <p:spPr bwMode="auto">
              <a:xfrm>
                <a:off x="349" y="3729"/>
                <a:ext cx="153" cy="99"/>
              </a:xfrm>
              <a:custGeom>
                <a:avLst/>
                <a:gdLst>
                  <a:gd name="T0" fmla="*/ 0 w 86"/>
                  <a:gd name="T1" fmla="*/ 47 h 53"/>
                  <a:gd name="T2" fmla="*/ 1 w 86"/>
                  <a:gd name="T3" fmla="*/ 46 h 53"/>
                  <a:gd name="T4" fmla="*/ 1 w 86"/>
                  <a:gd name="T5" fmla="*/ 44 h 53"/>
                  <a:gd name="T6" fmla="*/ 2 w 86"/>
                  <a:gd name="T7" fmla="*/ 42 h 53"/>
                  <a:gd name="T8" fmla="*/ 9 w 86"/>
                  <a:gd name="T9" fmla="*/ 30 h 53"/>
                  <a:gd name="T10" fmla="*/ 14 w 86"/>
                  <a:gd name="T11" fmla="*/ 24 h 53"/>
                  <a:gd name="T12" fmla="*/ 21 w 86"/>
                  <a:gd name="T13" fmla="*/ 17 h 53"/>
                  <a:gd name="T14" fmla="*/ 24 w 86"/>
                  <a:gd name="T15" fmla="*/ 14 h 53"/>
                  <a:gd name="T16" fmla="*/ 29 w 86"/>
                  <a:gd name="T17" fmla="*/ 11 h 53"/>
                  <a:gd name="T18" fmla="*/ 37 w 86"/>
                  <a:gd name="T19" fmla="*/ 6 h 53"/>
                  <a:gd name="T20" fmla="*/ 46 w 86"/>
                  <a:gd name="T21" fmla="*/ 3 h 53"/>
                  <a:gd name="T22" fmla="*/ 55 w 86"/>
                  <a:gd name="T23" fmla="*/ 1 h 53"/>
                  <a:gd name="T24" fmla="*/ 64 w 86"/>
                  <a:gd name="T25" fmla="*/ 0 h 53"/>
                  <a:gd name="T26" fmla="*/ 71 w 86"/>
                  <a:gd name="T27" fmla="*/ 0 h 53"/>
                  <a:gd name="T28" fmla="*/ 74 w 86"/>
                  <a:gd name="T29" fmla="*/ 0 h 53"/>
                  <a:gd name="T30" fmla="*/ 77 w 86"/>
                  <a:gd name="T31" fmla="*/ 1 h 53"/>
                  <a:gd name="T32" fmla="*/ 82 w 86"/>
                  <a:gd name="T33" fmla="*/ 1 h 53"/>
                  <a:gd name="T34" fmla="*/ 86 w 86"/>
                  <a:gd name="T35" fmla="*/ 2 h 53"/>
                  <a:gd name="T36" fmla="*/ 82 w 86"/>
                  <a:gd name="T37" fmla="*/ 2 h 53"/>
                  <a:gd name="T38" fmla="*/ 77 w 86"/>
                  <a:gd name="T39" fmla="*/ 3 h 53"/>
                  <a:gd name="T40" fmla="*/ 75 w 86"/>
                  <a:gd name="T41" fmla="*/ 4 h 53"/>
                  <a:gd name="T42" fmla="*/ 72 w 86"/>
                  <a:gd name="T43" fmla="*/ 5 h 53"/>
                  <a:gd name="T44" fmla="*/ 65 w 86"/>
                  <a:gd name="T45" fmla="*/ 7 h 53"/>
                  <a:gd name="T46" fmla="*/ 58 w 86"/>
                  <a:gd name="T47" fmla="*/ 10 h 53"/>
                  <a:gd name="T48" fmla="*/ 52 w 86"/>
                  <a:gd name="T49" fmla="*/ 14 h 53"/>
                  <a:gd name="T50" fmla="*/ 46 w 86"/>
                  <a:gd name="T51" fmla="*/ 19 h 53"/>
                  <a:gd name="T52" fmla="*/ 40 w 86"/>
                  <a:gd name="T53" fmla="*/ 25 h 53"/>
                  <a:gd name="T54" fmla="*/ 38 w 86"/>
                  <a:gd name="T55" fmla="*/ 28 h 53"/>
                  <a:gd name="T56" fmla="*/ 36 w 86"/>
                  <a:gd name="T57" fmla="*/ 31 h 53"/>
                  <a:gd name="T58" fmla="*/ 34 w 86"/>
                  <a:gd name="T59" fmla="*/ 37 h 53"/>
                  <a:gd name="T60" fmla="*/ 32 w 86"/>
                  <a:gd name="T61" fmla="*/ 42 h 53"/>
                  <a:gd name="T62" fmla="*/ 30 w 86"/>
                  <a:gd name="T63" fmla="*/ 50 h 53"/>
                  <a:gd name="T64" fmla="*/ 30 w 86"/>
                  <a:gd name="T65" fmla="*/ 51 h 53"/>
                  <a:gd name="T66" fmla="*/ 31 w 86"/>
                  <a:gd name="T67" fmla="*/ 52 h 53"/>
                  <a:gd name="T68" fmla="*/ 31 w 86"/>
                  <a:gd name="T69" fmla="*/ 53 h 53"/>
                  <a:gd name="T70" fmla="*/ 0 w 86"/>
                  <a:gd name="T71" fmla="*/ 4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53">
                    <a:moveTo>
                      <a:pt x="0" y="47"/>
                    </a:moveTo>
                    <a:cubicBezTo>
                      <a:pt x="0" y="47"/>
                      <a:pt x="0" y="47"/>
                      <a:pt x="1" y="46"/>
                    </a:cubicBezTo>
                    <a:cubicBezTo>
                      <a:pt x="1" y="45"/>
                      <a:pt x="1" y="45"/>
                      <a:pt x="1" y="44"/>
                    </a:cubicBezTo>
                    <a:cubicBezTo>
                      <a:pt x="2" y="43"/>
                      <a:pt x="2" y="43"/>
                      <a:pt x="2" y="42"/>
                    </a:cubicBezTo>
                    <a:cubicBezTo>
                      <a:pt x="4" y="39"/>
                      <a:pt x="6" y="35"/>
                      <a:pt x="9" y="30"/>
                    </a:cubicBezTo>
                    <a:cubicBezTo>
                      <a:pt x="10" y="28"/>
                      <a:pt x="12" y="26"/>
                      <a:pt x="14" y="24"/>
                    </a:cubicBezTo>
                    <a:cubicBezTo>
                      <a:pt x="16" y="21"/>
                      <a:pt x="18" y="19"/>
                      <a:pt x="21" y="17"/>
                    </a:cubicBezTo>
                    <a:cubicBezTo>
                      <a:pt x="22" y="16"/>
                      <a:pt x="23" y="15"/>
                      <a:pt x="24" y="14"/>
                    </a:cubicBezTo>
                    <a:cubicBezTo>
                      <a:pt x="26" y="13"/>
                      <a:pt x="27" y="12"/>
                      <a:pt x="29" y="11"/>
                    </a:cubicBezTo>
                    <a:cubicBezTo>
                      <a:pt x="31" y="9"/>
                      <a:pt x="34" y="8"/>
                      <a:pt x="37" y="6"/>
                    </a:cubicBezTo>
                    <a:cubicBezTo>
                      <a:pt x="40" y="5"/>
                      <a:pt x="43" y="4"/>
                      <a:pt x="46" y="3"/>
                    </a:cubicBezTo>
                    <a:cubicBezTo>
                      <a:pt x="50" y="2"/>
                      <a:pt x="53" y="2"/>
                      <a:pt x="55" y="1"/>
                    </a:cubicBezTo>
                    <a:cubicBezTo>
                      <a:pt x="58" y="1"/>
                      <a:pt x="61" y="1"/>
                      <a:pt x="64" y="0"/>
                    </a:cubicBezTo>
                    <a:cubicBezTo>
                      <a:pt x="66" y="0"/>
                      <a:pt x="69" y="0"/>
                      <a:pt x="71" y="0"/>
                    </a:cubicBezTo>
                    <a:cubicBezTo>
                      <a:pt x="72" y="0"/>
                      <a:pt x="73" y="0"/>
                      <a:pt x="74" y="0"/>
                    </a:cubicBezTo>
                    <a:cubicBezTo>
                      <a:pt x="75" y="0"/>
                      <a:pt x="76" y="0"/>
                      <a:pt x="77" y="1"/>
                    </a:cubicBezTo>
                    <a:cubicBezTo>
                      <a:pt x="79" y="1"/>
                      <a:pt x="81" y="1"/>
                      <a:pt x="82" y="1"/>
                    </a:cubicBezTo>
                    <a:cubicBezTo>
                      <a:pt x="85" y="1"/>
                      <a:pt x="86" y="2"/>
                      <a:pt x="86" y="2"/>
                    </a:cubicBezTo>
                    <a:cubicBezTo>
                      <a:pt x="86" y="2"/>
                      <a:pt x="85" y="2"/>
                      <a:pt x="82" y="2"/>
                    </a:cubicBezTo>
                    <a:cubicBezTo>
                      <a:pt x="81" y="3"/>
                      <a:pt x="79" y="3"/>
                      <a:pt x="77" y="3"/>
                    </a:cubicBezTo>
                    <a:cubicBezTo>
                      <a:pt x="77" y="4"/>
                      <a:pt x="76" y="4"/>
                      <a:pt x="75" y="4"/>
                    </a:cubicBezTo>
                    <a:cubicBezTo>
                      <a:pt x="74" y="4"/>
                      <a:pt x="73" y="5"/>
                      <a:pt x="72" y="5"/>
                    </a:cubicBezTo>
                    <a:cubicBezTo>
                      <a:pt x="70" y="6"/>
                      <a:pt x="68" y="6"/>
                      <a:pt x="65" y="7"/>
                    </a:cubicBezTo>
                    <a:cubicBezTo>
                      <a:pt x="63" y="8"/>
                      <a:pt x="61" y="9"/>
                      <a:pt x="58" y="10"/>
                    </a:cubicBezTo>
                    <a:cubicBezTo>
                      <a:pt x="56" y="12"/>
                      <a:pt x="54" y="13"/>
                      <a:pt x="52" y="14"/>
                    </a:cubicBezTo>
                    <a:cubicBezTo>
                      <a:pt x="50" y="16"/>
                      <a:pt x="48" y="18"/>
                      <a:pt x="46" y="19"/>
                    </a:cubicBezTo>
                    <a:cubicBezTo>
                      <a:pt x="44" y="21"/>
                      <a:pt x="42" y="23"/>
                      <a:pt x="40" y="25"/>
                    </a:cubicBezTo>
                    <a:cubicBezTo>
                      <a:pt x="40" y="26"/>
                      <a:pt x="39" y="27"/>
                      <a:pt x="38" y="28"/>
                    </a:cubicBezTo>
                    <a:cubicBezTo>
                      <a:pt x="38" y="29"/>
                      <a:pt x="37" y="30"/>
                      <a:pt x="36" y="31"/>
                    </a:cubicBezTo>
                    <a:cubicBezTo>
                      <a:pt x="35" y="33"/>
                      <a:pt x="34" y="35"/>
                      <a:pt x="34" y="37"/>
                    </a:cubicBezTo>
                    <a:cubicBezTo>
                      <a:pt x="33" y="39"/>
                      <a:pt x="32" y="40"/>
                      <a:pt x="32" y="42"/>
                    </a:cubicBezTo>
                    <a:cubicBezTo>
                      <a:pt x="31" y="45"/>
                      <a:pt x="31" y="48"/>
                      <a:pt x="30" y="5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1" y="53"/>
                      <a:pt x="31" y="53"/>
                      <a:pt x="31" y="53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Freeform 421"/>
              <p:cNvSpPr>
                <a:spLocks/>
              </p:cNvSpPr>
              <p:nvPr/>
            </p:nvSpPr>
            <p:spPr bwMode="auto">
              <a:xfrm>
                <a:off x="246" y="3729"/>
                <a:ext cx="153" cy="99"/>
              </a:xfrm>
              <a:custGeom>
                <a:avLst/>
                <a:gdLst>
                  <a:gd name="T0" fmla="*/ 56 w 86"/>
                  <a:gd name="T1" fmla="*/ 53 h 53"/>
                  <a:gd name="T2" fmla="*/ 56 w 86"/>
                  <a:gd name="T3" fmla="*/ 52 h 53"/>
                  <a:gd name="T4" fmla="*/ 56 w 86"/>
                  <a:gd name="T5" fmla="*/ 51 h 53"/>
                  <a:gd name="T6" fmla="*/ 56 w 86"/>
                  <a:gd name="T7" fmla="*/ 50 h 53"/>
                  <a:gd name="T8" fmla="*/ 55 w 86"/>
                  <a:gd name="T9" fmla="*/ 42 h 53"/>
                  <a:gd name="T10" fmla="*/ 53 w 86"/>
                  <a:gd name="T11" fmla="*/ 37 h 53"/>
                  <a:gd name="T12" fmla="*/ 50 w 86"/>
                  <a:gd name="T13" fmla="*/ 31 h 53"/>
                  <a:gd name="T14" fmla="*/ 48 w 86"/>
                  <a:gd name="T15" fmla="*/ 28 h 53"/>
                  <a:gd name="T16" fmla="*/ 46 w 86"/>
                  <a:gd name="T17" fmla="*/ 25 h 53"/>
                  <a:gd name="T18" fmla="*/ 41 w 86"/>
                  <a:gd name="T19" fmla="*/ 19 h 53"/>
                  <a:gd name="T20" fmla="*/ 35 w 86"/>
                  <a:gd name="T21" fmla="*/ 14 h 53"/>
                  <a:gd name="T22" fmla="*/ 28 w 86"/>
                  <a:gd name="T23" fmla="*/ 10 h 53"/>
                  <a:gd name="T24" fmla="*/ 21 w 86"/>
                  <a:gd name="T25" fmla="*/ 7 h 53"/>
                  <a:gd name="T26" fmla="*/ 15 w 86"/>
                  <a:gd name="T27" fmla="*/ 5 h 53"/>
                  <a:gd name="T28" fmla="*/ 12 w 86"/>
                  <a:gd name="T29" fmla="*/ 4 h 53"/>
                  <a:gd name="T30" fmla="*/ 9 w 86"/>
                  <a:gd name="T31" fmla="*/ 3 h 53"/>
                  <a:gd name="T32" fmla="*/ 4 w 86"/>
                  <a:gd name="T33" fmla="*/ 2 h 53"/>
                  <a:gd name="T34" fmla="*/ 0 w 86"/>
                  <a:gd name="T35" fmla="*/ 2 h 53"/>
                  <a:gd name="T36" fmla="*/ 4 w 86"/>
                  <a:gd name="T37" fmla="*/ 1 h 53"/>
                  <a:gd name="T38" fmla="*/ 9 w 86"/>
                  <a:gd name="T39" fmla="*/ 1 h 53"/>
                  <a:gd name="T40" fmla="*/ 12 w 86"/>
                  <a:gd name="T41" fmla="*/ 0 h 53"/>
                  <a:gd name="T42" fmla="*/ 15 w 86"/>
                  <a:gd name="T43" fmla="*/ 0 h 53"/>
                  <a:gd name="T44" fmla="*/ 23 w 86"/>
                  <a:gd name="T45" fmla="*/ 0 h 53"/>
                  <a:gd name="T46" fmla="*/ 31 w 86"/>
                  <a:gd name="T47" fmla="*/ 1 h 53"/>
                  <a:gd name="T48" fmla="*/ 40 w 86"/>
                  <a:gd name="T49" fmla="*/ 3 h 53"/>
                  <a:gd name="T50" fmla="*/ 49 w 86"/>
                  <a:gd name="T51" fmla="*/ 6 h 53"/>
                  <a:gd name="T52" fmla="*/ 58 w 86"/>
                  <a:gd name="T53" fmla="*/ 11 h 53"/>
                  <a:gd name="T54" fmla="*/ 62 w 86"/>
                  <a:gd name="T55" fmla="*/ 14 h 53"/>
                  <a:gd name="T56" fmla="*/ 66 w 86"/>
                  <a:gd name="T57" fmla="*/ 17 h 53"/>
                  <a:gd name="T58" fmla="*/ 73 w 86"/>
                  <a:gd name="T59" fmla="*/ 24 h 53"/>
                  <a:gd name="T60" fmla="*/ 78 w 86"/>
                  <a:gd name="T61" fmla="*/ 30 h 53"/>
                  <a:gd name="T62" fmla="*/ 84 w 86"/>
                  <a:gd name="T63" fmla="*/ 42 h 53"/>
                  <a:gd name="T64" fmla="*/ 85 w 86"/>
                  <a:gd name="T65" fmla="*/ 44 h 53"/>
                  <a:gd name="T66" fmla="*/ 86 w 86"/>
                  <a:gd name="T67" fmla="*/ 46 h 53"/>
                  <a:gd name="T68" fmla="*/ 86 w 86"/>
                  <a:gd name="T69" fmla="*/ 47 h 53"/>
                  <a:gd name="T70" fmla="*/ 56 w 86"/>
                  <a:gd name="T7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53">
                    <a:moveTo>
                      <a:pt x="56" y="53"/>
                    </a:moveTo>
                    <a:cubicBezTo>
                      <a:pt x="56" y="52"/>
                      <a:pt x="56" y="52"/>
                      <a:pt x="56" y="52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6" y="48"/>
                      <a:pt x="56" y="45"/>
                      <a:pt x="55" y="42"/>
                    </a:cubicBezTo>
                    <a:cubicBezTo>
                      <a:pt x="54" y="40"/>
                      <a:pt x="53" y="39"/>
                      <a:pt x="53" y="37"/>
                    </a:cubicBezTo>
                    <a:cubicBezTo>
                      <a:pt x="52" y="35"/>
                      <a:pt x="51" y="33"/>
                      <a:pt x="50" y="31"/>
                    </a:cubicBezTo>
                    <a:cubicBezTo>
                      <a:pt x="49" y="30"/>
                      <a:pt x="49" y="29"/>
                      <a:pt x="48" y="28"/>
                    </a:cubicBezTo>
                    <a:cubicBezTo>
                      <a:pt x="47" y="27"/>
                      <a:pt x="47" y="26"/>
                      <a:pt x="46" y="25"/>
                    </a:cubicBezTo>
                    <a:cubicBezTo>
                      <a:pt x="45" y="23"/>
                      <a:pt x="43" y="21"/>
                      <a:pt x="41" y="19"/>
                    </a:cubicBezTo>
                    <a:cubicBezTo>
                      <a:pt x="39" y="18"/>
                      <a:pt x="37" y="16"/>
                      <a:pt x="35" y="14"/>
                    </a:cubicBezTo>
                    <a:cubicBezTo>
                      <a:pt x="32" y="13"/>
                      <a:pt x="30" y="12"/>
                      <a:pt x="28" y="10"/>
                    </a:cubicBezTo>
                    <a:cubicBezTo>
                      <a:pt x="26" y="9"/>
                      <a:pt x="23" y="8"/>
                      <a:pt x="21" y="7"/>
                    </a:cubicBezTo>
                    <a:cubicBezTo>
                      <a:pt x="19" y="6"/>
                      <a:pt x="17" y="6"/>
                      <a:pt x="15" y="5"/>
                    </a:cubicBezTo>
                    <a:cubicBezTo>
                      <a:pt x="14" y="5"/>
                      <a:pt x="13" y="4"/>
                      <a:pt x="12" y="4"/>
                    </a:cubicBezTo>
                    <a:cubicBezTo>
                      <a:pt x="11" y="4"/>
                      <a:pt x="10" y="4"/>
                      <a:pt x="9" y="3"/>
                    </a:cubicBezTo>
                    <a:cubicBezTo>
                      <a:pt x="7" y="3"/>
                      <a:pt x="6" y="3"/>
                      <a:pt x="4" y="2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1"/>
                      <a:pt x="7" y="1"/>
                      <a:pt x="9" y="1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8" y="0"/>
                      <a:pt x="20" y="0"/>
                      <a:pt x="23" y="0"/>
                    </a:cubicBezTo>
                    <a:cubicBezTo>
                      <a:pt x="25" y="1"/>
                      <a:pt x="28" y="1"/>
                      <a:pt x="31" y="1"/>
                    </a:cubicBezTo>
                    <a:cubicBezTo>
                      <a:pt x="34" y="2"/>
                      <a:pt x="37" y="2"/>
                      <a:pt x="40" y="3"/>
                    </a:cubicBezTo>
                    <a:cubicBezTo>
                      <a:pt x="43" y="4"/>
                      <a:pt x="46" y="5"/>
                      <a:pt x="49" y="6"/>
                    </a:cubicBezTo>
                    <a:cubicBezTo>
                      <a:pt x="52" y="8"/>
                      <a:pt x="55" y="9"/>
                      <a:pt x="58" y="11"/>
                    </a:cubicBezTo>
                    <a:cubicBezTo>
                      <a:pt x="59" y="12"/>
                      <a:pt x="61" y="13"/>
                      <a:pt x="62" y="14"/>
                    </a:cubicBezTo>
                    <a:cubicBezTo>
                      <a:pt x="63" y="15"/>
                      <a:pt x="65" y="16"/>
                      <a:pt x="66" y="17"/>
                    </a:cubicBezTo>
                    <a:cubicBezTo>
                      <a:pt x="68" y="19"/>
                      <a:pt x="70" y="21"/>
                      <a:pt x="73" y="24"/>
                    </a:cubicBezTo>
                    <a:cubicBezTo>
                      <a:pt x="74" y="26"/>
                      <a:pt x="76" y="28"/>
                      <a:pt x="78" y="30"/>
                    </a:cubicBezTo>
                    <a:cubicBezTo>
                      <a:pt x="81" y="35"/>
                      <a:pt x="83" y="39"/>
                      <a:pt x="84" y="42"/>
                    </a:cubicBezTo>
                    <a:cubicBezTo>
                      <a:pt x="85" y="43"/>
                      <a:pt x="85" y="43"/>
                      <a:pt x="85" y="44"/>
                    </a:cubicBezTo>
                    <a:cubicBezTo>
                      <a:pt x="85" y="45"/>
                      <a:pt x="86" y="45"/>
                      <a:pt x="86" y="46"/>
                    </a:cubicBezTo>
                    <a:cubicBezTo>
                      <a:pt x="86" y="47"/>
                      <a:pt x="86" y="47"/>
                      <a:pt x="86" y="47"/>
                    </a:cubicBezTo>
                    <a:lnTo>
                      <a:pt x="56" y="53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Freeform 422"/>
              <p:cNvSpPr>
                <a:spLocks/>
              </p:cNvSpPr>
              <p:nvPr/>
            </p:nvSpPr>
            <p:spPr bwMode="auto">
              <a:xfrm>
                <a:off x="347" y="3637"/>
                <a:ext cx="55" cy="163"/>
              </a:xfrm>
              <a:custGeom>
                <a:avLst/>
                <a:gdLst>
                  <a:gd name="T0" fmla="*/ 0 w 31"/>
                  <a:gd name="T1" fmla="*/ 87 h 87"/>
                  <a:gd name="T2" fmla="*/ 0 w 31"/>
                  <a:gd name="T3" fmla="*/ 83 h 87"/>
                  <a:gd name="T4" fmla="*/ 1 w 31"/>
                  <a:gd name="T5" fmla="*/ 72 h 87"/>
                  <a:gd name="T6" fmla="*/ 7 w 31"/>
                  <a:gd name="T7" fmla="*/ 41 h 87"/>
                  <a:gd name="T8" fmla="*/ 9 w 31"/>
                  <a:gd name="T9" fmla="*/ 32 h 87"/>
                  <a:gd name="T10" fmla="*/ 12 w 31"/>
                  <a:gd name="T11" fmla="*/ 24 h 87"/>
                  <a:gd name="T12" fmla="*/ 15 w 31"/>
                  <a:gd name="T13" fmla="*/ 17 h 87"/>
                  <a:gd name="T14" fmla="*/ 18 w 31"/>
                  <a:gd name="T15" fmla="*/ 11 h 87"/>
                  <a:gd name="T16" fmla="*/ 22 w 31"/>
                  <a:gd name="T17" fmla="*/ 6 h 87"/>
                  <a:gd name="T18" fmla="*/ 25 w 31"/>
                  <a:gd name="T19" fmla="*/ 3 h 87"/>
                  <a:gd name="T20" fmla="*/ 28 w 31"/>
                  <a:gd name="T21" fmla="*/ 0 h 87"/>
                  <a:gd name="T22" fmla="*/ 26 w 31"/>
                  <a:gd name="T23" fmla="*/ 3 h 87"/>
                  <a:gd name="T24" fmla="*/ 24 w 31"/>
                  <a:gd name="T25" fmla="*/ 7 h 87"/>
                  <a:gd name="T26" fmla="*/ 23 w 31"/>
                  <a:gd name="T27" fmla="*/ 13 h 87"/>
                  <a:gd name="T28" fmla="*/ 22 w 31"/>
                  <a:gd name="T29" fmla="*/ 19 h 87"/>
                  <a:gd name="T30" fmla="*/ 22 w 31"/>
                  <a:gd name="T31" fmla="*/ 26 h 87"/>
                  <a:gd name="T32" fmla="*/ 22 w 31"/>
                  <a:gd name="T33" fmla="*/ 34 h 87"/>
                  <a:gd name="T34" fmla="*/ 22 w 31"/>
                  <a:gd name="T35" fmla="*/ 42 h 87"/>
                  <a:gd name="T36" fmla="*/ 27 w 31"/>
                  <a:gd name="T37" fmla="*/ 71 h 87"/>
                  <a:gd name="T38" fmla="*/ 30 w 31"/>
                  <a:gd name="T39" fmla="*/ 80 h 87"/>
                  <a:gd name="T40" fmla="*/ 31 w 31"/>
                  <a:gd name="T41" fmla="*/ 84 h 87"/>
                  <a:gd name="T42" fmla="*/ 0 w 31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87">
                    <a:moveTo>
                      <a:pt x="0" y="87"/>
                    </a:moveTo>
                    <a:cubicBezTo>
                      <a:pt x="0" y="87"/>
                      <a:pt x="0" y="86"/>
                      <a:pt x="0" y="83"/>
                    </a:cubicBezTo>
                    <a:cubicBezTo>
                      <a:pt x="1" y="80"/>
                      <a:pt x="1" y="77"/>
                      <a:pt x="1" y="72"/>
                    </a:cubicBezTo>
                    <a:cubicBezTo>
                      <a:pt x="2" y="64"/>
                      <a:pt x="4" y="52"/>
                      <a:pt x="7" y="41"/>
                    </a:cubicBezTo>
                    <a:cubicBezTo>
                      <a:pt x="8" y="38"/>
                      <a:pt x="8" y="35"/>
                      <a:pt x="9" y="32"/>
                    </a:cubicBezTo>
                    <a:cubicBezTo>
                      <a:pt x="10" y="30"/>
                      <a:pt x="11" y="27"/>
                      <a:pt x="12" y="24"/>
                    </a:cubicBezTo>
                    <a:cubicBezTo>
                      <a:pt x="13" y="22"/>
                      <a:pt x="14" y="19"/>
                      <a:pt x="15" y="17"/>
                    </a:cubicBezTo>
                    <a:cubicBezTo>
                      <a:pt x="16" y="15"/>
                      <a:pt x="17" y="13"/>
                      <a:pt x="18" y="11"/>
                    </a:cubicBezTo>
                    <a:cubicBezTo>
                      <a:pt x="19" y="9"/>
                      <a:pt x="21" y="7"/>
                      <a:pt x="22" y="6"/>
                    </a:cubicBezTo>
                    <a:cubicBezTo>
                      <a:pt x="23" y="5"/>
                      <a:pt x="24" y="3"/>
                      <a:pt x="25" y="3"/>
                    </a:cubicBezTo>
                    <a:cubicBezTo>
                      <a:pt x="27" y="1"/>
                      <a:pt x="28" y="0"/>
                      <a:pt x="28" y="0"/>
                    </a:cubicBezTo>
                    <a:cubicBezTo>
                      <a:pt x="28" y="0"/>
                      <a:pt x="27" y="1"/>
                      <a:pt x="26" y="3"/>
                    </a:cubicBezTo>
                    <a:cubicBezTo>
                      <a:pt x="25" y="4"/>
                      <a:pt x="25" y="6"/>
                      <a:pt x="24" y="7"/>
                    </a:cubicBezTo>
                    <a:cubicBezTo>
                      <a:pt x="24" y="9"/>
                      <a:pt x="23" y="11"/>
                      <a:pt x="23" y="13"/>
                    </a:cubicBezTo>
                    <a:cubicBezTo>
                      <a:pt x="22" y="15"/>
                      <a:pt x="22" y="17"/>
                      <a:pt x="22" y="19"/>
                    </a:cubicBezTo>
                    <a:cubicBezTo>
                      <a:pt x="22" y="21"/>
                      <a:pt x="21" y="24"/>
                      <a:pt x="22" y="26"/>
                    </a:cubicBezTo>
                    <a:cubicBezTo>
                      <a:pt x="21" y="29"/>
                      <a:pt x="22" y="31"/>
                      <a:pt x="22" y="34"/>
                    </a:cubicBezTo>
                    <a:cubicBezTo>
                      <a:pt x="22" y="37"/>
                      <a:pt x="22" y="39"/>
                      <a:pt x="22" y="42"/>
                    </a:cubicBezTo>
                    <a:cubicBezTo>
                      <a:pt x="23" y="53"/>
                      <a:pt x="26" y="63"/>
                      <a:pt x="27" y="71"/>
                    </a:cubicBezTo>
                    <a:cubicBezTo>
                      <a:pt x="28" y="75"/>
                      <a:pt x="29" y="78"/>
                      <a:pt x="30" y="80"/>
                    </a:cubicBezTo>
                    <a:cubicBezTo>
                      <a:pt x="30" y="82"/>
                      <a:pt x="31" y="84"/>
                      <a:pt x="31" y="84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Freeform 423"/>
              <p:cNvSpPr>
                <a:spLocks/>
              </p:cNvSpPr>
              <p:nvPr/>
            </p:nvSpPr>
            <p:spPr bwMode="auto">
              <a:xfrm>
                <a:off x="3109" y="3012"/>
                <a:ext cx="566" cy="467"/>
              </a:xfrm>
              <a:custGeom>
                <a:avLst/>
                <a:gdLst>
                  <a:gd name="T0" fmla="*/ 270 w 319"/>
                  <a:gd name="T1" fmla="*/ 102 h 249"/>
                  <a:gd name="T2" fmla="*/ 156 w 319"/>
                  <a:gd name="T3" fmla="*/ 0 h 249"/>
                  <a:gd name="T4" fmla="*/ 42 w 319"/>
                  <a:gd name="T5" fmla="*/ 106 h 249"/>
                  <a:gd name="T6" fmla="*/ 0 w 319"/>
                  <a:gd name="T7" fmla="*/ 164 h 249"/>
                  <a:gd name="T8" fmla="*/ 160 w 319"/>
                  <a:gd name="T9" fmla="*/ 249 h 249"/>
                  <a:gd name="T10" fmla="*/ 319 w 319"/>
                  <a:gd name="T11" fmla="*/ 164 h 249"/>
                  <a:gd name="T12" fmla="*/ 270 w 319"/>
                  <a:gd name="T13" fmla="*/ 10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249">
                    <a:moveTo>
                      <a:pt x="270" y="102"/>
                    </a:moveTo>
                    <a:cubicBezTo>
                      <a:pt x="264" y="45"/>
                      <a:pt x="216" y="0"/>
                      <a:pt x="156" y="0"/>
                    </a:cubicBezTo>
                    <a:cubicBezTo>
                      <a:pt x="96" y="0"/>
                      <a:pt x="46" y="47"/>
                      <a:pt x="42" y="106"/>
                    </a:cubicBezTo>
                    <a:cubicBezTo>
                      <a:pt x="16" y="121"/>
                      <a:pt x="0" y="141"/>
                      <a:pt x="0" y="164"/>
                    </a:cubicBezTo>
                    <a:cubicBezTo>
                      <a:pt x="0" y="211"/>
                      <a:pt x="72" y="249"/>
                      <a:pt x="160" y="249"/>
                    </a:cubicBezTo>
                    <a:cubicBezTo>
                      <a:pt x="248" y="249"/>
                      <a:pt x="319" y="211"/>
                      <a:pt x="319" y="164"/>
                    </a:cubicBezTo>
                    <a:cubicBezTo>
                      <a:pt x="319" y="139"/>
                      <a:pt x="300" y="118"/>
                      <a:pt x="270" y="102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424"/>
              <p:cNvSpPr>
                <a:spLocks/>
              </p:cNvSpPr>
              <p:nvPr/>
            </p:nvSpPr>
            <p:spPr bwMode="auto">
              <a:xfrm>
                <a:off x="3146" y="3079"/>
                <a:ext cx="492" cy="406"/>
              </a:xfrm>
              <a:custGeom>
                <a:avLst/>
                <a:gdLst>
                  <a:gd name="T0" fmla="*/ 235 w 277"/>
                  <a:gd name="T1" fmla="*/ 89 h 216"/>
                  <a:gd name="T2" fmla="*/ 136 w 277"/>
                  <a:gd name="T3" fmla="*/ 0 h 216"/>
                  <a:gd name="T4" fmla="*/ 37 w 277"/>
                  <a:gd name="T5" fmla="*/ 92 h 216"/>
                  <a:gd name="T6" fmla="*/ 0 w 277"/>
                  <a:gd name="T7" fmla="*/ 142 h 216"/>
                  <a:gd name="T8" fmla="*/ 139 w 277"/>
                  <a:gd name="T9" fmla="*/ 216 h 216"/>
                  <a:gd name="T10" fmla="*/ 277 w 277"/>
                  <a:gd name="T11" fmla="*/ 142 h 216"/>
                  <a:gd name="T12" fmla="*/ 235 w 277"/>
                  <a:gd name="T13" fmla="*/ 89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7" h="216">
                    <a:moveTo>
                      <a:pt x="235" y="89"/>
                    </a:moveTo>
                    <a:cubicBezTo>
                      <a:pt x="230" y="39"/>
                      <a:pt x="187" y="0"/>
                      <a:pt x="136" y="0"/>
                    </a:cubicBezTo>
                    <a:cubicBezTo>
                      <a:pt x="83" y="0"/>
                      <a:pt x="40" y="40"/>
                      <a:pt x="37" y="92"/>
                    </a:cubicBezTo>
                    <a:cubicBezTo>
                      <a:pt x="14" y="105"/>
                      <a:pt x="0" y="123"/>
                      <a:pt x="0" y="142"/>
                    </a:cubicBezTo>
                    <a:cubicBezTo>
                      <a:pt x="0" y="183"/>
                      <a:pt x="62" y="216"/>
                      <a:pt x="139" y="216"/>
                    </a:cubicBezTo>
                    <a:cubicBezTo>
                      <a:pt x="215" y="216"/>
                      <a:pt x="277" y="183"/>
                      <a:pt x="277" y="142"/>
                    </a:cubicBezTo>
                    <a:cubicBezTo>
                      <a:pt x="277" y="121"/>
                      <a:pt x="261" y="102"/>
                      <a:pt x="235" y="89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Freeform 425"/>
              <p:cNvSpPr>
                <a:spLocks/>
              </p:cNvSpPr>
              <p:nvPr/>
            </p:nvSpPr>
            <p:spPr bwMode="auto">
              <a:xfrm>
                <a:off x="3228" y="3359"/>
                <a:ext cx="330" cy="439"/>
              </a:xfrm>
              <a:custGeom>
                <a:avLst/>
                <a:gdLst>
                  <a:gd name="T0" fmla="*/ 135 w 330"/>
                  <a:gd name="T1" fmla="*/ 439 h 439"/>
                  <a:gd name="T2" fmla="*/ 195 w 330"/>
                  <a:gd name="T3" fmla="*/ 439 h 439"/>
                  <a:gd name="T4" fmla="*/ 190 w 330"/>
                  <a:gd name="T5" fmla="*/ 167 h 439"/>
                  <a:gd name="T6" fmla="*/ 330 w 330"/>
                  <a:gd name="T7" fmla="*/ 6 h 439"/>
                  <a:gd name="T8" fmla="*/ 186 w 330"/>
                  <a:gd name="T9" fmla="*/ 120 h 439"/>
                  <a:gd name="T10" fmla="*/ 165 w 330"/>
                  <a:gd name="T11" fmla="*/ 0 h 439"/>
                  <a:gd name="T12" fmla="*/ 142 w 330"/>
                  <a:gd name="T13" fmla="*/ 111 h 439"/>
                  <a:gd name="T14" fmla="*/ 0 w 330"/>
                  <a:gd name="T15" fmla="*/ 6 h 439"/>
                  <a:gd name="T16" fmla="*/ 140 w 330"/>
                  <a:gd name="T17" fmla="*/ 167 h 439"/>
                  <a:gd name="T18" fmla="*/ 135 w 330"/>
                  <a:gd name="T19" fmla="*/ 43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0" h="439">
                    <a:moveTo>
                      <a:pt x="135" y="439"/>
                    </a:moveTo>
                    <a:lnTo>
                      <a:pt x="195" y="439"/>
                    </a:lnTo>
                    <a:lnTo>
                      <a:pt x="190" y="167"/>
                    </a:lnTo>
                    <a:lnTo>
                      <a:pt x="330" y="6"/>
                    </a:lnTo>
                    <a:lnTo>
                      <a:pt x="186" y="120"/>
                    </a:lnTo>
                    <a:lnTo>
                      <a:pt x="165" y="0"/>
                    </a:lnTo>
                    <a:lnTo>
                      <a:pt x="142" y="111"/>
                    </a:lnTo>
                    <a:lnTo>
                      <a:pt x="0" y="6"/>
                    </a:lnTo>
                    <a:lnTo>
                      <a:pt x="140" y="167"/>
                    </a:lnTo>
                    <a:lnTo>
                      <a:pt x="135" y="439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Freeform 426"/>
              <p:cNvSpPr>
                <a:spLocks/>
              </p:cNvSpPr>
              <p:nvPr/>
            </p:nvSpPr>
            <p:spPr bwMode="auto">
              <a:xfrm>
                <a:off x="3228" y="3359"/>
                <a:ext cx="330" cy="439"/>
              </a:xfrm>
              <a:custGeom>
                <a:avLst/>
                <a:gdLst>
                  <a:gd name="T0" fmla="*/ 135 w 330"/>
                  <a:gd name="T1" fmla="*/ 439 h 439"/>
                  <a:gd name="T2" fmla="*/ 195 w 330"/>
                  <a:gd name="T3" fmla="*/ 439 h 439"/>
                  <a:gd name="T4" fmla="*/ 190 w 330"/>
                  <a:gd name="T5" fmla="*/ 167 h 439"/>
                  <a:gd name="T6" fmla="*/ 330 w 330"/>
                  <a:gd name="T7" fmla="*/ 6 h 439"/>
                  <a:gd name="T8" fmla="*/ 186 w 330"/>
                  <a:gd name="T9" fmla="*/ 120 h 439"/>
                  <a:gd name="T10" fmla="*/ 165 w 330"/>
                  <a:gd name="T11" fmla="*/ 0 h 439"/>
                  <a:gd name="T12" fmla="*/ 142 w 330"/>
                  <a:gd name="T13" fmla="*/ 111 h 439"/>
                  <a:gd name="T14" fmla="*/ 0 w 330"/>
                  <a:gd name="T15" fmla="*/ 6 h 439"/>
                  <a:gd name="T16" fmla="*/ 140 w 330"/>
                  <a:gd name="T17" fmla="*/ 167 h 439"/>
                  <a:gd name="T18" fmla="*/ 135 w 330"/>
                  <a:gd name="T19" fmla="*/ 43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0" h="439">
                    <a:moveTo>
                      <a:pt x="135" y="439"/>
                    </a:moveTo>
                    <a:lnTo>
                      <a:pt x="195" y="439"/>
                    </a:lnTo>
                    <a:lnTo>
                      <a:pt x="190" y="167"/>
                    </a:lnTo>
                    <a:lnTo>
                      <a:pt x="330" y="6"/>
                    </a:lnTo>
                    <a:lnTo>
                      <a:pt x="186" y="120"/>
                    </a:lnTo>
                    <a:lnTo>
                      <a:pt x="165" y="0"/>
                    </a:lnTo>
                    <a:lnTo>
                      <a:pt x="142" y="111"/>
                    </a:lnTo>
                    <a:lnTo>
                      <a:pt x="0" y="6"/>
                    </a:lnTo>
                    <a:lnTo>
                      <a:pt x="140" y="167"/>
                    </a:lnTo>
                    <a:lnTo>
                      <a:pt x="135" y="43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Freeform 427"/>
              <p:cNvSpPr>
                <a:spLocks noEditPoints="1"/>
              </p:cNvSpPr>
              <p:nvPr/>
            </p:nvSpPr>
            <p:spPr bwMode="auto">
              <a:xfrm>
                <a:off x="3418" y="3181"/>
                <a:ext cx="257" cy="345"/>
              </a:xfrm>
              <a:custGeom>
                <a:avLst/>
                <a:gdLst>
                  <a:gd name="T0" fmla="*/ 0 w 145"/>
                  <a:gd name="T1" fmla="*/ 184 h 184"/>
                  <a:gd name="T2" fmla="*/ 145 w 145"/>
                  <a:gd name="T3" fmla="*/ 75 h 184"/>
                  <a:gd name="T4" fmla="*/ 145 w 145"/>
                  <a:gd name="T5" fmla="*/ 75 h 184"/>
                  <a:gd name="T6" fmla="*/ 145 w 145"/>
                  <a:gd name="T7" fmla="*/ 75 h 184"/>
                  <a:gd name="T8" fmla="*/ 145 w 145"/>
                  <a:gd name="T9" fmla="*/ 75 h 184"/>
                  <a:gd name="T10" fmla="*/ 145 w 145"/>
                  <a:gd name="T11" fmla="*/ 75 h 184"/>
                  <a:gd name="T12" fmla="*/ 145 w 145"/>
                  <a:gd name="T13" fmla="*/ 74 h 184"/>
                  <a:gd name="T14" fmla="*/ 145 w 145"/>
                  <a:gd name="T15" fmla="*/ 74 h 184"/>
                  <a:gd name="T16" fmla="*/ 145 w 145"/>
                  <a:gd name="T17" fmla="*/ 74 h 184"/>
                  <a:gd name="T18" fmla="*/ 145 w 145"/>
                  <a:gd name="T19" fmla="*/ 74 h 184"/>
                  <a:gd name="T20" fmla="*/ 96 w 145"/>
                  <a:gd name="T21" fmla="*/ 12 h 184"/>
                  <a:gd name="T22" fmla="*/ 96 w 145"/>
                  <a:gd name="T23" fmla="*/ 12 h 184"/>
                  <a:gd name="T24" fmla="*/ 96 w 145"/>
                  <a:gd name="T25" fmla="*/ 12 h 184"/>
                  <a:gd name="T26" fmla="*/ 96 w 145"/>
                  <a:gd name="T27" fmla="*/ 12 h 184"/>
                  <a:gd name="T28" fmla="*/ 96 w 145"/>
                  <a:gd name="T29" fmla="*/ 12 h 184"/>
                  <a:gd name="T30" fmla="*/ 96 w 145"/>
                  <a:gd name="T31" fmla="*/ 12 h 184"/>
                  <a:gd name="T32" fmla="*/ 96 w 145"/>
                  <a:gd name="T33" fmla="*/ 11 h 184"/>
                  <a:gd name="T34" fmla="*/ 96 w 145"/>
                  <a:gd name="T35" fmla="*/ 11 h 184"/>
                  <a:gd name="T36" fmla="*/ 96 w 145"/>
                  <a:gd name="T37" fmla="*/ 11 h 184"/>
                  <a:gd name="T38" fmla="*/ 96 w 145"/>
                  <a:gd name="T39" fmla="*/ 11 h 184"/>
                  <a:gd name="T40" fmla="*/ 96 w 145"/>
                  <a:gd name="T41" fmla="*/ 11 h 184"/>
                  <a:gd name="T42" fmla="*/ 96 w 145"/>
                  <a:gd name="T43" fmla="*/ 11 h 184"/>
                  <a:gd name="T44" fmla="*/ 96 w 145"/>
                  <a:gd name="T45" fmla="*/ 10 h 184"/>
                  <a:gd name="T46" fmla="*/ 96 w 145"/>
                  <a:gd name="T47" fmla="*/ 10 h 184"/>
                  <a:gd name="T48" fmla="*/ 96 w 145"/>
                  <a:gd name="T49" fmla="*/ 10 h 184"/>
                  <a:gd name="T50" fmla="*/ 96 w 145"/>
                  <a:gd name="T51" fmla="*/ 10 h 184"/>
                  <a:gd name="T52" fmla="*/ 96 w 145"/>
                  <a:gd name="T53" fmla="*/ 10 h 184"/>
                  <a:gd name="T54" fmla="*/ 96 w 145"/>
                  <a:gd name="T55" fmla="*/ 10 h 184"/>
                  <a:gd name="T56" fmla="*/ 96 w 145"/>
                  <a:gd name="T57" fmla="*/ 9 h 184"/>
                  <a:gd name="T58" fmla="*/ 96 w 145"/>
                  <a:gd name="T59" fmla="*/ 9 h 184"/>
                  <a:gd name="T60" fmla="*/ 96 w 145"/>
                  <a:gd name="T61" fmla="*/ 9 h 184"/>
                  <a:gd name="T62" fmla="*/ 96 w 145"/>
                  <a:gd name="T63" fmla="*/ 9 h 184"/>
                  <a:gd name="T64" fmla="*/ 96 w 145"/>
                  <a:gd name="T65" fmla="*/ 9 h 184"/>
                  <a:gd name="T66" fmla="*/ 96 w 145"/>
                  <a:gd name="T67" fmla="*/ 9 h 184"/>
                  <a:gd name="T68" fmla="*/ 96 w 145"/>
                  <a:gd name="T69" fmla="*/ 8 h 184"/>
                  <a:gd name="T70" fmla="*/ 96 w 145"/>
                  <a:gd name="T71" fmla="*/ 8 h 184"/>
                  <a:gd name="T72" fmla="*/ 96 w 145"/>
                  <a:gd name="T73" fmla="*/ 8 h 184"/>
                  <a:gd name="T74" fmla="*/ 96 w 145"/>
                  <a:gd name="T75" fmla="*/ 8 h 184"/>
                  <a:gd name="T76" fmla="*/ 95 w 145"/>
                  <a:gd name="T77" fmla="*/ 4 h 184"/>
                  <a:gd name="T78" fmla="*/ 95 w 145"/>
                  <a:gd name="T79" fmla="*/ 4 h 184"/>
                  <a:gd name="T80" fmla="*/ 95 w 145"/>
                  <a:gd name="T81" fmla="*/ 4 h 184"/>
                  <a:gd name="T82" fmla="*/ 95 w 145"/>
                  <a:gd name="T83" fmla="*/ 4 h 184"/>
                  <a:gd name="T84" fmla="*/ 95 w 145"/>
                  <a:gd name="T85" fmla="*/ 4 h 184"/>
                  <a:gd name="T86" fmla="*/ 95 w 145"/>
                  <a:gd name="T87" fmla="*/ 3 h 184"/>
                  <a:gd name="T88" fmla="*/ 95 w 145"/>
                  <a:gd name="T89" fmla="*/ 3 h 184"/>
                  <a:gd name="T90" fmla="*/ 95 w 145"/>
                  <a:gd name="T91" fmla="*/ 3 h 184"/>
                  <a:gd name="T92" fmla="*/ 95 w 145"/>
                  <a:gd name="T93" fmla="*/ 3 h 184"/>
                  <a:gd name="T94" fmla="*/ 95 w 145"/>
                  <a:gd name="T95" fmla="*/ 3 h 184"/>
                  <a:gd name="T96" fmla="*/ 95 w 145"/>
                  <a:gd name="T97" fmla="*/ 3 h 184"/>
                  <a:gd name="T98" fmla="*/ 95 w 145"/>
                  <a:gd name="T99" fmla="*/ 2 h 184"/>
                  <a:gd name="T100" fmla="*/ 95 w 145"/>
                  <a:gd name="T101" fmla="*/ 2 h 184"/>
                  <a:gd name="T102" fmla="*/ 95 w 145"/>
                  <a:gd name="T103" fmla="*/ 2 h 184"/>
                  <a:gd name="T104" fmla="*/ 95 w 145"/>
                  <a:gd name="T105" fmla="*/ 2 h 184"/>
                  <a:gd name="T106" fmla="*/ 95 w 145"/>
                  <a:gd name="T107" fmla="*/ 2 h 184"/>
                  <a:gd name="T108" fmla="*/ 95 w 145"/>
                  <a:gd name="T109" fmla="*/ 2 h 184"/>
                  <a:gd name="T110" fmla="*/ 95 w 145"/>
                  <a:gd name="T111" fmla="*/ 1 h 184"/>
                  <a:gd name="T112" fmla="*/ 95 w 145"/>
                  <a:gd name="T113" fmla="*/ 1 h 184"/>
                  <a:gd name="T114" fmla="*/ 95 w 145"/>
                  <a:gd name="T115" fmla="*/ 1 h 184"/>
                  <a:gd name="T116" fmla="*/ 95 w 145"/>
                  <a:gd name="T117" fmla="*/ 1 h 184"/>
                  <a:gd name="T118" fmla="*/ 95 w 145"/>
                  <a:gd name="T119" fmla="*/ 1 h 184"/>
                  <a:gd name="T120" fmla="*/ 95 w 145"/>
                  <a:gd name="T121" fmla="*/ 1 h 184"/>
                  <a:gd name="T122" fmla="*/ 95 w 145"/>
                  <a:gd name="T123" fmla="*/ 0 h 184"/>
                  <a:gd name="T124" fmla="*/ 94 w 145"/>
                  <a:gd name="T125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5" h="184">
                    <a:moveTo>
                      <a:pt x="23" y="159"/>
                    </a:moveTo>
                    <a:cubicBezTo>
                      <a:pt x="23" y="159"/>
                      <a:pt x="23" y="159"/>
                      <a:pt x="23" y="159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23" y="159"/>
                      <a:pt x="23" y="159"/>
                      <a:pt x="23" y="159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4"/>
                    </a:moveTo>
                    <a:cubicBezTo>
                      <a:pt x="145" y="74"/>
                      <a:pt x="145" y="75"/>
                      <a:pt x="145" y="75"/>
                    </a:cubicBezTo>
                    <a:cubicBezTo>
                      <a:pt x="145" y="75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126" y="28"/>
                      <a:pt x="145" y="49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49"/>
                      <a:pt x="126" y="28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1"/>
                    </a:moveTo>
                    <a:cubicBezTo>
                      <a:pt x="96" y="11"/>
                      <a:pt x="96" y="12"/>
                      <a:pt x="96" y="12"/>
                    </a:cubicBezTo>
                    <a:cubicBezTo>
                      <a:pt x="96" y="12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0"/>
                    </a:moveTo>
                    <a:cubicBezTo>
                      <a:pt x="96" y="10"/>
                      <a:pt x="96" y="11"/>
                      <a:pt x="96" y="11"/>
                    </a:cubicBezTo>
                    <a:cubicBezTo>
                      <a:pt x="96" y="11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9"/>
                    </a:moveTo>
                    <a:cubicBezTo>
                      <a:pt x="96" y="9"/>
                      <a:pt x="96" y="10"/>
                      <a:pt x="96" y="10"/>
                    </a:cubicBezTo>
                    <a:cubicBezTo>
                      <a:pt x="96" y="10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8"/>
                    </a:moveTo>
                    <a:cubicBezTo>
                      <a:pt x="96" y="8"/>
                      <a:pt x="96" y="9"/>
                      <a:pt x="96" y="9"/>
                    </a:cubicBezTo>
                    <a:cubicBezTo>
                      <a:pt x="96" y="9"/>
                      <a:pt x="96" y="8"/>
                      <a:pt x="96" y="8"/>
                    </a:cubicBezTo>
                    <a:moveTo>
                      <a:pt x="96" y="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moveTo>
                      <a:pt x="96" y="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moveTo>
                      <a:pt x="96" y="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moveTo>
                      <a:pt x="95" y="4"/>
                    </a:moveTo>
                    <a:cubicBezTo>
                      <a:pt x="95" y="5"/>
                      <a:pt x="96" y="7"/>
                      <a:pt x="96" y="8"/>
                    </a:cubicBezTo>
                    <a:cubicBezTo>
                      <a:pt x="96" y="7"/>
                      <a:pt x="95" y="5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3"/>
                    </a:moveTo>
                    <a:cubicBezTo>
                      <a:pt x="95" y="3"/>
                      <a:pt x="95" y="4"/>
                      <a:pt x="95" y="4"/>
                    </a:cubicBezTo>
                    <a:cubicBezTo>
                      <a:pt x="95" y="4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2"/>
                    </a:moveTo>
                    <a:cubicBezTo>
                      <a:pt x="95" y="2"/>
                      <a:pt x="95" y="3"/>
                      <a:pt x="95" y="3"/>
                    </a:cubicBezTo>
                    <a:cubicBezTo>
                      <a:pt x="95" y="3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1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4" y="0"/>
                    </a:move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4" y="0"/>
                      <a:pt x="94" y="0"/>
                    </a:cubicBezTo>
                    <a:moveTo>
                      <a:pt x="94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Freeform 428"/>
              <p:cNvSpPr>
                <a:spLocks/>
              </p:cNvSpPr>
              <p:nvPr/>
            </p:nvSpPr>
            <p:spPr bwMode="auto">
              <a:xfrm>
                <a:off x="3395" y="3012"/>
                <a:ext cx="280" cy="435"/>
              </a:xfrm>
              <a:custGeom>
                <a:avLst/>
                <a:gdLst>
                  <a:gd name="T0" fmla="*/ 95 w 158"/>
                  <a:gd name="T1" fmla="*/ 125 h 232"/>
                  <a:gd name="T2" fmla="*/ 158 w 158"/>
                  <a:gd name="T3" fmla="*/ 165 h 232"/>
                  <a:gd name="T4" fmla="*/ 158 w 158"/>
                  <a:gd name="T5" fmla="*/ 165 h 232"/>
                  <a:gd name="T6" fmla="*/ 158 w 158"/>
                  <a:gd name="T7" fmla="*/ 165 h 232"/>
                  <a:gd name="T8" fmla="*/ 158 w 158"/>
                  <a:gd name="T9" fmla="*/ 164 h 232"/>
                  <a:gd name="T10" fmla="*/ 158 w 158"/>
                  <a:gd name="T11" fmla="*/ 164 h 232"/>
                  <a:gd name="T12" fmla="*/ 158 w 158"/>
                  <a:gd name="T13" fmla="*/ 164 h 232"/>
                  <a:gd name="T14" fmla="*/ 158 w 158"/>
                  <a:gd name="T15" fmla="*/ 164 h 232"/>
                  <a:gd name="T16" fmla="*/ 109 w 158"/>
                  <a:gd name="T17" fmla="*/ 102 h 232"/>
                  <a:gd name="T18" fmla="*/ 109 w 158"/>
                  <a:gd name="T19" fmla="*/ 102 h 232"/>
                  <a:gd name="T20" fmla="*/ 109 w 158"/>
                  <a:gd name="T21" fmla="*/ 102 h 232"/>
                  <a:gd name="T22" fmla="*/ 109 w 158"/>
                  <a:gd name="T23" fmla="*/ 101 h 232"/>
                  <a:gd name="T24" fmla="*/ 109 w 158"/>
                  <a:gd name="T25" fmla="*/ 101 h 232"/>
                  <a:gd name="T26" fmla="*/ 109 w 158"/>
                  <a:gd name="T27" fmla="*/ 101 h 232"/>
                  <a:gd name="T28" fmla="*/ 109 w 158"/>
                  <a:gd name="T29" fmla="*/ 101 h 232"/>
                  <a:gd name="T30" fmla="*/ 109 w 158"/>
                  <a:gd name="T31" fmla="*/ 100 h 232"/>
                  <a:gd name="T32" fmla="*/ 109 w 158"/>
                  <a:gd name="T33" fmla="*/ 100 h 232"/>
                  <a:gd name="T34" fmla="*/ 109 w 158"/>
                  <a:gd name="T35" fmla="*/ 100 h 232"/>
                  <a:gd name="T36" fmla="*/ 109 w 158"/>
                  <a:gd name="T37" fmla="*/ 100 h 232"/>
                  <a:gd name="T38" fmla="*/ 109 w 158"/>
                  <a:gd name="T39" fmla="*/ 99 h 232"/>
                  <a:gd name="T40" fmla="*/ 109 w 158"/>
                  <a:gd name="T41" fmla="*/ 99 h 232"/>
                  <a:gd name="T42" fmla="*/ 109 w 158"/>
                  <a:gd name="T43" fmla="*/ 99 h 232"/>
                  <a:gd name="T44" fmla="*/ 109 w 158"/>
                  <a:gd name="T45" fmla="*/ 99 h 232"/>
                  <a:gd name="T46" fmla="*/ 109 w 158"/>
                  <a:gd name="T47" fmla="*/ 98 h 232"/>
                  <a:gd name="T48" fmla="*/ 109 w 158"/>
                  <a:gd name="T49" fmla="*/ 98 h 232"/>
                  <a:gd name="T50" fmla="*/ 108 w 158"/>
                  <a:gd name="T51" fmla="*/ 94 h 232"/>
                  <a:gd name="T52" fmla="*/ 108 w 158"/>
                  <a:gd name="T53" fmla="*/ 94 h 232"/>
                  <a:gd name="T54" fmla="*/ 108 w 158"/>
                  <a:gd name="T55" fmla="*/ 94 h 232"/>
                  <a:gd name="T56" fmla="*/ 108 w 158"/>
                  <a:gd name="T57" fmla="*/ 94 h 232"/>
                  <a:gd name="T58" fmla="*/ 108 w 158"/>
                  <a:gd name="T59" fmla="*/ 93 h 232"/>
                  <a:gd name="T60" fmla="*/ 108 w 158"/>
                  <a:gd name="T61" fmla="*/ 93 h 232"/>
                  <a:gd name="T62" fmla="*/ 108 w 158"/>
                  <a:gd name="T63" fmla="*/ 93 h 232"/>
                  <a:gd name="T64" fmla="*/ 108 w 158"/>
                  <a:gd name="T65" fmla="*/ 93 h 232"/>
                  <a:gd name="T66" fmla="*/ 108 w 158"/>
                  <a:gd name="T67" fmla="*/ 92 h 232"/>
                  <a:gd name="T68" fmla="*/ 108 w 158"/>
                  <a:gd name="T69" fmla="*/ 92 h 232"/>
                  <a:gd name="T70" fmla="*/ 108 w 158"/>
                  <a:gd name="T71" fmla="*/ 92 h 232"/>
                  <a:gd name="T72" fmla="*/ 108 w 158"/>
                  <a:gd name="T73" fmla="*/ 92 h 232"/>
                  <a:gd name="T74" fmla="*/ 108 w 158"/>
                  <a:gd name="T75" fmla="*/ 91 h 232"/>
                  <a:gd name="T76" fmla="*/ 108 w 158"/>
                  <a:gd name="T77" fmla="*/ 91 h 232"/>
                  <a:gd name="T78" fmla="*/ 108 w 158"/>
                  <a:gd name="T79" fmla="*/ 91 h 232"/>
                  <a:gd name="T80" fmla="*/ 108 w 158"/>
                  <a:gd name="T81" fmla="*/ 91 h 232"/>
                  <a:gd name="T82" fmla="*/ 107 w 158"/>
                  <a:gd name="T83" fmla="*/ 90 h 232"/>
                  <a:gd name="T84" fmla="*/ 0 w 158"/>
                  <a:gd name="T85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8" h="232">
                    <a:moveTo>
                      <a:pt x="0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50" y="38"/>
                      <a:pt x="90" y="76"/>
                      <a:pt x="95" y="125"/>
                    </a:cubicBezTo>
                    <a:cubicBezTo>
                      <a:pt x="121" y="138"/>
                      <a:pt x="137" y="157"/>
                      <a:pt x="137" y="178"/>
                    </a:cubicBezTo>
                    <a:cubicBezTo>
                      <a:pt x="137" y="199"/>
                      <a:pt x="120" y="219"/>
                      <a:pt x="93" y="232"/>
                    </a:cubicBezTo>
                    <a:cubicBezTo>
                      <a:pt x="131" y="217"/>
                      <a:pt x="157" y="193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39"/>
                      <a:pt x="139" y="118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7"/>
                      <a:pt x="108" y="95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0"/>
                      <a:pt x="108" y="90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97" y="40"/>
                      <a:pt x="53" y="2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Freeform 429"/>
              <p:cNvSpPr>
                <a:spLocks/>
              </p:cNvSpPr>
              <p:nvPr/>
            </p:nvSpPr>
            <p:spPr bwMode="auto">
              <a:xfrm>
                <a:off x="3395" y="3079"/>
                <a:ext cx="243" cy="400"/>
              </a:xfrm>
              <a:custGeom>
                <a:avLst/>
                <a:gdLst>
                  <a:gd name="T0" fmla="*/ 0 w 137"/>
                  <a:gd name="T1" fmla="*/ 0 h 213"/>
                  <a:gd name="T2" fmla="*/ 0 w 137"/>
                  <a:gd name="T3" fmla="*/ 0 h 213"/>
                  <a:gd name="T4" fmla="*/ 0 w 137"/>
                  <a:gd name="T5" fmla="*/ 156 h 213"/>
                  <a:gd name="T6" fmla="*/ 11 w 137"/>
                  <a:gd name="T7" fmla="*/ 213 h 213"/>
                  <a:gd name="T8" fmla="*/ 92 w 137"/>
                  <a:gd name="T9" fmla="*/ 152 h 213"/>
                  <a:gd name="T10" fmla="*/ 36 w 137"/>
                  <a:gd name="T11" fmla="*/ 213 h 213"/>
                  <a:gd name="T12" fmla="*/ 36 w 137"/>
                  <a:gd name="T13" fmla="*/ 213 h 213"/>
                  <a:gd name="T14" fmla="*/ 36 w 137"/>
                  <a:gd name="T15" fmla="*/ 213 h 213"/>
                  <a:gd name="T16" fmla="*/ 93 w 137"/>
                  <a:gd name="T17" fmla="*/ 196 h 213"/>
                  <a:gd name="T18" fmla="*/ 93 w 137"/>
                  <a:gd name="T19" fmla="*/ 196 h 213"/>
                  <a:gd name="T20" fmla="*/ 137 w 137"/>
                  <a:gd name="T21" fmla="*/ 142 h 213"/>
                  <a:gd name="T22" fmla="*/ 95 w 137"/>
                  <a:gd name="T23" fmla="*/ 89 h 213"/>
                  <a:gd name="T24" fmla="*/ 0 w 137"/>
                  <a:gd name="T2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" h="21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11" y="213"/>
                      <a:pt x="11" y="213"/>
                      <a:pt x="11" y="213"/>
                    </a:cubicBezTo>
                    <a:cubicBezTo>
                      <a:pt x="92" y="152"/>
                      <a:pt x="92" y="152"/>
                      <a:pt x="92" y="152"/>
                    </a:cubicBezTo>
                    <a:cubicBezTo>
                      <a:pt x="36" y="213"/>
                      <a:pt x="36" y="213"/>
                      <a:pt x="36" y="213"/>
                    </a:cubicBezTo>
                    <a:cubicBezTo>
                      <a:pt x="36" y="213"/>
                      <a:pt x="36" y="213"/>
                      <a:pt x="36" y="213"/>
                    </a:cubicBezTo>
                    <a:cubicBezTo>
                      <a:pt x="36" y="213"/>
                      <a:pt x="36" y="213"/>
                      <a:pt x="36" y="213"/>
                    </a:cubicBezTo>
                    <a:cubicBezTo>
                      <a:pt x="57" y="210"/>
                      <a:pt x="77" y="204"/>
                      <a:pt x="93" y="196"/>
                    </a:cubicBezTo>
                    <a:cubicBezTo>
                      <a:pt x="93" y="196"/>
                      <a:pt x="93" y="196"/>
                      <a:pt x="93" y="196"/>
                    </a:cubicBezTo>
                    <a:cubicBezTo>
                      <a:pt x="120" y="183"/>
                      <a:pt x="137" y="163"/>
                      <a:pt x="137" y="142"/>
                    </a:cubicBezTo>
                    <a:cubicBezTo>
                      <a:pt x="137" y="121"/>
                      <a:pt x="121" y="102"/>
                      <a:pt x="95" y="89"/>
                    </a:cubicBezTo>
                    <a:cubicBezTo>
                      <a:pt x="90" y="40"/>
                      <a:pt x="50" y="2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Freeform 430"/>
              <p:cNvSpPr>
                <a:spLocks/>
              </p:cNvSpPr>
              <p:nvPr/>
            </p:nvSpPr>
            <p:spPr bwMode="auto">
              <a:xfrm>
                <a:off x="3395" y="3365"/>
                <a:ext cx="163" cy="433"/>
              </a:xfrm>
              <a:custGeom>
                <a:avLst/>
                <a:gdLst>
                  <a:gd name="T0" fmla="*/ 163 w 163"/>
                  <a:gd name="T1" fmla="*/ 0 h 433"/>
                  <a:gd name="T2" fmla="*/ 19 w 163"/>
                  <a:gd name="T3" fmla="*/ 114 h 433"/>
                  <a:gd name="T4" fmla="*/ 0 w 163"/>
                  <a:gd name="T5" fmla="*/ 7 h 433"/>
                  <a:gd name="T6" fmla="*/ 0 w 163"/>
                  <a:gd name="T7" fmla="*/ 114 h 433"/>
                  <a:gd name="T8" fmla="*/ 0 w 163"/>
                  <a:gd name="T9" fmla="*/ 120 h 433"/>
                  <a:gd name="T10" fmla="*/ 0 w 163"/>
                  <a:gd name="T11" fmla="*/ 433 h 433"/>
                  <a:gd name="T12" fmla="*/ 28 w 163"/>
                  <a:gd name="T13" fmla="*/ 433 h 433"/>
                  <a:gd name="T14" fmla="*/ 23 w 163"/>
                  <a:gd name="T15" fmla="*/ 161 h 433"/>
                  <a:gd name="T16" fmla="*/ 63 w 163"/>
                  <a:gd name="T17" fmla="*/ 114 h 433"/>
                  <a:gd name="T18" fmla="*/ 163 w 163"/>
                  <a:gd name="T19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433">
                    <a:moveTo>
                      <a:pt x="163" y="0"/>
                    </a:moveTo>
                    <a:lnTo>
                      <a:pt x="19" y="114"/>
                    </a:lnTo>
                    <a:lnTo>
                      <a:pt x="0" y="7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433"/>
                    </a:lnTo>
                    <a:lnTo>
                      <a:pt x="28" y="433"/>
                    </a:lnTo>
                    <a:lnTo>
                      <a:pt x="23" y="161"/>
                    </a:lnTo>
                    <a:lnTo>
                      <a:pt x="63" y="114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Freeform 431"/>
              <p:cNvSpPr>
                <a:spLocks/>
              </p:cNvSpPr>
              <p:nvPr/>
            </p:nvSpPr>
            <p:spPr bwMode="auto">
              <a:xfrm>
                <a:off x="3395" y="3365"/>
                <a:ext cx="163" cy="433"/>
              </a:xfrm>
              <a:custGeom>
                <a:avLst/>
                <a:gdLst>
                  <a:gd name="T0" fmla="*/ 163 w 163"/>
                  <a:gd name="T1" fmla="*/ 0 h 433"/>
                  <a:gd name="T2" fmla="*/ 19 w 163"/>
                  <a:gd name="T3" fmla="*/ 114 h 433"/>
                  <a:gd name="T4" fmla="*/ 0 w 163"/>
                  <a:gd name="T5" fmla="*/ 7 h 433"/>
                  <a:gd name="T6" fmla="*/ 0 w 163"/>
                  <a:gd name="T7" fmla="*/ 114 h 433"/>
                  <a:gd name="T8" fmla="*/ 0 w 163"/>
                  <a:gd name="T9" fmla="*/ 120 h 433"/>
                  <a:gd name="T10" fmla="*/ 0 w 163"/>
                  <a:gd name="T11" fmla="*/ 433 h 433"/>
                  <a:gd name="T12" fmla="*/ 28 w 163"/>
                  <a:gd name="T13" fmla="*/ 433 h 433"/>
                  <a:gd name="T14" fmla="*/ 23 w 163"/>
                  <a:gd name="T15" fmla="*/ 161 h 433"/>
                  <a:gd name="T16" fmla="*/ 63 w 163"/>
                  <a:gd name="T17" fmla="*/ 114 h 433"/>
                  <a:gd name="T18" fmla="*/ 163 w 163"/>
                  <a:gd name="T19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433">
                    <a:moveTo>
                      <a:pt x="163" y="0"/>
                    </a:moveTo>
                    <a:lnTo>
                      <a:pt x="19" y="114"/>
                    </a:lnTo>
                    <a:lnTo>
                      <a:pt x="0" y="7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433"/>
                    </a:lnTo>
                    <a:lnTo>
                      <a:pt x="28" y="433"/>
                    </a:lnTo>
                    <a:lnTo>
                      <a:pt x="23" y="161"/>
                    </a:lnTo>
                    <a:lnTo>
                      <a:pt x="63" y="114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Freeform 432"/>
              <p:cNvSpPr>
                <a:spLocks/>
              </p:cNvSpPr>
              <p:nvPr/>
            </p:nvSpPr>
            <p:spPr bwMode="auto">
              <a:xfrm>
                <a:off x="4378" y="3186"/>
                <a:ext cx="286" cy="627"/>
              </a:xfrm>
              <a:custGeom>
                <a:avLst/>
                <a:gdLst>
                  <a:gd name="T0" fmla="*/ 286 w 286"/>
                  <a:gd name="T1" fmla="*/ 122 h 627"/>
                  <a:gd name="T2" fmla="*/ 162 w 286"/>
                  <a:gd name="T3" fmla="*/ 199 h 627"/>
                  <a:gd name="T4" fmla="*/ 142 w 286"/>
                  <a:gd name="T5" fmla="*/ 0 h 627"/>
                  <a:gd name="T6" fmla="*/ 125 w 286"/>
                  <a:gd name="T7" fmla="*/ 199 h 627"/>
                  <a:gd name="T8" fmla="*/ 0 w 286"/>
                  <a:gd name="T9" fmla="*/ 122 h 627"/>
                  <a:gd name="T10" fmla="*/ 121 w 286"/>
                  <a:gd name="T11" fmla="*/ 265 h 627"/>
                  <a:gd name="T12" fmla="*/ 107 w 286"/>
                  <a:gd name="T13" fmla="*/ 627 h 627"/>
                  <a:gd name="T14" fmla="*/ 178 w 286"/>
                  <a:gd name="T15" fmla="*/ 627 h 627"/>
                  <a:gd name="T16" fmla="*/ 164 w 286"/>
                  <a:gd name="T17" fmla="*/ 265 h 627"/>
                  <a:gd name="T18" fmla="*/ 286 w 286"/>
                  <a:gd name="T19" fmla="*/ 122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6" h="627">
                    <a:moveTo>
                      <a:pt x="286" y="122"/>
                    </a:moveTo>
                    <a:lnTo>
                      <a:pt x="162" y="199"/>
                    </a:lnTo>
                    <a:lnTo>
                      <a:pt x="142" y="0"/>
                    </a:lnTo>
                    <a:lnTo>
                      <a:pt x="125" y="199"/>
                    </a:lnTo>
                    <a:lnTo>
                      <a:pt x="0" y="122"/>
                    </a:lnTo>
                    <a:lnTo>
                      <a:pt x="121" y="265"/>
                    </a:lnTo>
                    <a:lnTo>
                      <a:pt x="107" y="627"/>
                    </a:lnTo>
                    <a:lnTo>
                      <a:pt x="178" y="627"/>
                    </a:lnTo>
                    <a:lnTo>
                      <a:pt x="164" y="265"/>
                    </a:lnTo>
                    <a:lnTo>
                      <a:pt x="286" y="12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433"/>
              <p:cNvSpPr>
                <a:spLocks/>
              </p:cNvSpPr>
              <p:nvPr/>
            </p:nvSpPr>
            <p:spPr bwMode="auto">
              <a:xfrm>
                <a:off x="4378" y="3186"/>
                <a:ext cx="286" cy="627"/>
              </a:xfrm>
              <a:custGeom>
                <a:avLst/>
                <a:gdLst>
                  <a:gd name="T0" fmla="*/ 286 w 286"/>
                  <a:gd name="T1" fmla="*/ 122 h 627"/>
                  <a:gd name="T2" fmla="*/ 162 w 286"/>
                  <a:gd name="T3" fmla="*/ 199 h 627"/>
                  <a:gd name="T4" fmla="*/ 142 w 286"/>
                  <a:gd name="T5" fmla="*/ 0 h 627"/>
                  <a:gd name="T6" fmla="*/ 125 w 286"/>
                  <a:gd name="T7" fmla="*/ 199 h 627"/>
                  <a:gd name="T8" fmla="*/ 0 w 286"/>
                  <a:gd name="T9" fmla="*/ 122 h 627"/>
                  <a:gd name="T10" fmla="*/ 121 w 286"/>
                  <a:gd name="T11" fmla="*/ 265 h 627"/>
                  <a:gd name="T12" fmla="*/ 107 w 286"/>
                  <a:gd name="T13" fmla="*/ 627 h 627"/>
                  <a:gd name="T14" fmla="*/ 178 w 286"/>
                  <a:gd name="T15" fmla="*/ 627 h 627"/>
                  <a:gd name="T16" fmla="*/ 164 w 286"/>
                  <a:gd name="T17" fmla="*/ 265 h 627"/>
                  <a:gd name="T18" fmla="*/ 286 w 286"/>
                  <a:gd name="T19" fmla="*/ 122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6" h="627">
                    <a:moveTo>
                      <a:pt x="286" y="122"/>
                    </a:moveTo>
                    <a:lnTo>
                      <a:pt x="162" y="199"/>
                    </a:lnTo>
                    <a:lnTo>
                      <a:pt x="142" y="0"/>
                    </a:lnTo>
                    <a:lnTo>
                      <a:pt x="125" y="199"/>
                    </a:lnTo>
                    <a:lnTo>
                      <a:pt x="0" y="122"/>
                    </a:lnTo>
                    <a:lnTo>
                      <a:pt x="121" y="265"/>
                    </a:lnTo>
                    <a:lnTo>
                      <a:pt x="107" y="627"/>
                    </a:lnTo>
                    <a:lnTo>
                      <a:pt x="178" y="627"/>
                    </a:lnTo>
                    <a:lnTo>
                      <a:pt x="164" y="265"/>
                    </a:lnTo>
                    <a:lnTo>
                      <a:pt x="286" y="1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Freeform 434"/>
              <p:cNvSpPr>
                <a:spLocks/>
              </p:cNvSpPr>
              <p:nvPr/>
            </p:nvSpPr>
            <p:spPr bwMode="auto">
              <a:xfrm>
                <a:off x="4536" y="3455"/>
                <a:ext cx="130" cy="92"/>
              </a:xfrm>
              <a:custGeom>
                <a:avLst/>
                <a:gdLst>
                  <a:gd name="T0" fmla="*/ 0 w 73"/>
                  <a:gd name="T1" fmla="*/ 20 h 49"/>
                  <a:gd name="T2" fmla="*/ 73 w 73"/>
                  <a:gd name="T3" fmla="*/ 0 h 49"/>
                  <a:gd name="T4" fmla="*/ 6 w 73"/>
                  <a:gd name="T5" fmla="*/ 49 h 49"/>
                  <a:gd name="T6" fmla="*/ 0 w 73"/>
                  <a:gd name="T7" fmla="*/ 2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49">
                    <a:moveTo>
                      <a:pt x="0" y="20"/>
                    </a:moveTo>
                    <a:cubicBezTo>
                      <a:pt x="5" y="20"/>
                      <a:pt x="73" y="0"/>
                      <a:pt x="73" y="0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0" y="20"/>
                      <a:pt x="0" y="20"/>
                      <a:pt x="0" y="20"/>
                    </a:cubicBezTo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Freeform 435"/>
              <p:cNvSpPr>
                <a:spLocks/>
              </p:cNvSpPr>
              <p:nvPr/>
            </p:nvSpPr>
            <p:spPr bwMode="auto">
              <a:xfrm>
                <a:off x="4373" y="3455"/>
                <a:ext cx="131" cy="95"/>
              </a:xfrm>
              <a:custGeom>
                <a:avLst/>
                <a:gdLst>
                  <a:gd name="T0" fmla="*/ 74 w 74"/>
                  <a:gd name="T1" fmla="*/ 20 h 51"/>
                  <a:gd name="T2" fmla="*/ 0 w 74"/>
                  <a:gd name="T3" fmla="*/ 0 h 51"/>
                  <a:gd name="T4" fmla="*/ 73 w 74"/>
                  <a:gd name="T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51">
                    <a:moveTo>
                      <a:pt x="74" y="20"/>
                    </a:moveTo>
                    <a:cubicBezTo>
                      <a:pt x="69" y="20"/>
                      <a:pt x="0" y="0"/>
                      <a:pt x="0" y="0"/>
                    </a:cubicBezTo>
                    <a:cubicBezTo>
                      <a:pt x="73" y="51"/>
                      <a:pt x="73" y="51"/>
                      <a:pt x="73" y="51"/>
                    </a:cubicBezTo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Freeform 436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57 w 259"/>
                  <a:gd name="T1" fmla="*/ 86 h 212"/>
                  <a:gd name="T2" fmla="*/ 75 w 259"/>
                  <a:gd name="T3" fmla="*/ 110 h 212"/>
                  <a:gd name="T4" fmla="*/ 84 w 259"/>
                  <a:gd name="T5" fmla="*/ 41 h 212"/>
                  <a:gd name="T6" fmla="*/ 105 w 259"/>
                  <a:gd name="T7" fmla="*/ 71 h 212"/>
                  <a:gd name="T8" fmla="*/ 112 w 259"/>
                  <a:gd name="T9" fmla="*/ 17 h 212"/>
                  <a:gd name="T10" fmla="*/ 259 w 259"/>
                  <a:gd name="T11" fmla="*/ 0 h 212"/>
                  <a:gd name="T12" fmla="*/ 0 w 259"/>
                  <a:gd name="T13" fmla="*/ 212 h 212"/>
                  <a:gd name="T14" fmla="*/ 57 w 259"/>
                  <a:gd name="T15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57" y="86"/>
                    </a:moveTo>
                    <a:lnTo>
                      <a:pt x="75" y="110"/>
                    </a:lnTo>
                    <a:lnTo>
                      <a:pt x="84" y="41"/>
                    </a:lnTo>
                    <a:lnTo>
                      <a:pt x="105" y="71"/>
                    </a:lnTo>
                    <a:lnTo>
                      <a:pt x="112" y="17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57" y="8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Freeform 437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57 w 259"/>
                  <a:gd name="T1" fmla="*/ 86 h 212"/>
                  <a:gd name="T2" fmla="*/ 75 w 259"/>
                  <a:gd name="T3" fmla="*/ 110 h 212"/>
                  <a:gd name="T4" fmla="*/ 84 w 259"/>
                  <a:gd name="T5" fmla="*/ 41 h 212"/>
                  <a:gd name="T6" fmla="*/ 105 w 259"/>
                  <a:gd name="T7" fmla="*/ 71 h 212"/>
                  <a:gd name="T8" fmla="*/ 112 w 259"/>
                  <a:gd name="T9" fmla="*/ 17 h 212"/>
                  <a:gd name="T10" fmla="*/ 259 w 259"/>
                  <a:gd name="T11" fmla="*/ 0 h 212"/>
                  <a:gd name="T12" fmla="*/ 0 w 259"/>
                  <a:gd name="T13" fmla="*/ 212 h 212"/>
                  <a:gd name="T14" fmla="*/ 57 w 259"/>
                  <a:gd name="T15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57" y="86"/>
                    </a:moveTo>
                    <a:lnTo>
                      <a:pt x="75" y="110"/>
                    </a:lnTo>
                    <a:lnTo>
                      <a:pt x="84" y="41"/>
                    </a:lnTo>
                    <a:lnTo>
                      <a:pt x="105" y="71"/>
                    </a:lnTo>
                    <a:lnTo>
                      <a:pt x="112" y="17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57" y="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Freeform 438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135 w 259"/>
                  <a:gd name="T1" fmla="*/ 193 h 212"/>
                  <a:gd name="T2" fmla="*/ 119 w 259"/>
                  <a:gd name="T3" fmla="*/ 170 h 212"/>
                  <a:gd name="T4" fmla="*/ 183 w 259"/>
                  <a:gd name="T5" fmla="*/ 178 h 212"/>
                  <a:gd name="T6" fmla="*/ 162 w 259"/>
                  <a:gd name="T7" fmla="*/ 148 h 212"/>
                  <a:gd name="T8" fmla="*/ 213 w 259"/>
                  <a:gd name="T9" fmla="*/ 155 h 212"/>
                  <a:gd name="T10" fmla="*/ 259 w 259"/>
                  <a:gd name="T11" fmla="*/ 0 h 212"/>
                  <a:gd name="T12" fmla="*/ 0 w 259"/>
                  <a:gd name="T13" fmla="*/ 212 h 212"/>
                  <a:gd name="T14" fmla="*/ 135 w 259"/>
                  <a:gd name="T15" fmla="*/ 19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135" y="193"/>
                    </a:move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135" y="19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Freeform 439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135 w 259"/>
                  <a:gd name="T1" fmla="*/ 193 h 212"/>
                  <a:gd name="T2" fmla="*/ 119 w 259"/>
                  <a:gd name="T3" fmla="*/ 170 h 212"/>
                  <a:gd name="T4" fmla="*/ 183 w 259"/>
                  <a:gd name="T5" fmla="*/ 178 h 212"/>
                  <a:gd name="T6" fmla="*/ 162 w 259"/>
                  <a:gd name="T7" fmla="*/ 148 h 212"/>
                  <a:gd name="T8" fmla="*/ 213 w 259"/>
                  <a:gd name="T9" fmla="*/ 155 h 212"/>
                  <a:gd name="T10" fmla="*/ 259 w 259"/>
                  <a:gd name="T11" fmla="*/ 0 h 212"/>
                  <a:gd name="T12" fmla="*/ 0 w 259"/>
                  <a:gd name="T13" fmla="*/ 212 h 212"/>
                  <a:gd name="T14" fmla="*/ 135 w 259"/>
                  <a:gd name="T15" fmla="*/ 19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135" y="193"/>
                    </a:move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135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Freeform 440"/>
              <p:cNvSpPr>
                <a:spLocks/>
              </p:cNvSpPr>
              <p:nvPr/>
            </p:nvSpPr>
            <p:spPr bwMode="auto">
              <a:xfrm>
                <a:off x="4230" y="3181"/>
                <a:ext cx="257" cy="212"/>
              </a:xfrm>
              <a:custGeom>
                <a:avLst/>
                <a:gdLst>
                  <a:gd name="T0" fmla="*/ 200 w 257"/>
                  <a:gd name="T1" fmla="*/ 86 h 212"/>
                  <a:gd name="T2" fmla="*/ 182 w 257"/>
                  <a:gd name="T3" fmla="*/ 110 h 212"/>
                  <a:gd name="T4" fmla="*/ 175 w 257"/>
                  <a:gd name="T5" fmla="*/ 41 h 212"/>
                  <a:gd name="T6" fmla="*/ 152 w 257"/>
                  <a:gd name="T7" fmla="*/ 71 h 212"/>
                  <a:gd name="T8" fmla="*/ 145 w 257"/>
                  <a:gd name="T9" fmla="*/ 17 h 212"/>
                  <a:gd name="T10" fmla="*/ 0 w 257"/>
                  <a:gd name="T11" fmla="*/ 0 h 212"/>
                  <a:gd name="T12" fmla="*/ 257 w 257"/>
                  <a:gd name="T13" fmla="*/ 212 h 212"/>
                  <a:gd name="T14" fmla="*/ 200 w 257"/>
                  <a:gd name="T15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212">
                    <a:moveTo>
                      <a:pt x="200" y="86"/>
                    </a:moveTo>
                    <a:lnTo>
                      <a:pt x="182" y="110"/>
                    </a:lnTo>
                    <a:lnTo>
                      <a:pt x="175" y="41"/>
                    </a:lnTo>
                    <a:lnTo>
                      <a:pt x="152" y="71"/>
                    </a:lnTo>
                    <a:lnTo>
                      <a:pt x="145" y="17"/>
                    </a:lnTo>
                    <a:lnTo>
                      <a:pt x="0" y="0"/>
                    </a:lnTo>
                    <a:lnTo>
                      <a:pt x="257" y="212"/>
                    </a:lnTo>
                    <a:lnTo>
                      <a:pt x="200" y="8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Freeform 441"/>
              <p:cNvSpPr>
                <a:spLocks/>
              </p:cNvSpPr>
              <p:nvPr/>
            </p:nvSpPr>
            <p:spPr bwMode="auto">
              <a:xfrm>
                <a:off x="4230" y="3181"/>
                <a:ext cx="257" cy="212"/>
              </a:xfrm>
              <a:custGeom>
                <a:avLst/>
                <a:gdLst>
                  <a:gd name="T0" fmla="*/ 122 w 257"/>
                  <a:gd name="T1" fmla="*/ 193 h 212"/>
                  <a:gd name="T2" fmla="*/ 140 w 257"/>
                  <a:gd name="T3" fmla="*/ 170 h 212"/>
                  <a:gd name="T4" fmla="*/ 74 w 257"/>
                  <a:gd name="T5" fmla="*/ 178 h 212"/>
                  <a:gd name="T6" fmla="*/ 95 w 257"/>
                  <a:gd name="T7" fmla="*/ 148 h 212"/>
                  <a:gd name="T8" fmla="*/ 44 w 257"/>
                  <a:gd name="T9" fmla="*/ 155 h 212"/>
                  <a:gd name="T10" fmla="*/ 0 w 257"/>
                  <a:gd name="T11" fmla="*/ 0 h 212"/>
                  <a:gd name="T12" fmla="*/ 257 w 257"/>
                  <a:gd name="T13" fmla="*/ 212 h 212"/>
                  <a:gd name="T14" fmla="*/ 122 w 257"/>
                  <a:gd name="T15" fmla="*/ 19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212">
                    <a:moveTo>
                      <a:pt x="122" y="193"/>
                    </a:moveTo>
                    <a:lnTo>
                      <a:pt x="140" y="170"/>
                    </a:lnTo>
                    <a:lnTo>
                      <a:pt x="74" y="178"/>
                    </a:lnTo>
                    <a:lnTo>
                      <a:pt x="95" y="148"/>
                    </a:lnTo>
                    <a:lnTo>
                      <a:pt x="44" y="155"/>
                    </a:lnTo>
                    <a:lnTo>
                      <a:pt x="0" y="0"/>
                    </a:lnTo>
                    <a:lnTo>
                      <a:pt x="257" y="212"/>
                    </a:lnTo>
                    <a:lnTo>
                      <a:pt x="122" y="19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Freeform 442"/>
              <p:cNvSpPr>
                <a:spLocks/>
              </p:cNvSpPr>
              <p:nvPr/>
            </p:nvSpPr>
            <p:spPr bwMode="auto">
              <a:xfrm>
                <a:off x="4573" y="3383"/>
                <a:ext cx="222" cy="117"/>
              </a:xfrm>
              <a:custGeom>
                <a:avLst/>
                <a:gdLst>
                  <a:gd name="T0" fmla="*/ 64 w 222"/>
                  <a:gd name="T1" fmla="*/ 38 h 117"/>
                  <a:gd name="T2" fmla="*/ 71 w 222"/>
                  <a:gd name="T3" fmla="*/ 58 h 117"/>
                  <a:gd name="T4" fmla="*/ 91 w 222"/>
                  <a:gd name="T5" fmla="*/ 12 h 117"/>
                  <a:gd name="T6" fmla="*/ 100 w 222"/>
                  <a:gd name="T7" fmla="*/ 36 h 117"/>
                  <a:gd name="T8" fmla="*/ 116 w 222"/>
                  <a:gd name="T9" fmla="*/ 0 h 117"/>
                  <a:gd name="T10" fmla="*/ 222 w 222"/>
                  <a:gd name="T11" fmla="*/ 17 h 117"/>
                  <a:gd name="T12" fmla="*/ 0 w 222"/>
                  <a:gd name="T13" fmla="*/ 117 h 117"/>
                  <a:gd name="T14" fmla="*/ 64 w 222"/>
                  <a:gd name="T15" fmla="*/ 3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7">
                    <a:moveTo>
                      <a:pt x="64" y="38"/>
                    </a:moveTo>
                    <a:lnTo>
                      <a:pt x="71" y="58"/>
                    </a:lnTo>
                    <a:lnTo>
                      <a:pt x="91" y="12"/>
                    </a:lnTo>
                    <a:lnTo>
                      <a:pt x="100" y="36"/>
                    </a:lnTo>
                    <a:lnTo>
                      <a:pt x="116" y="0"/>
                    </a:lnTo>
                    <a:lnTo>
                      <a:pt x="222" y="17"/>
                    </a:lnTo>
                    <a:lnTo>
                      <a:pt x="0" y="117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Freeform 443"/>
              <p:cNvSpPr>
                <a:spLocks/>
              </p:cNvSpPr>
              <p:nvPr/>
            </p:nvSpPr>
            <p:spPr bwMode="auto">
              <a:xfrm>
                <a:off x="4573" y="3383"/>
                <a:ext cx="222" cy="117"/>
              </a:xfrm>
              <a:custGeom>
                <a:avLst/>
                <a:gdLst>
                  <a:gd name="T0" fmla="*/ 64 w 222"/>
                  <a:gd name="T1" fmla="*/ 38 h 117"/>
                  <a:gd name="T2" fmla="*/ 71 w 222"/>
                  <a:gd name="T3" fmla="*/ 58 h 117"/>
                  <a:gd name="T4" fmla="*/ 91 w 222"/>
                  <a:gd name="T5" fmla="*/ 12 h 117"/>
                  <a:gd name="T6" fmla="*/ 100 w 222"/>
                  <a:gd name="T7" fmla="*/ 36 h 117"/>
                  <a:gd name="T8" fmla="*/ 116 w 222"/>
                  <a:gd name="T9" fmla="*/ 0 h 117"/>
                  <a:gd name="T10" fmla="*/ 222 w 222"/>
                  <a:gd name="T11" fmla="*/ 17 h 117"/>
                  <a:gd name="T12" fmla="*/ 0 w 222"/>
                  <a:gd name="T13" fmla="*/ 117 h 117"/>
                  <a:gd name="T14" fmla="*/ 64 w 222"/>
                  <a:gd name="T15" fmla="*/ 3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7">
                    <a:moveTo>
                      <a:pt x="64" y="38"/>
                    </a:moveTo>
                    <a:lnTo>
                      <a:pt x="71" y="58"/>
                    </a:lnTo>
                    <a:lnTo>
                      <a:pt x="91" y="12"/>
                    </a:lnTo>
                    <a:lnTo>
                      <a:pt x="100" y="36"/>
                    </a:lnTo>
                    <a:lnTo>
                      <a:pt x="116" y="0"/>
                    </a:lnTo>
                    <a:lnTo>
                      <a:pt x="222" y="17"/>
                    </a:lnTo>
                    <a:lnTo>
                      <a:pt x="0" y="117"/>
                    </a:lnTo>
                    <a:lnTo>
                      <a:pt x="64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Freeform 444"/>
              <p:cNvSpPr>
                <a:spLocks/>
              </p:cNvSpPr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100 w 222"/>
                  <a:gd name="T1" fmla="*/ 113 h 113"/>
                  <a:gd name="T2" fmla="*/ 93 w 222"/>
                  <a:gd name="T3" fmla="*/ 92 h 113"/>
                  <a:gd name="T4" fmla="*/ 137 w 222"/>
                  <a:gd name="T5" fmla="*/ 113 h 113"/>
                  <a:gd name="T6" fmla="*/ 126 w 222"/>
                  <a:gd name="T7" fmla="*/ 87 h 113"/>
                  <a:gd name="T8" fmla="*/ 162 w 222"/>
                  <a:gd name="T9" fmla="*/ 103 h 113"/>
                  <a:gd name="T10" fmla="*/ 222 w 222"/>
                  <a:gd name="T11" fmla="*/ 0 h 113"/>
                  <a:gd name="T12" fmla="*/ 0 w 222"/>
                  <a:gd name="T13" fmla="*/ 100 h 113"/>
                  <a:gd name="T14" fmla="*/ 100 w 222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3">
                    <a:moveTo>
                      <a:pt x="100" y="113"/>
                    </a:move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  <a:lnTo>
                      <a:pt x="0" y="100"/>
                    </a:lnTo>
                    <a:lnTo>
                      <a:pt x="100" y="11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Freeform 445"/>
              <p:cNvSpPr>
                <a:spLocks/>
              </p:cNvSpPr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100 w 222"/>
                  <a:gd name="T1" fmla="*/ 113 h 113"/>
                  <a:gd name="T2" fmla="*/ 93 w 222"/>
                  <a:gd name="T3" fmla="*/ 92 h 113"/>
                  <a:gd name="T4" fmla="*/ 137 w 222"/>
                  <a:gd name="T5" fmla="*/ 113 h 113"/>
                  <a:gd name="T6" fmla="*/ 126 w 222"/>
                  <a:gd name="T7" fmla="*/ 87 h 113"/>
                  <a:gd name="T8" fmla="*/ 162 w 222"/>
                  <a:gd name="T9" fmla="*/ 103 h 113"/>
                  <a:gd name="T10" fmla="*/ 222 w 222"/>
                  <a:gd name="T11" fmla="*/ 0 h 113"/>
                  <a:gd name="T12" fmla="*/ 0 w 222"/>
                  <a:gd name="T13" fmla="*/ 100 h 113"/>
                  <a:gd name="T14" fmla="*/ 100 w 222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3">
                    <a:moveTo>
                      <a:pt x="100" y="113"/>
                    </a:move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  <a:lnTo>
                      <a:pt x="0" y="100"/>
                    </a:lnTo>
                    <a:lnTo>
                      <a:pt x="10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1" name="Freeform 446"/>
              <p:cNvSpPr>
                <a:spLocks/>
              </p:cNvSpPr>
              <p:nvPr/>
            </p:nvSpPr>
            <p:spPr bwMode="auto">
              <a:xfrm>
                <a:off x="4441" y="2963"/>
                <a:ext cx="79" cy="345"/>
              </a:xfrm>
              <a:custGeom>
                <a:avLst/>
                <a:gdLst>
                  <a:gd name="T0" fmla="*/ 15 w 79"/>
                  <a:gd name="T1" fmla="*/ 219 h 345"/>
                  <a:gd name="T2" fmla="*/ 46 w 79"/>
                  <a:gd name="T3" fmla="*/ 221 h 345"/>
                  <a:gd name="T4" fmla="*/ 0 w 79"/>
                  <a:gd name="T5" fmla="*/ 171 h 345"/>
                  <a:gd name="T6" fmla="*/ 35 w 79"/>
                  <a:gd name="T7" fmla="*/ 173 h 345"/>
                  <a:gd name="T8" fmla="*/ 0 w 79"/>
                  <a:gd name="T9" fmla="*/ 131 h 345"/>
                  <a:gd name="T10" fmla="*/ 79 w 79"/>
                  <a:gd name="T11" fmla="*/ 0 h 345"/>
                  <a:gd name="T12" fmla="*/ 74 w 79"/>
                  <a:gd name="T13" fmla="*/ 345 h 345"/>
                  <a:gd name="T14" fmla="*/ 15 w 79"/>
                  <a:gd name="T15" fmla="*/ 219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345">
                    <a:moveTo>
                      <a:pt x="15" y="219"/>
                    </a:moveTo>
                    <a:lnTo>
                      <a:pt x="46" y="221"/>
                    </a:lnTo>
                    <a:lnTo>
                      <a:pt x="0" y="171"/>
                    </a:lnTo>
                    <a:lnTo>
                      <a:pt x="35" y="173"/>
                    </a:lnTo>
                    <a:lnTo>
                      <a:pt x="0" y="131"/>
                    </a:lnTo>
                    <a:lnTo>
                      <a:pt x="79" y="0"/>
                    </a:lnTo>
                    <a:lnTo>
                      <a:pt x="74" y="345"/>
                    </a:lnTo>
                    <a:lnTo>
                      <a:pt x="15" y="21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Freeform 447"/>
              <p:cNvSpPr>
                <a:spLocks/>
              </p:cNvSpPr>
              <p:nvPr/>
            </p:nvSpPr>
            <p:spPr bwMode="auto">
              <a:xfrm>
                <a:off x="4441" y="2963"/>
                <a:ext cx="79" cy="345"/>
              </a:xfrm>
              <a:custGeom>
                <a:avLst/>
                <a:gdLst>
                  <a:gd name="T0" fmla="*/ 15 w 79"/>
                  <a:gd name="T1" fmla="*/ 219 h 345"/>
                  <a:gd name="T2" fmla="*/ 46 w 79"/>
                  <a:gd name="T3" fmla="*/ 221 h 345"/>
                  <a:gd name="T4" fmla="*/ 0 w 79"/>
                  <a:gd name="T5" fmla="*/ 171 h 345"/>
                  <a:gd name="T6" fmla="*/ 35 w 79"/>
                  <a:gd name="T7" fmla="*/ 173 h 345"/>
                  <a:gd name="T8" fmla="*/ 0 w 79"/>
                  <a:gd name="T9" fmla="*/ 131 h 345"/>
                  <a:gd name="T10" fmla="*/ 79 w 79"/>
                  <a:gd name="T11" fmla="*/ 0 h 345"/>
                  <a:gd name="T12" fmla="*/ 74 w 79"/>
                  <a:gd name="T13" fmla="*/ 345 h 345"/>
                  <a:gd name="T14" fmla="*/ 15 w 79"/>
                  <a:gd name="T15" fmla="*/ 219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345">
                    <a:moveTo>
                      <a:pt x="15" y="219"/>
                    </a:moveTo>
                    <a:lnTo>
                      <a:pt x="46" y="221"/>
                    </a:lnTo>
                    <a:lnTo>
                      <a:pt x="0" y="171"/>
                    </a:lnTo>
                    <a:lnTo>
                      <a:pt x="35" y="173"/>
                    </a:lnTo>
                    <a:lnTo>
                      <a:pt x="0" y="131"/>
                    </a:lnTo>
                    <a:lnTo>
                      <a:pt x="79" y="0"/>
                    </a:lnTo>
                    <a:lnTo>
                      <a:pt x="74" y="345"/>
                    </a:lnTo>
                    <a:lnTo>
                      <a:pt x="15" y="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Freeform 448"/>
              <p:cNvSpPr>
                <a:spLocks/>
              </p:cNvSpPr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71 w 92"/>
                  <a:gd name="T1" fmla="*/ 223 h 345"/>
                  <a:gd name="T2" fmla="*/ 43 w 92"/>
                  <a:gd name="T3" fmla="*/ 223 h 345"/>
                  <a:gd name="T4" fmla="*/ 90 w 92"/>
                  <a:gd name="T5" fmla="*/ 174 h 345"/>
                  <a:gd name="T6" fmla="*/ 55 w 92"/>
                  <a:gd name="T7" fmla="*/ 174 h 345"/>
                  <a:gd name="T8" fmla="*/ 92 w 92"/>
                  <a:gd name="T9" fmla="*/ 137 h 345"/>
                  <a:gd name="T10" fmla="*/ 5 w 92"/>
                  <a:gd name="T11" fmla="*/ 0 h 345"/>
                  <a:gd name="T12" fmla="*/ 0 w 92"/>
                  <a:gd name="T13" fmla="*/ 345 h 345"/>
                  <a:gd name="T14" fmla="*/ 71 w 92"/>
                  <a:gd name="T15" fmla="*/ 22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345">
                    <a:moveTo>
                      <a:pt x="71" y="223"/>
                    </a:move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  <a:lnTo>
                      <a:pt x="0" y="345"/>
                    </a:lnTo>
                    <a:lnTo>
                      <a:pt x="71" y="22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Freeform 449"/>
              <p:cNvSpPr>
                <a:spLocks/>
              </p:cNvSpPr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71 w 92"/>
                  <a:gd name="T1" fmla="*/ 223 h 345"/>
                  <a:gd name="T2" fmla="*/ 43 w 92"/>
                  <a:gd name="T3" fmla="*/ 223 h 345"/>
                  <a:gd name="T4" fmla="*/ 90 w 92"/>
                  <a:gd name="T5" fmla="*/ 174 h 345"/>
                  <a:gd name="T6" fmla="*/ 55 w 92"/>
                  <a:gd name="T7" fmla="*/ 174 h 345"/>
                  <a:gd name="T8" fmla="*/ 92 w 92"/>
                  <a:gd name="T9" fmla="*/ 137 h 345"/>
                  <a:gd name="T10" fmla="*/ 5 w 92"/>
                  <a:gd name="T11" fmla="*/ 0 h 345"/>
                  <a:gd name="T12" fmla="*/ 0 w 92"/>
                  <a:gd name="T13" fmla="*/ 345 h 345"/>
                  <a:gd name="T14" fmla="*/ 71 w 92"/>
                  <a:gd name="T15" fmla="*/ 22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345">
                    <a:moveTo>
                      <a:pt x="71" y="223"/>
                    </a:move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  <a:lnTo>
                      <a:pt x="0" y="345"/>
                    </a:lnTo>
                    <a:lnTo>
                      <a:pt x="71" y="22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Freeform 450"/>
              <p:cNvSpPr>
                <a:spLocks/>
              </p:cNvSpPr>
              <p:nvPr/>
            </p:nvSpPr>
            <p:spPr bwMode="auto">
              <a:xfrm>
                <a:off x="4244" y="3383"/>
                <a:ext cx="221" cy="117"/>
              </a:xfrm>
              <a:custGeom>
                <a:avLst/>
                <a:gdLst>
                  <a:gd name="T0" fmla="*/ 159 w 221"/>
                  <a:gd name="T1" fmla="*/ 38 h 117"/>
                  <a:gd name="T2" fmla="*/ 150 w 221"/>
                  <a:gd name="T3" fmla="*/ 58 h 117"/>
                  <a:gd name="T4" fmla="*/ 131 w 221"/>
                  <a:gd name="T5" fmla="*/ 12 h 117"/>
                  <a:gd name="T6" fmla="*/ 122 w 221"/>
                  <a:gd name="T7" fmla="*/ 36 h 117"/>
                  <a:gd name="T8" fmla="*/ 108 w 221"/>
                  <a:gd name="T9" fmla="*/ 0 h 117"/>
                  <a:gd name="T10" fmla="*/ 0 w 221"/>
                  <a:gd name="T11" fmla="*/ 17 h 117"/>
                  <a:gd name="T12" fmla="*/ 221 w 221"/>
                  <a:gd name="T13" fmla="*/ 117 h 117"/>
                  <a:gd name="T14" fmla="*/ 159 w 221"/>
                  <a:gd name="T15" fmla="*/ 3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1" h="117">
                    <a:moveTo>
                      <a:pt x="159" y="38"/>
                    </a:moveTo>
                    <a:lnTo>
                      <a:pt x="150" y="58"/>
                    </a:lnTo>
                    <a:lnTo>
                      <a:pt x="131" y="12"/>
                    </a:lnTo>
                    <a:lnTo>
                      <a:pt x="122" y="36"/>
                    </a:lnTo>
                    <a:lnTo>
                      <a:pt x="108" y="0"/>
                    </a:lnTo>
                    <a:lnTo>
                      <a:pt x="0" y="17"/>
                    </a:lnTo>
                    <a:lnTo>
                      <a:pt x="221" y="117"/>
                    </a:lnTo>
                    <a:lnTo>
                      <a:pt x="159" y="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Freeform 451"/>
              <p:cNvSpPr>
                <a:spLocks/>
              </p:cNvSpPr>
              <p:nvPr/>
            </p:nvSpPr>
            <p:spPr bwMode="auto">
              <a:xfrm>
                <a:off x="4244" y="3400"/>
                <a:ext cx="221" cy="113"/>
              </a:xfrm>
              <a:custGeom>
                <a:avLst/>
                <a:gdLst>
                  <a:gd name="T0" fmla="*/ 122 w 221"/>
                  <a:gd name="T1" fmla="*/ 113 h 113"/>
                  <a:gd name="T2" fmla="*/ 131 w 221"/>
                  <a:gd name="T3" fmla="*/ 92 h 113"/>
                  <a:gd name="T4" fmla="*/ 85 w 221"/>
                  <a:gd name="T5" fmla="*/ 113 h 113"/>
                  <a:gd name="T6" fmla="*/ 95 w 221"/>
                  <a:gd name="T7" fmla="*/ 87 h 113"/>
                  <a:gd name="T8" fmla="*/ 60 w 221"/>
                  <a:gd name="T9" fmla="*/ 103 h 113"/>
                  <a:gd name="T10" fmla="*/ 0 w 221"/>
                  <a:gd name="T11" fmla="*/ 0 h 113"/>
                  <a:gd name="T12" fmla="*/ 221 w 221"/>
                  <a:gd name="T13" fmla="*/ 100 h 113"/>
                  <a:gd name="T14" fmla="*/ 122 w 221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1" h="113">
                    <a:moveTo>
                      <a:pt x="122" y="113"/>
                    </a:moveTo>
                    <a:lnTo>
                      <a:pt x="131" y="92"/>
                    </a:lnTo>
                    <a:lnTo>
                      <a:pt x="85" y="113"/>
                    </a:lnTo>
                    <a:lnTo>
                      <a:pt x="95" y="87"/>
                    </a:lnTo>
                    <a:lnTo>
                      <a:pt x="60" y="103"/>
                    </a:lnTo>
                    <a:lnTo>
                      <a:pt x="0" y="0"/>
                    </a:lnTo>
                    <a:lnTo>
                      <a:pt x="221" y="100"/>
                    </a:lnTo>
                    <a:lnTo>
                      <a:pt x="122" y="11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Freeform 452"/>
              <p:cNvSpPr>
                <a:spLocks/>
              </p:cNvSpPr>
              <p:nvPr/>
            </p:nvSpPr>
            <p:spPr bwMode="auto">
              <a:xfrm>
                <a:off x="4515" y="2963"/>
                <a:ext cx="5" cy="296"/>
              </a:xfrm>
              <a:custGeom>
                <a:avLst/>
                <a:gdLst>
                  <a:gd name="T0" fmla="*/ 5 w 5"/>
                  <a:gd name="T1" fmla="*/ 0 h 296"/>
                  <a:gd name="T2" fmla="*/ 5 w 5"/>
                  <a:gd name="T3" fmla="*/ 0 h 296"/>
                  <a:gd name="T4" fmla="*/ 0 w 5"/>
                  <a:gd name="T5" fmla="*/ 9 h 296"/>
                  <a:gd name="T6" fmla="*/ 0 w 5"/>
                  <a:gd name="T7" fmla="*/ 296 h 296"/>
                  <a:gd name="T8" fmla="*/ 5 w 5"/>
                  <a:gd name="T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6">
                    <a:moveTo>
                      <a:pt x="5" y="0"/>
                    </a:moveTo>
                    <a:lnTo>
                      <a:pt x="5" y="0"/>
                    </a:lnTo>
                    <a:lnTo>
                      <a:pt x="0" y="9"/>
                    </a:lnTo>
                    <a:lnTo>
                      <a:pt x="0" y="29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Freeform 453"/>
              <p:cNvSpPr>
                <a:spLocks/>
              </p:cNvSpPr>
              <p:nvPr/>
            </p:nvSpPr>
            <p:spPr bwMode="auto">
              <a:xfrm>
                <a:off x="4515" y="2963"/>
                <a:ext cx="5" cy="296"/>
              </a:xfrm>
              <a:custGeom>
                <a:avLst/>
                <a:gdLst>
                  <a:gd name="T0" fmla="*/ 5 w 5"/>
                  <a:gd name="T1" fmla="*/ 0 h 296"/>
                  <a:gd name="T2" fmla="*/ 5 w 5"/>
                  <a:gd name="T3" fmla="*/ 0 h 296"/>
                  <a:gd name="T4" fmla="*/ 0 w 5"/>
                  <a:gd name="T5" fmla="*/ 9 h 296"/>
                  <a:gd name="T6" fmla="*/ 0 w 5"/>
                  <a:gd name="T7" fmla="*/ 296 h 296"/>
                  <a:gd name="T8" fmla="*/ 5 w 5"/>
                  <a:gd name="T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6">
                    <a:moveTo>
                      <a:pt x="5" y="0"/>
                    </a:moveTo>
                    <a:lnTo>
                      <a:pt x="5" y="0"/>
                    </a:lnTo>
                    <a:lnTo>
                      <a:pt x="0" y="9"/>
                    </a:lnTo>
                    <a:lnTo>
                      <a:pt x="0" y="296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Freeform 454"/>
              <p:cNvSpPr>
                <a:spLocks/>
              </p:cNvSpPr>
              <p:nvPr/>
            </p:nvSpPr>
            <p:spPr bwMode="auto">
              <a:xfrm>
                <a:off x="4563" y="3222"/>
                <a:ext cx="94" cy="148"/>
              </a:xfrm>
              <a:custGeom>
                <a:avLst/>
                <a:gdLst>
                  <a:gd name="T0" fmla="*/ 73 w 94"/>
                  <a:gd name="T1" fmla="*/ 0 h 148"/>
                  <a:gd name="T2" fmla="*/ 64 w 94"/>
                  <a:gd name="T3" fmla="*/ 69 h 148"/>
                  <a:gd name="T4" fmla="*/ 46 w 94"/>
                  <a:gd name="T5" fmla="*/ 45 h 148"/>
                  <a:gd name="T6" fmla="*/ 0 w 94"/>
                  <a:gd name="T7" fmla="*/ 148 h 148"/>
                  <a:gd name="T8" fmla="*/ 0 w 94"/>
                  <a:gd name="T9" fmla="*/ 148 h 148"/>
                  <a:gd name="T10" fmla="*/ 46 w 94"/>
                  <a:gd name="T11" fmla="*/ 45 h 148"/>
                  <a:gd name="T12" fmla="*/ 64 w 94"/>
                  <a:gd name="T13" fmla="*/ 69 h 148"/>
                  <a:gd name="T14" fmla="*/ 73 w 94"/>
                  <a:gd name="T15" fmla="*/ 0 h 148"/>
                  <a:gd name="T16" fmla="*/ 94 w 94"/>
                  <a:gd name="T17" fmla="*/ 30 h 148"/>
                  <a:gd name="T18" fmla="*/ 94 w 94"/>
                  <a:gd name="T19" fmla="*/ 26 h 148"/>
                  <a:gd name="T20" fmla="*/ 94 w 94"/>
                  <a:gd name="T21" fmla="*/ 30 h 148"/>
                  <a:gd name="T22" fmla="*/ 73 w 94"/>
                  <a:gd name="T2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48">
                    <a:moveTo>
                      <a:pt x="73" y="0"/>
                    </a:moveTo>
                    <a:lnTo>
                      <a:pt x="64" y="69"/>
                    </a:lnTo>
                    <a:lnTo>
                      <a:pt x="46" y="45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46" y="45"/>
                    </a:lnTo>
                    <a:lnTo>
                      <a:pt x="64" y="69"/>
                    </a:lnTo>
                    <a:lnTo>
                      <a:pt x="73" y="0"/>
                    </a:lnTo>
                    <a:lnTo>
                      <a:pt x="94" y="30"/>
                    </a:lnTo>
                    <a:lnTo>
                      <a:pt x="94" y="26"/>
                    </a:lnTo>
                    <a:lnTo>
                      <a:pt x="94" y="3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Freeform 455"/>
              <p:cNvSpPr>
                <a:spLocks/>
              </p:cNvSpPr>
              <p:nvPr/>
            </p:nvSpPr>
            <p:spPr bwMode="auto">
              <a:xfrm>
                <a:off x="4563" y="3222"/>
                <a:ext cx="94" cy="148"/>
              </a:xfrm>
              <a:custGeom>
                <a:avLst/>
                <a:gdLst>
                  <a:gd name="T0" fmla="*/ 73 w 94"/>
                  <a:gd name="T1" fmla="*/ 0 h 148"/>
                  <a:gd name="T2" fmla="*/ 64 w 94"/>
                  <a:gd name="T3" fmla="*/ 69 h 148"/>
                  <a:gd name="T4" fmla="*/ 46 w 94"/>
                  <a:gd name="T5" fmla="*/ 45 h 148"/>
                  <a:gd name="T6" fmla="*/ 0 w 94"/>
                  <a:gd name="T7" fmla="*/ 148 h 148"/>
                  <a:gd name="T8" fmla="*/ 0 w 94"/>
                  <a:gd name="T9" fmla="*/ 148 h 148"/>
                  <a:gd name="T10" fmla="*/ 46 w 94"/>
                  <a:gd name="T11" fmla="*/ 45 h 148"/>
                  <a:gd name="T12" fmla="*/ 64 w 94"/>
                  <a:gd name="T13" fmla="*/ 69 h 148"/>
                  <a:gd name="T14" fmla="*/ 73 w 94"/>
                  <a:gd name="T15" fmla="*/ 0 h 148"/>
                  <a:gd name="T16" fmla="*/ 94 w 94"/>
                  <a:gd name="T17" fmla="*/ 30 h 148"/>
                  <a:gd name="T18" fmla="*/ 94 w 94"/>
                  <a:gd name="T19" fmla="*/ 26 h 148"/>
                  <a:gd name="T20" fmla="*/ 94 w 94"/>
                  <a:gd name="T21" fmla="*/ 30 h 148"/>
                  <a:gd name="T22" fmla="*/ 73 w 94"/>
                  <a:gd name="T2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48">
                    <a:moveTo>
                      <a:pt x="73" y="0"/>
                    </a:moveTo>
                    <a:lnTo>
                      <a:pt x="64" y="69"/>
                    </a:lnTo>
                    <a:lnTo>
                      <a:pt x="46" y="45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46" y="45"/>
                    </a:lnTo>
                    <a:lnTo>
                      <a:pt x="64" y="69"/>
                    </a:lnTo>
                    <a:lnTo>
                      <a:pt x="73" y="0"/>
                    </a:lnTo>
                    <a:lnTo>
                      <a:pt x="94" y="30"/>
                    </a:lnTo>
                    <a:lnTo>
                      <a:pt x="94" y="26"/>
                    </a:lnTo>
                    <a:lnTo>
                      <a:pt x="94" y="30"/>
                    </a:lnTo>
                    <a:lnTo>
                      <a:pt x="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Freeform 456"/>
              <p:cNvSpPr>
                <a:spLocks noEditPoints="1"/>
              </p:cNvSpPr>
              <p:nvPr/>
            </p:nvSpPr>
            <p:spPr bwMode="auto">
              <a:xfrm>
                <a:off x="4542" y="3451"/>
                <a:ext cx="131" cy="358"/>
              </a:xfrm>
              <a:custGeom>
                <a:avLst/>
                <a:gdLst>
                  <a:gd name="T0" fmla="*/ 5 w 74"/>
                  <a:gd name="T1" fmla="*/ 123 h 191"/>
                  <a:gd name="T2" fmla="*/ 8 w 74"/>
                  <a:gd name="T3" fmla="*/ 191 h 191"/>
                  <a:gd name="T4" fmla="*/ 8 w 74"/>
                  <a:gd name="T5" fmla="*/ 191 h 191"/>
                  <a:gd name="T6" fmla="*/ 5 w 74"/>
                  <a:gd name="T7" fmla="*/ 123 h 191"/>
                  <a:gd name="T8" fmla="*/ 5 w 74"/>
                  <a:gd name="T9" fmla="*/ 123 h 191"/>
                  <a:gd name="T10" fmla="*/ 2 w 74"/>
                  <a:gd name="T11" fmla="*/ 50 h 191"/>
                  <a:gd name="T12" fmla="*/ 5 w 74"/>
                  <a:gd name="T13" fmla="*/ 123 h 191"/>
                  <a:gd name="T14" fmla="*/ 5 w 74"/>
                  <a:gd name="T15" fmla="*/ 123 h 191"/>
                  <a:gd name="T16" fmla="*/ 2 w 74"/>
                  <a:gd name="T17" fmla="*/ 50 h 191"/>
                  <a:gd name="T18" fmla="*/ 2 w 74"/>
                  <a:gd name="T19" fmla="*/ 50 h 191"/>
                  <a:gd name="T20" fmla="*/ 34 w 74"/>
                  <a:gd name="T21" fmla="*/ 28 h 191"/>
                  <a:gd name="T22" fmla="*/ 3 w 74"/>
                  <a:gd name="T23" fmla="*/ 51 h 191"/>
                  <a:gd name="T24" fmla="*/ 34 w 74"/>
                  <a:gd name="T25" fmla="*/ 28 h 191"/>
                  <a:gd name="T26" fmla="*/ 74 w 74"/>
                  <a:gd name="T27" fmla="*/ 33 h 191"/>
                  <a:gd name="T28" fmla="*/ 34 w 74"/>
                  <a:gd name="T29" fmla="*/ 28 h 191"/>
                  <a:gd name="T30" fmla="*/ 0 w 74"/>
                  <a:gd name="T31" fmla="*/ 0 h 191"/>
                  <a:gd name="T32" fmla="*/ 0 w 74"/>
                  <a:gd name="T33" fmla="*/ 0 h 191"/>
                  <a:gd name="T34" fmla="*/ 1 w 74"/>
                  <a:gd name="T35" fmla="*/ 21 h 191"/>
                  <a:gd name="T36" fmla="*/ 1 w 74"/>
                  <a:gd name="T37" fmla="*/ 21 h 191"/>
                  <a:gd name="T38" fmla="*/ 0 w 74"/>
                  <a:gd name="T3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4" h="191">
                    <a:moveTo>
                      <a:pt x="5" y="123"/>
                    </a:moveTo>
                    <a:cubicBezTo>
                      <a:pt x="8" y="191"/>
                      <a:pt x="8" y="191"/>
                      <a:pt x="8" y="191"/>
                    </a:cubicBezTo>
                    <a:cubicBezTo>
                      <a:pt x="8" y="191"/>
                      <a:pt x="8" y="191"/>
                      <a:pt x="8" y="191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5" y="123"/>
                      <a:pt x="5" y="123"/>
                      <a:pt x="5" y="123"/>
                    </a:cubicBezTo>
                    <a:moveTo>
                      <a:pt x="2" y="50"/>
                    </a:moveTo>
                    <a:cubicBezTo>
                      <a:pt x="5" y="123"/>
                      <a:pt x="5" y="123"/>
                      <a:pt x="5" y="123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moveTo>
                      <a:pt x="34" y="28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34" y="28"/>
                      <a:pt x="34" y="28"/>
                      <a:pt x="34" y="2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Oval 457"/>
              <p:cNvSpPr>
                <a:spLocks noChangeArrowheads="1"/>
              </p:cNvSpPr>
              <p:nvPr/>
            </p:nvSpPr>
            <p:spPr bwMode="auto">
              <a:xfrm>
                <a:off x="4550" y="3682"/>
                <a:ext cx="1" cy="1"/>
              </a:xfrm>
              <a:prstGeom prst="ellipse">
                <a:avLst/>
              </a:prstGeom>
              <a:solidFill>
                <a:srgbClr val="577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Freeform 458"/>
              <p:cNvSpPr>
                <a:spLocks/>
              </p:cNvSpPr>
              <p:nvPr/>
            </p:nvSpPr>
            <p:spPr bwMode="auto">
              <a:xfrm>
                <a:off x="4515" y="3282"/>
                <a:ext cx="82" cy="527"/>
              </a:xfrm>
              <a:custGeom>
                <a:avLst/>
                <a:gdLst>
                  <a:gd name="T0" fmla="*/ 8 w 46"/>
                  <a:gd name="T1" fmla="*/ 0 h 281"/>
                  <a:gd name="T2" fmla="*/ 0 w 46"/>
                  <a:gd name="T3" fmla="*/ 14 h 281"/>
                  <a:gd name="T4" fmla="*/ 0 w 46"/>
                  <a:gd name="T5" fmla="*/ 281 h 281"/>
                  <a:gd name="T6" fmla="*/ 23 w 46"/>
                  <a:gd name="T7" fmla="*/ 281 h 281"/>
                  <a:gd name="T8" fmla="*/ 20 w 46"/>
                  <a:gd name="T9" fmla="*/ 213 h 281"/>
                  <a:gd name="T10" fmla="*/ 20 w 46"/>
                  <a:gd name="T11" fmla="*/ 213 h 281"/>
                  <a:gd name="T12" fmla="*/ 17 w 46"/>
                  <a:gd name="T13" fmla="*/ 140 h 281"/>
                  <a:gd name="T14" fmla="*/ 12 w 46"/>
                  <a:gd name="T15" fmla="*/ 112 h 281"/>
                  <a:gd name="T16" fmla="*/ 16 w 46"/>
                  <a:gd name="T17" fmla="*/ 111 h 281"/>
                  <a:gd name="T18" fmla="*/ 15 w 46"/>
                  <a:gd name="T19" fmla="*/ 90 h 281"/>
                  <a:gd name="T20" fmla="*/ 15 w 46"/>
                  <a:gd name="T21" fmla="*/ 90 h 281"/>
                  <a:gd name="T22" fmla="*/ 15 w 46"/>
                  <a:gd name="T23" fmla="*/ 89 h 281"/>
                  <a:gd name="T24" fmla="*/ 46 w 46"/>
                  <a:gd name="T25" fmla="*/ 56 h 281"/>
                  <a:gd name="T26" fmla="*/ 21 w 46"/>
                  <a:gd name="T27" fmla="*/ 59 h 281"/>
                  <a:gd name="T28" fmla="*/ 27 w 46"/>
                  <a:gd name="T29" fmla="*/ 47 h 281"/>
                  <a:gd name="T30" fmla="*/ 27 w 46"/>
                  <a:gd name="T31" fmla="*/ 47 h 281"/>
                  <a:gd name="T32" fmla="*/ 27 w 46"/>
                  <a:gd name="T33" fmla="*/ 47 h 281"/>
                  <a:gd name="T34" fmla="*/ 14 w 46"/>
                  <a:gd name="T35" fmla="*/ 55 h 281"/>
                  <a:gd name="T36" fmla="*/ 8 w 46"/>
                  <a:gd name="T37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281">
                    <a:moveTo>
                      <a:pt x="8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23" y="281"/>
                      <a:pt x="23" y="281"/>
                      <a:pt x="23" y="281"/>
                    </a:cubicBezTo>
                    <a:cubicBezTo>
                      <a:pt x="20" y="213"/>
                      <a:pt x="20" y="213"/>
                      <a:pt x="20" y="213"/>
                    </a:cubicBezTo>
                    <a:cubicBezTo>
                      <a:pt x="20" y="213"/>
                      <a:pt x="20" y="213"/>
                      <a:pt x="20" y="213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2" y="112"/>
                      <a:pt x="14" y="112"/>
                      <a:pt x="16" y="111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Freeform 459"/>
              <p:cNvSpPr>
                <a:spLocks/>
              </p:cNvSpPr>
              <p:nvPr/>
            </p:nvSpPr>
            <p:spPr bwMode="auto">
              <a:xfrm>
                <a:off x="4536" y="3477"/>
                <a:ext cx="66" cy="70"/>
              </a:xfrm>
              <a:custGeom>
                <a:avLst/>
                <a:gdLst>
                  <a:gd name="T0" fmla="*/ 31 w 37"/>
                  <a:gd name="T1" fmla="*/ 0 h 37"/>
                  <a:gd name="T2" fmla="*/ 4 w 37"/>
                  <a:gd name="T3" fmla="*/ 7 h 37"/>
                  <a:gd name="T4" fmla="*/ 4 w 37"/>
                  <a:gd name="T5" fmla="*/ 7 h 37"/>
                  <a:gd name="T6" fmla="*/ 4 w 37"/>
                  <a:gd name="T7" fmla="*/ 7 h 37"/>
                  <a:gd name="T8" fmla="*/ 0 w 37"/>
                  <a:gd name="T9" fmla="*/ 8 h 37"/>
                  <a:gd name="T10" fmla="*/ 5 w 37"/>
                  <a:gd name="T11" fmla="*/ 36 h 37"/>
                  <a:gd name="T12" fmla="*/ 5 w 37"/>
                  <a:gd name="T13" fmla="*/ 36 h 37"/>
                  <a:gd name="T14" fmla="*/ 5 w 37"/>
                  <a:gd name="T15" fmla="*/ 36 h 37"/>
                  <a:gd name="T16" fmla="*/ 6 w 37"/>
                  <a:gd name="T17" fmla="*/ 37 h 37"/>
                  <a:gd name="T18" fmla="*/ 37 w 37"/>
                  <a:gd name="T19" fmla="*/ 14 h 37"/>
                  <a:gd name="T20" fmla="*/ 21 w 37"/>
                  <a:gd name="T21" fmla="*/ 12 h 37"/>
                  <a:gd name="T22" fmla="*/ 31 w 37"/>
                  <a:gd name="T2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37">
                    <a:moveTo>
                      <a:pt x="31" y="0"/>
                    </a:moveTo>
                    <a:cubicBezTo>
                      <a:pt x="20" y="3"/>
                      <a:pt x="10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8"/>
                      <a:pt x="0" y="8"/>
                      <a:pt x="0" y="8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Freeform 460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208 w 259"/>
                  <a:gd name="T3" fmla="*/ 5 h 212"/>
                  <a:gd name="T4" fmla="*/ 112 w 259"/>
                  <a:gd name="T5" fmla="*/ 17 h 212"/>
                  <a:gd name="T6" fmla="*/ 105 w 259"/>
                  <a:gd name="T7" fmla="*/ 67 h 212"/>
                  <a:gd name="T8" fmla="*/ 105 w 259"/>
                  <a:gd name="T9" fmla="*/ 71 h 212"/>
                  <a:gd name="T10" fmla="*/ 84 w 259"/>
                  <a:gd name="T11" fmla="*/ 41 h 212"/>
                  <a:gd name="T12" fmla="*/ 75 w 259"/>
                  <a:gd name="T13" fmla="*/ 110 h 212"/>
                  <a:gd name="T14" fmla="*/ 57 w 259"/>
                  <a:gd name="T15" fmla="*/ 86 h 212"/>
                  <a:gd name="T16" fmla="*/ 11 w 259"/>
                  <a:gd name="T17" fmla="*/ 189 h 212"/>
                  <a:gd name="T18" fmla="*/ 0 w 259"/>
                  <a:gd name="T19" fmla="*/ 212 h 212"/>
                  <a:gd name="T20" fmla="*/ 259 w 259"/>
                  <a:gd name="T21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208" y="5"/>
                    </a:lnTo>
                    <a:lnTo>
                      <a:pt x="112" y="17"/>
                    </a:lnTo>
                    <a:lnTo>
                      <a:pt x="105" y="67"/>
                    </a:lnTo>
                    <a:lnTo>
                      <a:pt x="105" y="71"/>
                    </a:lnTo>
                    <a:lnTo>
                      <a:pt x="84" y="41"/>
                    </a:lnTo>
                    <a:lnTo>
                      <a:pt x="75" y="110"/>
                    </a:lnTo>
                    <a:lnTo>
                      <a:pt x="57" y="86"/>
                    </a:lnTo>
                    <a:lnTo>
                      <a:pt x="11" y="189"/>
                    </a:lnTo>
                    <a:lnTo>
                      <a:pt x="0" y="212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Freeform 461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208 w 259"/>
                  <a:gd name="T3" fmla="*/ 5 h 212"/>
                  <a:gd name="T4" fmla="*/ 112 w 259"/>
                  <a:gd name="T5" fmla="*/ 17 h 212"/>
                  <a:gd name="T6" fmla="*/ 105 w 259"/>
                  <a:gd name="T7" fmla="*/ 67 h 212"/>
                  <a:gd name="T8" fmla="*/ 105 w 259"/>
                  <a:gd name="T9" fmla="*/ 71 h 212"/>
                  <a:gd name="T10" fmla="*/ 84 w 259"/>
                  <a:gd name="T11" fmla="*/ 41 h 212"/>
                  <a:gd name="T12" fmla="*/ 75 w 259"/>
                  <a:gd name="T13" fmla="*/ 110 h 212"/>
                  <a:gd name="T14" fmla="*/ 57 w 259"/>
                  <a:gd name="T15" fmla="*/ 86 h 212"/>
                  <a:gd name="T16" fmla="*/ 11 w 259"/>
                  <a:gd name="T17" fmla="*/ 189 h 212"/>
                  <a:gd name="T18" fmla="*/ 0 w 259"/>
                  <a:gd name="T19" fmla="*/ 212 h 212"/>
                  <a:gd name="T20" fmla="*/ 259 w 259"/>
                  <a:gd name="T21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208" y="5"/>
                    </a:lnTo>
                    <a:lnTo>
                      <a:pt x="112" y="17"/>
                    </a:lnTo>
                    <a:lnTo>
                      <a:pt x="105" y="67"/>
                    </a:lnTo>
                    <a:lnTo>
                      <a:pt x="105" y="71"/>
                    </a:lnTo>
                    <a:lnTo>
                      <a:pt x="84" y="41"/>
                    </a:lnTo>
                    <a:lnTo>
                      <a:pt x="75" y="110"/>
                    </a:lnTo>
                    <a:lnTo>
                      <a:pt x="57" y="86"/>
                    </a:lnTo>
                    <a:lnTo>
                      <a:pt x="11" y="189"/>
                    </a:lnTo>
                    <a:lnTo>
                      <a:pt x="0" y="212"/>
                    </a:lnTo>
                    <a:lnTo>
                      <a:pt x="2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7" name="Freeform 462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0 w 259"/>
                  <a:gd name="T3" fmla="*/ 212 h 212"/>
                  <a:gd name="T4" fmla="*/ 45 w 259"/>
                  <a:gd name="T5" fmla="*/ 206 h 212"/>
                  <a:gd name="T6" fmla="*/ 45 w 259"/>
                  <a:gd name="T7" fmla="*/ 206 h 212"/>
                  <a:gd name="T8" fmla="*/ 135 w 259"/>
                  <a:gd name="T9" fmla="*/ 193 h 212"/>
                  <a:gd name="T10" fmla="*/ 119 w 259"/>
                  <a:gd name="T11" fmla="*/ 170 h 212"/>
                  <a:gd name="T12" fmla="*/ 183 w 259"/>
                  <a:gd name="T13" fmla="*/ 178 h 212"/>
                  <a:gd name="T14" fmla="*/ 162 w 259"/>
                  <a:gd name="T15" fmla="*/ 148 h 212"/>
                  <a:gd name="T16" fmla="*/ 213 w 259"/>
                  <a:gd name="T17" fmla="*/ 155 h 212"/>
                  <a:gd name="T18" fmla="*/ 259 w 259"/>
                  <a:gd name="T1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0" y="212"/>
                    </a:lnTo>
                    <a:lnTo>
                      <a:pt x="45" y="206"/>
                    </a:lnTo>
                    <a:lnTo>
                      <a:pt x="45" y="206"/>
                    </a:lnTo>
                    <a:lnTo>
                      <a:pt x="135" y="193"/>
                    </a:ln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8" name="Freeform 463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0 w 259"/>
                  <a:gd name="T3" fmla="*/ 212 h 212"/>
                  <a:gd name="T4" fmla="*/ 45 w 259"/>
                  <a:gd name="T5" fmla="*/ 206 h 212"/>
                  <a:gd name="T6" fmla="*/ 45 w 259"/>
                  <a:gd name="T7" fmla="*/ 206 h 212"/>
                  <a:gd name="T8" fmla="*/ 135 w 259"/>
                  <a:gd name="T9" fmla="*/ 193 h 212"/>
                  <a:gd name="T10" fmla="*/ 119 w 259"/>
                  <a:gd name="T11" fmla="*/ 170 h 212"/>
                  <a:gd name="T12" fmla="*/ 183 w 259"/>
                  <a:gd name="T13" fmla="*/ 178 h 212"/>
                  <a:gd name="T14" fmla="*/ 162 w 259"/>
                  <a:gd name="T15" fmla="*/ 148 h 212"/>
                  <a:gd name="T16" fmla="*/ 213 w 259"/>
                  <a:gd name="T17" fmla="*/ 155 h 212"/>
                  <a:gd name="T18" fmla="*/ 259 w 259"/>
                  <a:gd name="T1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0" y="212"/>
                    </a:lnTo>
                    <a:lnTo>
                      <a:pt x="45" y="206"/>
                    </a:lnTo>
                    <a:lnTo>
                      <a:pt x="45" y="206"/>
                    </a:lnTo>
                    <a:lnTo>
                      <a:pt x="135" y="193"/>
                    </a:ln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9" name="Freeform 464"/>
              <p:cNvSpPr>
                <a:spLocks/>
              </p:cNvSpPr>
              <p:nvPr/>
            </p:nvSpPr>
            <p:spPr bwMode="auto">
              <a:xfrm>
                <a:off x="4573" y="3383"/>
                <a:ext cx="222" cy="117"/>
              </a:xfrm>
              <a:custGeom>
                <a:avLst/>
                <a:gdLst>
                  <a:gd name="T0" fmla="*/ 65 w 125"/>
                  <a:gd name="T1" fmla="*/ 0 h 62"/>
                  <a:gd name="T2" fmla="*/ 56 w 125"/>
                  <a:gd name="T3" fmla="*/ 19 h 62"/>
                  <a:gd name="T4" fmla="*/ 51 w 125"/>
                  <a:gd name="T5" fmla="*/ 6 h 62"/>
                  <a:gd name="T6" fmla="*/ 40 w 125"/>
                  <a:gd name="T7" fmla="*/ 31 h 62"/>
                  <a:gd name="T8" fmla="*/ 36 w 125"/>
                  <a:gd name="T9" fmla="*/ 20 h 62"/>
                  <a:gd name="T10" fmla="*/ 10 w 125"/>
                  <a:gd name="T11" fmla="*/ 50 h 62"/>
                  <a:gd name="T12" fmla="*/ 10 w 125"/>
                  <a:gd name="T13" fmla="*/ 50 h 62"/>
                  <a:gd name="T14" fmla="*/ 0 w 125"/>
                  <a:gd name="T15" fmla="*/ 62 h 62"/>
                  <a:gd name="T16" fmla="*/ 125 w 125"/>
                  <a:gd name="T17" fmla="*/ 9 h 62"/>
                  <a:gd name="T18" fmla="*/ 65 w 125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62">
                    <a:moveTo>
                      <a:pt x="65" y="0"/>
                    </a:moveTo>
                    <a:cubicBezTo>
                      <a:pt x="56" y="19"/>
                      <a:pt x="56" y="19"/>
                      <a:pt x="56" y="19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0" name="Freeform 465"/>
              <p:cNvSpPr>
                <a:spLocks/>
              </p:cNvSpPr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222 w 222"/>
                  <a:gd name="T1" fmla="*/ 0 h 113"/>
                  <a:gd name="T2" fmla="*/ 0 w 222"/>
                  <a:gd name="T3" fmla="*/ 100 h 113"/>
                  <a:gd name="T4" fmla="*/ 29 w 222"/>
                  <a:gd name="T5" fmla="*/ 103 h 113"/>
                  <a:gd name="T6" fmla="*/ 100 w 222"/>
                  <a:gd name="T7" fmla="*/ 113 h 113"/>
                  <a:gd name="T8" fmla="*/ 93 w 222"/>
                  <a:gd name="T9" fmla="*/ 92 h 113"/>
                  <a:gd name="T10" fmla="*/ 137 w 222"/>
                  <a:gd name="T11" fmla="*/ 113 h 113"/>
                  <a:gd name="T12" fmla="*/ 126 w 222"/>
                  <a:gd name="T13" fmla="*/ 87 h 113"/>
                  <a:gd name="T14" fmla="*/ 162 w 222"/>
                  <a:gd name="T15" fmla="*/ 103 h 113"/>
                  <a:gd name="T16" fmla="*/ 222 w 222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13">
                    <a:moveTo>
                      <a:pt x="222" y="0"/>
                    </a:moveTo>
                    <a:lnTo>
                      <a:pt x="0" y="100"/>
                    </a:lnTo>
                    <a:lnTo>
                      <a:pt x="29" y="103"/>
                    </a:lnTo>
                    <a:lnTo>
                      <a:pt x="100" y="113"/>
                    </a:ln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1" name="Freeform 466"/>
              <p:cNvSpPr>
                <a:spLocks/>
              </p:cNvSpPr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222 w 222"/>
                  <a:gd name="T1" fmla="*/ 0 h 113"/>
                  <a:gd name="T2" fmla="*/ 0 w 222"/>
                  <a:gd name="T3" fmla="*/ 100 h 113"/>
                  <a:gd name="T4" fmla="*/ 29 w 222"/>
                  <a:gd name="T5" fmla="*/ 103 h 113"/>
                  <a:gd name="T6" fmla="*/ 100 w 222"/>
                  <a:gd name="T7" fmla="*/ 113 h 113"/>
                  <a:gd name="T8" fmla="*/ 93 w 222"/>
                  <a:gd name="T9" fmla="*/ 92 h 113"/>
                  <a:gd name="T10" fmla="*/ 137 w 222"/>
                  <a:gd name="T11" fmla="*/ 113 h 113"/>
                  <a:gd name="T12" fmla="*/ 126 w 222"/>
                  <a:gd name="T13" fmla="*/ 87 h 113"/>
                  <a:gd name="T14" fmla="*/ 162 w 222"/>
                  <a:gd name="T15" fmla="*/ 103 h 113"/>
                  <a:gd name="T16" fmla="*/ 222 w 222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13">
                    <a:moveTo>
                      <a:pt x="222" y="0"/>
                    </a:moveTo>
                    <a:lnTo>
                      <a:pt x="0" y="100"/>
                    </a:lnTo>
                    <a:lnTo>
                      <a:pt x="29" y="103"/>
                    </a:lnTo>
                    <a:lnTo>
                      <a:pt x="100" y="113"/>
                    </a:ln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2" name="Freeform 467"/>
              <p:cNvSpPr>
                <a:spLocks/>
              </p:cNvSpPr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5 w 92"/>
                  <a:gd name="T1" fmla="*/ 0 h 345"/>
                  <a:gd name="T2" fmla="*/ 5 w 92"/>
                  <a:gd name="T3" fmla="*/ 0 h 345"/>
                  <a:gd name="T4" fmla="*/ 0 w 92"/>
                  <a:gd name="T5" fmla="*/ 296 h 345"/>
                  <a:gd name="T6" fmla="*/ 0 w 92"/>
                  <a:gd name="T7" fmla="*/ 345 h 345"/>
                  <a:gd name="T8" fmla="*/ 14 w 92"/>
                  <a:gd name="T9" fmla="*/ 319 h 345"/>
                  <a:gd name="T10" fmla="*/ 14 w 92"/>
                  <a:gd name="T11" fmla="*/ 319 h 345"/>
                  <a:gd name="T12" fmla="*/ 71 w 92"/>
                  <a:gd name="T13" fmla="*/ 223 h 345"/>
                  <a:gd name="T14" fmla="*/ 43 w 92"/>
                  <a:gd name="T15" fmla="*/ 223 h 345"/>
                  <a:gd name="T16" fmla="*/ 90 w 92"/>
                  <a:gd name="T17" fmla="*/ 174 h 345"/>
                  <a:gd name="T18" fmla="*/ 55 w 92"/>
                  <a:gd name="T19" fmla="*/ 174 h 345"/>
                  <a:gd name="T20" fmla="*/ 92 w 92"/>
                  <a:gd name="T21" fmla="*/ 137 h 345"/>
                  <a:gd name="T22" fmla="*/ 5 w 92"/>
                  <a:gd name="T23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345">
                    <a:moveTo>
                      <a:pt x="5" y="0"/>
                    </a:moveTo>
                    <a:lnTo>
                      <a:pt x="5" y="0"/>
                    </a:lnTo>
                    <a:lnTo>
                      <a:pt x="0" y="296"/>
                    </a:lnTo>
                    <a:lnTo>
                      <a:pt x="0" y="345"/>
                    </a:lnTo>
                    <a:lnTo>
                      <a:pt x="14" y="319"/>
                    </a:lnTo>
                    <a:lnTo>
                      <a:pt x="14" y="319"/>
                    </a:lnTo>
                    <a:lnTo>
                      <a:pt x="71" y="223"/>
                    </a:ln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Freeform 468"/>
              <p:cNvSpPr>
                <a:spLocks/>
              </p:cNvSpPr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5 w 92"/>
                  <a:gd name="T1" fmla="*/ 0 h 345"/>
                  <a:gd name="T2" fmla="*/ 5 w 92"/>
                  <a:gd name="T3" fmla="*/ 0 h 345"/>
                  <a:gd name="T4" fmla="*/ 0 w 92"/>
                  <a:gd name="T5" fmla="*/ 296 h 345"/>
                  <a:gd name="T6" fmla="*/ 0 w 92"/>
                  <a:gd name="T7" fmla="*/ 345 h 345"/>
                  <a:gd name="T8" fmla="*/ 14 w 92"/>
                  <a:gd name="T9" fmla="*/ 319 h 345"/>
                  <a:gd name="T10" fmla="*/ 14 w 92"/>
                  <a:gd name="T11" fmla="*/ 319 h 345"/>
                  <a:gd name="T12" fmla="*/ 71 w 92"/>
                  <a:gd name="T13" fmla="*/ 223 h 345"/>
                  <a:gd name="T14" fmla="*/ 43 w 92"/>
                  <a:gd name="T15" fmla="*/ 223 h 345"/>
                  <a:gd name="T16" fmla="*/ 90 w 92"/>
                  <a:gd name="T17" fmla="*/ 174 h 345"/>
                  <a:gd name="T18" fmla="*/ 55 w 92"/>
                  <a:gd name="T19" fmla="*/ 174 h 345"/>
                  <a:gd name="T20" fmla="*/ 92 w 92"/>
                  <a:gd name="T21" fmla="*/ 137 h 345"/>
                  <a:gd name="T22" fmla="*/ 5 w 92"/>
                  <a:gd name="T23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345">
                    <a:moveTo>
                      <a:pt x="5" y="0"/>
                    </a:moveTo>
                    <a:lnTo>
                      <a:pt x="5" y="0"/>
                    </a:lnTo>
                    <a:lnTo>
                      <a:pt x="0" y="296"/>
                    </a:lnTo>
                    <a:lnTo>
                      <a:pt x="0" y="345"/>
                    </a:lnTo>
                    <a:lnTo>
                      <a:pt x="14" y="319"/>
                    </a:lnTo>
                    <a:lnTo>
                      <a:pt x="14" y="319"/>
                    </a:lnTo>
                    <a:lnTo>
                      <a:pt x="71" y="223"/>
                    </a:ln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4" name="Freeform 469"/>
              <p:cNvSpPr>
                <a:spLocks/>
              </p:cNvSpPr>
              <p:nvPr/>
            </p:nvSpPr>
            <p:spPr bwMode="auto">
              <a:xfrm>
                <a:off x="1136" y="307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5" name="Freeform 470"/>
              <p:cNvSpPr>
                <a:spLocks/>
              </p:cNvSpPr>
              <p:nvPr/>
            </p:nvSpPr>
            <p:spPr bwMode="auto">
              <a:xfrm>
                <a:off x="1136" y="307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6" name="Oval 471"/>
              <p:cNvSpPr>
                <a:spLocks noChangeArrowheads="1"/>
              </p:cNvSpPr>
              <p:nvPr/>
            </p:nvSpPr>
            <p:spPr bwMode="auto">
              <a:xfrm>
                <a:off x="4189" y="2466"/>
                <a:ext cx="230" cy="244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7" name="Freeform 472"/>
              <p:cNvSpPr>
                <a:spLocks/>
              </p:cNvSpPr>
              <p:nvPr/>
            </p:nvSpPr>
            <p:spPr bwMode="auto">
              <a:xfrm>
                <a:off x="1684" y="2783"/>
                <a:ext cx="310" cy="157"/>
              </a:xfrm>
              <a:custGeom>
                <a:avLst/>
                <a:gdLst>
                  <a:gd name="T0" fmla="*/ 173 w 175"/>
                  <a:gd name="T1" fmla="*/ 84 h 84"/>
                  <a:gd name="T2" fmla="*/ 175 w 175"/>
                  <a:gd name="T3" fmla="*/ 72 h 84"/>
                  <a:gd name="T4" fmla="*/ 174 w 175"/>
                  <a:gd name="T5" fmla="*/ 59 h 84"/>
                  <a:gd name="T6" fmla="*/ 169 w 175"/>
                  <a:gd name="T7" fmla="*/ 50 h 84"/>
                  <a:gd name="T8" fmla="*/ 156 w 175"/>
                  <a:gd name="T9" fmla="*/ 36 h 84"/>
                  <a:gd name="T10" fmla="*/ 137 w 175"/>
                  <a:gd name="T11" fmla="*/ 31 h 84"/>
                  <a:gd name="T12" fmla="*/ 119 w 175"/>
                  <a:gd name="T13" fmla="*/ 36 h 84"/>
                  <a:gd name="T14" fmla="*/ 118 w 175"/>
                  <a:gd name="T15" fmla="*/ 37 h 84"/>
                  <a:gd name="T16" fmla="*/ 118 w 175"/>
                  <a:gd name="T17" fmla="*/ 35 h 84"/>
                  <a:gd name="T18" fmla="*/ 117 w 175"/>
                  <a:gd name="T19" fmla="*/ 28 h 84"/>
                  <a:gd name="T20" fmla="*/ 100 w 175"/>
                  <a:gd name="T21" fmla="*/ 6 h 84"/>
                  <a:gd name="T22" fmla="*/ 72 w 175"/>
                  <a:gd name="T23" fmla="*/ 2 h 84"/>
                  <a:gd name="T24" fmla="*/ 45 w 175"/>
                  <a:gd name="T25" fmla="*/ 30 h 84"/>
                  <a:gd name="T26" fmla="*/ 44 w 175"/>
                  <a:gd name="T27" fmla="*/ 45 h 84"/>
                  <a:gd name="T28" fmla="*/ 43 w 175"/>
                  <a:gd name="T29" fmla="*/ 44 h 84"/>
                  <a:gd name="T30" fmla="*/ 18 w 175"/>
                  <a:gd name="T31" fmla="*/ 48 h 84"/>
                  <a:gd name="T32" fmla="*/ 5 w 175"/>
                  <a:gd name="T33" fmla="*/ 61 h 84"/>
                  <a:gd name="T34" fmla="*/ 6 w 175"/>
                  <a:gd name="T35" fmla="*/ 60 h 84"/>
                  <a:gd name="T36" fmla="*/ 6 w 175"/>
                  <a:gd name="T37" fmla="*/ 61 h 84"/>
                  <a:gd name="T38" fmla="*/ 2 w 175"/>
                  <a:gd name="T39" fmla="*/ 84 h 84"/>
                  <a:gd name="T40" fmla="*/ 173 w 175"/>
                  <a:gd name="T4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5" h="84">
                    <a:moveTo>
                      <a:pt x="173" y="84"/>
                    </a:moveTo>
                    <a:cubicBezTo>
                      <a:pt x="174" y="80"/>
                      <a:pt x="175" y="76"/>
                      <a:pt x="175" y="72"/>
                    </a:cubicBezTo>
                    <a:cubicBezTo>
                      <a:pt x="175" y="68"/>
                      <a:pt x="175" y="63"/>
                      <a:pt x="174" y="59"/>
                    </a:cubicBezTo>
                    <a:cubicBezTo>
                      <a:pt x="172" y="56"/>
                      <a:pt x="171" y="53"/>
                      <a:pt x="169" y="50"/>
                    </a:cubicBezTo>
                    <a:cubicBezTo>
                      <a:pt x="165" y="43"/>
                      <a:pt x="162" y="41"/>
                      <a:pt x="156" y="36"/>
                    </a:cubicBezTo>
                    <a:cubicBezTo>
                      <a:pt x="150" y="33"/>
                      <a:pt x="144" y="31"/>
                      <a:pt x="137" y="31"/>
                    </a:cubicBezTo>
                    <a:cubicBezTo>
                      <a:pt x="131" y="31"/>
                      <a:pt x="125" y="33"/>
                      <a:pt x="119" y="36"/>
                    </a:cubicBezTo>
                    <a:cubicBezTo>
                      <a:pt x="118" y="37"/>
                      <a:pt x="118" y="37"/>
                      <a:pt x="118" y="37"/>
                    </a:cubicBezTo>
                    <a:cubicBezTo>
                      <a:pt x="118" y="36"/>
                      <a:pt x="118" y="36"/>
                      <a:pt x="118" y="35"/>
                    </a:cubicBezTo>
                    <a:cubicBezTo>
                      <a:pt x="118" y="33"/>
                      <a:pt x="118" y="31"/>
                      <a:pt x="117" y="28"/>
                    </a:cubicBezTo>
                    <a:cubicBezTo>
                      <a:pt x="114" y="19"/>
                      <a:pt x="108" y="10"/>
                      <a:pt x="100" y="6"/>
                    </a:cubicBezTo>
                    <a:cubicBezTo>
                      <a:pt x="91" y="1"/>
                      <a:pt x="82" y="0"/>
                      <a:pt x="72" y="2"/>
                    </a:cubicBezTo>
                    <a:cubicBezTo>
                      <a:pt x="58" y="6"/>
                      <a:pt x="49" y="17"/>
                      <a:pt x="45" y="30"/>
                    </a:cubicBezTo>
                    <a:cubicBezTo>
                      <a:pt x="44" y="34"/>
                      <a:pt x="43" y="39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35" y="42"/>
                      <a:pt x="25" y="43"/>
                      <a:pt x="18" y="48"/>
                    </a:cubicBezTo>
                    <a:cubicBezTo>
                      <a:pt x="12" y="51"/>
                      <a:pt x="8" y="56"/>
                      <a:pt x="5" y="61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1" y="67"/>
                      <a:pt x="0" y="76"/>
                      <a:pt x="2" y="84"/>
                    </a:cubicBezTo>
                    <a:lnTo>
                      <a:pt x="173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Freeform 473"/>
              <p:cNvSpPr>
                <a:spLocks/>
              </p:cNvSpPr>
              <p:nvPr/>
            </p:nvSpPr>
            <p:spPr bwMode="auto">
              <a:xfrm>
                <a:off x="3391" y="2854"/>
                <a:ext cx="392" cy="122"/>
              </a:xfrm>
              <a:custGeom>
                <a:avLst/>
                <a:gdLst>
                  <a:gd name="T0" fmla="*/ 221 w 221"/>
                  <a:gd name="T1" fmla="*/ 65 h 65"/>
                  <a:gd name="T2" fmla="*/ 203 w 221"/>
                  <a:gd name="T3" fmla="*/ 33 h 65"/>
                  <a:gd name="T4" fmla="*/ 202 w 221"/>
                  <a:gd name="T5" fmla="*/ 33 h 65"/>
                  <a:gd name="T6" fmla="*/ 183 w 221"/>
                  <a:gd name="T7" fmla="*/ 28 h 65"/>
                  <a:gd name="T8" fmla="*/ 157 w 221"/>
                  <a:gd name="T9" fmla="*/ 39 h 65"/>
                  <a:gd name="T10" fmla="*/ 152 w 221"/>
                  <a:gd name="T11" fmla="*/ 45 h 65"/>
                  <a:gd name="T12" fmla="*/ 120 w 221"/>
                  <a:gd name="T13" fmla="*/ 24 h 65"/>
                  <a:gd name="T14" fmla="*/ 102 w 221"/>
                  <a:gd name="T15" fmla="*/ 29 h 65"/>
                  <a:gd name="T16" fmla="*/ 73 w 221"/>
                  <a:gd name="T17" fmla="*/ 0 h 65"/>
                  <a:gd name="T18" fmla="*/ 44 w 221"/>
                  <a:gd name="T19" fmla="*/ 36 h 65"/>
                  <a:gd name="T20" fmla="*/ 33 w 221"/>
                  <a:gd name="T21" fmla="*/ 34 h 65"/>
                  <a:gd name="T22" fmla="*/ 16 w 221"/>
                  <a:gd name="T23" fmla="*/ 39 h 65"/>
                  <a:gd name="T24" fmla="*/ 4 w 221"/>
                  <a:gd name="T25" fmla="*/ 51 h 65"/>
                  <a:gd name="T26" fmla="*/ 0 w 221"/>
                  <a:gd name="T27" fmla="*/ 65 h 65"/>
                  <a:gd name="T28" fmla="*/ 221 w 221"/>
                  <a:gd name="T2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1" h="65">
                    <a:moveTo>
                      <a:pt x="221" y="65"/>
                    </a:moveTo>
                    <a:cubicBezTo>
                      <a:pt x="221" y="53"/>
                      <a:pt x="214" y="40"/>
                      <a:pt x="203" y="33"/>
                    </a:cubicBezTo>
                    <a:cubicBezTo>
                      <a:pt x="202" y="33"/>
                      <a:pt x="202" y="33"/>
                      <a:pt x="202" y="33"/>
                    </a:cubicBezTo>
                    <a:cubicBezTo>
                      <a:pt x="196" y="30"/>
                      <a:pt x="190" y="28"/>
                      <a:pt x="183" y="28"/>
                    </a:cubicBezTo>
                    <a:cubicBezTo>
                      <a:pt x="173" y="28"/>
                      <a:pt x="164" y="32"/>
                      <a:pt x="157" y="39"/>
                    </a:cubicBezTo>
                    <a:cubicBezTo>
                      <a:pt x="155" y="41"/>
                      <a:pt x="153" y="43"/>
                      <a:pt x="152" y="45"/>
                    </a:cubicBezTo>
                    <a:cubicBezTo>
                      <a:pt x="147" y="33"/>
                      <a:pt x="135" y="24"/>
                      <a:pt x="120" y="24"/>
                    </a:cubicBezTo>
                    <a:cubicBezTo>
                      <a:pt x="114" y="24"/>
                      <a:pt x="108" y="25"/>
                      <a:pt x="102" y="29"/>
                    </a:cubicBezTo>
                    <a:cubicBezTo>
                      <a:pt x="102" y="14"/>
                      <a:pt x="92" y="0"/>
                      <a:pt x="73" y="0"/>
                    </a:cubicBezTo>
                    <a:cubicBezTo>
                      <a:pt x="51" y="0"/>
                      <a:pt x="41" y="19"/>
                      <a:pt x="44" y="36"/>
                    </a:cubicBezTo>
                    <a:cubicBezTo>
                      <a:pt x="40" y="35"/>
                      <a:pt x="37" y="34"/>
                      <a:pt x="33" y="34"/>
                    </a:cubicBezTo>
                    <a:cubicBezTo>
                      <a:pt x="27" y="34"/>
                      <a:pt x="22" y="36"/>
                      <a:pt x="16" y="39"/>
                    </a:cubicBezTo>
                    <a:cubicBezTo>
                      <a:pt x="11" y="42"/>
                      <a:pt x="7" y="46"/>
                      <a:pt x="4" y="51"/>
                    </a:cubicBezTo>
                    <a:cubicBezTo>
                      <a:pt x="2" y="55"/>
                      <a:pt x="0" y="60"/>
                      <a:pt x="0" y="65"/>
                    </a:cubicBezTo>
                    <a:lnTo>
                      <a:pt x="221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9" name="Freeform 474"/>
              <p:cNvSpPr>
                <a:spLocks/>
              </p:cNvSpPr>
              <p:nvPr/>
            </p:nvSpPr>
            <p:spPr bwMode="auto">
              <a:xfrm>
                <a:off x="1023" y="2642"/>
                <a:ext cx="564" cy="162"/>
              </a:xfrm>
              <a:custGeom>
                <a:avLst/>
                <a:gdLst>
                  <a:gd name="T0" fmla="*/ 315 w 318"/>
                  <a:gd name="T1" fmla="*/ 86 h 86"/>
                  <a:gd name="T2" fmla="*/ 285 w 318"/>
                  <a:gd name="T3" fmla="*/ 47 h 86"/>
                  <a:gd name="T4" fmla="*/ 263 w 318"/>
                  <a:gd name="T5" fmla="*/ 56 h 86"/>
                  <a:gd name="T6" fmla="*/ 229 w 318"/>
                  <a:gd name="T7" fmla="*/ 34 h 86"/>
                  <a:gd name="T8" fmla="*/ 219 w 318"/>
                  <a:gd name="T9" fmla="*/ 35 h 86"/>
                  <a:gd name="T10" fmla="*/ 214 w 318"/>
                  <a:gd name="T11" fmla="*/ 21 h 86"/>
                  <a:gd name="T12" fmla="*/ 209 w 318"/>
                  <a:gd name="T13" fmla="*/ 14 h 86"/>
                  <a:gd name="T14" fmla="*/ 206 w 318"/>
                  <a:gd name="T15" fmla="*/ 10 h 86"/>
                  <a:gd name="T16" fmla="*/ 182 w 318"/>
                  <a:gd name="T17" fmla="*/ 0 h 86"/>
                  <a:gd name="T18" fmla="*/ 165 w 318"/>
                  <a:gd name="T19" fmla="*/ 5 h 86"/>
                  <a:gd name="T20" fmla="*/ 158 w 318"/>
                  <a:gd name="T21" fmla="*/ 10 h 86"/>
                  <a:gd name="T22" fmla="*/ 156 w 318"/>
                  <a:gd name="T23" fmla="*/ 12 h 86"/>
                  <a:gd name="T24" fmla="*/ 148 w 318"/>
                  <a:gd name="T25" fmla="*/ 25 h 86"/>
                  <a:gd name="T26" fmla="*/ 122 w 318"/>
                  <a:gd name="T27" fmla="*/ 13 h 86"/>
                  <a:gd name="T28" fmla="*/ 101 w 318"/>
                  <a:gd name="T29" fmla="*/ 20 h 86"/>
                  <a:gd name="T30" fmla="*/ 71 w 318"/>
                  <a:gd name="T31" fmla="*/ 0 h 86"/>
                  <a:gd name="T32" fmla="*/ 38 w 318"/>
                  <a:gd name="T33" fmla="*/ 41 h 86"/>
                  <a:gd name="T34" fmla="*/ 37 w 318"/>
                  <a:gd name="T35" fmla="*/ 41 h 86"/>
                  <a:gd name="T36" fmla="*/ 6 w 318"/>
                  <a:gd name="T37" fmla="*/ 86 h 86"/>
                  <a:gd name="T38" fmla="*/ 315 w 318"/>
                  <a:gd name="T3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8" h="86">
                    <a:moveTo>
                      <a:pt x="315" y="86"/>
                    </a:moveTo>
                    <a:cubicBezTo>
                      <a:pt x="318" y="68"/>
                      <a:pt x="308" y="47"/>
                      <a:pt x="285" y="47"/>
                    </a:cubicBezTo>
                    <a:cubicBezTo>
                      <a:pt x="277" y="47"/>
                      <a:pt x="268" y="51"/>
                      <a:pt x="263" y="56"/>
                    </a:cubicBezTo>
                    <a:cubicBezTo>
                      <a:pt x="257" y="43"/>
                      <a:pt x="244" y="34"/>
                      <a:pt x="229" y="34"/>
                    </a:cubicBezTo>
                    <a:cubicBezTo>
                      <a:pt x="226" y="34"/>
                      <a:pt x="222" y="34"/>
                      <a:pt x="219" y="35"/>
                    </a:cubicBezTo>
                    <a:cubicBezTo>
                      <a:pt x="218" y="30"/>
                      <a:pt x="217" y="25"/>
                      <a:pt x="214" y="21"/>
                    </a:cubicBezTo>
                    <a:cubicBezTo>
                      <a:pt x="213" y="18"/>
                      <a:pt x="211" y="16"/>
                      <a:pt x="209" y="14"/>
                    </a:cubicBezTo>
                    <a:cubicBezTo>
                      <a:pt x="208" y="13"/>
                      <a:pt x="207" y="11"/>
                      <a:pt x="206" y="10"/>
                    </a:cubicBezTo>
                    <a:cubicBezTo>
                      <a:pt x="200" y="4"/>
                      <a:pt x="191" y="0"/>
                      <a:pt x="182" y="0"/>
                    </a:cubicBezTo>
                    <a:cubicBezTo>
                      <a:pt x="176" y="0"/>
                      <a:pt x="170" y="2"/>
                      <a:pt x="165" y="5"/>
                    </a:cubicBezTo>
                    <a:cubicBezTo>
                      <a:pt x="163" y="7"/>
                      <a:pt x="160" y="9"/>
                      <a:pt x="158" y="10"/>
                    </a:cubicBezTo>
                    <a:cubicBezTo>
                      <a:pt x="157" y="11"/>
                      <a:pt x="157" y="12"/>
                      <a:pt x="156" y="12"/>
                    </a:cubicBezTo>
                    <a:cubicBezTo>
                      <a:pt x="153" y="16"/>
                      <a:pt x="150" y="20"/>
                      <a:pt x="148" y="25"/>
                    </a:cubicBezTo>
                    <a:cubicBezTo>
                      <a:pt x="142" y="17"/>
                      <a:pt x="132" y="13"/>
                      <a:pt x="122" y="13"/>
                    </a:cubicBezTo>
                    <a:cubicBezTo>
                      <a:pt x="114" y="13"/>
                      <a:pt x="107" y="15"/>
                      <a:pt x="101" y="20"/>
                    </a:cubicBezTo>
                    <a:cubicBezTo>
                      <a:pt x="97" y="8"/>
                      <a:pt x="87" y="0"/>
                      <a:pt x="71" y="0"/>
                    </a:cubicBezTo>
                    <a:cubicBezTo>
                      <a:pt x="45" y="0"/>
                      <a:pt x="35" y="22"/>
                      <a:pt x="38" y="41"/>
                    </a:cubicBezTo>
                    <a:cubicBezTo>
                      <a:pt x="38" y="41"/>
                      <a:pt x="37" y="41"/>
                      <a:pt x="37" y="41"/>
                    </a:cubicBezTo>
                    <a:cubicBezTo>
                      <a:pt x="10" y="41"/>
                      <a:pt x="0" y="67"/>
                      <a:pt x="6" y="86"/>
                    </a:cubicBezTo>
                    <a:lnTo>
                      <a:pt x="315" y="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0" name="Freeform 475"/>
              <p:cNvSpPr>
                <a:spLocks/>
              </p:cNvSpPr>
              <p:nvPr/>
            </p:nvSpPr>
            <p:spPr bwMode="auto">
              <a:xfrm>
                <a:off x="608" y="2556"/>
                <a:ext cx="230" cy="116"/>
              </a:xfrm>
              <a:custGeom>
                <a:avLst/>
                <a:gdLst>
                  <a:gd name="T0" fmla="*/ 118 w 130"/>
                  <a:gd name="T1" fmla="*/ 62 h 62"/>
                  <a:gd name="T2" fmla="*/ 100 w 130"/>
                  <a:gd name="T3" fmla="*/ 18 h 62"/>
                  <a:gd name="T4" fmla="*/ 85 w 130"/>
                  <a:gd name="T5" fmla="*/ 21 h 62"/>
                  <a:gd name="T6" fmla="*/ 58 w 130"/>
                  <a:gd name="T7" fmla="*/ 0 h 62"/>
                  <a:gd name="T8" fmla="*/ 33 w 130"/>
                  <a:gd name="T9" fmla="*/ 28 h 62"/>
                  <a:gd name="T10" fmla="*/ 24 w 130"/>
                  <a:gd name="T11" fmla="*/ 26 h 62"/>
                  <a:gd name="T12" fmla="*/ 0 w 130"/>
                  <a:gd name="T13" fmla="*/ 50 h 62"/>
                  <a:gd name="T14" fmla="*/ 3 w 130"/>
                  <a:gd name="T15" fmla="*/ 62 h 62"/>
                  <a:gd name="T16" fmla="*/ 118 w 130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62">
                    <a:moveTo>
                      <a:pt x="118" y="62"/>
                    </a:moveTo>
                    <a:cubicBezTo>
                      <a:pt x="130" y="47"/>
                      <a:pt x="124" y="18"/>
                      <a:pt x="100" y="18"/>
                    </a:cubicBezTo>
                    <a:cubicBezTo>
                      <a:pt x="92" y="18"/>
                      <a:pt x="89" y="19"/>
                      <a:pt x="85" y="21"/>
                    </a:cubicBezTo>
                    <a:cubicBezTo>
                      <a:pt x="83" y="10"/>
                      <a:pt x="74" y="0"/>
                      <a:pt x="58" y="0"/>
                    </a:cubicBezTo>
                    <a:cubicBezTo>
                      <a:pt x="43" y="0"/>
                      <a:pt x="32" y="14"/>
                      <a:pt x="33" y="28"/>
                    </a:cubicBezTo>
                    <a:cubicBezTo>
                      <a:pt x="30" y="27"/>
                      <a:pt x="27" y="26"/>
                      <a:pt x="24" y="26"/>
                    </a:cubicBezTo>
                    <a:cubicBezTo>
                      <a:pt x="10" y="26"/>
                      <a:pt x="0" y="37"/>
                      <a:pt x="0" y="50"/>
                    </a:cubicBezTo>
                    <a:cubicBezTo>
                      <a:pt x="0" y="54"/>
                      <a:pt x="1" y="58"/>
                      <a:pt x="3" y="62"/>
                    </a:cubicBezTo>
                    <a:lnTo>
                      <a:pt x="118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1" name="Freeform 476"/>
              <p:cNvSpPr>
                <a:spLocks/>
              </p:cNvSpPr>
              <p:nvPr/>
            </p:nvSpPr>
            <p:spPr bwMode="auto">
              <a:xfrm>
                <a:off x="2788" y="2862"/>
                <a:ext cx="298" cy="123"/>
              </a:xfrm>
              <a:custGeom>
                <a:avLst/>
                <a:gdLst>
                  <a:gd name="T0" fmla="*/ 168 w 168"/>
                  <a:gd name="T1" fmla="*/ 66 h 66"/>
                  <a:gd name="T2" fmla="*/ 140 w 168"/>
                  <a:gd name="T3" fmla="*/ 41 h 66"/>
                  <a:gd name="T4" fmla="*/ 132 w 168"/>
                  <a:gd name="T5" fmla="*/ 41 h 66"/>
                  <a:gd name="T6" fmla="*/ 109 w 168"/>
                  <a:gd name="T7" fmla="*/ 16 h 66"/>
                  <a:gd name="T8" fmla="*/ 95 w 168"/>
                  <a:gd name="T9" fmla="*/ 18 h 66"/>
                  <a:gd name="T10" fmla="*/ 71 w 168"/>
                  <a:gd name="T11" fmla="*/ 0 h 66"/>
                  <a:gd name="T12" fmla="*/ 61 w 168"/>
                  <a:gd name="T13" fmla="*/ 1 h 66"/>
                  <a:gd name="T14" fmla="*/ 40 w 168"/>
                  <a:gd name="T15" fmla="*/ 14 h 66"/>
                  <a:gd name="T16" fmla="*/ 35 w 168"/>
                  <a:gd name="T17" fmla="*/ 37 h 66"/>
                  <a:gd name="T18" fmla="*/ 33 w 168"/>
                  <a:gd name="T19" fmla="*/ 37 h 66"/>
                  <a:gd name="T20" fmla="*/ 11 w 168"/>
                  <a:gd name="T21" fmla="*/ 44 h 66"/>
                  <a:gd name="T22" fmla="*/ 0 w 168"/>
                  <a:gd name="T23" fmla="*/ 64 h 66"/>
                  <a:gd name="T24" fmla="*/ 0 w 168"/>
                  <a:gd name="T25" fmla="*/ 66 h 66"/>
                  <a:gd name="T26" fmla="*/ 168 w 168"/>
                  <a:gd name="T2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" h="66">
                    <a:moveTo>
                      <a:pt x="168" y="66"/>
                    </a:moveTo>
                    <a:cubicBezTo>
                      <a:pt x="166" y="53"/>
                      <a:pt x="154" y="42"/>
                      <a:pt x="140" y="41"/>
                    </a:cubicBezTo>
                    <a:cubicBezTo>
                      <a:pt x="137" y="40"/>
                      <a:pt x="135" y="40"/>
                      <a:pt x="132" y="41"/>
                    </a:cubicBezTo>
                    <a:cubicBezTo>
                      <a:pt x="132" y="29"/>
                      <a:pt x="124" y="17"/>
                      <a:pt x="109" y="16"/>
                    </a:cubicBezTo>
                    <a:cubicBezTo>
                      <a:pt x="104" y="16"/>
                      <a:pt x="99" y="16"/>
                      <a:pt x="95" y="18"/>
                    </a:cubicBezTo>
                    <a:cubicBezTo>
                      <a:pt x="91" y="9"/>
                      <a:pt x="82" y="1"/>
                      <a:pt x="71" y="0"/>
                    </a:cubicBezTo>
                    <a:cubicBezTo>
                      <a:pt x="68" y="0"/>
                      <a:pt x="65" y="1"/>
                      <a:pt x="61" y="1"/>
                    </a:cubicBezTo>
                    <a:cubicBezTo>
                      <a:pt x="53" y="1"/>
                      <a:pt x="45" y="7"/>
                      <a:pt x="40" y="14"/>
                    </a:cubicBezTo>
                    <a:cubicBezTo>
                      <a:pt x="35" y="20"/>
                      <a:pt x="34" y="29"/>
                      <a:pt x="35" y="37"/>
                    </a:cubicBezTo>
                    <a:cubicBezTo>
                      <a:pt x="34" y="37"/>
                      <a:pt x="33" y="37"/>
                      <a:pt x="33" y="37"/>
                    </a:cubicBezTo>
                    <a:cubicBezTo>
                      <a:pt x="25" y="37"/>
                      <a:pt x="17" y="39"/>
                      <a:pt x="11" y="44"/>
                    </a:cubicBezTo>
                    <a:cubicBezTo>
                      <a:pt x="5" y="49"/>
                      <a:pt x="1" y="56"/>
                      <a:pt x="0" y="64"/>
                    </a:cubicBezTo>
                    <a:cubicBezTo>
                      <a:pt x="0" y="65"/>
                      <a:pt x="0" y="65"/>
                      <a:pt x="0" y="66"/>
                    </a:cubicBezTo>
                    <a:lnTo>
                      <a:pt x="168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2" name="Freeform 477"/>
              <p:cNvSpPr>
                <a:spLocks/>
              </p:cNvSpPr>
              <p:nvPr/>
            </p:nvSpPr>
            <p:spPr bwMode="auto">
              <a:xfrm>
                <a:off x="2191" y="3008"/>
                <a:ext cx="380" cy="169"/>
              </a:xfrm>
              <a:custGeom>
                <a:avLst/>
                <a:gdLst>
                  <a:gd name="T0" fmla="*/ 8 w 214"/>
                  <a:gd name="T1" fmla="*/ 90 h 90"/>
                  <a:gd name="T2" fmla="*/ 49 w 214"/>
                  <a:gd name="T3" fmla="*/ 30 h 90"/>
                  <a:gd name="T4" fmla="*/ 71 w 214"/>
                  <a:gd name="T5" fmla="*/ 35 h 90"/>
                  <a:gd name="T6" fmla="*/ 116 w 214"/>
                  <a:gd name="T7" fmla="*/ 0 h 90"/>
                  <a:gd name="T8" fmla="*/ 158 w 214"/>
                  <a:gd name="T9" fmla="*/ 48 h 90"/>
                  <a:gd name="T10" fmla="*/ 173 w 214"/>
                  <a:gd name="T11" fmla="*/ 44 h 90"/>
                  <a:gd name="T12" fmla="*/ 214 w 214"/>
                  <a:gd name="T13" fmla="*/ 85 h 90"/>
                  <a:gd name="T14" fmla="*/ 214 w 214"/>
                  <a:gd name="T15" fmla="*/ 90 h 90"/>
                  <a:gd name="T16" fmla="*/ 8 w 214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4" h="90">
                    <a:moveTo>
                      <a:pt x="8" y="90"/>
                    </a:moveTo>
                    <a:cubicBezTo>
                      <a:pt x="0" y="63"/>
                      <a:pt x="14" y="30"/>
                      <a:pt x="49" y="30"/>
                    </a:cubicBezTo>
                    <a:cubicBezTo>
                      <a:pt x="58" y="30"/>
                      <a:pt x="65" y="32"/>
                      <a:pt x="71" y="35"/>
                    </a:cubicBezTo>
                    <a:cubicBezTo>
                      <a:pt x="75" y="16"/>
                      <a:pt x="90" y="0"/>
                      <a:pt x="116" y="0"/>
                    </a:cubicBezTo>
                    <a:cubicBezTo>
                      <a:pt x="142" y="0"/>
                      <a:pt x="160" y="24"/>
                      <a:pt x="158" y="48"/>
                    </a:cubicBezTo>
                    <a:cubicBezTo>
                      <a:pt x="163" y="46"/>
                      <a:pt x="168" y="44"/>
                      <a:pt x="173" y="44"/>
                    </a:cubicBezTo>
                    <a:cubicBezTo>
                      <a:pt x="196" y="44"/>
                      <a:pt x="214" y="63"/>
                      <a:pt x="214" y="85"/>
                    </a:cubicBezTo>
                    <a:cubicBezTo>
                      <a:pt x="214" y="87"/>
                      <a:pt x="214" y="88"/>
                      <a:pt x="214" y="90"/>
                    </a:cubicBezTo>
                    <a:lnTo>
                      <a:pt x="8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3" name="Freeform 478"/>
              <p:cNvSpPr>
                <a:spLocks/>
              </p:cNvSpPr>
              <p:nvPr/>
            </p:nvSpPr>
            <p:spPr bwMode="auto">
              <a:xfrm>
                <a:off x="4336" y="2591"/>
                <a:ext cx="310" cy="132"/>
              </a:xfrm>
              <a:custGeom>
                <a:avLst/>
                <a:gdLst>
                  <a:gd name="T0" fmla="*/ 172 w 175"/>
                  <a:gd name="T1" fmla="*/ 70 h 70"/>
                  <a:gd name="T2" fmla="*/ 136 w 175"/>
                  <a:gd name="T3" fmla="*/ 26 h 70"/>
                  <a:gd name="T4" fmla="*/ 119 w 175"/>
                  <a:gd name="T5" fmla="*/ 30 h 70"/>
                  <a:gd name="T6" fmla="*/ 81 w 175"/>
                  <a:gd name="T7" fmla="*/ 0 h 70"/>
                  <a:gd name="T8" fmla="*/ 46 w 175"/>
                  <a:gd name="T9" fmla="*/ 40 h 70"/>
                  <a:gd name="T10" fmla="*/ 34 w 175"/>
                  <a:gd name="T11" fmla="*/ 38 h 70"/>
                  <a:gd name="T12" fmla="*/ 0 w 175"/>
                  <a:gd name="T13" fmla="*/ 70 h 70"/>
                  <a:gd name="T14" fmla="*/ 172 w 175"/>
                  <a:gd name="T1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70">
                    <a:moveTo>
                      <a:pt x="172" y="70"/>
                    </a:moveTo>
                    <a:cubicBezTo>
                      <a:pt x="175" y="49"/>
                      <a:pt x="163" y="26"/>
                      <a:pt x="136" y="26"/>
                    </a:cubicBezTo>
                    <a:cubicBezTo>
                      <a:pt x="132" y="26"/>
                      <a:pt x="124" y="27"/>
                      <a:pt x="119" y="30"/>
                    </a:cubicBezTo>
                    <a:cubicBezTo>
                      <a:pt x="116" y="14"/>
                      <a:pt x="103" y="0"/>
                      <a:pt x="81" y="0"/>
                    </a:cubicBezTo>
                    <a:cubicBezTo>
                      <a:pt x="60" y="0"/>
                      <a:pt x="45" y="21"/>
                      <a:pt x="46" y="40"/>
                    </a:cubicBezTo>
                    <a:cubicBezTo>
                      <a:pt x="42" y="39"/>
                      <a:pt x="38" y="38"/>
                      <a:pt x="34" y="38"/>
                    </a:cubicBezTo>
                    <a:cubicBezTo>
                      <a:pt x="16" y="38"/>
                      <a:pt x="1" y="52"/>
                      <a:pt x="0" y="70"/>
                    </a:cubicBezTo>
                    <a:lnTo>
                      <a:pt x="172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Freeform 479"/>
              <p:cNvSpPr>
                <a:spLocks/>
              </p:cNvSpPr>
              <p:nvPr/>
            </p:nvSpPr>
            <p:spPr bwMode="auto">
              <a:xfrm>
                <a:off x="4017" y="2535"/>
                <a:ext cx="221" cy="131"/>
              </a:xfrm>
              <a:custGeom>
                <a:avLst/>
                <a:gdLst>
                  <a:gd name="T0" fmla="*/ 0 w 125"/>
                  <a:gd name="T1" fmla="*/ 70 h 70"/>
                  <a:gd name="T2" fmla="*/ 125 w 125"/>
                  <a:gd name="T3" fmla="*/ 70 h 70"/>
                  <a:gd name="T4" fmla="*/ 124 w 125"/>
                  <a:gd name="T5" fmla="*/ 63 h 70"/>
                  <a:gd name="T6" fmla="*/ 117 w 125"/>
                  <a:gd name="T7" fmla="*/ 52 h 70"/>
                  <a:gd name="T8" fmla="*/ 103 w 125"/>
                  <a:gd name="T9" fmla="*/ 45 h 70"/>
                  <a:gd name="T10" fmla="*/ 80 w 125"/>
                  <a:gd name="T11" fmla="*/ 23 h 70"/>
                  <a:gd name="T12" fmla="*/ 76 w 125"/>
                  <a:gd name="T13" fmla="*/ 24 h 70"/>
                  <a:gd name="T14" fmla="*/ 73 w 125"/>
                  <a:gd name="T15" fmla="*/ 18 h 70"/>
                  <a:gd name="T16" fmla="*/ 31 w 125"/>
                  <a:gd name="T17" fmla="*/ 8 h 70"/>
                  <a:gd name="T18" fmla="*/ 16 w 125"/>
                  <a:gd name="T19" fmla="*/ 50 h 70"/>
                  <a:gd name="T20" fmla="*/ 16 w 125"/>
                  <a:gd name="T21" fmla="*/ 51 h 70"/>
                  <a:gd name="T22" fmla="*/ 0 w 125"/>
                  <a:gd name="T2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" h="70">
                    <a:moveTo>
                      <a:pt x="0" y="70"/>
                    </a:moveTo>
                    <a:cubicBezTo>
                      <a:pt x="125" y="70"/>
                      <a:pt x="125" y="70"/>
                      <a:pt x="125" y="70"/>
                    </a:cubicBezTo>
                    <a:cubicBezTo>
                      <a:pt x="125" y="67"/>
                      <a:pt x="124" y="65"/>
                      <a:pt x="124" y="63"/>
                    </a:cubicBezTo>
                    <a:cubicBezTo>
                      <a:pt x="123" y="58"/>
                      <a:pt x="120" y="55"/>
                      <a:pt x="117" y="52"/>
                    </a:cubicBezTo>
                    <a:cubicBezTo>
                      <a:pt x="114" y="48"/>
                      <a:pt x="108" y="45"/>
                      <a:pt x="103" y="45"/>
                    </a:cubicBezTo>
                    <a:cubicBezTo>
                      <a:pt x="102" y="34"/>
                      <a:pt x="94" y="23"/>
                      <a:pt x="80" y="23"/>
                    </a:cubicBezTo>
                    <a:cubicBezTo>
                      <a:pt x="79" y="23"/>
                      <a:pt x="77" y="23"/>
                      <a:pt x="76" y="24"/>
                    </a:cubicBezTo>
                    <a:cubicBezTo>
                      <a:pt x="75" y="22"/>
                      <a:pt x="74" y="20"/>
                      <a:pt x="73" y="18"/>
                    </a:cubicBezTo>
                    <a:cubicBezTo>
                      <a:pt x="63" y="5"/>
                      <a:pt x="46" y="0"/>
                      <a:pt x="31" y="8"/>
                    </a:cubicBezTo>
                    <a:cubicBezTo>
                      <a:pt x="17" y="16"/>
                      <a:pt x="12" y="35"/>
                      <a:pt x="16" y="50"/>
                    </a:cubicBezTo>
                    <a:cubicBezTo>
                      <a:pt x="16" y="50"/>
                      <a:pt x="16" y="50"/>
                      <a:pt x="16" y="51"/>
                    </a:cubicBezTo>
                    <a:cubicBezTo>
                      <a:pt x="6" y="53"/>
                      <a:pt x="1" y="61"/>
                      <a:pt x="0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5" name="Freeform 480"/>
              <p:cNvSpPr>
                <a:spLocks/>
              </p:cNvSpPr>
              <p:nvPr/>
            </p:nvSpPr>
            <p:spPr bwMode="auto">
              <a:xfrm>
                <a:off x="94" y="3738"/>
                <a:ext cx="25" cy="99"/>
              </a:xfrm>
              <a:custGeom>
                <a:avLst/>
                <a:gdLst>
                  <a:gd name="T0" fmla="*/ 11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7 w 14"/>
                  <a:gd name="T13" fmla="*/ 51 h 53"/>
                  <a:gd name="T14" fmla="*/ 12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1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6" y="48"/>
                      <a:pt x="7" y="50"/>
                      <a:pt x="7" y="51"/>
                    </a:cubicBezTo>
                    <a:cubicBezTo>
                      <a:pt x="9" y="53"/>
                      <a:pt x="14" y="52"/>
                      <a:pt x="12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1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Freeform 481"/>
              <p:cNvSpPr>
                <a:spLocks/>
              </p:cNvSpPr>
              <p:nvPr/>
            </p:nvSpPr>
            <p:spPr bwMode="auto">
              <a:xfrm>
                <a:off x="124" y="3738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3 h 47"/>
                  <a:gd name="T4" fmla="*/ 6 w 16"/>
                  <a:gd name="T5" fmla="*/ 43 h 47"/>
                  <a:gd name="T6" fmla="*/ 15 w 16"/>
                  <a:gd name="T7" fmla="*/ 3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8"/>
                      <a:pt x="0" y="43"/>
                    </a:cubicBezTo>
                    <a:cubicBezTo>
                      <a:pt x="0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6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7" name="Freeform 482"/>
              <p:cNvSpPr>
                <a:spLocks/>
              </p:cNvSpPr>
              <p:nvPr/>
            </p:nvSpPr>
            <p:spPr bwMode="auto">
              <a:xfrm>
                <a:off x="158" y="3753"/>
                <a:ext cx="14" cy="83"/>
              </a:xfrm>
              <a:custGeom>
                <a:avLst/>
                <a:gdLst>
                  <a:gd name="T0" fmla="*/ 6 w 8"/>
                  <a:gd name="T1" fmla="*/ 3 h 44"/>
                  <a:gd name="T2" fmla="*/ 2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0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6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7" y="44"/>
                      <a:pt x="7" y="41"/>
                    </a:cubicBezTo>
                    <a:cubicBezTo>
                      <a:pt x="8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8" name="Freeform 483"/>
              <p:cNvSpPr>
                <a:spLocks/>
              </p:cNvSpPr>
              <p:nvPr/>
            </p:nvSpPr>
            <p:spPr bwMode="auto">
              <a:xfrm>
                <a:off x="197" y="3730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5" y="36"/>
                      <a:pt x="15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9" name="Freeform 484"/>
              <p:cNvSpPr>
                <a:spLocks/>
              </p:cNvSpPr>
              <p:nvPr/>
            </p:nvSpPr>
            <p:spPr bwMode="auto">
              <a:xfrm>
                <a:off x="262" y="3760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0" name="Freeform 485"/>
              <p:cNvSpPr>
                <a:spLocks/>
              </p:cNvSpPr>
              <p:nvPr/>
            </p:nvSpPr>
            <p:spPr bwMode="auto">
              <a:xfrm>
                <a:off x="289" y="3753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1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1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1" name="Freeform 486"/>
              <p:cNvSpPr>
                <a:spLocks/>
              </p:cNvSpPr>
              <p:nvPr/>
            </p:nvSpPr>
            <p:spPr bwMode="auto">
              <a:xfrm>
                <a:off x="319" y="3751"/>
                <a:ext cx="28" cy="98"/>
              </a:xfrm>
              <a:custGeom>
                <a:avLst/>
                <a:gdLst>
                  <a:gd name="T0" fmla="*/ 7 w 16"/>
                  <a:gd name="T1" fmla="*/ 5 h 52"/>
                  <a:gd name="T2" fmla="*/ 6 w 16"/>
                  <a:gd name="T3" fmla="*/ 12 h 52"/>
                  <a:gd name="T4" fmla="*/ 3 w 16"/>
                  <a:gd name="T5" fmla="*/ 14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6 h 52"/>
                  <a:gd name="T16" fmla="*/ 7 w 16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5"/>
                    </a:moveTo>
                    <a:cubicBezTo>
                      <a:pt x="7" y="7"/>
                      <a:pt x="7" y="9"/>
                      <a:pt x="6" y="12"/>
                    </a:cubicBezTo>
                    <a:cubicBezTo>
                      <a:pt x="5" y="11"/>
                      <a:pt x="3" y="12"/>
                      <a:pt x="3" y="14"/>
                    </a:cubicBezTo>
                    <a:cubicBezTo>
                      <a:pt x="3" y="17"/>
                      <a:pt x="3" y="21"/>
                      <a:pt x="2" y="23"/>
                    </a:cubicBezTo>
                    <a:cubicBezTo>
                      <a:pt x="0" y="25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6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2" name="Freeform 487"/>
              <p:cNvSpPr>
                <a:spLocks/>
              </p:cNvSpPr>
              <p:nvPr/>
            </p:nvSpPr>
            <p:spPr bwMode="auto">
              <a:xfrm>
                <a:off x="239" y="3760"/>
                <a:ext cx="22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5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5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488"/>
              <p:cNvSpPr>
                <a:spLocks/>
              </p:cNvSpPr>
              <p:nvPr/>
            </p:nvSpPr>
            <p:spPr bwMode="auto">
              <a:xfrm>
                <a:off x="37" y="3747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30 h 48"/>
                  <a:gd name="T16" fmla="*/ 0 w 18"/>
                  <a:gd name="T17" fmla="*/ 31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29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489"/>
              <p:cNvSpPr>
                <a:spLocks/>
              </p:cNvSpPr>
              <p:nvPr/>
            </p:nvSpPr>
            <p:spPr bwMode="auto">
              <a:xfrm>
                <a:off x="103" y="3776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490"/>
              <p:cNvSpPr>
                <a:spLocks/>
              </p:cNvSpPr>
              <p:nvPr/>
            </p:nvSpPr>
            <p:spPr bwMode="auto">
              <a:xfrm>
                <a:off x="129" y="3770"/>
                <a:ext cx="25" cy="75"/>
              </a:xfrm>
              <a:custGeom>
                <a:avLst/>
                <a:gdLst>
                  <a:gd name="T0" fmla="*/ 7 w 14"/>
                  <a:gd name="T1" fmla="*/ 6 h 40"/>
                  <a:gd name="T2" fmla="*/ 7 w 14"/>
                  <a:gd name="T3" fmla="*/ 3 h 40"/>
                  <a:gd name="T4" fmla="*/ 1 w 14"/>
                  <a:gd name="T5" fmla="*/ 5 h 40"/>
                  <a:gd name="T6" fmla="*/ 3 w 14"/>
                  <a:gd name="T7" fmla="*/ 29 h 40"/>
                  <a:gd name="T8" fmla="*/ 5 w 14"/>
                  <a:gd name="T9" fmla="*/ 31 h 40"/>
                  <a:gd name="T10" fmla="*/ 5 w 14"/>
                  <a:gd name="T11" fmla="*/ 37 h 40"/>
                  <a:gd name="T12" fmla="*/ 10 w 14"/>
                  <a:gd name="T13" fmla="*/ 37 h 40"/>
                  <a:gd name="T14" fmla="*/ 13 w 14"/>
                  <a:gd name="T15" fmla="*/ 9 h 40"/>
                  <a:gd name="T16" fmla="*/ 7 w 14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0">
                    <a:moveTo>
                      <a:pt x="7" y="6"/>
                    </a:moveTo>
                    <a:cubicBezTo>
                      <a:pt x="7" y="5"/>
                      <a:pt x="7" y="4"/>
                      <a:pt x="7" y="3"/>
                    </a:cubicBezTo>
                    <a:cubicBezTo>
                      <a:pt x="6" y="0"/>
                      <a:pt x="0" y="1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0"/>
                      <a:pt x="4" y="31"/>
                      <a:pt x="5" y="31"/>
                    </a:cubicBezTo>
                    <a:cubicBezTo>
                      <a:pt x="5" y="33"/>
                      <a:pt x="5" y="35"/>
                      <a:pt x="5" y="37"/>
                    </a:cubicBezTo>
                    <a:cubicBezTo>
                      <a:pt x="6" y="40"/>
                      <a:pt x="10" y="40"/>
                      <a:pt x="10" y="37"/>
                    </a:cubicBezTo>
                    <a:cubicBezTo>
                      <a:pt x="12" y="28"/>
                      <a:pt x="11" y="18"/>
                      <a:pt x="13" y="9"/>
                    </a:cubicBezTo>
                    <a:cubicBezTo>
                      <a:pt x="14" y="5"/>
                      <a:pt x="9" y="3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491"/>
              <p:cNvSpPr>
                <a:spLocks/>
              </p:cNvSpPr>
              <p:nvPr/>
            </p:nvSpPr>
            <p:spPr bwMode="auto">
              <a:xfrm>
                <a:off x="80" y="3776"/>
                <a:ext cx="21" cy="88"/>
              </a:xfrm>
              <a:custGeom>
                <a:avLst/>
                <a:gdLst>
                  <a:gd name="T0" fmla="*/ 8 w 12"/>
                  <a:gd name="T1" fmla="*/ 7 h 47"/>
                  <a:gd name="T2" fmla="*/ 7 w 12"/>
                  <a:gd name="T3" fmla="*/ 3 h 47"/>
                  <a:gd name="T4" fmla="*/ 3 w 12"/>
                  <a:gd name="T5" fmla="*/ 4 h 47"/>
                  <a:gd name="T6" fmla="*/ 4 w 12"/>
                  <a:gd name="T7" fmla="*/ 8 h 47"/>
                  <a:gd name="T8" fmla="*/ 3 w 12"/>
                  <a:gd name="T9" fmla="*/ 10 h 47"/>
                  <a:gd name="T10" fmla="*/ 4 w 12"/>
                  <a:gd name="T11" fmla="*/ 43 h 47"/>
                  <a:gd name="T12" fmla="*/ 11 w 12"/>
                  <a:gd name="T13" fmla="*/ 42 h 47"/>
                  <a:gd name="T14" fmla="*/ 11 w 12"/>
                  <a:gd name="T15" fmla="*/ 29 h 47"/>
                  <a:gd name="T16" fmla="*/ 11 w 12"/>
                  <a:gd name="T17" fmla="*/ 28 h 47"/>
                  <a:gd name="T18" fmla="*/ 11 w 12"/>
                  <a:gd name="T19" fmla="*/ 21 h 47"/>
                  <a:gd name="T20" fmla="*/ 11 w 12"/>
                  <a:gd name="T21" fmla="*/ 13 h 47"/>
                  <a:gd name="T22" fmla="*/ 8 w 12"/>
                  <a:gd name="T23" fmla="*/ 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7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7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7"/>
                      <a:pt x="11" y="46"/>
                      <a:pt x="11" y="42"/>
                    </a:cubicBezTo>
                    <a:cubicBezTo>
                      <a:pt x="11" y="38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6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3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7" name="Freeform 492"/>
              <p:cNvSpPr>
                <a:spLocks/>
              </p:cNvSpPr>
              <p:nvPr/>
            </p:nvSpPr>
            <p:spPr bwMode="auto">
              <a:xfrm>
                <a:off x="71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1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3" y="11"/>
                      <a:pt x="5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493"/>
              <p:cNvSpPr>
                <a:spLocks/>
              </p:cNvSpPr>
              <p:nvPr/>
            </p:nvSpPr>
            <p:spPr bwMode="auto">
              <a:xfrm>
                <a:off x="140" y="3768"/>
                <a:ext cx="19" cy="60"/>
              </a:xfrm>
              <a:custGeom>
                <a:avLst/>
                <a:gdLst>
                  <a:gd name="T0" fmla="*/ 3 w 11"/>
                  <a:gd name="T1" fmla="*/ 4 h 32"/>
                  <a:gd name="T2" fmla="*/ 3 w 11"/>
                  <a:gd name="T3" fmla="*/ 28 h 32"/>
                  <a:gd name="T4" fmla="*/ 9 w 11"/>
                  <a:gd name="T5" fmla="*/ 26 h 32"/>
                  <a:gd name="T6" fmla="*/ 9 w 11"/>
                  <a:gd name="T7" fmla="*/ 6 h 32"/>
                  <a:gd name="T8" fmla="*/ 3 w 11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2">
                    <a:moveTo>
                      <a:pt x="3" y="4"/>
                    </a:moveTo>
                    <a:cubicBezTo>
                      <a:pt x="0" y="12"/>
                      <a:pt x="1" y="20"/>
                      <a:pt x="3" y="28"/>
                    </a:cubicBezTo>
                    <a:cubicBezTo>
                      <a:pt x="4" y="32"/>
                      <a:pt x="10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Freeform 494"/>
              <p:cNvSpPr>
                <a:spLocks/>
              </p:cNvSpPr>
              <p:nvPr/>
            </p:nvSpPr>
            <p:spPr bwMode="auto">
              <a:xfrm>
                <a:off x="362" y="3740"/>
                <a:ext cx="26" cy="94"/>
              </a:xfrm>
              <a:custGeom>
                <a:avLst/>
                <a:gdLst>
                  <a:gd name="T0" fmla="*/ 11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4 w 15"/>
                  <a:gd name="T7" fmla="*/ 16 h 50"/>
                  <a:gd name="T8" fmla="*/ 3 w 15"/>
                  <a:gd name="T9" fmla="*/ 17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8" y="0"/>
                      <a:pt x="6" y="5"/>
                    </a:cubicBezTo>
                    <a:cubicBezTo>
                      <a:pt x="5" y="8"/>
                      <a:pt x="5" y="12"/>
                      <a:pt x="4" y="16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9" y="39"/>
                      <a:pt x="8" y="35"/>
                      <a:pt x="8" y="31"/>
                    </a:cubicBezTo>
                    <a:cubicBezTo>
                      <a:pt x="9" y="31"/>
                      <a:pt x="10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0" name="Freeform 495"/>
              <p:cNvSpPr>
                <a:spLocks/>
              </p:cNvSpPr>
              <p:nvPr/>
            </p:nvSpPr>
            <p:spPr bwMode="auto">
              <a:xfrm>
                <a:off x="399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0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0" y="4"/>
                    </a:cubicBezTo>
                    <a:cubicBezTo>
                      <a:pt x="2" y="12"/>
                      <a:pt x="2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7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1" name="Freeform 496"/>
              <p:cNvSpPr>
                <a:spLocks/>
              </p:cNvSpPr>
              <p:nvPr/>
            </p:nvSpPr>
            <p:spPr bwMode="auto">
              <a:xfrm>
                <a:off x="177" y="3757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497"/>
              <p:cNvSpPr>
                <a:spLocks/>
              </p:cNvSpPr>
              <p:nvPr/>
            </p:nvSpPr>
            <p:spPr bwMode="auto">
              <a:xfrm>
                <a:off x="409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1 w 19"/>
                  <a:gd name="T5" fmla="*/ 12 h 51"/>
                  <a:gd name="T6" fmla="*/ 11 w 19"/>
                  <a:gd name="T7" fmla="*/ 4 h 51"/>
                  <a:gd name="T8" fmla="*/ 7 w 19"/>
                  <a:gd name="T9" fmla="*/ 4 h 51"/>
                  <a:gd name="T10" fmla="*/ 7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6 w 19"/>
                  <a:gd name="T23" fmla="*/ 23 h 51"/>
                  <a:gd name="T24" fmla="*/ 9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3" y="23"/>
                      <a:pt x="12" y="12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9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4" y="20"/>
                      <a:pt x="4" y="21"/>
                    </a:cubicBezTo>
                    <a:cubicBezTo>
                      <a:pt x="2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4" y="33"/>
                      <a:pt x="4" y="28"/>
                      <a:pt x="6" y="23"/>
                    </a:cubicBezTo>
                    <a:cubicBezTo>
                      <a:pt x="5" y="31"/>
                      <a:pt x="6" y="39"/>
                      <a:pt x="9" y="47"/>
                    </a:cubicBezTo>
                    <a:cubicBezTo>
                      <a:pt x="11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498"/>
              <p:cNvSpPr>
                <a:spLocks/>
              </p:cNvSpPr>
              <p:nvPr/>
            </p:nvSpPr>
            <p:spPr bwMode="auto">
              <a:xfrm>
                <a:off x="452" y="3806"/>
                <a:ext cx="12" cy="52"/>
              </a:xfrm>
              <a:custGeom>
                <a:avLst/>
                <a:gdLst>
                  <a:gd name="T0" fmla="*/ 6 w 7"/>
                  <a:gd name="T1" fmla="*/ 3 h 28"/>
                  <a:gd name="T2" fmla="*/ 1 w 7"/>
                  <a:gd name="T3" fmla="*/ 2 h 28"/>
                  <a:gd name="T4" fmla="*/ 0 w 7"/>
                  <a:gd name="T5" fmla="*/ 24 h 28"/>
                  <a:gd name="T6" fmla="*/ 7 w 7"/>
                  <a:gd name="T7" fmla="*/ 24 h 28"/>
                  <a:gd name="T8" fmla="*/ 6 w 7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6" y="3"/>
                    </a:moveTo>
                    <a:cubicBezTo>
                      <a:pt x="6" y="1"/>
                      <a:pt x="2" y="0"/>
                      <a:pt x="1" y="2"/>
                    </a:cubicBezTo>
                    <a:cubicBezTo>
                      <a:pt x="1" y="10"/>
                      <a:pt x="0" y="20"/>
                      <a:pt x="0" y="24"/>
                    </a:cubicBezTo>
                    <a:cubicBezTo>
                      <a:pt x="0" y="28"/>
                      <a:pt x="7" y="28"/>
                      <a:pt x="7" y="24"/>
                    </a:cubicBezTo>
                    <a:cubicBezTo>
                      <a:pt x="7" y="20"/>
                      <a:pt x="6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Freeform 499"/>
              <p:cNvSpPr>
                <a:spLocks/>
              </p:cNvSpPr>
              <p:nvPr/>
            </p:nvSpPr>
            <p:spPr bwMode="auto">
              <a:xfrm>
                <a:off x="466" y="3764"/>
                <a:ext cx="16" cy="77"/>
              </a:xfrm>
              <a:custGeom>
                <a:avLst/>
                <a:gdLst>
                  <a:gd name="T0" fmla="*/ 3 w 9"/>
                  <a:gd name="T1" fmla="*/ 4 h 41"/>
                  <a:gd name="T2" fmla="*/ 0 w 9"/>
                  <a:gd name="T3" fmla="*/ 35 h 41"/>
                  <a:gd name="T4" fmla="*/ 8 w 9"/>
                  <a:gd name="T5" fmla="*/ 35 h 41"/>
                  <a:gd name="T6" fmla="*/ 9 w 9"/>
                  <a:gd name="T7" fmla="*/ 5 h 41"/>
                  <a:gd name="T8" fmla="*/ 3 w 9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8" y="15"/>
                      <a:pt x="9" y="5"/>
                    </a:cubicBezTo>
                    <a:cubicBezTo>
                      <a:pt x="9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Freeform 500"/>
              <p:cNvSpPr>
                <a:spLocks/>
              </p:cNvSpPr>
              <p:nvPr/>
            </p:nvSpPr>
            <p:spPr bwMode="auto">
              <a:xfrm>
                <a:off x="482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2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8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6" name="Freeform 501"/>
              <p:cNvSpPr>
                <a:spLocks/>
              </p:cNvSpPr>
              <p:nvPr/>
            </p:nvSpPr>
            <p:spPr bwMode="auto">
              <a:xfrm>
                <a:off x="448" y="3744"/>
                <a:ext cx="15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7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7"/>
                      <a:pt x="7" y="37"/>
                      <a:pt x="7" y="32"/>
                    </a:cubicBezTo>
                    <a:cubicBezTo>
                      <a:pt x="7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502"/>
              <p:cNvSpPr>
                <a:spLocks/>
              </p:cNvSpPr>
              <p:nvPr/>
            </p:nvSpPr>
            <p:spPr bwMode="auto">
              <a:xfrm>
                <a:off x="507" y="3759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6" y="5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8" name="Freeform 503"/>
              <p:cNvSpPr>
                <a:spLocks/>
              </p:cNvSpPr>
              <p:nvPr/>
            </p:nvSpPr>
            <p:spPr bwMode="auto">
              <a:xfrm>
                <a:off x="549" y="3791"/>
                <a:ext cx="15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504"/>
              <p:cNvSpPr>
                <a:spLocks/>
              </p:cNvSpPr>
              <p:nvPr/>
            </p:nvSpPr>
            <p:spPr bwMode="auto">
              <a:xfrm>
                <a:off x="610" y="3738"/>
                <a:ext cx="23" cy="99"/>
              </a:xfrm>
              <a:custGeom>
                <a:avLst/>
                <a:gdLst>
                  <a:gd name="T0" fmla="*/ 10 w 13"/>
                  <a:gd name="T1" fmla="*/ 2 h 53"/>
                  <a:gd name="T2" fmla="*/ 4 w 13"/>
                  <a:gd name="T3" fmla="*/ 22 h 53"/>
                  <a:gd name="T4" fmla="*/ 0 w 13"/>
                  <a:gd name="T5" fmla="*/ 25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7 h 53"/>
                  <a:gd name="T12" fmla="*/ 7 w 13"/>
                  <a:gd name="T13" fmla="*/ 51 h 53"/>
                  <a:gd name="T14" fmla="*/ 12 w 13"/>
                  <a:gd name="T15" fmla="*/ 49 h 53"/>
                  <a:gd name="T16" fmla="*/ 8 w 13"/>
                  <a:gd name="T17" fmla="*/ 33 h 53"/>
                  <a:gd name="T18" fmla="*/ 13 w 13"/>
                  <a:gd name="T19" fmla="*/ 3 h 53"/>
                  <a:gd name="T20" fmla="*/ 10 w 13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2"/>
                    </a:moveTo>
                    <a:cubicBezTo>
                      <a:pt x="7" y="8"/>
                      <a:pt x="5" y="15"/>
                      <a:pt x="4" y="22"/>
                    </a:cubicBezTo>
                    <a:cubicBezTo>
                      <a:pt x="2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5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0" y="43"/>
                      <a:pt x="9" y="38"/>
                      <a:pt x="8" y="33"/>
                    </a:cubicBezTo>
                    <a:cubicBezTo>
                      <a:pt x="8" y="23"/>
                      <a:pt x="9" y="13"/>
                      <a:pt x="13" y="3"/>
                    </a:cubicBezTo>
                    <a:cubicBezTo>
                      <a:pt x="13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0" name="Freeform 505"/>
              <p:cNvSpPr>
                <a:spLocks/>
              </p:cNvSpPr>
              <p:nvPr/>
            </p:nvSpPr>
            <p:spPr bwMode="auto">
              <a:xfrm>
                <a:off x="638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7 w 17"/>
                  <a:gd name="T5" fmla="*/ 43 h 47"/>
                  <a:gd name="T6" fmla="*/ 15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6" y="47"/>
                      <a:pt x="7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7" y="1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506"/>
              <p:cNvSpPr>
                <a:spLocks/>
              </p:cNvSpPr>
              <p:nvPr/>
            </p:nvSpPr>
            <p:spPr bwMode="auto">
              <a:xfrm>
                <a:off x="674" y="3753"/>
                <a:ext cx="12" cy="83"/>
              </a:xfrm>
              <a:custGeom>
                <a:avLst/>
                <a:gdLst>
                  <a:gd name="T0" fmla="*/ 6 w 7"/>
                  <a:gd name="T1" fmla="*/ 3 h 44"/>
                  <a:gd name="T2" fmla="*/ 2 w 7"/>
                  <a:gd name="T3" fmla="*/ 3 h 44"/>
                  <a:gd name="T4" fmla="*/ 2 w 7"/>
                  <a:gd name="T5" fmla="*/ 15 h 44"/>
                  <a:gd name="T6" fmla="*/ 0 w 7"/>
                  <a:gd name="T7" fmla="*/ 17 h 44"/>
                  <a:gd name="T8" fmla="*/ 0 w 7"/>
                  <a:gd name="T9" fmla="*/ 33 h 44"/>
                  <a:gd name="T10" fmla="*/ 1 w 7"/>
                  <a:gd name="T11" fmla="*/ 35 h 44"/>
                  <a:gd name="T12" fmla="*/ 2 w 7"/>
                  <a:gd name="T13" fmla="*/ 41 h 44"/>
                  <a:gd name="T14" fmla="*/ 6 w 7"/>
                  <a:gd name="T15" fmla="*/ 41 h 44"/>
                  <a:gd name="T16" fmla="*/ 6 w 7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1" y="35"/>
                    </a:cubicBezTo>
                    <a:cubicBezTo>
                      <a:pt x="1" y="37"/>
                      <a:pt x="1" y="39"/>
                      <a:pt x="2" y="41"/>
                    </a:cubicBezTo>
                    <a:cubicBezTo>
                      <a:pt x="2" y="44"/>
                      <a:pt x="6" y="44"/>
                      <a:pt x="6" y="41"/>
                    </a:cubicBezTo>
                    <a:cubicBezTo>
                      <a:pt x="7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507"/>
              <p:cNvSpPr>
                <a:spLocks/>
              </p:cNvSpPr>
              <p:nvPr/>
            </p:nvSpPr>
            <p:spPr bwMode="auto">
              <a:xfrm>
                <a:off x="711" y="3730"/>
                <a:ext cx="33" cy="92"/>
              </a:xfrm>
              <a:custGeom>
                <a:avLst/>
                <a:gdLst>
                  <a:gd name="T0" fmla="*/ 18 w 19"/>
                  <a:gd name="T1" fmla="*/ 45 h 49"/>
                  <a:gd name="T2" fmla="*/ 17 w 19"/>
                  <a:gd name="T3" fmla="*/ 18 h 49"/>
                  <a:gd name="T4" fmla="*/ 10 w 19"/>
                  <a:gd name="T5" fmla="*/ 16 h 49"/>
                  <a:gd name="T6" fmla="*/ 10 w 19"/>
                  <a:gd name="T7" fmla="*/ 16 h 49"/>
                  <a:gd name="T8" fmla="*/ 10 w 19"/>
                  <a:gd name="T9" fmla="*/ 16 h 49"/>
                  <a:gd name="T10" fmla="*/ 10 w 19"/>
                  <a:gd name="T11" fmla="*/ 4 h 49"/>
                  <a:gd name="T12" fmla="*/ 5 w 19"/>
                  <a:gd name="T13" fmla="*/ 4 h 49"/>
                  <a:gd name="T14" fmla="*/ 2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9 w 19"/>
                  <a:gd name="T23" fmla="*/ 43 h 49"/>
                  <a:gd name="T24" fmla="*/ 9 w 19"/>
                  <a:gd name="T25" fmla="*/ 43 h 49"/>
                  <a:gd name="T26" fmla="*/ 9 w 19"/>
                  <a:gd name="T27" fmla="*/ 45 h 49"/>
                  <a:gd name="T28" fmla="*/ 14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5" y="27"/>
                      <a:pt x="17" y="18"/>
                    </a:cubicBezTo>
                    <a:cubicBezTo>
                      <a:pt x="18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4"/>
                    </a:cubicBezTo>
                    <a:cubicBezTo>
                      <a:pt x="3" y="12"/>
                      <a:pt x="2" y="21"/>
                      <a:pt x="2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4"/>
                    </a:cubicBezTo>
                    <a:cubicBezTo>
                      <a:pt x="3" y="48"/>
                      <a:pt x="9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4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508"/>
              <p:cNvSpPr>
                <a:spLocks/>
              </p:cNvSpPr>
              <p:nvPr/>
            </p:nvSpPr>
            <p:spPr bwMode="auto">
              <a:xfrm>
                <a:off x="776" y="3760"/>
                <a:ext cx="11" cy="61"/>
              </a:xfrm>
              <a:custGeom>
                <a:avLst/>
                <a:gdLst>
                  <a:gd name="T0" fmla="*/ 6 w 6"/>
                  <a:gd name="T1" fmla="*/ 3 h 32"/>
                  <a:gd name="T2" fmla="*/ 1 w 6"/>
                  <a:gd name="T3" fmla="*/ 3 h 32"/>
                  <a:gd name="T4" fmla="*/ 1 w 6"/>
                  <a:gd name="T5" fmla="*/ 29 h 32"/>
                  <a:gd name="T6" fmla="*/ 6 w 6"/>
                  <a:gd name="T7" fmla="*/ 29 h 32"/>
                  <a:gd name="T8" fmla="*/ 6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0"/>
                      <a:pt x="1" y="29"/>
                    </a:cubicBezTo>
                    <a:cubicBezTo>
                      <a:pt x="1" y="32"/>
                      <a:pt x="5" y="32"/>
                      <a:pt x="6" y="29"/>
                    </a:cubicBezTo>
                    <a:cubicBezTo>
                      <a:pt x="6" y="20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509"/>
              <p:cNvSpPr>
                <a:spLocks/>
              </p:cNvSpPr>
              <p:nvPr/>
            </p:nvSpPr>
            <p:spPr bwMode="auto">
              <a:xfrm>
                <a:off x="805" y="3753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6 w 14"/>
                  <a:gd name="T3" fmla="*/ 4 h 41"/>
                  <a:gd name="T4" fmla="*/ 0 w 14"/>
                  <a:gd name="T5" fmla="*/ 5 h 41"/>
                  <a:gd name="T6" fmla="*/ 2 w 14"/>
                  <a:gd name="T7" fmla="*/ 29 h 41"/>
                  <a:gd name="T8" fmla="*/ 4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2" y="29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5" y="41"/>
                      <a:pt x="10" y="41"/>
                      <a:pt x="10" y="37"/>
                    </a:cubicBezTo>
                    <a:cubicBezTo>
                      <a:pt x="11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510"/>
              <p:cNvSpPr>
                <a:spLocks/>
              </p:cNvSpPr>
              <p:nvPr/>
            </p:nvSpPr>
            <p:spPr bwMode="auto">
              <a:xfrm>
                <a:off x="835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6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7" y="7"/>
                      <a:pt x="6" y="9"/>
                      <a:pt x="6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3" y="21"/>
                      <a:pt x="1" y="23"/>
                    </a:cubicBezTo>
                    <a:cubicBezTo>
                      <a:pt x="0" y="25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5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6" name="Freeform 511"/>
              <p:cNvSpPr>
                <a:spLocks/>
              </p:cNvSpPr>
              <p:nvPr/>
            </p:nvSpPr>
            <p:spPr bwMode="auto">
              <a:xfrm>
                <a:off x="755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3 w 12"/>
                  <a:gd name="T11" fmla="*/ 42 h 46"/>
                  <a:gd name="T12" fmla="*/ 11 w 12"/>
                  <a:gd name="T13" fmla="*/ 41 h 46"/>
                  <a:gd name="T14" fmla="*/ 10 w 12"/>
                  <a:gd name="T15" fmla="*/ 28 h 46"/>
                  <a:gd name="T16" fmla="*/ 11 w 12"/>
                  <a:gd name="T17" fmla="*/ 27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3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0" y="33"/>
                      <a:pt x="10" y="28"/>
                    </a:cubicBezTo>
                    <a:cubicBezTo>
                      <a:pt x="10" y="28"/>
                      <a:pt x="11" y="28"/>
                      <a:pt x="11" y="27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512"/>
              <p:cNvSpPr>
                <a:spLocks/>
              </p:cNvSpPr>
              <p:nvPr/>
            </p:nvSpPr>
            <p:spPr bwMode="auto">
              <a:xfrm>
                <a:off x="587" y="3764"/>
                <a:ext cx="21" cy="53"/>
              </a:xfrm>
              <a:custGeom>
                <a:avLst/>
                <a:gdLst>
                  <a:gd name="T0" fmla="*/ 12 w 12"/>
                  <a:gd name="T1" fmla="*/ 24 h 28"/>
                  <a:gd name="T2" fmla="*/ 4 w 12"/>
                  <a:gd name="T3" fmla="*/ 2 h 28"/>
                  <a:gd name="T4" fmla="*/ 0 w 12"/>
                  <a:gd name="T5" fmla="*/ 3 h 28"/>
                  <a:gd name="T6" fmla="*/ 9 w 12"/>
                  <a:gd name="T7" fmla="*/ 26 h 28"/>
                  <a:gd name="T8" fmla="*/ 12 w 12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4"/>
                    </a:moveTo>
                    <a:cubicBezTo>
                      <a:pt x="8" y="17"/>
                      <a:pt x="6" y="10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2" y="11"/>
                      <a:pt x="5" y="19"/>
                      <a:pt x="9" y="26"/>
                    </a:cubicBezTo>
                    <a:cubicBezTo>
                      <a:pt x="10" y="28"/>
                      <a:pt x="12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513"/>
              <p:cNvSpPr>
                <a:spLocks/>
              </p:cNvSpPr>
              <p:nvPr/>
            </p:nvSpPr>
            <p:spPr bwMode="auto">
              <a:xfrm>
                <a:off x="542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7"/>
                    </a:cubicBezTo>
                    <a:cubicBezTo>
                      <a:pt x="13" y="3"/>
                      <a:pt x="8" y="0"/>
                      <a:pt x="6" y="4"/>
                    </a:cubicBezTo>
                    <a:cubicBezTo>
                      <a:pt x="0" y="17"/>
                      <a:pt x="2" y="28"/>
                      <a:pt x="10" y="40"/>
                    </a:cubicBezTo>
                    <a:cubicBezTo>
                      <a:pt x="12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514"/>
              <p:cNvSpPr>
                <a:spLocks/>
              </p:cNvSpPr>
              <p:nvPr/>
            </p:nvSpPr>
            <p:spPr bwMode="auto">
              <a:xfrm>
                <a:off x="656" y="3768"/>
                <a:ext cx="18" cy="60"/>
              </a:xfrm>
              <a:custGeom>
                <a:avLst/>
                <a:gdLst>
                  <a:gd name="T0" fmla="*/ 3 w 10"/>
                  <a:gd name="T1" fmla="*/ 4 h 32"/>
                  <a:gd name="T2" fmla="*/ 3 w 10"/>
                  <a:gd name="T3" fmla="*/ 28 h 32"/>
                  <a:gd name="T4" fmla="*/ 9 w 10"/>
                  <a:gd name="T5" fmla="*/ 26 h 32"/>
                  <a:gd name="T6" fmla="*/ 9 w 10"/>
                  <a:gd name="T7" fmla="*/ 6 h 32"/>
                  <a:gd name="T8" fmla="*/ 3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3" y="4"/>
                    </a:moveTo>
                    <a:cubicBezTo>
                      <a:pt x="0" y="12"/>
                      <a:pt x="0" y="20"/>
                      <a:pt x="3" y="28"/>
                    </a:cubicBezTo>
                    <a:cubicBezTo>
                      <a:pt x="4" y="32"/>
                      <a:pt x="9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0" name="Freeform 515"/>
              <p:cNvSpPr>
                <a:spLocks/>
              </p:cNvSpPr>
              <p:nvPr/>
            </p:nvSpPr>
            <p:spPr bwMode="auto">
              <a:xfrm>
                <a:off x="876" y="3740"/>
                <a:ext cx="26" cy="94"/>
              </a:xfrm>
              <a:custGeom>
                <a:avLst/>
                <a:gdLst>
                  <a:gd name="T0" fmla="*/ 11 w 15"/>
                  <a:gd name="T1" fmla="*/ 28 h 50"/>
                  <a:gd name="T2" fmla="*/ 14 w 15"/>
                  <a:gd name="T3" fmla="*/ 7 h 50"/>
                  <a:gd name="T4" fmla="*/ 7 w 15"/>
                  <a:gd name="T5" fmla="*/ 5 h 50"/>
                  <a:gd name="T6" fmla="*/ 5 w 15"/>
                  <a:gd name="T7" fmla="*/ 16 h 50"/>
                  <a:gd name="T8" fmla="*/ 4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2" y="21"/>
                      <a:pt x="12" y="13"/>
                      <a:pt x="14" y="7"/>
                    </a:cubicBezTo>
                    <a:cubicBezTo>
                      <a:pt x="15" y="2"/>
                      <a:pt x="8" y="0"/>
                      <a:pt x="7" y="5"/>
                    </a:cubicBezTo>
                    <a:cubicBezTo>
                      <a:pt x="6" y="8"/>
                      <a:pt x="5" y="12"/>
                      <a:pt x="5" y="16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10" y="39"/>
                      <a:pt x="9" y="35"/>
                      <a:pt x="9" y="31"/>
                    </a:cubicBezTo>
                    <a:cubicBezTo>
                      <a:pt x="10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516"/>
              <p:cNvSpPr>
                <a:spLocks/>
              </p:cNvSpPr>
              <p:nvPr/>
            </p:nvSpPr>
            <p:spPr bwMode="auto">
              <a:xfrm>
                <a:off x="913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517"/>
              <p:cNvSpPr>
                <a:spLocks/>
              </p:cNvSpPr>
              <p:nvPr/>
            </p:nvSpPr>
            <p:spPr bwMode="auto">
              <a:xfrm>
                <a:off x="924" y="3760"/>
                <a:ext cx="35" cy="96"/>
              </a:xfrm>
              <a:custGeom>
                <a:avLst/>
                <a:gdLst>
                  <a:gd name="T0" fmla="*/ 18 w 20"/>
                  <a:gd name="T1" fmla="*/ 44 h 51"/>
                  <a:gd name="T2" fmla="*/ 13 w 20"/>
                  <a:gd name="T3" fmla="*/ 12 h 51"/>
                  <a:gd name="T4" fmla="*/ 12 w 20"/>
                  <a:gd name="T5" fmla="*/ 12 h 51"/>
                  <a:gd name="T6" fmla="*/ 12 w 20"/>
                  <a:gd name="T7" fmla="*/ 4 h 51"/>
                  <a:gd name="T8" fmla="*/ 8 w 20"/>
                  <a:gd name="T9" fmla="*/ 4 h 51"/>
                  <a:gd name="T10" fmla="*/ 8 w 20"/>
                  <a:gd name="T11" fmla="*/ 11 h 51"/>
                  <a:gd name="T12" fmla="*/ 7 w 20"/>
                  <a:gd name="T13" fmla="*/ 12 h 51"/>
                  <a:gd name="T14" fmla="*/ 6 w 20"/>
                  <a:gd name="T15" fmla="*/ 20 h 51"/>
                  <a:gd name="T16" fmla="*/ 5 w 20"/>
                  <a:gd name="T17" fmla="*/ 21 h 51"/>
                  <a:gd name="T18" fmla="*/ 1 w 20"/>
                  <a:gd name="T19" fmla="*/ 37 h 51"/>
                  <a:gd name="T20" fmla="*/ 3 w 20"/>
                  <a:gd name="T21" fmla="*/ 38 h 51"/>
                  <a:gd name="T22" fmla="*/ 6 w 20"/>
                  <a:gd name="T23" fmla="*/ 23 h 51"/>
                  <a:gd name="T24" fmla="*/ 10 w 20"/>
                  <a:gd name="T25" fmla="*/ 47 h 51"/>
                  <a:gd name="T26" fmla="*/ 18 w 20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1">
                    <a:moveTo>
                      <a:pt x="18" y="44"/>
                    </a:moveTo>
                    <a:cubicBezTo>
                      <a:pt x="14" y="34"/>
                      <a:pt x="14" y="23"/>
                      <a:pt x="13" y="12"/>
                    </a:cubicBezTo>
                    <a:cubicBezTo>
                      <a:pt x="13" y="12"/>
                      <a:pt x="12" y="12"/>
                      <a:pt x="12" y="12"/>
                    </a:cubicBezTo>
                    <a:cubicBezTo>
                      <a:pt x="12" y="9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9"/>
                      <a:pt x="8" y="11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7" y="15"/>
                      <a:pt x="7" y="18"/>
                      <a:pt x="6" y="20"/>
                    </a:cubicBezTo>
                    <a:cubicBezTo>
                      <a:pt x="6" y="20"/>
                      <a:pt x="5" y="20"/>
                      <a:pt x="5" y="21"/>
                    </a:cubicBezTo>
                    <a:cubicBezTo>
                      <a:pt x="3" y="26"/>
                      <a:pt x="2" y="32"/>
                      <a:pt x="1" y="37"/>
                    </a:cubicBezTo>
                    <a:cubicBezTo>
                      <a:pt x="0" y="38"/>
                      <a:pt x="2" y="39"/>
                      <a:pt x="3" y="38"/>
                    </a:cubicBezTo>
                    <a:cubicBezTo>
                      <a:pt x="4" y="33"/>
                      <a:pt x="5" y="28"/>
                      <a:pt x="6" y="23"/>
                    </a:cubicBezTo>
                    <a:cubicBezTo>
                      <a:pt x="6" y="31"/>
                      <a:pt x="7" y="39"/>
                      <a:pt x="10" y="47"/>
                    </a:cubicBezTo>
                    <a:cubicBezTo>
                      <a:pt x="12" y="51"/>
                      <a:pt x="20" y="50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518"/>
              <p:cNvSpPr>
                <a:spLocks/>
              </p:cNvSpPr>
              <p:nvPr/>
            </p:nvSpPr>
            <p:spPr bwMode="auto">
              <a:xfrm>
                <a:off x="968" y="3806"/>
                <a:ext cx="10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1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6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4" name="Freeform 519"/>
              <p:cNvSpPr>
                <a:spLocks/>
              </p:cNvSpPr>
              <p:nvPr/>
            </p:nvSpPr>
            <p:spPr bwMode="auto">
              <a:xfrm>
                <a:off x="980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10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9" y="25"/>
                      <a:pt x="9" y="15"/>
                      <a:pt x="10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520"/>
              <p:cNvSpPr>
                <a:spLocks/>
              </p:cNvSpPr>
              <p:nvPr/>
            </p:nvSpPr>
            <p:spPr bwMode="auto">
              <a:xfrm>
                <a:off x="998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1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7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9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521"/>
              <p:cNvSpPr>
                <a:spLocks/>
              </p:cNvSpPr>
              <p:nvPr/>
            </p:nvSpPr>
            <p:spPr bwMode="auto">
              <a:xfrm>
                <a:off x="963" y="3744"/>
                <a:ext cx="14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7"/>
                      <a:pt x="8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7" name="Freeform 522"/>
              <p:cNvSpPr>
                <a:spLocks/>
              </p:cNvSpPr>
              <p:nvPr/>
            </p:nvSpPr>
            <p:spPr bwMode="auto">
              <a:xfrm>
                <a:off x="1023" y="3759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5" y="5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8" name="Freeform 523"/>
              <p:cNvSpPr>
                <a:spLocks/>
              </p:cNvSpPr>
              <p:nvPr/>
            </p:nvSpPr>
            <p:spPr bwMode="auto">
              <a:xfrm>
                <a:off x="1064" y="3791"/>
                <a:ext cx="14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1"/>
                      <a:pt x="7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9" name="Freeform 524"/>
              <p:cNvSpPr>
                <a:spLocks/>
              </p:cNvSpPr>
              <p:nvPr/>
            </p:nvSpPr>
            <p:spPr bwMode="auto">
              <a:xfrm>
                <a:off x="1124" y="3738"/>
                <a:ext cx="25" cy="99"/>
              </a:xfrm>
              <a:custGeom>
                <a:avLst/>
                <a:gdLst>
                  <a:gd name="T0" fmla="*/ 11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8 w 14"/>
                  <a:gd name="T13" fmla="*/ 51 h 53"/>
                  <a:gd name="T14" fmla="*/ 13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1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6" y="48"/>
                      <a:pt x="7" y="50"/>
                      <a:pt x="8" y="51"/>
                    </a:cubicBezTo>
                    <a:cubicBezTo>
                      <a:pt x="9" y="53"/>
                      <a:pt x="14" y="52"/>
                      <a:pt x="13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0" name="Freeform 525"/>
              <p:cNvSpPr>
                <a:spLocks/>
              </p:cNvSpPr>
              <p:nvPr/>
            </p:nvSpPr>
            <p:spPr bwMode="auto">
              <a:xfrm>
                <a:off x="1154" y="3738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3 h 47"/>
                  <a:gd name="T4" fmla="*/ 6 w 16"/>
                  <a:gd name="T5" fmla="*/ 43 h 47"/>
                  <a:gd name="T6" fmla="*/ 15 w 16"/>
                  <a:gd name="T7" fmla="*/ 3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8"/>
                      <a:pt x="0" y="43"/>
                    </a:cubicBezTo>
                    <a:cubicBezTo>
                      <a:pt x="0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6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1" name="Freeform 526"/>
              <p:cNvSpPr>
                <a:spLocks/>
              </p:cNvSpPr>
              <p:nvPr/>
            </p:nvSpPr>
            <p:spPr bwMode="auto">
              <a:xfrm>
                <a:off x="1188" y="3753"/>
                <a:ext cx="14" cy="83"/>
              </a:xfrm>
              <a:custGeom>
                <a:avLst/>
                <a:gdLst>
                  <a:gd name="T0" fmla="*/ 7 w 8"/>
                  <a:gd name="T1" fmla="*/ 3 h 44"/>
                  <a:gd name="T2" fmla="*/ 3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1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7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1" y="33"/>
                    </a:cubicBezTo>
                    <a:cubicBezTo>
                      <a:pt x="1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7" y="44"/>
                      <a:pt x="7" y="41"/>
                    </a:cubicBezTo>
                    <a:cubicBezTo>
                      <a:pt x="8" y="28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2" name="Freeform 527"/>
              <p:cNvSpPr>
                <a:spLocks/>
              </p:cNvSpPr>
              <p:nvPr/>
            </p:nvSpPr>
            <p:spPr bwMode="auto">
              <a:xfrm>
                <a:off x="1227" y="3730"/>
                <a:ext cx="33" cy="92"/>
              </a:xfrm>
              <a:custGeom>
                <a:avLst/>
                <a:gdLst>
                  <a:gd name="T0" fmla="*/ 18 w 19"/>
                  <a:gd name="T1" fmla="*/ 45 h 49"/>
                  <a:gd name="T2" fmla="*/ 16 w 19"/>
                  <a:gd name="T3" fmla="*/ 18 h 49"/>
                  <a:gd name="T4" fmla="*/ 10 w 19"/>
                  <a:gd name="T5" fmla="*/ 16 h 49"/>
                  <a:gd name="T6" fmla="*/ 10 w 19"/>
                  <a:gd name="T7" fmla="*/ 16 h 49"/>
                  <a:gd name="T8" fmla="*/ 9 w 19"/>
                  <a:gd name="T9" fmla="*/ 16 h 49"/>
                  <a:gd name="T10" fmla="*/ 10 w 19"/>
                  <a:gd name="T11" fmla="*/ 4 h 49"/>
                  <a:gd name="T12" fmla="*/ 4 w 19"/>
                  <a:gd name="T13" fmla="*/ 4 h 49"/>
                  <a:gd name="T14" fmla="*/ 1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9 w 19"/>
                  <a:gd name="T23" fmla="*/ 43 h 49"/>
                  <a:gd name="T24" fmla="*/ 9 w 19"/>
                  <a:gd name="T25" fmla="*/ 43 h 49"/>
                  <a:gd name="T26" fmla="*/ 9 w 19"/>
                  <a:gd name="T27" fmla="*/ 45 h 49"/>
                  <a:gd name="T28" fmla="*/ 13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5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3" y="12"/>
                      <a:pt x="2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2" y="48"/>
                      <a:pt x="8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3" name="Freeform 528"/>
              <p:cNvSpPr>
                <a:spLocks/>
              </p:cNvSpPr>
              <p:nvPr/>
            </p:nvSpPr>
            <p:spPr bwMode="auto">
              <a:xfrm>
                <a:off x="1292" y="3760"/>
                <a:ext cx="11" cy="61"/>
              </a:xfrm>
              <a:custGeom>
                <a:avLst/>
                <a:gdLst>
                  <a:gd name="T0" fmla="*/ 5 w 6"/>
                  <a:gd name="T1" fmla="*/ 3 h 32"/>
                  <a:gd name="T2" fmla="*/ 0 w 6"/>
                  <a:gd name="T3" fmla="*/ 3 h 32"/>
                  <a:gd name="T4" fmla="*/ 0 w 6"/>
                  <a:gd name="T5" fmla="*/ 29 h 32"/>
                  <a:gd name="T6" fmla="*/ 5 w 6"/>
                  <a:gd name="T7" fmla="*/ 29 h 32"/>
                  <a:gd name="T8" fmla="*/ 5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6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4" name="Freeform 529"/>
              <p:cNvSpPr>
                <a:spLocks/>
              </p:cNvSpPr>
              <p:nvPr/>
            </p:nvSpPr>
            <p:spPr bwMode="auto">
              <a:xfrm>
                <a:off x="1319" y="3753"/>
                <a:ext cx="25" cy="77"/>
              </a:xfrm>
              <a:custGeom>
                <a:avLst/>
                <a:gdLst>
                  <a:gd name="T0" fmla="*/ 8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6 w 14"/>
                  <a:gd name="T11" fmla="*/ 37 h 41"/>
                  <a:gd name="T12" fmla="*/ 11 w 14"/>
                  <a:gd name="T13" fmla="*/ 37 h 41"/>
                  <a:gd name="T14" fmla="*/ 14 w 14"/>
                  <a:gd name="T15" fmla="*/ 10 h 41"/>
                  <a:gd name="T16" fmla="*/ 8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6" y="37"/>
                    </a:cubicBezTo>
                    <a:cubicBezTo>
                      <a:pt x="6" y="41"/>
                      <a:pt x="10" y="41"/>
                      <a:pt x="11" y="37"/>
                    </a:cubicBezTo>
                    <a:cubicBezTo>
                      <a:pt x="12" y="28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5" name="Freeform 530"/>
              <p:cNvSpPr>
                <a:spLocks/>
              </p:cNvSpPr>
              <p:nvPr/>
            </p:nvSpPr>
            <p:spPr bwMode="auto">
              <a:xfrm>
                <a:off x="1351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6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6" y="7"/>
                      <a:pt x="6" y="9"/>
                      <a:pt x="6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3" y="21"/>
                      <a:pt x="1" y="23"/>
                    </a:cubicBezTo>
                    <a:cubicBezTo>
                      <a:pt x="0" y="25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5"/>
                      <a:pt x="13" y="20"/>
                      <a:pt x="14" y="6"/>
                    </a:cubicBezTo>
                    <a:cubicBezTo>
                      <a:pt x="15" y="1"/>
                      <a:pt x="7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6" name="Freeform 531"/>
              <p:cNvSpPr>
                <a:spLocks/>
              </p:cNvSpPr>
              <p:nvPr/>
            </p:nvSpPr>
            <p:spPr bwMode="auto">
              <a:xfrm>
                <a:off x="1269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4 w 12"/>
                  <a:gd name="T5" fmla="*/ 3 h 46"/>
                  <a:gd name="T6" fmla="*/ 5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8" y="4"/>
                      <a:pt x="7" y="2"/>
                    </a:cubicBezTo>
                    <a:cubicBezTo>
                      <a:pt x="7" y="0"/>
                      <a:pt x="3" y="1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7" name="Freeform 532"/>
              <p:cNvSpPr>
                <a:spLocks/>
              </p:cNvSpPr>
              <p:nvPr/>
            </p:nvSpPr>
            <p:spPr bwMode="auto">
              <a:xfrm>
                <a:off x="1101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1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3" y="11"/>
                      <a:pt x="6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Freeform 533"/>
              <p:cNvSpPr>
                <a:spLocks/>
              </p:cNvSpPr>
              <p:nvPr/>
            </p:nvSpPr>
            <p:spPr bwMode="auto">
              <a:xfrm>
                <a:off x="1056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7"/>
                    </a:cubicBezTo>
                    <a:cubicBezTo>
                      <a:pt x="14" y="3"/>
                      <a:pt x="8" y="0"/>
                      <a:pt x="6" y="4"/>
                    </a:cubicBezTo>
                    <a:cubicBezTo>
                      <a:pt x="0" y="17"/>
                      <a:pt x="3" y="28"/>
                      <a:pt x="10" y="40"/>
                    </a:cubicBezTo>
                    <a:cubicBezTo>
                      <a:pt x="13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9" name="Freeform 534"/>
              <p:cNvSpPr>
                <a:spLocks/>
              </p:cNvSpPr>
              <p:nvPr/>
            </p:nvSpPr>
            <p:spPr bwMode="auto">
              <a:xfrm>
                <a:off x="1172" y="3768"/>
                <a:ext cx="17" cy="60"/>
              </a:xfrm>
              <a:custGeom>
                <a:avLst/>
                <a:gdLst>
                  <a:gd name="T0" fmla="*/ 2 w 10"/>
                  <a:gd name="T1" fmla="*/ 4 h 32"/>
                  <a:gd name="T2" fmla="*/ 2 w 10"/>
                  <a:gd name="T3" fmla="*/ 28 h 32"/>
                  <a:gd name="T4" fmla="*/ 9 w 10"/>
                  <a:gd name="T5" fmla="*/ 26 h 32"/>
                  <a:gd name="T6" fmla="*/ 9 w 10"/>
                  <a:gd name="T7" fmla="*/ 6 h 32"/>
                  <a:gd name="T8" fmla="*/ 2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2" y="4"/>
                    </a:moveTo>
                    <a:cubicBezTo>
                      <a:pt x="0" y="12"/>
                      <a:pt x="0" y="20"/>
                      <a:pt x="2" y="28"/>
                    </a:cubicBezTo>
                    <a:cubicBezTo>
                      <a:pt x="4" y="32"/>
                      <a:pt x="9" y="30"/>
                      <a:pt x="9" y="26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Freeform 535"/>
              <p:cNvSpPr>
                <a:spLocks/>
              </p:cNvSpPr>
              <p:nvPr/>
            </p:nvSpPr>
            <p:spPr bwMode="auto">
              <a:xfrm>
                <a:off x="1391" y="3740"/>
                <a:ext cx="27" cy="94"/>
              </a:xfrm>
              <a:custGeom>
                <a:avLst/>
                <a:gdLst>
                  <a:gd name="T0" fmla="*/ 11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5 w 15"/>
                  <a:gd name="T7" fmla="*/ 16 h 50"/>
                  <a:gd name="T8" fmla="*/ 3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8" y="0"/>
                      <a:pt x="6" y="5"/>
                    </a:cubicBezTo>
                    <a:cubicBezTo>
                      <a:pt x="5" y="8"/>
                      <a:pt x="5" y="12"/>
                      <a:pt x="5" y="16"/>
                    </a:cubicBezTo>
                    <a:cubicBezTo>
                      <a:pt x="4" y="16"/>
                      <a:pt x="4" y="16"/>
                      <a:pt x="3" y="17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9" y="39"/>
                      <a:pt x="9" y="35"/>
                      <a:pt x="8" y="31"/>
                    </a:cubicBezTo>
                    <a:cubicBezTo>
                      <a:pt x="10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1" name="Freeform 536"/>
              <p:cNvSpPr>
                <a:spLocks/>
              </p:cNvSpPr>
              <p:nvPr/>
            </p:nvSpPr>
            <p:spPr bwMode="auto">
              <a:xfrm>
                <a:off x="1429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Freeform 537"/>
              <p:cNvSpPr>
                <a:spLocks/>
              </p:cNvSpPr>
              <p:nvPr/>
            </p:nvSpPr>
            <p:spPr bwMode="auto">
              <a:xfrm>
                <a:off x="1439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2 w 19"/>
                  <a:gd name="T5" fmla="*/ 12 h 51"/>
                  <a:gd name="T6" fmla="*/ 12 w 19"/>
                  <a:gd name="T7" fmla="*/ 4 h 51"/>
                  <a:gd name="T8" fmla="*/ 7 w 19"/>
                  <a:gd name="T9" fmla="*/ 4 h 51"/>
                  <a:gd name="T10" fmla="*/ 8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6 w 19"/>
                  <a:gd name="T23" fmla="*/ 23 h 51"/>
                  <a:gd name="T24" fmla="*/ 10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4" y="2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8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5" y="20"/>
                      <a:pt x="4" y="21"/>
                    </a:cubicBezTo>
                    <a:cubicBezTo>
                      <a:pt x="3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4" y="33"/>
                      <a:pt x="5" y="28"/>
                      <a:pt x="6" y="23"/>
                    </a:cubicBezTo>
                    <a:cubicBezTo>
                      <a:pt x="6" y="31"/>
                      <a:pt x="7" y="39"/>
                      <a:pt x="10" y="47"/>
                    </a:cubicBezTo>
                    <a:cubicBezTo>
                      <a:pt x="12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3" name="Freeform 538"/>
              <p:cNvSpPr>
                <a:spLocks/>
              </p:cNvSpPr>
              <p:nvPr/>
            </p:nvSpPr>
            <p:spPr bwMode="auto">
              <a:xfrm>
                <a:off x="1484" y="3806"/>
                <a:ext cx="10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5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Freeform 539"/>
              <p:cNvSpPr>
                <a:spLocks/>
              </p:cNvSpPr>
              <p:nvPr/>
            </p:nvSpPr>
            <p:spPr bwMode="auto">
              <a:xfrm>
                <a:off x="1496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9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8" y="15"/>
                      <a:pt x="9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5" name="Freeform 540"/>
              <p:cNvSpPr>
                <a:spLocks/>
              </p:cNvSpPr>
              <p:nvPr/>
            </p:nvSpPr>
            <p:spPr bwMode="auto">
              <a:xfrm>
                <a:off x="1512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5 w 17"/>
                  <a:gd name="T3" fmla="*/ 12 h 57"/>
                  <a:gd name="T4" fmla="*/ 5 w 17"/>
                  <a:gd name="T5" fmla="*/ 11 h 57"/>
                  <a:gd name="T6" fmla="*/ 2 w 17"/>
                  <a:gd name="T7" fmla="*/ 12 h 57"/>
                  <a:gd name="T8" fmla="*/ 3 w 17"/>
                  <a:gd name="T9" fmla="*/ 20 h 57"/>
                  <a:gd name="T10" fmla="*/ 7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6" y="10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1" y="10"/>
                      <a:pt x="2" y="12"/>
                    </a:cubicBezTo>
                    <a:cubicBezTo>
                      <a:pt x="2" y="15"/>
                      <a:pt x="2" y="17"/>
                      <a:pt x="3" y="20"/>
                    </a:cubicBezTo>
                    <a:cubicBezTo>
                      <a:pt x="0" y="31"/>
                      <a:pt x="1" y="44"/>
                      <a:pt x="7" y="54"/>
                    </a:cubicBezTo>
                    <a:cubicBezTo>
                      <a:pt x="8" y="57"/>
                      <a:pt x="13" y="56"/>
                      <a:pt x="12" y="53"/>
                    </a:cubicBezTo>
                    <a:cubicBezTo>
                      <a:pt x="12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Freeform 541"/>
              <p:cNvSpPr>
                <a:spLocks/>
              </p:cNvSpPr>
              <p:nvPr/>
            </p:nvSpPr>
            <p:spPr bwMode="auto">
              <a:xfrm>
                <a:off x="1478" y="3744"/>
                <a:ext cx="15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7"/>
                      <a:pt x="7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7" name="Freeform 542"/>
              <p:cNvSpPr>
                <a:spLocks/>
              </p:cNvSpPr>
              <p:nvPr/>
            </p:nvSpPr>
            <p:spPr bwMode="auto">
              <a:xfrm>
                <a:off x="1539" y="3759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9" y="28"/>
                      <a:pt x="9" y="18"/>
                      <a:pt x="13" y="10"/>
                    </a:cubicBezTo>
                    <a:cubicBezTo>
                      <a:pt x="15" y="5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Freeform 543"/>
              <p:cNvSpPr>
                <a:spLocks/>
              </p:cNvSpPr>
              <p:nvPr/>
            </p:nvSpPr>
            <p:spPr bwMode="auto">
              <a:xfrm>
                <a:off x="1579" y="3791"/>
                <a:ext cx="15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9" name="Freeform 544"/>
              <p:cNvSpPr>
                <a:spLocks/>
              </p:cNvSpPr>
              <p:nvPr/>
            </p:nvSpPr>
            <p:spPr bwMode="auto">
              <a:xfrm>
                <a:off x="1640" y="3738"/>
                <a:ext cx="24" cy="99"/>
              </a:xfrm>
              <a:custGeom>
                <a:avLst/>
                <a:gdLst>
                  <a:gd name="T0" fmla="*/ 10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7 w 14"/>
                  <a:gd name="T13" fmla="*/ 51 h 53"/>
                  <a:gd name="T14" fmla="*/ 12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0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6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Freeform 545"/>
              <p:cNvSpPr>
                <a:spLocks/>
              </p:cNvSpPr>
              <p:nvPr/>
            </p:nvSpPr>
            <p:spPr bwMode="auto">
              <a:xfrm>
                <a:off x="1668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7 w 17"/>
                  <a:gd name="T5" fmla="*/ 43 h 47"/>
                  <a:gd name="T6" fmla="*/ 16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7" y="47"/>
                      <a:pt x="7" y="43"/>
                    </a:cubicBezTo>
                    <a:cubicBezTo>
                      <a:pt x="8" y="29"/>
                      <a:pt x="9" y="16"/>
                      <a:pt x="16" y="3"/>
                    </a:cubicBezTo>
                    <a:cubicBezTo>
                      <a:pt x="17" y="1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546"/>
              <p:cNvSpPr>
                <a:spLocks/>
              </p:cNvSpPr>
              <p:nvPr/>
            </p:nvSpPr>
            <p:spPr bwMode="auto">
              <a:xfrm>
                <a:off x="1703" y="3753"/>
                <a:ext cx="15" cy="83"/>
              </a:xfrm>
              <a:custGeom>
                <a:avLst/>
                <a:gdLst>
                  <a:gd name="T0" fmla="*/ 6 w 8"/>
                  <a:gd name="T1" fmla="*/ 3 h 44"/>
                  <a:gd name="T2" fmla="*/ 2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0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6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6" y="44"/>
                      <a:pt x="7" y="41"/>
                    </a:cubicBezTo>
                    <a:cubicBezTo>
                      <a:pt x="8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Freeform 547"/>
              <p:cNvSpPr>
                <a:spLocks/>
              </p:cNvSpPr>
              <p:nvPr/>
            </p:nvSpPr>
            <p:spPr bwMode="auto">
              <a:xfrm>
                <a:off x="1742" y="3730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548"/>
              <p:cNvSpPr>
                <a:spLocks/>
              </p:cNvSpPr>
              <p:nvPr/>
            </p:nvSpPr>
            <p:spPr bwMode="auto">
              <a:xfrm>
                <a:off x="1808" y="3760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Freeform 549"/>
              <p:cNvSpPr>
                <a:spLocks/>
              </p:cNvSpPr>
              <p:nvPr/>
            </p:nvSpPr>
            <p:spPr bwMode="auto">
              <a:xfrm>
                <a:off x="1835" y="3753"/>
                <a:ext cx="24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550"/>
              <p:cNvSpPr>
                <a:spLocks/>
              </p:cNvSpPr>
              <p:nvPr/>
            </p:nvSpPr>
            <p:spPr bwMode="auto">
              <a:xfrm>
                <a:off x="1865" y="3751"/>
                <a:ext cx="28" cy="98"/>
              </a:xfrm>
              <a:custGeom>
                <a:avLst/>
                <a:gdLst>
                  <a:gd name="T0" fmla="*/ 7 w 16"/>
                  <a:gd name="T1" fmla="*/ 5 h 52"/>
                  <a:gd name="T2" fmla="*/ 6 w 16"/>
                  <a:gd name="T3" fmla="*/ 12 h 52"/>
                  <a:gd name="T4" fmla="*/ 3 w 16"/>
                  <a:gd name="T5" fmla="*/ 14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6 h 52"/>
                  <a:gd name="T16" fmla="*/ 7 w 16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5"/>
                    </a:moveTo>
                    <a:cubicBezTo>
                      <a:pt x="7" y="7"/>
                      <a:pt x="7" y="9"/>
                      <a:pt x="6" y="12"/>
                    </a:cubicBezTo>
                    <a:cubicBezTo>
                      <a:pt x="5" y="11"/>
                      <a:pt x="3" y="12"/>
                      <a:pt x="3" y="14"/>
                    </a:cubicBezTo>
                    <a:cubicBezTo>
                      <a:pt x="3" y="17"/>
                      <a:pt x="3" y="21"/>
                      <a:pt x="1" y="23"/>
                    </a:cubicBezTo>
                    <a:cubicBezTo>
                      <a:pt x="0" y="25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6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Freeform 551"/>
              <p:cNvSpPr>
                <a:spLocks/>
              </p:cNvSpPr>
              <p:nvPr/>
            </p:nvSpPr>
            <p:spPr bwMode="auto">
              <a:xfrm>
                <a:off x="1785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0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0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552"/>
              <p:cNvSpPr>
                <a:spLocks/>
              </p:cNvSpPr>
              <p:nvPr/>
            </p:nvSpPr>
            <p:spPr bwMode="auto">
              <a:xfrm>
                <a:off x="1617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0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3" y="11"/>
                      <a:pt x="5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8" name="Freeform 553"/>
              <p:cNvSpPr>
                <a:spLocks/>
              </p:cNvSpPr>
              <p:nvPr/>
            </p:nvSpPr>
            <p:spPr bwMode="auto">
              <a:xfrm>
                <a:off x="1572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7"/>
                    </a:cubicBezTo>
                    <a:cubicBezTo>
                      <a:pt x="14" y="3"/>
                      <a:pt x="8" y="0"/>
                      <a:pt x="6" y="4"/>
                    </a:cubicBezTo>
                    <a:cubicBezTo>
                      <a:pt x="0" y="17"/>
                      <a:pt x="3" y="28"/>
                      <a:pt x="10" y="40"/>
                    </a:cubicBezTo>
                    <a:cubicBezTo>
                      <a:pt x="12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554"/>
              <p:cNvSpPr>
                <a:spLocks/>
              </p:cNvSpPr>
              <p:nvPr/>
            </p:nvSpPr>
            <p:spPr bwMode="auto">
              <a:xfrm>
                <a:off x="1686" y="3768"/>
                <a:ext cx="19" cy="60"/>
              </a:xfrm>
              <a:custGeom>
                <a:avLst/>
                <a:gdLst>
                  <a:gd name="T0" fmla="*/ 3 w 11"/>
                  <a:gd name="T1" fmla="*/ 4 h 32"/>
                  <a:gd name="T2" fmla="*/ 3 w 11"/>
                  <a:gd name="T3" fmla="*/ 28 h 32"/>
                  <a:gd name="T4" fmla="*/ 9 w 11"/>
                  <a:gd name="T5" fmla="*/ 26 h 32"/>
                  <a:gd name="T6" fmla="*/ 9 w 11"/>
                  <a:gd name="T7" fmla="*/ 6 h 32"/>
                  <a:gd name="T8" fmla="*/ 3 w 11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2">
                    <a:moveTo>
                      <a:pt x="3" y="4"/>
                    </a:moveTo>
                    <a:cubicBezTo>
                      <a:pt x="0" y="12"/>
                      <a:pt x="1" y="20"/>
                      <a:pt x="3" y="28"/>
                    </a:cubicBezTo>
                    <a:cubicBezTo>
                      <a:pt x="4" y="32"/>
                      <a:pt x="10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0" name="Freeform 555"/>
              <p:cNvSpPr>
                <a:spLocks/>
              </p:cNvSpPr>
              <p:nvPr/>
            </p:nvSpPr>
            <p:spPr bwMode="auto">
              <a:xfrm>
                <a:off x="1907" y="3740"/>
                <a:ext cx="27" cy="94"/>
              </a:xfrm>
              <a:custGeom>
                <a:avLst/>
                <a:gdLst>
                  <a:gd name="T0" fmla="*/ 10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4 w 15"/>
                  <a:gd name="T7" fmla="*/ 16 h 50"/>
                  <a:gd name="T8" fmla="*/ 3 w 15"/>
                  <a:gd name="T9" fmla="*/ 17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0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7" y="0"/>
                      <a:pt x="6" y="5"/>
                    </a:cubicBezTo>
                    <a:cubicBezTo>
                      <a:pt x="5" y="8"/>
                      <a:pt x="4" y="12"/>
                      <a:pt x="4" y="16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7"/>
                      <a:pt x="11" y="42"/>
                    </a:cubicBezTo>
                    <a:cubicBezTo>
                      <a:pt x="9" y="39"/>
                      <a:pt x="8" y="35"/>
                      <a:pt x="8" y="31"/>
                    </a:cubicBezTo>
                    <a:cubicBezTo>
                      <a:pt x="9" y="31"/>
                      <a:pt x="10" y="30"/>
                      <a:pt x="10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Freeform 556"/>
              <p:cNvSpPr>
                <a:spLocks/>
              </p:cNvSpPr>
              <p:nvPr/>
            </p:nvSpPr>
            <p:spPr bwMode="auto">
              <a:xfrm>
                <a:off x="1945" y="3766"/>
                <a:ext cx="14" cy="58"/>
              </a:xfrm>
              <a:custGeom>
                <a:avLst/>
                <a:gdLst>
                  <a:gd name="T0" fmla="*/ 5 w 8"/>
                  <a:gd name="T1" fmla="*/ 3 h 31"/>
                  <a:gd name="T2" fmla="*/ 0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5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5" y="3"/>
                    </a:moveTo>
                    <a:cubicBezTo>
                      <a:pt x="5" y="0"/>
                      <a:pt x="0" y="1"/>
                      <a:pt x="0" y="4"/>
                    </a:cubicBezTo>
                    <a:cubicBezTo>
                      <a:pt x="2" y="12"/>
                      <a:pt x="2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7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2" name="Freeform 557"/>
              <p:cNvSpPr>
                <a:spLocks/>
              </p:cNvSpPr>
              <p:nvPr/>
            </p:nvSpPr>
            <p:spPr bwMode="auto">
              <a:xfrm>
                <a:off x="1955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1 w 19"/>
                  <a:gd name="T5" fmla="*/ 12 h 51"/>
                  <a:gd name="T6" fmla="*/ 11 w 19"/>
                  <a:gd name="T7" fmla="*/ 4 h 51"/>
                  <a:gd name="T8" fmla="*/ 7 w 19"/>
                  <a:gd name="T9" fmla="*/ 4 h 51"/>
                  <a:gd name="T10" fmla="*/ 7 w 19"/>
                  <a:gd name="T11" fmla="*/ 11 h 51"/>
                  <a:gd name="T12" fmla="*/ 6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5 w 19"/>
                  <a:gd name="T23" fmla="*/ 23 h 51"/>
                  <a:gd name="T24" fmla="*/ 9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3" y="23"/>
                      <a:pt x="12" y="12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9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7" y="11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4" y="20"/>
                      <a:pt x="4" y="21"/>
                    </a:cubicBezTo>
                    <a:cubicBezTo>
                      <a:pt x="2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3" y="33"/>
                      <a:pt x="4" y="28"/>
                      <a:pt x="5" y="23"/>
                    </a:cubicBezTo>
                    <a:cubicBezTo>
                      <a:pt x="5" y="31"/>
                      <a:pt x="6" y="39"/>
                      <a:pt x="9" y="47"/>
                    </a:cubicBezTo>
                    <a:cubicBezTo>
                      <a:pt x="11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Freeform 558"/>
              <p:cNvSpPr>
                <a:spLocks/>
              </p:cNvSpPr>
              <p:nvPr/>
            </p:nvSpPr>
            <p:spPr bwMode="auto">
              <a:xfrm>
                <a:off x="1998" y="3806"/>
                <a:ext cx="12" cy="52"/>
              </a:xfrm>
              <a:custGeom>
                <a:avLst/>
                <a:gdLst>
                  <a:gd name="T0" fmla="*/ 6 w 7"/>
                  <a:gd name="T1" fmla="*/ 3 h 28"/>
                  <a:gd name="T2" fmla="*/ 1 w 7"/>
                  <a:gd name="T3" fmla="*/ 2 h 28"/>
                  <a:gd name="T4" fmla="*/ 0 w 7"/>
                  <a:gd name="T5" fmla="*/ 24 h 28"/>
                  <a:gd name="T6" fmla="*/ 7 w 7"/>
                  <a:gd name="T7" fmla="*/ 24 h 28"/>
                  <a:gd name="T8" fmla="*/ 6 w 7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6" y="3"/>
                    </a:moveTo>
                    <a:cubicBezTo>
                      <a:pt x="5" y="1"/>
                      <a:pt x="2" y="0"/>
                      <a:pt x="1" y="2"/>
                    </a:cubicBezTo>
                    <a:cubicBezTo>
                      <a:pt x="1" y="10"/>
                      <a:pt x="0" y="20"/>
                      <a:pt x="0" y="24"/>
                    </a:cubicBezTo>
                    <a:cubicBezTo>
                      <a:pt x="0" y="28"/>
                      <a:pt x="7" y="28"/>
                      <a:pt x="7" y="24"/>
                    </a:cubicBezTo>
                    <a:cubicBezTo>
                      <a:pt x="7" y="20"/>
                      <a:pt x="6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4" name="Freeform 559"/>
              <p:cNvSpPr>
                <a:spLocks/>
              </p:cNvSpPr>
              <p:nvPr/>
            </p:nvSpPr>
            <p:spPr bwMode="auto">
              <a:xfrm>
                <a:off x="2010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1 w 10"/>
                  <a:gd name="T3" fmla="*/ 35 h 41"/>
                  <a:gd name="T4" fmla="*/ 9 w 10"/>
                  <a:gd name="T5" fmla="*/ 35 h 41"/>
                  <a:gd name="T6" fmla="*/ 10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1" y="14"/>
                      <a:pt x="0" y="25"/>
                      <a:pt x="1" y="35"/>
                    </a:cubicBezTo>
                    <a:cubicBezTo>
                      <a:pt x="1" y="41"/>
                      <a:pt x="9" y="41"/>
                      <a:pt x="9" y="35"/>
                    </a:cubicBezTo>
                    <a:cubicBezTo>
                      <a:pt x="9" y="25"/>
                      <a:pt x="9" y="15"/>
                      <a:pt x="10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Freeform 560"/>
              <p:cNvSpPr>
                <a:spLocks/>
              </p:cNvSpPr>
              <p:nvPr/>
            </p:nvSpPr>
            <p:spPr bwMode="auto">
              <a:xfrm>
                <a:off x="2028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2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8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6" name="Freeform 561"/>
              <p:cNvSpPr>
                <a:spLocks/>
              </p:cNvSpPr>
              <p:nvPr/>
            </p:nvSpPr>
            <p:spPr bwMode="auto">
              <a:xfrm>
                <a:off x="1992" y="3744"/>
                <a:ext cx="15" cy="69"/>
              </a:xfrm>
              <a:custGeom>
                <a:avLst/>
                <a:gdLst>
                  <a:gd name="T0" fmla="*/ 0 w 8"/>
                  <a:gd name="T1" fmla="*/ 6 h 37"/>
                  <a:gd name="T2" fmla="*/ 1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7"/>
                      <a:pt x="8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Freeform 562"/>
              <p:cNvSpPr>
                <a:spLocks/>
              </p:cNvSpPr>
              <p:nvPr/>
            </p:nvSpPr>
            <p:spPr bwMode="auto">
              <a:xfrm>
                <a:off x="2053" y="3759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6" y="5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8" name="Freeform 563"/>
              <p:cNvSpPr>
                <a:spLocks/>
              </p:cNvSpPr>
              <p:nvPr/>
            </p:nvSpPr>
            <p:spPr bwMode="auto">
              <a:xfrm>
                <a:off x="2095" y="3791"/>
                <a:ext cx="14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6 w 8"/>
                  <a:gd name="T5" fmla="*/ 28 h 31"/>
                  <a:gd name="T6" fmla="*/ 7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564"/>
              <p:cNvSpPr>
                <a:spLocks/>
              </p:cNvSpPr>
              <p:nvPr/>
            </p:nvSpPr>
            <p:spPr bwMode="auto">
              <a:xfrm>
                <a:off x="2156" y="3738"/>
                <a:ext cx="23" cy="99"/>
              </a:xfrm>
              <a:custGeom>
                <a:avLst/>
                <a:gdLst>
                  <a:gd name="T0" fmla="*/ 10 w 13"/>
                  <a:gd name="T1" fmla="*/ 2 h 53"/>
                  <a:gd name="T2" fmla="*/ 4 w 13"/>
                  <a:gd name="T3" fmla="*/ 22 h 53"/>
                  <a:gd name="T4" fmla="*/ 0 w 13"/>
                  <a:gd name="T5" fmla="*/ 25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7 h 53"/>
                  <a:gd name="T12" fmla="*/ 7 w 13"/>
                  <a:gd name="T13" fmla="*/ 51 h 53"/>
                  <a:gd name="T14" fmla="*/ 12 w 13"/>
                  <a:gd name="T15" fmla="*/ 49 h 53"/>
                  <a:gd name="T16" fmla="*/ 8 w 13"/>
                  <a:gd name="T17" fmla="*/ 33 h 53"/>
                  <a:gd name="T18" fmla="*/ 13 w 13"/>
                  <a:gd name="T19" fmla="*/ 3 h 53"/>
                  <a:gd name="T20" fmla="*/ 10 w 13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2"/>
                    </a:moveTo>
                    <a:cubicBezTo>
                      <a:pt x="7" y="8"/>
                      <a:pt x="5" y="15"/>
                      <a:pt x="4" y="22"/>
                    </a:cubicBezTo>
                    <a:cubicBezTo>
                      <a:pt x="2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5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0" y="43"/>
                      <a:pt x="9" y="38"/>
                      <a:pt x="8" y="33"/>
                    </a:cubicBezTo>
                    <a:cubicBezTo>
                      <a:pt x="8" y="23"/>
                      <a:pt x="9" y="13"/>
                      <a:pt x="13" y="3"/>
                    </a:cubicBezTo>
                    <a:cubicBezTo>
                      <a:pt x="13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0" name="Freeform 565"/>
              <p:cNvSpPr>
                <a:spLocks/>
              </p:cNvSpPr>
              <p:nvPr/>
            </p:nvSpPr>
            <p:spPr bwMode="auto">
              <a:xfrm>
                <a:off x="2184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6 w 17"/>
                  <a:gd name="T5" fmla="*/ 43 h 47"/>
                  <a:gd name="T6" fmla="*/ 15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7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1" name="Freeform 566"/>
              <p:cNvSpPr>
                <a:spLocks/>
              </p:cNvSpPr>
              <p:nvPr/>
            </p:nvSpPr>
            <p:spPr bwMode="auto">
              <a:xfrm>
                <a:off x="2219" y="3753"/>
                <a:ext cx="13" cy="83"/>
              </a:xfrm>
              <a:custGeom>
                <a:avLst/>
                <a:gdLst>
                  <a:gd name="T0" fmla="*/ 6 w 7"/>
                  <a:gd name="T1" fmla="*/ 3 h 44"/>
                  <a:gd name="T2" fmla="*/ 2 w 7"/>
                  <a:gd name="T3" fmla="*/ 3 h 44"/>
                  <a:gd name="T4" fmla="*/ 1 w 7"/>
                  <a:gd name="T5" fmla="*/ 15 h 44"/>
                  <a:gd name="T6" fmla="*/ 0 w 7"/>
                  <a:gd name="T7" fmla="*/ 17 h 44"/>
                  <a:gd name="T8" fmla="*/ 0 w 7"/>
                  <a:gd name="T9" fmla="*/ 33 h 44"/>
                  <a:gd name="T10" fmla="*/ 1 w 7"/>
                  <a:gd name="T11" fmla="*/ 35 h 44"/>
                  <a:gd name="T12" fmla="*/ 2 w 7"/>
                  <a:gd name="T13" fmla="*/ 41 h 44"/>
                  <a:gd name="T14" fmla="*/ 6 w 7"/>
                  <a:gd name="T15" fmla="*/ 41 h 44"/>
                  <a:gd name="T16" fmla="*/ 6 w 7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1" y="37"/>
                      <a:pt x="1" y="39"/>
                      <a:pt x="2" y="41"/>
                    </a:cubicBezTo>
                    <a:cubicBezTo>
                      <a:pt x="2" y="44"/>
                      <a:pt x="6" y="44"/>
                      <a:pt x="6" y="41"/>
                    </a:cubicBezTo>
                    <a:cubicBezTo>
                      <a:pt x="7" y="28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2" name="Freeform 567"/>
              <p:cNvSpPr>
                <a:spLocks/>
              </p:cNvSpPr>
              <p:nvPr/>
            </p:nvSpPr>
            <p:spPr bwMode="auto">
              <a:xfrm>
                <a:off x="2257" y="3730"/>
                <a:ext cx="33" cy="92"/>
              </a:xfrm>
              <a:custGeom>
                <a:avLst/>
                <a:gdLst>
                  <a:gd name="T0" fmla="*/ 18 w 19"/>
                  <a:gd name="T1" fmla="*/ 45 h 49"/>
                  <a:gd name="T2" fmla="*/ 17 w 19"/>
                  <a:gd name="T3" fmla="*/ 18 h 49"/>
                  <a:gd name="T4" fmla="*/ 10 w 19"/>
                  <a:gd name="T5" fmla="*/ 16 h 49"/>
                  <a:gd name="T6" fmla="*/ 10 w 19"/>
                  <a:gd name="T7" fmla="*/ 16 h 49"/>
                  <a:gd name="T8" fmla="*/ 9 w 19"/>
                  <a:gd name="T9" fmla="*/ 16 h 49"/>
                  <a:gd name="T10" fmla="*/ 10 w 19"/>
                  <a:gd name="T11" fmla="*/ 4 h 49"/>
                  <a:gd name="T12" fmla="*/ 5 w 19"/>
                  <a:gd name="T13" fmla="*/ 4 h 49"/>
                  <a:gd name="T14" fmla="*/ 2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9 w 19"/>
                  <a:gd name="T23" fmla="*/ 43 h 49"/>
                  <a:gd name="T24" fmla="*/ 9 w 19"/>
                  <a:gd name="T25" fmla="*/ 43 h 49"/>
                  <a:gd name="T26" fmla="*/ 9 w 19"/>
                  <a:gd name="T27" fmla="*/ 45 h 49"/>
                  <a:gd name="T28" fmla="*/ 13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5" y="27"/>
                      <a:pt x="17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4"/>
                    </a:cubicBezTo>
                    <a:cubicBezTo>
                      <a:pt x="3" y="12"/>
                      <a:pt x="2" y="21"/>
                      <a:pt x="2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4"/>
                    </a:cubicBezTo>
                    <a:cubicBezTo>
                      <a:pt x="3" y="48"/>
                      <a:pt x="9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3" name="Freeform 568"/>
              <p:cNvSpPr>
                <a:spLocks/>
              </p:cNvSpPr>
              <p:nvPr/>
            </p:nvSpPr>
            <p:spPr bwMode="auto">
              <a:xfrm>
                <a:off x="2322" y="3760"/>
                <a:ext cx="11" cy="61"/>
              </a:xfrm>
              <a:custGeom>
                <a:avLst/>
                <a:gdLst>
                  <a:gd name="T0" fmla="*/ 5 w 6"/>
                  <a:gd name="T1" fmla="*/ 3 h 32"/>
                  <a:gd name="T2" fmla="*/ 1 w 6"/>
                  <a:gd name="T3" fmla="*/ 3 h 32"/>
                  <a:gd name="T4" fmla="*/ 1 w 6"/>
                  <a:gd name="T5" fmla="*/ 29 h 32"/>
                  <a:gd name="T6" fmla="*/ 5 w 6"/>
                  <a:gd name="T7" fmla="*/ 29 h 32"/>
                  <a:gd name="T8" fmla="*/ 5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0"/>
                      <a:pt x="1" y="29"/>
                    </a:cubicBezTo>
                    <a:cubicBezTo>
                      <a:pt x="1" y="32"/>
                      <a:pt x="5" y="32"/>
                      <a:pt x="5" y="29"/>
                    </a:cubicBezTo>
                    <a:cubicBezTo>
                      <a:pt x="6" y="20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4" name="Freeform 569"/>
              <p:cNvSpPr>
                <a:spLocks/>
              </p:cNvSpPr>
              <p:nvPr/>
            </p:nvSpPr>
            <p:spPr bwMode="auto">
              <a:xfrm>
                <a:off x="2349" y="3753"/>
                <a:ext cx="26" cy="77"/>
              </a:xfrm>
              <a:custGeom>
                <a:avLst/>
                <a:gdLst>
                  <a:gd name="T0" fmla="*/ 8 w 15"/>
                  <a:gd name="T1" fmla="*/ 6 h 41"/>
                  <a:gd name="T2" fmla="*/ 7 w 15"/>
                  <a:gd name="T3" fmla="*/ 4 h 41"/>
                  <a:gd name="T4" fmla="*/ 1 w 15"/>
                  <a:gd name="T5" fmla="*/ 5 h 41"/>
                  <a:gd name="T6" fmla="*/ 3 w 15"/>
                  <a:gd name="T7" fmla="*/ 29 h 41"/>
                  <a:gd name="T8" fmla="*/ 5 w 15"/>
                  <a:gd name="T9" fmla="*/ 32 h 41"/>
                  <a:gd name="T10" fmla="*/ 6 w 15"/>
                  <a:gd name="T11" fmla="*/ 37 h 41"/>
                  <a:gd name="T12" fmla="*/ 11 w 15"/>
                  <a:gd name="T13" fmla="*/ 37 h 41"/>
                  <a:gd name="T14" fmla="*/ 14 w 15"/>
                  <a:gd name="T15" fmla="*/ 10 h 41"/>
                  <a:gd name="T16" fmla="*/ 8 w 15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6"/>
                    </a:moveTo>
                    <a:cubicBezTo>
                      <a:pt x="8" y="5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5"/>
                      <a:pt x="6" y="37"/>
                    </a:cubicBezTo>
                    <a:cubicBezTo>
                      <a:pt x="6" y="41"/>
                      <a:pt x="11" y="41"/>
                      <a:pt x="11" y="37"/>
                    </a:cubicBezTo>
                    <a:cubicBezTo>
                      <a:pt x="12" y="28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5" name="Freeform 570"/>
              <p:cNvSpPr>
                <a:spLocks/>
              </p:cNvSpPr>
              <p:nvPr/>
            </p:nvSpPr>
            <p:spPr bwMode="auto">
              <a:xfrm>
                <a:off x="2381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6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7" y="7"/>
                      <a:pt x="6" y="9"/>
                      <a:pt x="6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3" y="21"/>
                      <a:pt x="1" y="23"/>
                    </a:cubicBezTo>
                    <a:cubicBezTo>
                      <a:pt x="0" y="25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5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6" name="Freeform 571"/>
              <p:cNvSpPr>
                <a:spLocks/>
              </p:cNvSpPr>
              <p:nvPr/>
            </p:nvSpPr>
            <p:spPr bwMode="auto">
              <a:xfrm>
                <a:off x="2299" y="3760"/>
                <a:ext cx="21" cy="87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2 h 46"/>
                  <a:gd name="T4" fmla="*/ 4 w 12"/>
                  <a:gd name="T5" fmla="*/ 3 h 46"/>
                  <a:gd name="T6" fmla="*/ 5 w 12"/>
                  <a:gd name="T7" fmla="*/ 7 h 46"/>
                  <a:gd name="T8" fmla="*/ 4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5"/>
                      <a:pt x="8" y="4"/>
                      <a:pt x="8" y="2"/>
                    </a:cubicBezTo>
                    <a:cubicBezTo>
                      <a:pt x="7" y="0"/>
                      <a:pt x="3" y="1"/>
                      <a:pt x="4" y="3"/>
                    </a:cubicBezTo>
                    <a:cubicBezTo>
                      <a:pt x="4" y="5"/>
                      <a:pt x="5" y="6"/>
                      <a:pt x="5" y="7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6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9"/>
                      <a:pt x="11" y="7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7" name="Freeform 572"/>
              <p:cNvSpPr>
                <a:spLocks/>
              </p:cNvSpPr>
              <p:nvPr/>
            </p:nvSpPr>
            <p:spPr bwMode="auto">
              <a:xfrm>
                <a:off x="2132" y="3764"/>
                <a:ext cx="22" cy="53"/>
              </a:xfrm>
              <a:custGeom>
                <a:avLst/>
                <a:gdLst>
                  <a:gd name="T0" fmla="*/ 11 w 12"/>
                  <a:gd name="T1" fmla="*/ 24 h 28"/>
                  <a:gd name="T2" fmla="*/ 4 w 12"/>
                  <a:gd name="T3" fmla="*/ 2 h 28"/>
                  <a:gd name="T4" fmla="*/ 0 w 12"/>
                  <a:gd name="T5" fmla="*/ 3 h 28"/>
                  <a:gd name="T6" fmla="*/ 9 w 12"/>
                  <a:gd name="T7" fmla="*/ 26 h 28"/>
                  <a:gd name="T8" fmla="*/ 11 w 12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4"/>
                    </a:moveTo>
                    <a:cubicBezTo>
                      <a:pt x="8" y="17"/>
                      <a:pt x="6" y="10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2" y="11"/>
                      <a:pt x="5" y="19"/>
                      <a:pt x="9" y="26"/>
                    </a:cubicBezTo>
                    <a:cubicBezTo>
                      <a:pt x="10" y="28"/>
                      <a:pt x="12" y="26"/>
                      <a:pt x="11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8" name="Freeform 573"/>
              <p:cNvSpPr>
                <a:spLocks/>
              </p:cNvSpPr>
              <p:nvPr/>
            </p:nvSpPr>
            <p:spPr bwMode="auto">
              <a:xfrm>
                <a:off x="2088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7"/>
                    </a:cubicBezTo>
                    <a:cubicBezTo>
                      <a:pt x="13" y="3"/>
                      <a:pt x="8" y="0"/>
                      <a:pt x="6" y="4"/>
                    </a:cubicBezTo>
                    <a:cubicBezTo>
                      <a:pt x="0" y="17"/>
                      <a:pt x="2" y="28"/>
                      <a:pt x="10" y="40"/>
                    </a:cubicBezTo>
                    <a:cubicBezTo>
                      <a:pt x="12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9" name="Freeform 574"/>
              <p:cNvSpPr>
                <a:spLocks/>
              </p:cNvSpPr>
              <p:nvPr/>
            </p:nvSpPr>
            <p:spPr bwMode="auto">
              <a:xfrm>
                <a:off x="2202" y="3768"/>
                <a:ext cx="17" cy="60"/>
              </a:xfrm>
              <a:custGeom>
                <a:avLst/>
                <a:gdLst>
                  <a:gd name="T0" fmla="*/ 3 w 10"/>
                  <a:gd name="T1" fmla="*/ 4 h 32"/>
                  <a:gd name="T2" fmla="*/ 3 w 10"/>
                  <a:gd name="T3" fmla="*/ 28 h 32"/>
                  <a:gd name="T4" fmla="*/ 9 w 10"/>
                  <a:gd name="T5" fmla="*/ 26 h 32"/>
                  <a:gd name="T6" fmla="*/ 9 w 10"/>
                  <a:gd name="T7" fmla="*/ 6 h 32"/>
                  <a:gd name="T8" fmla="*/ 3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3" y="4"/>
                    </a:moveTo>
                    <a:cubicBezTo>
                      <a:pt x="0" y="12"/>
                      <a:pt x="0" y="20"/>
                      <a:pt x="3" y="28"/>
                    </a:cubicBezTo>
                    <a:cubicBezTo>
                      <a:pt x="4" y="32"/>
                      <a:pt x="9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0" name="Freeform 575"/>
              <p:cNvSpPr>
                <a:spLocks/>
              </p:cNvSpPr>
              <p:nvPr/>
            </p:nvSpPr>
            <p:spPr bwMode="auto">
              <a:xfrm>
                <a:off x="2421" y="3740"/>
                <a:ext cx="27" cy="94"/>
              </a:xfrm>
              <a:custGeom>
                <a:avLst/>
                <a:gdLst>
                  <a:gd name="T0" fmla="*/ 11 w 15"/>
                  <a:gd name="T1" fmla="*/ 28 h 50"/>
                  <a:gd name="T2" fmla="*/ 14 w 15"/>
                  <a:gd name="T3" fmla="*/ 7 h 50"/>
                  <a:gd name="T4" fmla="*/ 7 w 15"/>
                  <a:gd name="T5" fmla="*/ 5 h 50"/>
                  <a:gd name="T6" fmla="*/ 5 w 15"/>
                  <a:gd name="T7" fmla="*/ 16 h 50"/>
                  <a:gd name="T8" fmla="*/ 4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2" y="21"/>
                      <a:pt x="12" y="13"/>
                      <a:pt x="14" y="7"/>
                    </a:cubicBezTo>
                    <a:cubicBezTo>
                      <a:pt x="15" y="2"/>
                      <a:pt x="8" y="0"/>
                      <a:pt x="7" y="5"/>
                    </a:cubicBezTo>
                    <a:cubicBezTo>
                      <a:pt x="6" y="8"/>
                      <a:pt x="5" y="12"/>
                      <a:pt x="5" y="16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10" y="39"/>
                      <a:pt x="9" y="35"/>
                      <a:pt x="9" y="31"/>
                    </a:cubicBezTo>
                    <a:cubicBezTo>
                      <a:pt x="10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1" name="Freeform 576"/>
              <p:cNvSpPr>
                <a:spLocks/>
              </p:cNvSpPr>
              <p:nvPr/>
            </p:nvSpPr>
            <p:spPr bwMode="auto">
              <a:xfrm>
                <a:off x="2459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Freeform 577"/>
              <p:cNvSpPr>
                <a:spLocks/>
              </p:cNvSpPr>
              <p:nvPr/>
            </p:nvSpPr>
            <p:spPr bwMode="auto">
              <a:xfrm>
                <a:off x="2469" y="3760"/>
                <a:ext cx="34" cy="96"/>
              </a:xfrm>
              <a:custGeom>
                <a:avLst/>
                <a:gdLst>
                  <a:gd name="T0" fmla="*/ 18 w 19"/>
                  <a:gd name="T1" fmla="*/ 44 h 51"/>
                  <a:gd name="T2" fmla="*/ 12 w 19"/>
                  <a:gd name="T3" fmla="*/ 12 h 51"/>
                  <a:gd name="T4" fmla="*/ 12 w 19"/>
                  <a:gd name="T5" fmla="*/ 12 h 51"/>
                  <a:gd name="T6" fmla="*/ 12 w 19"/>
                  <a:gd name="T7" fmla="*/ 4 h 51"/>
                  <a:gd name="T8" fmla="*/ 8 w 19"/>
                  <a:gd name="T9" fmla="*/ 4 h 51"/>
                  <a:gd name="T10" fmla="*/ 8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5 w 19"/>
                  <a:gd name="T17" fmla="*/ 21 h 51"/>
                  <a:gd name="T18" fmla="*/ 1 w 19"/>
                  <a:gd name="T19" fmla="*/ 37 h 51"/>
                  <a:gd name="T20" fmla="*/ 3 w 19"/>
                  <a:gd name="T21" fmla="*/ 38 h 51"/>
                  <a:gd name="T22" fmla="*/ 6 w 19"/>
                  <a:gd name="T23" fmla="*/ 23 h 51"/>
                  <a:gd name="T24" fmla="*/ 10 w 19"/>
                  <a:gd name="T25" fmla="*/ 47 h 51"/>
                  <a:gd name="T26" fmla="*/ 18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8" y="44"/>
                    </a:moveTo>
                    <a:cubicBezTo>
                      <a:pt x="14" y="34"/>
                      <a:pt x="14" y="2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9"/>
                      <a:pt x="8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5"/>
                      <a:pt x="6" y="18"/>
                      <a:pt x="6" y="20"/>
                    </a:cubicBezTo>
                    <a:cubicBezTo>
                      <a:pt x="6" y="20"/>
                      <a:pt x="5" y="20"/>
                      <a:pt x="5" y="21"/>
                    </a:cubicBezTo>
                    <a:cubicBezTo>
                      <a:pt x="3" y="26"/>
                      <a:pt x="2" y="32"/>
                      <a:pt x="1" y="37"/>
                    </a:cubicBezTo>
                    <a:cubicBezTo>
                      <a:pt x="0" y="38"/>
                      <a:pt x="2" y="39"/>
                      <a:pt x="3" y="38"/>
                    </a:cubicBezTo>
                    <a:cubicBezTo>
                      <a:pt x="4" y="33"/>
                      <a:pt x="5" y="28"/>
                      <a:pt x="6" y="23"/>
                    </a:cubicBezTo>
                    <a:cubicBezTo>
                      <a:pt x="6" y="31"/>
                      <a:pt x="7" y="39"/>
                      <a:pt x="10" y="47"/>
                    </a:cubicBezTo>
                    <a:cubicBezTo>
                      <a:pt x="12" y="51"/>
                      <a:pt x="19" y="50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3" name="Freeform 578"/>
              <p:cNvSpPr>
                <a:spLocks/>
              </p:cNvSpPr>
              <p:nvPr/>
            </p:nvSpPr>
            <p:spPr bwMode="auto">
              <a:xfrm>
                <a:off x="2514" y="3806"/>
                <a:ext cx="10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6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Freeform 579"/>
              <p:cNvSpPr>
                <a:spLocks/>
              </p:cNvSpPr>
              <p:nvPr/>
            </p:nvSpPr>
            <p:spPr bwMode="auto">
              <a:xfrm>
                <a:off x="2526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10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9" y="15"/>
                      <a:pt x="10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5" name="Freeform 580"/>
              <p:cNvSpPr>
                <a:spLocks/>
              </p:cNvSpPr>
              <p:nvPr/>
            </p:nvSpPr>
            <p:spPr bwMode="auto">
              <a:xfrm>
                <a:off x="2544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4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1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7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4" y="10"/>
                    </a:cubicBezTo>
                    <a:cubicBezTo>
                      <a:pt x="17" y="5"/>
                      <a:pt x="9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Freeform 581"/>
              <p:cNvSpPr>
                <a:spLocks/>
              </p:cNvSpPr>
              <p:nvPr/>
            </p:nvSpPr>
            <p:spPr bwMode="auto">
              <a:xfrm>
                <a:off x="2508" y="3744"/>
                <a:ext cx="14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7"/>
                      <a:pt x="8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7" name="Freeform 582"/>
              <p:cNvSpPr>
                <a:spLocks/>
              </p:cNvSpPr>
              <p:nvPr/>
            </p:nvSpPr>
            <p:spPr bwMode="auto">
              <a:xfrm>
                <a:off x="2569" y="3759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5" y="5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Freeform 583"/>
              <p:cNvSpPr>
                <a:spLocks/>
              </p:cNvSpPr>
              <p:nvPr/>
            </p:nvSpPr>
            <p:spPr bwMode="auto">
              <a:xfrm>
                <a:off x="2609" y="3791"/>
                <a:ext cx="15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1"/>
                      <a:pt x="7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9" name="Freeform 584"/>
              <p:cNvSpPr>
                <a:spLocks/>
              </p:cNvSpPr>
              <p:nvPr/>
            </p:nvSpPr>
            <p:spPr bwMode="auto">
              <a:xfrm>
                <a:off x="2670" y="3738"/>
                <a:ext cx="24" cy="99"/>
              </a:xfrm>
              <a:custGeom>
                <a:avLst/>
                <a:gdLst>
                  <a:gd name="T0" fmla="*/ 11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8 w 14"/>
                  <a:gd name="T13" fmla="*/ 51 h 53"/>
                  <a:gd name="T14" fmla="*/ 13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1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6" y="48"/>
                      <a:pt x="7" y="50"/>
                      <a:pt x="8" y="51"/>
                    </a:cubicBezTo>
                    <a:cubicBezTo>
                      <a:pt x="9" y="53"/>
                      <a:pt x="14" y="52"/>
                      <a:pt x="13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1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Freeform 585"/>
              <p:cNvSpPr>
                <a:spLocks/>
              </p:cNvSpPr>
              <p:nvPr/>
            </p:nvSpPr>
            <p:spPr bwMode="auto">
              <a:xfrm>
                <a:off x="2700" y="3738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3 h 47"/>
                  <a:gd name="T4" fmla="*/ 6 w 16"/>
                  <a:gd name="T5" fmla="*/ 43 h 47"/>
                  <a:gd name="T6" fmla="*/ 15 w 16"/>
                  <a:gd name="T7" fmla="*/ 3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8"/>
                      <a:pt x="0" y="43"/>
                    </a:cubicBezTo>
                    <a:cubicBezTo>
                      <a:pt x="0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6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1" name="Freeform 586"/>
              <p:cNvSpPr>
                <a:spLocks/>
              </p:cNvSpPr>
              <p:nvPr/>
            </p:nvSpPr>
            <p:spPr bwMode="auto">
              <a:xfrm>
                <a:off x="2733" y="3753"/>
                <a:ext cx="15" cy="83"/>
              </a:xfrm>
              <a:custGeom>
                <a:avLst/>
                <a:gdLst>
                  <a:gd name="T0" fmla="*/ 7 w 8"/>
                  <a:gd name="T1" fmla="*/ 3 h 44"/>
                  <a:gd name="T2" fmla="*/ 3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0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7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7" y="44"/>
                      <a:pt x="7" y="41"/>
                    </a:cubicBezTo>
                    <a:cubicBezTo>
                      <a:pt x="8" y="28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Freeform 587"/>
              <p:cNvSpPr>
                <a:spLocks/>
              </p:cNvSpPr>
              <p:nvPr/>
            </p:nvSpPr>
            <p:spPr bwMode="auto">
              <a:xfrm>
                <a:off x="2772" y="3730"/>
                <a:ext cx="34" cy="92"/>
              </a:xfrm>
              <a:custGeom>
                <a:avLst/>
                <a:gdLst>
                  <a:gd name="T0" fmla="*/ 18 w 19"/>
                  <a:gd name="T1" fmla="*/ 45 h 49"/>
                  <a:gd name="T2" fmla="*/ 15 w 19"/>
                  <a:gd name="T3" fmla="*/ 18 h 49"/>
                  <a:gd name="T4" fmla="*/ 7 w 19"/>
                  <a:gd name="T5" fmla="*/ 16 h 49"/>
                  <a:gd name="T6" fmla="*/ 7 w 19"/>
                  <a:gd name="T7" fmla="*/ 16 h 49"/>
                  <a:gd name="T8" fmla="*/ 8 w 19"/>
                  <a:gd name="T9" fmla="*/ 16 h 49"/>
                  <a:gd name="T10" fmla="*/ 9 w 19"/>
                  <a:gd name="T11" fmla="*/ 4 h 49"/>
                  <a:gd name="T12" fmla="*/ 4 w 19"/>
                  <a:gd name="T13" fmla="*/ 4 h 49"/>
                  <a:gd name="T14" fmla="*/ 1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8 w 19"/>
                  <a:gd name="T23" fmla="*/ 43 h 49"/>
                  <a:gd name="T24" fmla="*/ 8 w 19"/>
                  <a:gd name="T25" fmla="*/ 43 h 49"/>
                  <a:gd name="T26" fmla="*/ 9 w 19"/>
                  <a:gd name="T27" fmla="*/ 45 h 49"/>
                  <a:gd name="T28" fmla="*/ 13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3" y="27"/>
                      <a:pt x="15" y="18"/>
                    </a:cubicBezTo>
                    <a:cubicBezTo>
                      <a:pt x="16" y="13"/>
                      <a:pt x="7" y="12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3" name="Freeform 588"/>
              <p:cNvSpPr>
                <a:spLocks/>
              </p:cNvSpPr>
              <p:nvPr/>
            </p:nvSpPr>
            <p:spPr bwMode="auto">
              <a:xfrm>
                <a:off x="2838" y="3760"/>
                <a:ext cx="11" cy="61"/>
              </a:xfrm>
              <a:custGeom>
                <a:avLst/>
                <a:gdLst>
                  <a:gd name="T0" fmla="*/ 5 w 6"/>
                  <a:gd name="T1" fmla="*/ 3 h 32"/>
                  <a:gd name="T2" fmla="*/ 0 w 6"/>
                  <a:gd name="T3" fmla="*/ 3 h 32"/>
                  <a:gd name="T4" fmla="*/ 0 w 6"/>
                  <a:gd name="T5" fmla="*/ 29 h 32"/>
                  <a:gd name="T6" fmla="*/ 5 w 6"/>
                  <a:gd name="T7" fmla="*/ 29 h 32"/>
                  <a:gd name="T8" fmla="*/ 5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6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Freeform 589"/>
              <p:cNvSpPr>
                <a:spLocks/>
              </p:cNvSpPr>
              <p:nvPr/>
            </p:nvSpPr>
            <p:spPr bwMode="auto">
              <a:xfrm>
                <a:off x="2865" y="3753"/>
                <a:ext cx="24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1 w 14"/>
                  <a:gd name="T13" fmla="*/ 37 h 41"/>
                  <a:gd name="T14" fmla="*/ 14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1" y="37"/>
                    </a:cubicBezTo>
                    <a:cubicBezTo>
                      <a:pt x="12" y="28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5" name="Freeform 590"/>
              <p:cNvSpPr>
                <a:spLocks/>
              </p:cNvSpPr>
              <p:nvPr/>
            </p:nvSpPr>
            <p:spPr bwMode="auto">
              <a:xfrm>
                <a:off x="2897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5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2" y="21"/>
                      <a:pt x="1" y="23"/>
                    </a:cubicBezTo>
                    <a:cubicBezTo>
                      <a:pt x="0" y="25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5"/>
                      <a:pt x="13" y="20"/>
                      <a:pt x="14" y="6"/>
                    </a:cubicBezTo>
                    <a:cubicBezTo>
                      <a:pt x="15" y="1"/>
                      <a:pt x="7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Freeform 591"/>
              <p:cNvSpPr>
                <a:spLocks/>
              </p:cNvSpPr>
              <p:nvPr/>
            </p:nvSpPr>
            <p:spPr bwMode="auto">
              <a:xfrm>
                <a:off x="2815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4 w 12"/>
                  <a:gd name="T5" fmla="*/ 3 h 46"/>
                  <a:gd name="T6" fmla="*/ 5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8" y="4"/>
                      <a:pt x="7" y="2"/>
                    </a:cubicBezTo>
                    <a:cubicBezTo>
                      <a:pt x="7" y="0"/>
                      <a:pt x="3" y="1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7" name="Freeform 592"/>
              <p:cNvSpPr>
                <a:spLocks/>
              </p:cNvSpPr>
              <p:nvPr/>
            </p:nvSpPr>
            <p:spPr bwMode="auto">
              <a:xfrm>
                <a:off x="2647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1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3" y="11"/>
                      <a:pt x="5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Freeform 593"/>
              <p:cNvSpPr>
                <a:spLocks/>
              </p:cNvSpPr>
              <p:nvPr/>
            </p:nvSpPr>
            <p:spPr bwMode="auto">
              <a:xfrm>
                <a:off x="2602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7"/>
                    </a:cubicBezTo>
                    <a:cubicBezTo>
                      <a:pt x="14" y="3"/>
                      <a:pt x="8" y="0"/>
                      <a:pt x="6" y="4"/>
                    </a:cubicBezTo>
                    <a:cubicBezTo>
                      <a:pt x="0" y="17"/>
                      <a:pt x="3" y="28"/>
                      <a:pt x="10" y="40"/>
                    </a:cubicBezTo>
                    <a:cubicBezTo>
                      <a:pt x="13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9" name="Freeform 594"/>
              <p:cNvSpPr>
                <a:spLocks/>
              </p:cNvSpPr>
              <p:nvPr/>
            </p:nvSpPr>
            <p:spPr bwMode="auto">
              <a:xfrm>
                <a:off x="2717" y="3768"/>
                <a:ext cx="18" cy="60"/>
              </a:xfrm>
              <a:custGeom>
                <a:avLst/>
                <a:gdLst>
                  <a:gd name="T0" fmla="*/ 2 w 10"/>
                  <a:gd name="T1" fmla="*/ 4 h 32"/>
                  <a:gd name="T2" fmla="*/ 2 w 10"/>
                  <a:gd name="T3" fmla="*/ 28 h 32"/>
                  <a:gd name="T4" fmla="*/ 8 w 10"/>
                  <a:gd name="T5" fmla="*/ 26 h 32"/>
                  <a:gd name="T6" fmla="*/ 9 w 10"/>
                  <a:gd name="T7" fmla="*/ 6 h 32"/>
                  <a:gd name="T8" fmla="*/ 2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2" y="4"/>
                    </a:moveTo>
                    <a:cubicBezTo>
                      <a:pt x="0" y="12"/>
                      <a:pt x="0" y="20"/>
                      <a:pt x="2" y="28"/>
                    </a:cubicBezTo>
                    <a:cubicBezTo>
                      <a:pt x="4" y="32"/>
                      <a:pt x="9" y="30"/>
                      <a:pt x="8" y="26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Freeform 595"/>
              <p:cNvSpPr>
                <a:spLocks/>
              </p:cNvSpPr>
              <p:nvPr/>
            </p:nvSpPr>
            <p:spPr bwMode="auto">
              <a:xfrm>
                <a:off x="2937" y="3740"/>
                <a:ext cx="27" cy="94"/>
              </a:xfrm>
              <a:custGeom>
                <a:avLst/>
                <a:gdLst>
                  <a:gd name="T0" fmla="*/ 11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5 w 15"/>
                  <a:gd name="T7" fmla="*/ 16 h 50"/>
                  <a:gd name="T8" fmla="*/ 3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8" y="0"/>
                      <a:pt x="6" y="5"/>
                    </a:cubicBezTo>
                    <a:cubicBezTo>
                      <a:pt x="5" y="8"/>
                      <a:pt x="5" y="12"/>
                      <a:pt x="5" y="16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9" y="39"/>
                      <a:pt x="9" y="35"/>
                      <a:pt x="8" y="31"/>
                    </a:cubicBezTo>
                    <a:cubicBezTo>
                      <a:pt x="9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1" name="Freeform 596"/>
              <p:cNvSpPr>
                <a:spLocks/>
              </p:cNvSpPr>
              <p:nvPr/>
            </p:nvSpPr>
            <p:spPr bwMode="auto">
              <a:xfrm>
                <a:off x="2975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2" y="12"/>
                      <a:pt x="3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2" name="Freeform 597"/>
              <p:cNvSpPr>
                <a:spLocks/>
              </p:cNvSpPr>
              <p:nvPr/>
            </p:nvSpPr>
            <p:spPr bwMode="auto">
              <a:xfrm>
                <a:off x="2985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2 w 19"/>
                  <a:gd name="T5" fmla="*/ 12 h 51"/>
                  <a:gd name="T6" fmla="*/ 11 w 19"/>
                  <a:gd name="T7" fmla="*/ 4 h 51"/>
                  <a:gd name="T8" fmla="*/ 7 w 19"/>
                  <a:gd name="T9" fmla="*/ 4 h 51"/>
                  <a:gd name="T10" fmla="*/ 7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6 w 19"/>
                  <a:gd name="T23" fmla="*/ 23 h 51"/>
                  <a:gd name="T24" fmla="*/ 10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4" y="2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5" y="20"/>
                      <a:pt x="4" y="21"/>
                    </a:cubicBezTo>
                    <a:cubicBezTo>
                      <a:pt x="3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4" y="33"/>
                      <a:pt x="4" y="28"/>
                      <a:pt x="6" y="23"/>
                    </a:cubicBezTo>
                    <a:cubicBezTo>
                      <a:pt x="6" y="31"/>
                      <a:pt x="6" y="39"/>
                      <a:pt x="10" y="47"/>
                    </a:cubicBezTo>
                    <a:cubicBezTo>
                      <a:pt x="11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3" name="Freeform 598"/>
              <p:cNvSpPr>
                <a:spLocks/>
              </p:cNvSpPr>
              <p:nvPr/>
            </p:nvSpPr>
            <p:spPr bwMode="auto">
              <a:xfrm>
                <a:off x="3029" y="3806"/>
                <a:ext cx="11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5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4" name="Freeform 599"/>
              <p:cNvSpPr>
                <a:spLocks/>
              </p:cNvSpPr>
              <p:nvPr/>
            </p:nvSpPr>
            <p:spPr bwMode="auto">
              <a:xfrm>
                <a:off x="3042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9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8" y="15"/>
                      <a:pt x="9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5" name="Freeform 600"/>
              <p:cNvSpPr>
                <a:spLocks/>
              </p:cNvSpPr>
              <p:nvPr/>
            </p:nvSpPr>
            <p:spPr bwMode="auto">
              <a:xfrm>
                <a:off x="3058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5 w 17"/>
                  <a:gd name="T3" fmla="*/ 12 h 57"/>
                  <a:gd name="T4" fmla="*/ 5 w 17"/>
                  <a:gd name="T5" fmla="*/ 11 h 57"/>
                  <a:gd name="T6" fmla="*/ 2 w 17"/>
                  <a:gd name="T7" fmla="*/ 12 h 57"/>
                  <a:gd name="T8" fmla="*/ 3 w 17"/>
                  <a:gd name="T9" fmla="*/ 20 h 57"/>
                  <a:gd name="T10" fmla="*/ 7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1" y="10"/>
                      <a:pt x="2" y="12"/>
                    </a:cubicBezTo>
                    <a:cubicBezTo>
                      <a:pt x="2" y="15"/>
                      <a:pt x="2" y="17"/>
                      <a:pt x="3" y="20"/>
                    </a:cubicBezTo>
                    <a:cubicBezTo>
                      <a:pt x="0" y="31"/>
                      <a:pt x="1" y="44"/>
                      <a:pt x="7" y="54"/>
                    </a:cubicBezTo>
                    <a:cubicBezTo>
                      <a:pt x="8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6" name="Freeform 601"/>
              <p:cNvSpPr>
                <a:spLocks/>
              </p:cNvSpPr>
              <p:nvPr/>
            </p:nvSpPr>
            <p:spPr bwMode="auto">
              <a:xfrm>
                <a:off x="3024" y="3744"/>
                <a:ext cx="14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7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7"/>
                      <a:pt x="7" y="37"/>
                      <a:pt x="7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7" name="Freeform 602"/>
              <p:cNvSpPr>
                <a:spLocks/>
              </p:cNvSpPr>
              <p:nvPr/>
            </p:nvSpPr>
            <p:spPr bwMode="auto">
              <a:xfrm>
                <a:off x="3084" y="3759"/>
                <a:ext cx="27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6"/>
                      <a:pt x="0" y="27"/>
                      <a:pt x="3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9" y="28"/>
                      <a:pt x="9" y="18"/>
                      <a:pt x="12" y="10"/>
                    </a:cubicBezTo>
                    <a:cubicBezTo>
                      <a:pt x="15" y="5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8" name="Freeform 603"/>
              <p:cNvSpPr>
                <a:spLocks/>
              </p:cNvSpPr>
              <p:nvPr/>
            </p:nvSpPr>
            <p:spPr bwMode="auto">
              <a:xfrm>
                <a:off x="3125" y="3791"/>
                <a:ext cx="14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9" name="Freeform 604"/>
              <p:cNvSpPr>
                <a:spLocks/>
              </p:cNvSpPr>
              <p:nvPr/>
            </p:nvSpPr>
            <p:spPr bwMode="auto">
              <a:xfrm>
                <a:off x="3185" y="3738"/>
                <a:ext cx="25" cy="99"/>
              </a:xfrm>
              <a:custGeom>
                <a:avLst/>
                <a:gdLst>
                  <a:gd name="T0" fmla="*/ 10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7 w 14"/>
                  <a:gd name="T13" fmla="*/ 51 h 53"/>
                  <a:gd name="T14" fmla="*/ 12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0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2"/>
                    </a:moveTo>
                    <a:cubicBezTo>
                      <a:pt x="7" y="8"/>
                      <a:pt x="6" y="15"/>
                      <a:pt x="5" y="22"/>
                    </a:cubicBezTo>
                    <a:cubicBezTo>
                      <a:pt x="2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6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0" name="Freeform 605"/>
              <p:cNvSpPr>
                <a:spLocks/>
              </p:cNvSpPr>
              <p:nvPr/>
            </p:nvSpPr>
            <p:spPr bwMode="auto">
              <a:xfrm>
                <a:off x="3214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7 w 17"/>
                  <a:gd name="T5" fmla="*/ 43 h 47"/>
                  <a:gd name="T6" fmla="*/ 16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7" y="47"/>
                      <a:pt x="7" y="43"/>
                    </a:cubicBezTo>
                    <a:cubicBezTo>
                      <a:pt x="7" y="29"/>
                      <a:pt x="9" y="16"/>
                      <a:pt x="16" y="3"/>
                    </a:cubicBezTo>
                    <a:cubicBezTo>
                      <a:pt x="17" y="1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1" name="Freeform 606"/>
              <p:cNvSpPr>
                <a:spLocks/>
              </p:cNvSpPr>
              <p:nvPr/>
            </p:nvSpPr>
            <p:spPr bwMode="auto">
              <a:xfrm>
                <a:off x="3249" y="3753"/>
                <a:ext cx="13" cy="83"/>
              </a:xfrm>
              <a:custGeom>
                <a:avLst/>
                <a:gdLst>
                  <a:gd name="T0" fmla="*/ 6 w 7"/>
                  <a:gd name="T1" fmla="*/ 3 h 44"/>
                  <a:gd name="T2" fmla="*/ 2 w 7"/>
                  <a:gd name="T3" fmla="*/ 3 h 44"/>
                  <a:gd name="T4" fmla="*/ 2 w 7"/>
                  <a:gd name="T5" fmla="*/ 15 h 44"/>
                  <a:gd name="T6" fmla="*/ 0 w 7"/>
                  <a:gd name="T7" fmla="*/ 17 h 44"/>
                  <a:gd name="T8" fmla="*/ 0 w 7"/>
                  <a:gd name="T9" fmla="*/ 33 h 44"/>
                  <a:gd name="T10" fmla="*/ 2 w 7"/>
                  <a:gd name="T11" fmla="*/ 35 h 44"/>
                  <a:gd name="T12" fmla="*/ 2 w 7"/>
                  <a:gd name="T13" fmla="*/ 41 h 44"/>
                  <a:gd name="T14" fmla="*/ 7 w 7"/>
                  <a:gd name="T15" fmla="*/ 41 h 44"/>
                  <a:gd name="T16" fmla="*/ 6 w 7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6" y="44"/>
                      <a:pt x="7" y="41"/>
                    </a:cubicBezTo>
                    <a:cubicBezTo>
                      <a:pt x="7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Freeform 608"/>
            <p:cNvSpPr>
              <a:spLocks/>
            </p:cNvSpPr>
            <p:nvPr/>
          </p:nvSpPr>
          <p:spPr bwMode="auto">
            <a:xfrm>
              <a:off x="3287" y="3730"/>
              <a:ext cx="33" cy="92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1 w 19"/>
                <a:gd name="T5" fmla="*/ 16 h 49"/>
                <a:gd name="T6" fmla="*/ 11 w 19"/>
                <a:gd name="T7" fmla="*/ 16 h 49"/>
                <a:gd name="T8" fmla="*/ 10 w 19"/>
                <a:gd name="T9" fmla="*/ 16 h 49"/>
                <a:gd name="T10" fmla="*/ 11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1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4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8" y="13"/>
                    <a:pt x="11" y="12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4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609"/>
            <p:cNvSpPr>
              <a:spLocks/>
            </p:cNvSpPr>
            <p:nvPr/>
          </p:nvSpPr>
          <p:spPr bwMode="auto">
            <a:xfrm>
              <a:off x="3352" y="3760"/>
              <a:ext cx="11" cy="61"/>
            </a:xfrm>
            <a:custGeom>
              <a:avLst/>
              <a:gdLst>
                <a:gd name="T0" fmla="*/ 6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6 w 6"/>
                <a:gd name="T7" fmla="*/ 29 h 32"/>
                <a:gd name="T8" fmla="*/ 6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0"/>
                    <a:pt x="1" y="29"/>
                  </a:cubicBezTo>
                  <a:cubicBezTo>
                    <a:pt x="1" y="32"/>
                    <a:pt x="6" y="32"/>
                    <a:pt x="6" y="29"/>
                  </a:cubicBezTo>
                  <a:cubicBezTo>
                    <a:pt x="6" y="20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610"/>
            <p:cNvSpPr>
              <a:spLocks/>
            </p:cNvSpPr>
            <p:nvPr/>
          </p:nvSpPr>
          <p:spPr bwMode="auto">
            <a:xfrm>
              <a:off x="3380" y="3753"/>
              <a:ext cx="25" cy="77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5" y="41"/>
                    <a:pt x="10" y="41"/>
                    <a:pt x="10" y="37"/>
                  </a:cubicBezTo>
                  <a:cubicBezTo>
                    <a:pt x="11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611"/>
            <p:cNvSpPr>
              <a:spLocks/>
            </p:cNvSpPr>
            <p:nvPr/>
          </p:nvSpPr>
          <p:spPr bwMode="auto">
            <a:xfrm>
              <a:off x="3411" y="3751"/>
              <a:ext cx="28" cy="98"/>
            </a:xfrm>
            <a:custGeom>
              <a:avLst/>
              <a:gdLst>
                <a:gd name="T0" fmla="*/ 7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7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5" y="11"/>
                    <a:pt x="2" y="12"/>
                    <a:pt x="3" y="14"/>
                  </a:cubicBezTo>
                  <a:cubicBezTo>
                    <a:pt x="3" y="17"/>
                    <a:pt x="3" y="21"/>
                    <a:pt x="1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612"/>
            <p:cNvSpPr>
              <a:spLocks/>
            </p:cNvSpPr>
            <p:nvPr/>
          </p:nvSpPr>
          <p:spPr bwMode="auto">
            <a:xfrm>
              <a:off x="3331" y="3760"/>
              <a:ext cx="21" cy="87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0" y="33"/>
                    <a:pt x="10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613"/>
            <p:cNvSpPr>
              <a:spLocks/>
            </p:cNvSpPr>
            <p:nvPr/>
          </p:nvSpPr>
          <p:spPr bwMode="auto">
            <a:xfrm>
              <a:off x="3162" y="3764"/>
              <a:ext cx="23" cy="53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0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614"/>
            <p:cNvSpPr>
              <a:spLocks/>
            </p:cNvSpPr>
            <p:nvPr/>
          </p:nvSpPr>
          <p:spPr bwMode="auto">
            <a:xfrm>
              <a:off x="3118" y="3744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615"/>
            <p:cNvSpPr>
              <a:spLocks/>
            </p:cNvSpPr>
            <p:nvPr/>
          </p:nvSpPr>
          <p:spPr bwMode="auto">
            <a:xfrm>
              <a:off x="3232" y="3768"/>
              <a:ext cx="17" cy="60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616"/>
            <p:cNvSpPr>
              <a:spLocks/>
            </p:cNvSpPr>
            <p:nvPr/>
          </p:nvSpPr>
          <p:spPr bwMode="auto">
            <a:xfrm>
              <a:off x="3453" y="3740"/>
              <a:ext cx="25" cy="94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7 h 50"/>
                <a:gd name="T4" fmla="*/ 6 w 14"/>
                <a:gd name="T5" fmla="*/ 5 h 50"/>
                <a:gd name="T6" fmla="*/ 4 w 14"/>
                <a:gd name="T7" fmla="*/ 16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1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4" y="2"/>
                    <a:pt x="7" y="0"/>
                    <a:pt x="6" y="5"/>
                  </a:cubicBezTo>
                  <a:cubicBezTo>
                    <a:pt x="5" y="8"/>
                    <a:pt x="4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617"/>
            <p:cNvSpPr>
              <a:spLocks/>
            </p:cNvSpPr>
            <p:nvPr/>
          </p:nvSpPr>
          <p:spPr bwMode="auto">
            <a:xfrm>
              <a:off x="3489" y="3766"/>
              <a:ext cx="16" cy="58"/>
            </a:xfrm>
            <a:custGeom>
              <a:avLst/>
              <a:gdLst>
                <a:gd name="T0" fmla="*/ 6 w 9"/>
                <a:gd name="T1" fmla="*/ 3 h 31"/>
                <a:gd name="T2" fmla="*/ 1 w 9"/>
                <a:gd name="T3" fmla="*/ 4 h 31"/>
                <a:gd name="T4" fmla="*/ 4 w 9"/>
                <a:gd name="T5" fmla="*/ 28 h 31"/>
                <a:gd name="T6" fmla="*/ 8 w 9"/>
                <a:gd name="T7" fmla="*/ 28 h 31"/>
                <a:gd name="T8" fmla="*/ 6 w 9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6" y="3"/>
                  </a:moveTo>
                  <a:cubicBezTo>
                    <a:pt x="6" y="0"/>
                    <a:pt x="0" y="1"/>
                    <a:pt x="1" y="4"/>
                  </a:cubicBezTo>
                  <a:cubicBezTo>
                    <a:pt x="3" y="12"/>
                    <a:pt x="3" y="20"/>
                    <a:pt x="4" y="28"/>
                  </a:cubicBezTo>
                  <a:cubicBezTo>
                    <a:pt x="4" y="31"/>
                    <a:pt x="8" y="31"/>
                    <a:pt x="8" y="28"/>
                  </a:cubicBezTo>
                  <a:cubicBezTo>
                    <a:pt x="9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618"/>
            <p:cNvSpPr>
              <a:spLocks/>
            </p:cNvSpPr>
            <p:nvPr/>
          </p:nvSpPr>
          <p:spPr bwMode="auto">
            <a:xfrm>
              <a:off x="3499" y="3760"/>
              <a:ext cx="36" cy="96"/>
            </a:xfrm>
            <a:custGeom>
              <a:avLst/>
              <a:gdLst>
                <a:gd name="T0" fmla="*/ 18 w 20"/>
                <a:gd name="T1" fmla="*/ 44 h 51"/>
                <a:gd name="T2" fmla="*/ 13 w 20"/>
                <a:gd name="T3" fmla="*/ 12 h 51"/>
                <a:gd name="T4" fmla="*/ 12 w 20"/>
                <a:gd name="T5" fmla="*/ 12 h 51"/>
                <a:gd name="T6" fmla="*/ 12 w 20"/>
                <a:gd name="T7" fmla="*/ 4 h 51"/>
                <a:gd name="T8" fmla="*/ 8 w 20"/>
                <a:gd name="T9" fmla="*/ 4 h 51"/>
                <a:gd name="T10" fmla="*/ 8 w 20"/>
                <a:gd name="T11" fmla="*/ 11 h 51"/>
                <a:gd name="T12" fmla="*/ 7 w 20"/>
                <a:gd name="T13" fmla="*/ 12 h 51"/>
                <a:gd name="T14" fmla="*/ 7 w 20"/>
                <a:gd name="T15" fmla="*/ 20 h 51"/>
                <a:gd name="T16" fmla="*/ 5 w 20"/>
                <a:gd name="T17" fmla="*/ 21 h 51"/>
                <a:gd name="T18" fmla="*/ 1 w 20"/>
                <a:gd name="T19" fmla="*/ 37 h 51"/>
                <a:gd name="T20" fmla="*/ 3 w 20"/>
                <a:gd name="T21" fmla="*/ 38 h 51"/>
                <a:gd name="T22" fmla="*/ 6 w 20"/>
                <a:gd name="T23" fmla="*/ 23 h 51"/>
                <a:gd name="T24" fmla="*/ 10 w 20"/>
                <a:gd name="T25" fmla="*/ 47 h 51"/>
                <a:gd name="T26" fmla="*/ 18 w 20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1">
                  <a:moveTo>
                    <a:pt x="18" y="44"/>
                  </a:moveTo>
                  <a:cubicBezTo>
                    <a:pt x="15" y="34"/>
                    <a:pt x="14" y="23"/>
                    <a:pt x="13" y="12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5"/>
                    <a:pt x="7" y="18"/>
                    <a:pt x="7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3" y="32"/>
                    <a:pt x="1" y="37"/>
                  </a:cubicBezTo>
                  <a:cubicBezTo>
                    <a:pt x="0" y="38"/>
                    <a:pt x="2" y="39"/>
                    <a:pt x="3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20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619"/>
            <p:cNvSpPr>
              <a:spLocks/>
            </p:cNvSpPr>
            <p:nvPr/>
          </p:nvSpPr>
          <p:spPr bwMode="auto">
            <a:xfrm>
              <a:off x="3544" y="3806"/>
              <a:ext cx="10" cy="52"/>
            </a:xfrm>
            <a:custGeom>
              <a:avLst/>
              <a:gdLst>
                <a:gd name="T0" fmla="*/ 6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6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6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620"/>
            <p:cNvSpPr>
              <a:spLocks/>
            </p:cNvSpPr>
            <p:nvPr/>
          </p:nvSpPr>
          <p:spPr bwMode="auto">
            <a:xfrm>
              <a:off x="3556" y="3764"/>
              <a:ext cx="18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9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1" y="41"/>
                    <a:pt x="9" y="41"/>
                    <a:pt x="9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621"/>
            <p:cNvSpPr>
              <a:spLocks/>
            </p:cNvSpPr>
            <p:nvPr/>
          </p:nvSpPr>
          <p:spPr bwMode="auto">
            <a:xfrm>
              <a:off x="3574" y="3759"/>
              <a:ext cx="30" cy="107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622"/>
            <p:cNvSpPr>
              <a:spLocks/>
            </p:cNvSpPr>
            <p:nvPr/>
          </p:nvSpPr>
          <p:spPr bwMode="auto">
            <a:xfrm>
              <a:off x="3538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1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623"/>
            <p:cNvSpPr>
              <a:spLocks/>
            </p:cNvSpPr>
            <p:nvPr/>
          </p:nvSpPr>
          <p:spPr bwMode="auto">
            <a:xfrm>
              <a:off x="3599" y="3759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6" y="5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624"/>
            <p:cNvSpPr>
              <a:spLocks/>
            </p:cNvSpPr>
            <p:nvPr/>
          </p:nvSpPr>
          <p:spPr bwMode="auto">
            <a:xfrm>
              <a:off x="3639" y="3791"/>
              <a:ext cx="14" cy="58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625"/>
            <p:cNvSpPr>
              <a:spLocks/>
            </p:cNvSpPr>
            <p:nvPr/>
          </p:nvSpPr>
          <p:spPr bwMode="auto">
            <a:xfrm>
              <a:off x="3700" y="3738"/>
              <a:ext cx="24" cy="99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7 h 53"/>
                <a:gd name="T12" fmla="*/ 8 w 14"/>
                <a:gd name="T13" fmla="*/ 51 h 53"/>
                <a:gd name="T14" fmla="*/ 13 w 14"/>
                <a:gd name="T15" fmla="*/ 49 h 53"/>
                <a:gd name="T16" fmla="*/ 9 w 14"/>
                <a:gd name="T17" fmla="*/ 33 h 53"/>
                <a:gd name="T18" fmla="*/ 14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1" y="32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6" y="47"/>
                  </a:cubicBezTo>
                  <a:cubicBezTo>
                    <a:pt x="6" y="48"/>
                    <a:pt x="7" y="50"/>
                    <a:pt x="8" y="51"/>
                  </a:cubicBezTo>
                  <a:cubicBezTo>
                    <a:pt x="9" y="53"/>
                    <a:pt x="14" y="52"/>
                    <a:pt x="13" y="49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3"/>
                    <a:pt x="10" y="13"/>
                    <a:pt x="14" y="3"/>
                  </a:cubicBezTo>
                  <a:cubicBezTo>
                    <a:pt x="14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626"/>
            <p:cNvSpPr>
              <a:spLocks/>
            </p:cNvSpPr>
            <p:nvPr/>
          </p:nvSpPr>
          <p:spPr bwMode="auto">
            <a:xfrm>
              <a:off x="3730" y="3738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1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627"/>
            <p:cNvSpPr>
              <a:spLocks/>
            </p:cNvSpPr>
            <p:nvPr/>
          </p:nvSpPr>
          <p:spPr bwMode="auto">
            <a:xfrm>
              <a:off x="3765" y="3753"/>
              <a:ext cx="13" cy="83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1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628"/>
            <p:cNvSpPr>
              <a:spLocks/>
            </p:cNvSpPr>
            <p:nvPr/>
          </p:nvSpPr>
          <p:spPr bwMode="auto">
            <a:xfrm>
              <a:off x="3802" y="3730"/>
              <a:ext cx="34" cy="92"/>
            </a:xfrm>
            <a:custGeom>
              <a:avLst/>
              <a:gdLst>
                <a:gd name="T0" fmla="*/ 18 w 19"/>
                <a:gd name="T1" fmla="*/ 45 h 49"/>
                <a:gd name="T2" fmla="*/ 18 w 19"/>
                <a:gd name="T3" fmla="*/ 18 h 49"/>
                <a:gd name="T4" fmla="*/ 14 w 19"/>
                <a:gd name="T5" fmla="*/ 16 h 49"/>
                <a:gd name="T6" fmla="*/ 14 w 19"/>
                <a:gd name="T7" fmla="*/ 16 h 49"/>
                <a:gd name="T8" fmla="*/ 11 w 19"/>
                <a:gd name="T9" fmla="*/ 16 h 49"/>
                <a:gd name="T10" fmla="*/ 11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3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7" y="27"/>
                    <a:pt x="18" y="18"/>
                  </a:cubicBezTo>
                  <a:cubicBezTo>
                    <a:pt x="19" y="13"/>
                    <a:pt x="14" y="12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629"/>
            <p:cNvSpPr>
              <a:spLocks/>
            </p:cNvSpPr>
            <p:nvPr/>
          </p:nvSpPr>
          <p:spPr bwMode="auto">
            <a:xfrm>
              <a:off x="3868" y="3760"/>
              <a:ext cx="11" cy="61"/>
            </a:xfrm>
            <a:custGeom>
              <a:avLst/>
              <a:gdLst>
                <a:gd name="T0" fmla="*/ 5 w 6"/>
                <a:gd name="T1" fmla="*/ 3 h 32"/>
                <a:gd name="T2" fmla="*/ 0 w 6"/>
                <a:gd name="T3" fmla="*/ 3 h 32"/>
                <a:gd name="T4" fmla="*/ 0 w 6"/>
                <a:gd name="T5" fmla="*/ 29 h 32"/>
                <a:gd name="T6" fmla="*/ 5 w 6"/>
                <a:gd name="T7" fmla="*/ 29 h 32"/>
                <a:gd name="T8" fmla="*/ 5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1" y="32"/>
                    <a:pt x="5" y="32"/>
                    <a:pt x="5" y="29"/>
                  </a:cubicBezTo>
                  <a:cubicBezTo>
                    <a:pt x="6" y="20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630"/>
            <p:cNvSpPr>
              <a:spLocks/>
            </p:cNvSpPr>
            <p:nvPr/>
          </p:nvSpPr>
          <p:spPr bwMode="auto">
            <a:xfrm>
              <a:off x="3895" y="3753"/>
              <a:ext cx="26" cy="77"/>
            </a:xfrm>
            <a:custGeom>
              <a:avLst/>
              <a:gdLst>
                <a:gd name="T0" fmla="*/ 8 w 15"/>
                <a:gd name="T1" fmla="*/ 6 h 41"/>
                <a:gd name="T2" fmla="*/ 7 w 15"/>
                <a:gd name="T3" fmla="*/ 4 h 41"/>
                <a:gd name="T4" fmla="*/ 1 w 15"/>
                <a:gd name="T5" fmla="*/ 5 h 41"/>
                <a:gd name="T6" fmla="*/ 3 w 15"/>
                <a:gd name="T7" fmla="*/ 29 h 41"/>
                <a:gd name="T8" fmla="*/ 5 w 15"/>
                <a:gd name="T9" fmla="*/ 32 h 41"/>
                <a:gd name="T10" fmla="*/ 6 w 15"/>
                <a:gd name="T11" fmla="*/ 37 h 41"/>
                <a:gd name="T12" fmla="*/ 11 w 15"/>
                <a:gd name="T13" fmla="*/ 37 h 41"/>
                <a:gd name="T14" fmla="*/ 14 w 15"/>
                <a:gd name="T15" fmla="*/ 10 h 41"/>
                <a:gd name="T16" fmla="*/ 8 w 15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6"/>
                  </a:moveTo>
                  <a:cubicBezTo>
                    <a:pt x="8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6" y="37"/>
                  </a:cubicBezTo>
                  <a:cubicBezTo>
                    <a:pt x="6" y="41"/>
                    <a:pt x="11" y="41"/>
                    <a:pt x="11" y="37"/>
                  </a:cubicBezTo>
                  <a:cubicBezTo>
                    <a:pt x="12" y="28"/>
                    <a:pt x="12" y="19"/>
                    <a:pt x="14" y="10"/>
                  </a:cubicBezTo>
                  <a:cubicBezTo>
                    <a:pt x="15" y="6"/>
                    <a:pt x="10" y="4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631"/>
            <p:cNvSpPr>
              <a:spLocks/>
            </p:cNvSpPr>
            <p:nvPr/>
          </p:nvSpPr>
          <p:spPr bwMode="auto">
            <a:xfrm>
              <a:off x="3926" y="3751"/>
              <a:ext cx="27" cy="98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632"/>
            <p:cNvSpPr>
              <a:spLocks/>
            </p:cNvSpPr>
            <p:nvPr/>
          </p:nvSpPr>
          <p:spPr bwMode="auto">
            <a:xfrm>
              <a:off x="3845" y="3760"/>
              <a:ext cx="21" cy="87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4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5"/>
                    <a:pt x="8" y="4"/>
                    <a:pt x="8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6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9"/>
                    <a:pt x="11" y="7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633"/>
            <p:cNvSpPr>
              <a:spLocks/>
            </p:cNvSpPr>
            <p:nvPr/>
          </p:nvSpPr>
          <p:spPr bwMode="auto">
            <a:xfrm>
              <a:off x="3677" y="3764"/>
              <a:ext cx="23" cy="53"/>
            </a:xfrm>
            <a:custGeom>
              <a:avLst/>
              <a:gdLst>
                <a:gd name="T0" fmla="*/ 12 w 13"/>
                <a:gd name="T1" fmla="*/ 24 h 28"/>
                <a:gd name="T2" fmla="*/ 5 w 13"/>
                <a:gd name="T3" fmla="*/ 2 h 28"/>
                <a:gd name="T4" fmla="*/ 1 w 13"/>
                <a:gd name="T5" fmla="*/ 3 h 28"/>
                <a:gd name="T6" fmla="*/ 10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6" y="19"/>
                    <a:pt x="10" y="26"/>
                  </a:cubicBezTo>
                  <a:cubicBezTo>
                    <a:pt x="11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634"/>
            <p:cNvSpPr>
              <a:spLocks/>
            </p:cNvSpPr>
            <p:nvPr/>
          </p:nvSpPr>
          <p:spPr bwMode="auto">
            <a:xfrm>
              <a:off x="3632" y="3744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7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7"/>
                  </a:cubicBezTo>
                  <a:cubicBezTo>
                    <a:pt x="14" y="3"/>
                    <a:pt x="8" y="0"/>
                    <a:pt x="7" y="4"/>
                  </a:cubicBezTo>
                  <a:cubicBezTo>
                    <a:pt x="0" y="17"/>
                    <a:pt x="3" y="28"/>
                    <a:pt x="11" y="40"/>
                  </a:cubicBezTo>
                  <a:cubicBezTo>
                    <a:pt x="13" y="44"/>
                    <a:pt x="19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635"/>
            <p:cNvSpPr>
              <a:spLocks/>
            </p:cNvSpPr>
            <p:nvPr/>
          </p:nvSpPr>
          <p:spPr bwMode="auto">
            <a:xfrm>
              <a:off x="3747" y="3768"/>
              <a:ext cx="18" cy="60"/>
            </a:xfrm>
            <a:custGeom>
              <a:avLst/>
              <a:gdLst>
                <a:gd name="T0" fmla="*/ 2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2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2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636"/>
            <p:cNvSpPr>
              <a:spLocks/>
            </p:cNvSpPr>
            <p:nvPr/>
          </p:nvSpPr>
          <p:spPr bwMode="auto">
            <a:xfrm>
              <a:off x="3967" y="3740"/>
              <a:ext cx="27" cy="94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7 h 50"/>
                <a:gd name="T4" fmla="*/ 7 w 15"/>
                <a:gd name="T5" fmla="*/ 5 h 50"/>
                <a:gd name="T6" fmla="*/ 5 w 15"/>
                <a:gd name="T7" fmla="*/ 16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1"/>
                    <a:pt x="12" y="13"/>
                    <a:pt x="14" y="7"/>
                  </a:cubicBezTo>
                  <a:cubicBezTo>
                    <a:pt x="15" y="2"/>
                    <a:pt x="8" y="0"/>
                    <a:pt x="7" y="5"/>
                  </a:cubicBezTo>
                  <a:cubicBezTo>
                    <a:pt x="6" y="8"/>
                    <a:pt x="5" y="12"/>
                    <a:pt x="5" y="16"/>
                  </a:cubicBezTo>
                  <a:cubicBezTo>
                    <a:pt x="4" y="16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10" y="39"/>
                    <a:pt x="9" y="35"/>
                    <a:pt x="8" y="31"/>
                  </a:cubicBezTo>
                  <a:cubicBezTo>
                    <a:pt x="10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637"/>
            <p:cNvSpPr>
              <a:spLocks/>
            </p:cNvSpPr>
            <p:nvPr/>
          </p:nvSpPr>
          <p:spPr bwMode="auto">
            <a:xfrm>
              <a:off x="4004" y="3766"/>
              <a:ext cx="15" cy="58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8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3" y="28"/>
                  </a:cubicBezTo>
                  <a:cubicBezTo>
                    <a:pt x="3" y="31"/>
                    <a:pt x="8" y="31"/>
                    <a:pt x="8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638"/>
            <p:cNvSpPr>
              <a:spLocks/>
            </p:cNvSpPr>
            <p:nvPr/>
          </p:nvSpPr>
          <p:spPr bwMode="auto">
            <a:xfrm>
              <a:off x="4015" y="3760"/>
              <a:ext cx="34" cy="96"/>
            </a:xfrm>
            <a:custGeom>
              <a:avLst/>
              <a:gdLst>
                <a:gd name="T0" fmla="*/ 18 w 19"/>
                <a:gd name="T1" fmla="*/ 44 h 51"/>
                <a:gd name="T2" fmla="*/ 12 w 19"/>
                <a:gd name="T3" fmla="*/ 12 h 51"/>
                <a:gd name="T4" fmla="*/ 12 w 19"/>
                <a:gd name="T5" fmla="*/ 12 h 51"/>
                <a:gd name="T6" fmla="*/ 12 w 19"/>
                <a:gd name="T7" fmla="*/ 4 h 51"/>
                <a:gd name="T8" fmla="*/ 8 w 19"/>
                <a:gd name="T9" fmla="*/ 4 h 51"/>
                <a:gd name="T10" fmla="*/ 8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5 w 19"/>
                <a:gd name="T17" fmla="*/ 21 h 51"/>
                <a:gd name="T18" fmla="*/ 1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10 w 19"/>
                <a:gd name="T25" fmla="*/ 47 h 51"/>
                <a:gd name="T26" fmla="*/ 18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8" y="44"/>
                  </a:moveTo>
                  <a:cubicBezTo>
                    <a:pt x="14" y="34"/>
                    <a:pt x="14" y="2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5"/>
                    <a:pt x="6" y="18"/>
                    <a:pt x="6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2" y="32"/>
                    <a:pt x="1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19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639"/>
            <p:cNvSpPr>
              <a:spLocks/>
            </p:cNvSpPr>
            <p:nvPr/>
          </p:nvSpPr>
          <p:spPr bwMode="auto">
            <a:xfrm>
              <a:off x="4059" y="3806"/>
              <a:ext cx="11" cy="52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0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640"/>
            <p:cNvSpPr>
              <a:spLocks/>
            </p:cNvSpPr>
            <p:nvPr/>
          </p:nvSpPr>
          <p:spPr bwMode="auto">
            <a:xfrm>
              <a:off x="4072" y="3764"/>
              <a:ext cx="18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641"/>
            <p:cNvSpPr>
              <a:spLocks/>
            </p:cNvSpPr>
            <p:nvPr/>
          </p:nvSpPr>
          <p:spPr bwMode="auto">
            <a:xfrm>
              <a:off x="4090" y="3759"/>
              <a:ext cx="28" cy="107"/>
            </a:xfrm>
            <a:custGeom>
              <a:avLst/>
              <a:gdLst>
                <a:gd name="T0" fmla="*/ 7 w 16"/>
                <a:gd name="T1" fmla="*/ 6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2 h 57"/>
                <a:gd name="T8" fmla="*/ 2 w 16"/>
                <a:gd name="T9" fmla="*/ 20 h 57"/>
                <a:gd name="T10" fmla="*/ 6 w 16"/>
                <a:gd name="T11" fmla="*/ 54 h 57"/>
                <a:gd name="T12" fmla="*/ 12 w 16"/>
                <a:gd name="T13" fmla="*/ 53 h 57"/>
                <a:gd name="T14" fmla="*/ 14 w 16"/>
                <a:gd name="T15" fmla="*/ 10 h 57"/>
                <a:gd name="T16" fmla="*/ 7 w 16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0"/>
                    <a:pt x="1" y="10"/>
                    <a:pt x="1" y="12"/>
                  </a:cubicBezTo>
                  <a:cubicBezTo>
                    <a:pt x="1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4" y="10"/>
                  </a:cubicBezTo>
                  <a:cubicBezTo>
                    <a:pt x="16" y="5"/>
                    <a:pt x="9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642"/>
            <p:cNvSpPr>
              <a:spLocks/>
            </p:cNvSpPr>
            <p:nvPr/>
          </p:nvSpPr>
          <p:spPr bwMode="auto">
            <a:xfrm>
              <a:off x="4054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643"/>
            <p:cNvSpPr>
              <a:spLocks/>
            </p:cNvSpPr>
            <p:nvPr/>
          </p:nvSpPr>
          <p:spPr bwMode="auto">
            <a:xfrm>
              <a:off x="4114" y="3759"/>
              <a:ext cx="27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644"/>
            <p:cNvSpPr>
              <a:spLocks/>
            </p:cNvSpPr>
            <p:nvPr/>
          </p:nvSpPr>
          <p:spPr bwMode="auto">
            <a:xfrm>
              <a:off x="4155" y="3791"/>
              <a:ext cx="14" cy="58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645"/>
            <p:cNvSpPr>
              <a:spLocks/>
            </p:cNvSpPr>
            <p:nvPr/>
          </p:nvSpPr>
          <p:spPr bwMode="auto">
            <a:xfrm>
              <a:off x="4215" y="3738"/>
              <a:ext cx="25" cy="99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7 w 14"/>
                <a:gd name="T13" fmla="*/ 51 h 53"/>
                <a:gd name="T14" fmla="*/ 13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6" y="48"/>
                    <a:pt x="7" y="50"/>
                    <a:pt x="7" y="51"/>
                  </a:cubicBezTo>
                  <a:cubicBezTo>
                    <a:pt x="9" y="53"/>
                    <a:pt x="14" y="52"/>
                    <a:pt x="13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1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646"/>
            <p:cNvSpPr>
              <a:spLocks/>
            </p:cNvSpPr>
            <p:nvPr/>
          </p:nvSpPr>
          <p:spPr bwMode="auto">
            <a:xfrm>
              <a:off x="4246" y="3738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0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647"/>
            <p:cNvSpPr>
              <a:spLocks/>
            </p:cNvSpPr>
            <p:nvPr/>
          </p:nvSpPr>
          <p:spPr bwMode="auto">
            <a:xfrm>
              <a:off x="4279" y="3753"/>
              <a:ext cx="14" cy="83"/>
            </a:xfrm>
            <a:custGeom>
              <a:avLst/>
              <a:gdLst>
                <a:gd name="T0" fmla="*/ 6 w 8"/>
                <a:gd name="T1" fmla="*/ 3 h 44"/>
                <a:gd name="T2" fmla="*/ 2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648"/>
            <p:cNvSpPr>
              <a:spLocks/>
            </p:cNvSpPr>
            <p:nvPr/>
          </p:nvSpPr>
          <p:spPr bwMode="auto">
            <a:xfrm>
              <a:off x="4318" y="3730"/>
              <a:ext cx="32" cy="92"/>
            </a:xfrm>
            <a:custGeom>
              <a:avLst/>
              <a:gdLst>
                <a:gd name="T0" fmla="*/ 18 w 18"/>
                <a:gd name="T1" fmla="*/ 45 h 49"/>
                <a:gd name="T2" fmla="*/ 16 w 18"/>
                <a:gd name="T3" fmla="*/ 18 h 49"/>
                <a:gd name="T4" fmla="*/ 10 w 18"/>
                <a:gd name="T5" fmla="*/ 16 h 49"/>
                <a:gd name="T6" fmla="*/ 10 w 18"/>
                <a:gd name="T7" fmla="*/ 16 h 49"/>
                <a:gd name="T8" fmla="*/ 9 w 18"/>
                <a:gd name="T9" fmla="*/ 16 h 49"/>
                <a:gd name="T10" fmla="*/ 10 w 18"/>
                <a:gd name="T11" fmla="*/ 4 h 49"/>
                <a:gd name="T12" fmla="*/ 4 w 18"/>
                <a:gd name="T13" fmla="*/ 4 h 49"/>
                <a:gd name="T14" fmla="*/ 1 w 18"/>
                <a:gd name="T15" fmla="*/ 30 h 49"/>
                <a:gd name="T16" fmla="*/ 0 w 18"/>
                <a:gd name="T17" fmla="*/ 31 h 49"/>
                <a:gd name="T18" fmla="*/ 0 w 18"/>
                <a:gd name="T19" fmla="*/ 43 h 49"/>
                <a:gd name="T20" fmla="*/ 2 w 18"/>
                <a:gd name="T21" fmla="*/ 44 h 49"/>
                <a:gd name="T22" fmla="*/ 8 w 18"/>
                <a:gd name="T23" fmla="*/ 43 h 49"/>
                <a:gd name="T24" fmla="*/ 8 w 18"/>
                <a:gd name="T25" fmla="*/ 43 h 49"/>
                <a:gd name="T26" fmla="*/ 8 w 18"/>
                <a:gd name="T27" fmla="*/ 45 h 49"/>
                <a:gd name="T28" fmla="*/ 13 w 18"/>
                <a:gd name="T29" fmla="*/ 47 h 49"/>
                <a:gd name="T30" fmla="*/ 18 w 18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9">
                  <a:moveTo>
                    <a:pt x="18" y="45"/>
                  </a:moveTo>
                  <a:cubicBezTo>
                    <a:pt x="15" y="36"/>
                    <a:pt x="15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2" y="48"/>
                    <a:pt x="8" y="47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4" y="49"/>
                    <a:pt x="18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649"/>
            <p:cNvSpPr>
              <a:spLocks/>
            </p:cNvSpPr>
            <p:nvPr/>
          </p:nvSpPr>
          <p:spPr bwMode="auto">
            <a:xfrm>
              <a:off x="4384" y="3760"/>
              <a:ext cx="9" cy="61"/>
            </a:xfrm>
            <a:custGeom>
              <a:avLst/>
              <a:gdLst>
                <a:gd name="T0" fmla="*/ 5 w 5"/>
                <a:gd name="T1" fmla="*/ 3 h 32"/>
                <a:gd name="T2" fmla="*/ 0 w 5"/>
                <a:gd name="T3" fmla="*/ 3 h 32"/>
                <a:gd name="T4" fmla="*/ 0 w 5"/>
                <a:gd name="T5" fmla="*/ 29 h 32"/>
                <a:gd name="T6" fmla="*/ 5 w 5"/>
                <a:gd name="T7" fmla="*/ 29 h 32"/>
                <a:gd name="T8" fmla="*/ 5 w 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5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650"/>
            <p:cNvSpPr>
              <a:spLocks/>
            </p:cNvSpPr>
            <p:nvPr/>
          </p:nvSpPr>
          <p:spPr bwMode="auto">
            <a:xfrm>
              <a:off x="4410" y="3753"/>
              <a:ext cx="25" cy="77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1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6" y="41"/>
                    <a:pt x="10" y="41"/>
                    <a:pt x="11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651"/>
            <p:cNvSpPr>
              <a:spLocks/>
            </p:cNvSpPr>
            <p:nvPr/>
          </p:nvSpPr>
          <p:spPr bwMode="auto">
            <a:xfrm>
              <a:off x="4441" y="3751"/>
              <a:ext cx="28" cy="98"/>
            </a:xfrm>
            <a:custGeom>
              <a:avLst/>
              <a:gdLst>
                <a:gd name="T0" fmla="*/ 8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8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5"/>
                  </a:moveTo>
                  <a:cubicBezTo>
                    <a:pt x="7" y="7"/>
                    <a:pt x="7" y="9"/>
                    <a:pt x="6" y="12"/>
                  </a:cubicBezTo>
                  <a:cubicBezTo>
                    <a:pt x="5" y="11"/>
                    <a:pt x="3" y="12"/>
                    <a:pt x="3" y="14"/>
                  </a:cubicBezTo>
                  <a:cubicBezTo>
                    <a:pt x="3" y="17"/>
                    <a:pt x="3" y="21"/>
                    <a:pt x="2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8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652"/>
            <p:cNvSpPr>
              <a:spLocks/>
            </p:cNvSpPr>
            <p:nvPr/>
          </p:nvSpPr>
          <p:spPr bwMode="auto">
            <a:xfrm>
              <a:off x="4361" y="3760"/>
              <a:ext cx="21" cy="87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8" y="4"/>
                    <a:pt x="7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653"/>
            <p:cNvSpPr>
              <a:spLocks/>
            </p:cNvSpPr>
            <p:nvPr/>
          </p:nvSpPr>
          <p:spPr bwMode="auto">
            <a:xfrm>
              <a:off x="4192" y="3764"/>
              <a:ext cx="23" cy="53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1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654"/>
            <p:cNvSpPr>
              <a:spLocks/>
            </p:cNvSpPr>
            <p:nvPr/>
          </p:nvSpPr>
          <p:spPr bwMode="auto">
            <a:xfrm>
              <a:off x="4148" y="3744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3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655"/>
            <p:cNvSpPr>
              <a:spLocks/>
            </p:cNvSpPr>
            <p:nvPr/>
          </p:nvSpPr>
          <p:spPr bwMode="auto">
            <a:xfrm>
              <a:off x="4263" y="3768"/>
              <a:ext cx="18" cy="60"/>
            </a:xfrm>
            <a:custGeom>
              <a:avLst/>
              <a:gdLst>
                <a:gd name="T0" fmla="*/ 2 w 10"/>
                <a:gd name="T1" fmla="*/ 4 h 32"/>
                <a:gd name="T2" fmla="*/ 2 w 10"/>
                <a:gd name="T3" fmla="*/ 28 h 32"/>
                <a:gd name="T4" fmla="*/ 8 w 10"/>
                <a:gd name="T5" fmla="*/ 26 h 32"/>
                <a:gd name="T6" fmla="*/ 9 w 10"/>
                <a:gd name="T7" fmla="*/ 6 h 32"/>
                <a:gd name="T8" fmla="*/ 2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2" y="4"/>
                  </a:moveTo>
                  <a:cubicBezTo>
                    <a:pt x="0" y="12"/>
                    <a:pt x="0" y="20"/>
                    <a:pt x="2" y="28"/>
                  </a:cubicBezTo>
                  <a:cubicBezTo>
                    <a:pt x="4" y="32"/>
                    <a:pt x="9" y="30"/>
                    <a:pt x="8" y="26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656"/>
            <p:cNvSpPr>
              <a:spLocks/>
            </p:cNvSpPr>
            <p:nvPr/>
          </p:nvSpPr>
          <p:spPr bwMode="auto">
            <a:xfrm>
              <a:off x="4483" y="3740"/>
              <a:ext cx="27" cy="94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4 w 15"/>
                <a:gd name="T7" fmla="*/ 16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8" y="0"/>
                    <a:pt x="6" y="5"/>
                  </a:cubicBezTo>
                  <a:cubicBezTo>
                    <a:pt x="5" y="8"/>
                    <a:pt x="5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657"/>
            <p:cNvSpPr>
              <a:spLocks/>
            </p:cNvSpPr>
            <p:nvPr/>
          </p:nvSpPr>
          <p:spPr bwMode="auto">
            <a:xfrm>
              <a:off x="4520" y="3766"/>
              <a:ext cx="14" cy="58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2" y="12"/>
                    <a:pt x="2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658"/>
            <p:cNvSpPr>
              <a:spLocks/>
            </p:cNvSpPr>
            <p:nvPr/>
          </p:nvSpPr>
          <p:spPr bwMode="auto">
            <a:xfrm>
              <a:off x="4531" y="3760"/>
              <a:ext cx="34" cy="96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2 w 19"/>
                <a:gd name="T5" fmla="*/ 12 h 51"/>
                <a:gd name="T6" fmla="*/ 11 w 19"/>
                <a:gd name="T7" fmla="*/ 4 h 51"/>
                <a:gd name="T8" fmla="*/ 7 w 19"/>
                <a:gd name="T9" fmla="*/ 4 h 51"/>
                <a:gd name="T10" fmla="*/ 7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9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3" y="2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9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4" y="20"/>
                    <a:pt x="4" y="21"/>
                  </a:cubicBezTo>
                  <a:cubicBezTo>
                    <a:pt x="3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4" y="28"/>
                    <a:pt x="6" y="23"/>
                  </a:cubicBezTo>
                  <a:cubicBezTo>
                    <a:pt x="5" y="31"/>
                    <a:pt x="6" y="39"/>
                    <a:pt x="9" y="47"/>
                  </a:cubicBezTo>
                  <a:cubicBezTo>
                    <a:pt x="11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659"/>
            <p:cNvSpPr>
              <a:spLocks/>
            </p:cNvSpPr>
            <p:nvPr/>
          </p:nvSpPr>
          <p:spPr bwMode="auto">
            <a:xfrm>
              <a:off x="4575" y="3806"/>
              <a:ext cx="11" cy="52"/>
            </a:xfrm>
            <a:custGeom>
              <a:avLst/>
              <a:gdLst>
                <a:gd name="T0" fmla="*/ 5 w 6"/>
                <a:gd name="T1" fmla="*/ 3 h 28"/>
                <a:gd name="T2" fmla="*/ 0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0" y="2"/>
                  </a:cubicBezTo>
                  <a:cubicBezTo>
                    <a:pt x="0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660"/>
            <p:cNvSpPr>
              <a:spLocks/>
            </p:cNvSpPr>
            <p:nvPr/>
          </p:nvSpPr>
          <p:spPr bwMode="auto">
            <a:xfrm>
              <a:off x="4588" y="3764"/>
              <a:ext cx="17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9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8" y="15"/>
                    <a:pt x="9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661"/>
            <p:cNvSpPr>
              <a:spLocks/>
            </p:cNvSpPr>
            <p:nvPr/>
          </p:nvSpPr>
          <p:spPr bwMode="auto">
            <a:xfrm>
              <a:off x="4604" y="3759"/>
              <a:ext cx="30" cy="107"/>
            </a:xfrm>
            <a:custGeom>
              <a:avLst/>
              <a:gdLst>
                <a:gd name="T0" fmla="*/ 7 w 17"/>
                <a:gd name="T1" fmla="*/ 6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8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662"/>
            <p:cNvSpPr>
              <a:spLocks/>
            </p:cNvSpPr>
            <p:nvPr/>
          </p:nvSpPr>
          <p:spPr bwMode="auto">
            <a:xfrm>
              <a:off x="4570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7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7" y="37"/>
                    <a:pt x="7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663"/>
            <p:cNvSpPr>
              <a:spLocks/>
            </p:cNvSpPr>
            <p:nvPr/>
          </p:nvSpPr>
          <p:spPr bwMode="auto">
            <a:xfrm>
              <a:off x="4630" y="3759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6"/>
                    <a:pt x="0" y="27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8"/>
                    <a:pt x="9" y="18"/>
                    <a:pt x="12" y="10"/>
                  </a:cubicBezTo>
                  <a:cubicBezTo>
                    <a:pt x="15" y="5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664"/>
            <p:cNvSpPr>
              <a:spLocks/>
            </p:cNvSpPr>
            <p:nvPr/>
          </p:nvSpPr>
          <p:spPr bwMode="auto">
            <a:xfrm>
              <a:off x="4671" y="3791"/>
              <a:ext cx="14" cy="58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665"/>
            <p:cNvSpPr>
              <a:spLocks/>
            </p:cNvSpPr>
            <p:nvPr/>
          </p:nvSpPr>
          <p:spPr bwMode="auto">
            <a:xfrm>
              <a:off x="4731" y="3738"/>
              <a:ext cx="23" cy="99"/>
            </a:xfrm>
            <a:custGeom>
              <a:avLst/>
              <a:gdLst>
                <a:gd name="T0" fmla="*/ 10 w 13"/>
                <a:gd name="T1" fmla="*/ 2 h 53"/>
                <a:gd name="T2" fmla="*/ 5 w 13"/>
                <a:gd name="T3" fmla="*/ 22 h 53"/>
                <a:gd name="T4" fmla="*/ 0 w 13"/>
                <a:gd name="T5" fmla="*/ 25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7 h 53"/>
                <a:gd name="T12" fmla="*/ 7 w 13"/>
                <a:gd name="T13" fmla="*/ 51 h 53"/>
                <a:gd name="T14" fmla="*/ 12 w 13"/>
                <a:gd name="T15" fmla="*/ 49 h 53"/>
                <a:gd name="T16" fmla="*/ 8 w 13"/>
                <a:gd name="T17" fmla="*/ 33 h 53"/>
                <a:gd name="T18" fmla="*/ 13 w 13"/>
                <a:gd name="T19" fmla="*/ 3 h 53"/>
                <a:gd name="T20" fmla="*/ 10 w 13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2"/>
                  </a:moveTo>
                  <a:cubicBezTo>
                    <a:pt x="7" y="8"/>
                    <a:pt x="6" y="15"/>
                    <a:pt x="5" y="22"/>
                  </a:cubicBezTo>
                  <a:cubicBezTo>
                    <a:pt x="2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6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3"/>
                    <a:pt x="9" y="13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666"/>
            <p:cNvSpPr>
              <a:spLocks/>
            </p:cNvSpPr>
            <p:nvPr/>
          </p:nvSpPr>
          <p:spPr bwMode="auto">
            <a:xfrm>
              <a:off x="4760" y="3738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7 w 17"/>
                <a:gd name="T5" fmla="*/ 43 h 47"/>
                <a:gd name="T6" fmla="*/ 15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6" y="47"/>
                    <a:pt x="7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7" y="1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667"/>
            <p:cNvSpPr>
              <a:spLocks/>
            </p:cNvSpPr>
            <p:nvPr/>
          </p:nvSpPr>
          <p:spPr bwMode="auto">
            <a:xfrm>
              <a:off x="4795" y="3753"/>
              <a:ext cx="12" cy="83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2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668"/>
            <p:cNvSpPr>
              <a:spLocks/>
            </p:cNvSpPr>
            <p:nvPr/>
          </p:nvSpPr>
          <p:spPr bwMode="auto">
            <a:xfrm>
              <a:off x="4832" y="3730"/>
              <a:ext cx="34" cy="92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1 w 19"/>
                <a:gd name="T5" fmla="*/ 16 h 49"/>
                <a:gd name="T6" fmla="*/ 11 w 19"/>
                <a:gd name="T7" fmla="*/ 16 h 49"/>
                <a:gd name="T8" fmla="*/ 10 w 19"/>
                <a:gd name="T9" fmla="*/ 16 h 49"/>
                <a:gd name="T10" fmla="*/ 10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4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8" y="13"/>
                    <a:pt x="11" y="12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4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669"/>
            <p:cNvSpPr>
              <a:spLocks/>
            </p:cNvSpPr>
            <p:nvPr/>
          </p:nvSpPr>
          <p:spPr bwMode="auto">
            <a:xfrm>
              <a:off x="4898" y="3760"/>
              <a:ext cx="11" cy="61"/>
            </a:xfrm>
            <a:custGeom>
              <a:avLst/>
              <a:gdLst>
                <a:gd name="T0" fmla="*/ 6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6 w 6"/>
                <a:gd name="T7" fmla="*/ 29 h 32"/>
                <a:gd name="T8" fmla="*/ 6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0"/>
                    <a:pt x="1" y="29"/>
                  </a:cubicBezTo>
                  <a:cubicBezTo>
                    <a:pt x="1" y="32"/>
                    <a:pt x="6" y="32"/>
                    <a:pt x="6" y="29"/>
                  </a:cubicBezTo>
                  <a:cubicBezTo>
                    <a:pt x="6" y="20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670"/>
            <p:cNvSpPr>
              <a:spLocks/>
            </p:cNvSpPr>
            <p:nvPr/>
          </p:nvSpPr>
          <p:spPr bwMode="auto">
            <a:xfrm>
              <a:off x="4926" y="3753"/>
              <a:ext cx="25" cy="77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4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5" y="41"/>
                    <a:pt x="10" y="41"/>
                    <a:pt x="10" y="37"/>
                  </a:cubicBezTo>
                  <a:cubicBezTo>
                    <a:pt x="11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671"/>
            <p:cNvSpPr>
              <a:spLocks/>
            </p:cNvSpPr>
            <p:nvPr/>
          </p:nvSpPr>
          <p:spPr bwMode="auto">
            <a:xfrm>
              <a:off x="4956" y="3751"/>
              <a:ext cx="27" cy="98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5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672"/>
            <p:cNvSpPr>
              <a:spLocks/>
            </p:cNvSpPr>
            <p:nvPr/>
          </p:nvSpPr>
          <p:spPr bwMode="auto">
            <a:xfrm>
              <a:off x="4877" y="3760"/>
              <a:ext cx="21" cy="87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0" y="33"/>
                    <a:pt x="10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673"/>
            <p:cNvSpPr>
              <a:spLocks/>
            </p:cNvSpPr>
            <p:nvPr/>
          </p:nvSpPr>
          <p:spPr bwMode="auto">
            <a:xfrm>
              <a:off x="4708" y="3764"/>
              <a:ext cx="21" cy="53"/>
            </a:xfrm>
            <a:custGeom>
              <a:avLst/>
              <a:gdLst>
                <a:gd name="T0" fmla="*/ 12 w 12"/>
                <a:gd name="T1" fmla="*/ 24 h 28"/>
                <a:gd name="T2" fmla="*/ 4 w 12"/>
                <a:gd name="T3" fmla="*/ 2 h 28"/>
                <a:gd name="T4" fmla="*/ 0 w 12"/>
                <a:gd name="T5" fmla="*/ 3 h 28"/>
                <a:gd name="T6" fmla="*/ 9 w 12"/>
                <a:gd name="T7" fmla="*/ 26 h 28"/>
                <a:gd name="T8" fmla="*/ 12 w 12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674"/>
            <p:cNvSpPr>
              <a:spLocks/>
            </p:cNvSpPr>
            <p:nvPr/>
          </p:nvSpPr>
          <p:spPr bwMode="auto">
            <a:xfrm>
              <a:off x="4664" y="3744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3" y="3"/>
                    <a:pt x="8" y="0"/>
                    <a:pt x="6" y="4"/>
                  </a:cubicBezTo>
                  <a:cubicBezTo>
                    <a:pt x="0" y="17"/>
                    <a:pt x="2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675"/>
            <p:cNvSpPr>
              <a:spLocks/>
            </p:cNvSpPr>
            <p:nvPr/>
          </p:nvSpPr>
          <p:spPr bwMode="auto">
            <a:xfrm>
              <a:off x="4777" y="3768"/>
              <a:ext cx="18" cy="60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676"/>
            <p:cNvSpPr>
              <a:spLocks/>
            </p:cNvSpPr>
            <p:nvPr/>
          </p:nvSpPr>
          <p:spPr bwMode="auto">
            <a:xfrm>
              <a:off x="4999" y="3740"/>
              <a:ext cx="25" cy="94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7 h 50"/>
                <a:gd name="T4" fmla="*/ 6 w 14"/>
                <a:gd name="T5" fmla="*/ 5 h 50"/>
                <a:gd name="T6" fmla="*/ 4 w 14"/>
                <a:gd name="T7" fmla="*/ 16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1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4" y="2"/>
                    <a:pt x="7" y="0"/>
                    <a:pt x="6" y="5"/>
                  </a:cubicBezTo>
                  <a:cubicBezTo>
                    <a:pt x="5" y="8"/>
                    <a:pt x="4" y="12"/>
                    <a:pt x="4" y="16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677"/>
            <p:cNvSpPr>
              <a:spLocks/>
            </p:cNvSpPr>
            <p:nvPr/>
          </p:nvSpPr>
          <p:spPr bwMode="auto">
            <a:xfrm>
              <a:off x="5034" y="3766"/>
              <a:ext cx="15" cy="58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4 w 8"/>
                <a:gd name="T5" fmla="*/ 28 h 31"/>
                <a:gd name="T6" fmla="*/ 8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4" y="28"/>
                  </a:cubicBezTo>
                  <a:cubicBezTo>
                    <a:pt x="4" y="31"/>
                    <a:pt x="8" y="31"/>
                    <a:pt x="8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678"/>
            <p:cNvSpPr>
              <a:spLocks/>
            </p:cNvSpPr>
            <p:nvPr/>
          </p:nvSpPr>
          <p:spPr bwMode="auto">
            <a:xfrm>
              <a:off x="5045" y="3760"/>
              <a:ext cx="35" cy="96"/>
            </a:xfrm>
            <a:custGeom>
              <a:avLst/>
              <a:gdLst>
                <a:gd name="T0" fmla="*/ 18 w 20"/>
                <a:gd name="T1" fmla="*/ 44 h 51"/>
                <a:gd name="T2" fmla="*/ 13 w 20"/>
                <a:gd name="T3" fmla="*/ 12 h 51"/>
                <a:gd name="T4" fmla="*/ 12 w 20"/>
                <a:gd name="T5" fmla="*/ 12 h 51"/>
                <a:gd name="T6" fmla="*/ 12 w 20"/>
                <a:gd name="T7" fmla="*/ 4 h 51"/>
                <a:gd name="T8" fmla="*/ 8 w 20"/>
                <a:gd name="T9" fmla="*/ 4 h 51"/>
                <a:gd name="T10" fmla="*/ 8 w 20"/>
                <a:gd name="T11" fmla="*/ 11 h 51"/>
                <a:gd name="T12" fmla="*/ 7 w 20"/>
                <a:gd name="T13" fmla="*/ 12 h 51"/>
                <a:gd name="T14" fmla="*/ 6 w 20"/>
                <a:gd name="T15" fmla="*/ 20 h 51"/>
                <a:gd name="T16" fmla="*/ 5 w 20"/>
                <a:gd name="T17" fmla="*/ 21 h 51"/>
                <a:gd name="T18" fmla="*/ 1 w 20"/>
                <a:gd name="T19" fmla="*/ 37 h 51"/>
                <a:gd name="T20" fmla="*/ 3 w 20"/>
                <a:gd name="T21" fmla="*/ 38 h 51"/>
                <a:gd name="T22" fmla="*/ 6 w 20"/>
                <a:gd name="T23" fmla="*/ 23 h 51"/>
                <a:gd name="T24" fmla="*/ 10 w 20"/>
                <a:gd name="T25" fmla="*/ 47 h 51"/>
                <a:gd name="T26" fmla="*/ 18 w 20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1">
                  <a:moveTo>
                    <a:pt x="18" y="44"/>
                  </a:moveTo>
                  <a:cubicBezTo>
                    <a:pt x="15" y="34"/>
                    <a:pt x="14" y="23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5"/>
                    <a:pt x="7" y="18"/>
                    <a:pt x="6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3" y="32"/>
                    <a:pt x="1" y="37"/>
                  </a:cubicBezTo>
                  <a:cubicBezTo>
                    <a:pt x="0" y="38"/>
                    <a:pt x="2" y="39"/>
                    <a:pt x="3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20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679"/>
            <p:cNvSpPr>
              <a:spLocks/>
            </p:cNvSpPr>
            <p:nvPr/>
          </p:nvSpPr>
          <p:spPr bwMode="auto">
            <a:xfrm>
              <a:off x="5089" y="3806"/>
              <a:ext cx="11" cy="52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680"/>
            <p:cNvSpPr>
              <a:spLocks/>
            </p:cNvSpPr>
            <p:nvPr/>
          </p:nvSpPr>
          <p:spPr bwMode="auto">
            <a:xfrm>
              <a:off x="5102" y="3764"/>
              <a:ext cx="17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9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9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681"/>
            <p:cNvSpPr>
              <a:spLocks/>
            </p:cNvSpPr>
            <p:nvPr/>
          </p:nvSpPr>
          <p:spPr bwMode="auto">
            <a:xfrm>
              <a:off x="5119" y="3759"/>
              <a:ext cx="31" cy="107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1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9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682"/>
            <p:cNvSpPr>
              <a:spLocks/>
            </p:cNvSpPr>
            <p:nvPr/>
          </p:nvSpPr>
          <p:spPr bwMode="auto">
            <a:xfrm>
              <a:off x="5084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1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683"/>
            <p:cNvSpPr>
              <a:spLocks/>
            </p:cNvSpPr>
            <p:nvPr/>
          </p:nvSpPr>
          <p:spPr bwMode="auto">
            <a:xfrm>
              <a:off x="5144" y="3759"/>
              <a:ext cx="27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684"/>
            <p:cNvSpPr>
              <a:spLocks/>
            </p:cNvSpPr>
            <p:nvPr/>
          </p:nvSpPr>
          <p:spPr bwMode="auto">
            <a:xfrm>
              <a:off x="5185" y="3791"/>
              <a:ext cx="14" cy="58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686"/>
            <p:cNvSpPr>
              <a:spLocks/>
            </p:cNvSpPr>
            <p:nvPr/>
          </p:nvSpPr>
          <p:spPr bwMode="auto">
            <a:xfrm>
              <a:off x="-14" y="3783"/>
              <a:ext cx="5236" cy="537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685"/>
            <p:cNvSpPr>
              <a:spLocks/>
            </p:cNvSpPr>
            <p:nvPr/>
          </p:nvSpPr>
          <p:spPr bwMode="auto">
            <a:xfrm>
              <a:off x="-35" y="4293"/>
              <a:ext cx="5293" cy="106"/>
            </a:xfrm>
            <a:custGeom>
              <a:avLst/>
              <a:gdLst>
                <a:gd name="T0" fmla="*/ 2945 w 2951"/>
                <a:gd name="T1" fmla="*/ 19 h 56"/>
                <a:gd name="T2" fmla="*/ 2927 w 2951"/>
                <a:gd name="T3" fmla="*/ 56 h 56"/>
                <a:gd name="T4" fmla="*/ 25 w 2951"/>
                <a:gd name="T5" fmla="*/ 56 h 56"/>
                <a:gd name="T6" fmla="*/ 6 w 2951"/>
                <a:gd name="T7" fmla="*/ 14 h 56"/>
                <a:gd name="T8" fmla="*/ 5 w 2951"/>
                <a:gd name="T9" fmla="*/ 36 h 56"/>
                <a:gd name="T10" fmla="*/ 25 w 2951"/>
                <a:gd name="T11" fmla="*/ 0 h 56"/>
                <a:gd name="T12" fmla="*/ 2927 w 2951"/>
                <a:gd name="T13" fmla="*/ 0 h 56"/>
                <a:gd name="T14" fmla="*/ 2945 w 2951"/>
                <a:gd name="T15" fmla="*/ 36 h 56"/>
                <a:gd name="T16" fmla="*/ 2945 w 2951"/>
                <a:gd name="T1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6">
                  <a:moveTo>
                    <a:pt x="2945" y="19"/>
                  </a:moveTo>
                  <a:cubicBezTo>
                    <a:pt x="2945" y="30"/>
                    <a:pt x="2951" y="56"/>
                    <a:pt x="2927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0" y="56"/>
                    <a:pt x="6" y="25"/>
                    <a:pt x="6" y="14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26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6"/>
                    <a:pt x="2945" y="36"/>
                  </a:cubicBezTo>
                  <a:lnTo>
                    <a:pt x="2945" y="19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694" name="标题 1"/>
          <p:cNvSpPr txBox="1">
            <a:spLocks/>
          </p:cNvSpPr>
          <p:nvPr/>
        </p:nvSpPr>
        <p:spPr>
          <a:xfrm>
            <a:off x="163816" y="838200"/>
            <a:ext cx="8927516" cy="5157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CHÀO MỪNG CÁC EM ĐẾN VỚI</a:t>
            </a:r>
          </a:p>
          <a:p>
            <a:pPr algn="ctr"/>
            <a:r>
              <a:rPr lang="en-US" altLang="zh-CN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4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KHOA HỌC TỰ NHIÊN 7</a:t>
            </a:r>
          </a:p>
          <a:p>
            <a:pPr algn="ctr"/>
            <a:r>
              <a:rPr lang="en-US" altLang="zh-CN" sz="4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PHÂN MÔN SINH </a:t>
            </a:r>
            <a:r>
              <a:rPr lang="en-US" altLang="zh-CN" sz="4800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HỌC </a:t>
            </a:r>
            <a:endParaRPr lang="en-US" altLang="zh-CN" sz="4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Arial" panose="020B0604020202020204" pitchFamily="34" charset="0"/>
            </a:endParaRPr>
          </a:p>
          <a:p>
            <a:pPr algn="ctr"/>
            <a:endParaRPr lang="en-US" altLang="zh-CN" sz="5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Arial" panose="020B0604020202020204" pitchFamily="34" charset="0"/>
            </a:endParaRPr>
          </a:p>
          <a:p>
            <a:pPr algn="ctr"/>
            <a:endParaRPr lang="en-US" altLang="zh-CN" sz="5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0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C\Desktop\sách 7 mới\SINH\bai-36-khai-quat-ve-sinh-truong-va-phat-trien-o-sinh-vat-1328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290945"/>
            <a:ext cx="86105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352800" y="3657600"/>
            <a:ext cx="4267200" cy="2667000"/>
          </a:xfrm>
          <a:prstGeom prst="cloudCallout">
            <a:avLst>
              <a:gd name="adj1" fmla="val -35443"/>
              <a:gd name="adj2" fmla="val -5646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3810000"/>
            <a:ext cx="73152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4847272"/>
            <a:ext cx="7315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862935"/>
            <a:ext cx="7315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chồi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81800" y="381000"/>
            <a:ext cx="2095499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52600" y="290945"/>
            <a:ext cx="2095499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3771900" y="3614217"/>
            <a:ext cx="3429000" cy="2433935"/>
          </a:xfrm>
          <a:prstGeom prst="cloudCallout">
            <a:avLst>
              <a:gd name="adj1" fmla="val -34570"/>
              <a:gd name="adj2" fmla="val -5988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3113808" y="3429000"/>
            <a:ext cx="3667991" cy="2743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88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1" grpId="0" animBg="1"/>
      <p:bldP spid="11" grpId="1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91" y="31242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04800"/>
            <a:ext cx="5182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833735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447800"/>
            <a:ext cx="7037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726" y="2101885"/>
            <a:ext cx="8271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19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5182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833735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7037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327" y="2061865"/>
            <a:ext cx="6114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6114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0"/>
            <a:ext cx="6005456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4306163"/>
            <a:ext cx="67056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15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27" y="152400"/>
            <a:ext cx="6607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PC\Desktop\sách 7 mới\SINH\tải xuống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7920"/>
            <a:ext cx="6234910" cy="348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77276" y="4343400"/>
            <a:ext cx="642923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II SGK/149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6324600" y="2371360"/>
            <a:ext cx="609600" cy="448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629400" y="259538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55528" y="2179881"/>
            <a:ext cx="1309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67000" y="3429000"/>
            <a:ext cx="609600" cy="448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91331" y="685800"/>
            <a:ext cx="485269" cy="224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81565" y="990600"/>
            <a:ext cx="304800" cy="224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90600" y="3200400"/>
            <a:ext cx="1890965" cy="376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90600" y="1102610"/>
            <a:ext cx="2043365" cy="20977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90600" y="797810"/>
            <a:ext cx="2043365" cy="2402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7482" y="2362200"/>
            <a:ext cx="931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ddỉnh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563093" y="4114800"/>
            <a:ext cx="3657600" cy="2667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4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9" grpId="0"/>
      <p:bldP spid="20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27" y="152400"/>
            <a:ext cx="6607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PC\Desktop\sách 7 mới\SINH\tải xuống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7920"/>
            <a:ext cx="6234910" cy="348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324600" y="2371360"/>
            <a:ext cx="609600" cy="448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629400" y="259538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55528" y="2179881"/>
            <a:ext cx="1309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67000" y="3429000"/>
            <a:ext cx="609600" cy="448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91331" y="685800"/>
            <a:ext cx="485269" cy="224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81565" y="990600"/>
            <a:ext cx="304800" cy="224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90600" y="3200400"/>
            <a:ext cx="1890965" cy="376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90600" y="1102610"/>
            <a:ext cx="2043365" cy="20977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90600" y="797810"/>
            <a:ext cx="2043365" cy="2402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7482" y="2362200"/>
            <a:ext cx="931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ddỉnh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22731"/>
              </p:ext>
            </p:extLst>
          </p:nvPr>
        </p:nvGraphicFramePr>
        <p:xfrm>
          <a:off x="27891" y="4648200"/>
          <a:ext cx="5382309" cy="213245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63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7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Chức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đỉnh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vi-VN" sz="22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 phân sinh bên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vi-VN" sz="22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0" y="4038600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6782" y="4648200"/>
            <a:ext cx="29510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H36.2,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36.1</a:t>
            </a:r>
          </a:p>
        </p:txBody>
      </p:sp>
    </p:spTree>
    <p:extLst>
      <p:ext uri="{BB962C8B-B14F-4D97-AF65-F5344CB8AC3E}">
        <p14:creationId xmlns:p14="http://schemas.microsoft.com/office/powerpoint/2010/main" val="374614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27" y="152400"/>
            <a:ext cx="6607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PC\Desktop\sách 7 mới\SINH\tải xuống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7920"/>
            <a:ext cx="6234910" cy="348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324600" y="2371360"/>
            <a:ext cx="609600" cy="448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629400" y="259538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55528" y="2179881"/>
            <a:ext cx="1309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67000" y="3429000"/>
            <a:ext cx="609600" cy="448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91331" y="685800"/>
            <a:ext cx="485269" cy="224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81565" y="990600"/>
            <a:ext cx="304800" cy="224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90600" y="3200400"/>
            <a:ext cx="1890965" cy="376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90600" y="1102610"/>
            <a:ext cx="2043365" cy="20977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90600" y="797810"/>
            <a:ext cx="2043365" cy="2402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7482" y="2362200"/>
            <a:ext cx="931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ddỉnh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833069"/>
              </p:ext>
            </p:extLst>
          </p:nvPr>
        </p:nvGraphicFramePr>
        <p:xfrm>
          <a:off x="27891" y="4648200"/>
          <a:ext cx="5382309" cy="213245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63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7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Chức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đỉnh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vi-VN" sz="22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 phân sinh bên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vi-VN" sz="22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6131936" y="4820444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83" name="Oval 13"/>
          <p:cNvSpPr>
            <a:spLocks noChangeArrowheads="1"/>
          </p:cNvSpPr>
          <p:nvPr/>
        </p:nvSpPr>
        <p:spPr bwMode="auto">
          <a:xfrm>
            <a:off x="7308273" y="5131594"/>
            <a:ext cx="149225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4" name="Oval 14"/>
          <p:cNvSpPr>
            <a:spLocks noChangeArrowheads="1"/>
          </p:cNvSpPr>
          <p:nvPr/>
        </p:nvSpPr>
        <p:spPr bwMode="auto">
          <a:xfrm>
            <a:off x="7308273" y="5360194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5" name="Text Box 16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59</a:t>
            </a:r>
          </a:p>
        </p:txBody>
      </p:sp>
      <p:sp>
        <p:nvSpPr>
          <p:cNvPr id="151" name="Text Box 75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58</a:t>
            </a:r>
          </a:p>
        </p:txBody>
      </p:sp>
      <p:sp>
        <p:nvSpPr>
          <p:cNvPr id="152" name="Text Box 76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57</a:t>
            </a:r>
          </a:p>
        </p:txBody>
      </p:sp>
      <p:sp>
        <p:nvSpPr>
          <p:cNvPr id="153" name="Text Box 77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56</a:t>
            </a:r>
          </a:p>
        </p:txBody>
      </p:sp>
      <p:sp>
        <p:nvSpPr>
          <p:cNvPr id="154" name="Text Box 78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55</a:t>
            </a:r>
          </a:p>
        </p:txBody>
      </p:sp>
      <p:sp>
        <p:nvSpPr>
          <p:cNvPr id="155" name="Text Box 79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54</a:t>
            </a:r>
          </a:p>
        </p:txBody>
      </p:sp>
      <p:sp>
        <p:nvSpPr>
          <p:cNvPr id="156" name="Text Box 80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53</a:t>
            </a:r>
          </a:p>
        </p:txBody>
      </p:sp>
      <p:sp>
        <p:nvSpPr>
          <p:cNvPr id="157" name="Text Box 81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52</a:t>
            </a:r>
          </a:p>
        </p:txBody>
      </p:sp>
      <p:sp>
        <p:nvSpPr>
          <p:cNvPr id="158" name="Text Box 82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51</a:t>
            </a:r>
          </a:p>
        </p:txBody>
      </p:sp>
      <p:sp>
        <p:nvSpPr>
          <p:cNvPr id="159" name="Text Box 83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50</a:t>
            </a:r>
          </a:p>
        </p:txBody>
      </p:sp>
      <p:sp>
        <p:nvSpPr>
          <p:cNvPr id="160" name="Text Box 84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49</a:t>
            </a:r>
          </a:p>
        </p:txBody>
      </p:sp>
      <p:sp>
        <p:nvSpPr>
          <p:cNvPr id="161" name="Text Box 85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48</a:t>
            </a:r>
          </a:p>
        </p:txBody>
      </p:sp>
      <p:sp>
        <p:nvSpPr>
          <p:cNvPr id="162" name="Text Box 86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47</a:t>
            </a:r>
          </a:p>
        </p:txBody>
      </p:sp>
      <p:sp>
        <p:nvSpPr>
          <p:cNvPr id="163" name="Text Box 87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46</a:t>
            </a:r>
          </a:p>
        </p:txBody>
      </p:sp>
      <p:sp>
        <p:nvSpPr>
          <p:cNvPr id="164" name="Text Box 88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45</a:t>
            </a:r>
          </a:p>
        </p:txBody>
      </p:sp>
      <p:sp>
        <p:nvSpPr>
          <p:cNvPr id="165" name="Text Box 89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44</a:t>
            </a:r>
          </a:p>
        </p:txBody>
      </p:sp>
      <p:sp>
        <p:nvSpPr>
          <p:cNvPr id="166" name="Text Box 90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43</a:t>
            </a:r>
          </a:p>
        </p:txBody>
      </p:sp>
      <p:sp>
        <p:nvSpPr>
          <p:cNvPr id="167" name="Text Box 91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42</a:t>
            </a:r>
          </a:p>
        </p:txBody>
      </p:sp>
      <p:sp>
        <p:nvSpPr>
          <p:cNvPr id="168" name="Text Box 92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41</a:t>
            </a:r>
          </a:p>
        </p:txBody>
      </p:sp>
      <p:sp>
        <p:nvSpPr>
          <p:cNvPr id="169" name="Text Box 93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170" name="Text Box 94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39</a:t>
            </a:r>
          </a:p>
        </p:txBody>
      </p:sp>
      <p:sp>
        <p:nvSpPr>
          <p:cNvPr id="171" name="Text Box 95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38</a:t>
            </a:r>
          </a:p>
        </p:txBody>
      </p:sp>
      <p:sp>
        <p:nvSpPr>
          <p:cNvPr id="172" name="Text Box 96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37</a:t>
            </a:r>
          </a:p>
        </p:txBody>
      </p:sp>
      <p:sp>
        <p:nvSpPr>
          <p:cNvPr id="173" name="Text Box 97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36</a:t>
            </a:r>
          </a:p>
        </p:txBody>
      </p:sp>
      <p:sp>
        <p:nvSpPr>
          <p:cNvPr id="174" name="Text Box 98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35</a:t>
            </a:r>
          </a:p>
        </p:txBody>
      </p:sp>
      <p:sp>
        <p:nvSpPr>
          <p:cNvPr id="175" name="Text Box 99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34</a:t>
            </a:r>
          </a:p>
        </p:txBody>
      </p:sp>
      <p:sp>
        <p:nvSpPr>
          <p:cNvPr id="176" name="Text Box 100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33</a:t>
            </a:r>
          </a:p>
        </p:txBody>
      </p:sp>
      <p:sp>
        <p:nvSpPr>
          <p:cNvPr id="177" name="Text Box 102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32</a:t>
            </a:r>
          </a:p>
        </p:txBody>
      </p:sp>
      <p:sp>
        <p:nvSpPr>
          <p:cNvPr id="178" name="Text Box 103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31</a:t>
            </a:r>
          </a:p>
        </p:txBody>
      </p:sp>
      <p:sp>
        <p:nvSpPr>
          <p:cNvPr id="179" name="Text Box 104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30</a:t>
            </a:r>
          </a:p>
        </p:txBody>
      </p:sp>
      <p:sp>
        <p:nvSpPr>
          <p:cNvPr id="180" name="Text Box 105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29</a:t>
            </a:r>
          </a:p>
        </p:txBody>
      </p:sp>
      <p:sp>
        <p:nvSpPr>
          <p:cNvPr id="181" name="Text Box 106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28</a:t>
            </a:r>
          </a:p>
        </p:txBody>
      </p:sp>
      <p:sp>
        <p:nvSpPr>
          <p:cNvPr id="182" name="Text Box 107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27</a:t>
            </a:r>
          </a:p>
        </p:txBody>
      </p:sp>
      <p:sp>
        <p:nvSpPr>
          <p:cNvPr id="183" name="Text Box 108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26</a:t>
            </a:r>
          </a:p>
        </p:txBody>
      </p:sp>
      <p:sp>
        <p:nvSpPr>
          <p:cNvPr id="184" name="Text Box 109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25</a:t>
            </a:r>
          </a:p>
        </p:txBody>
      </p:sp>
      <p:sp>
        <p:nvSpPr>
          <p:cNvPr id="185" name="Text Box 110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186" name="Text Box 111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187" name="Text Box 112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188" name="Text Box 113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189" name="Text Box 114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190" name="Text Box 115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19</a:t>
            </a:r>
          </a:p>
        </p:txBody>
      </p:sp>
      <p:sp>
        <p:nvSpPr>
          <p:cNvPr id="191" name="Text Box 116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18</a:t>
            </a:r>
          </a:p>
        </p:txBody>
      </p:sp>
      <p:sp>
        <p:nvSpPr>
          <p:cNvPr id="192" name="Text Box 117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17</a:t>
            </a:r>
          </a:p>
        </p:txBody>
      </p:sp>
      <p:sp>
        <p:nvSpPr>
          <p:cNvPr id="193" name="Text Box 118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16</a:t>
            </a:r>
          </a:p>
        </p:txBody>
      </p:sp>
      <p:sp>
        <p:nvSpPr>
          <p:cNvPr id="194" name="Text Box 119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15</a:t>
            </a:r>
          </a:p>
        </p:txBody>
      </p:sp>
      <p:sp>
        <p:nvSpPr>
          <p:cNvPr id="195" name="Text Box 120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14</a:t>
            </a:r>
          </a:p>
        </p:txBody>
      </p:sp>
      <p:sp>
        <p:nvSpPr>
          <p:cNvPr id="196" name="Text Box 121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13</a:t>
            </a:r>
          </a:p>
        </p:txBody>
      </p:sp>
      <p:sp>
        <p:nvSpPr>
          <p:cNvPr id="197" name="Text Box 122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12</a:t>
            </a:r>
          </a:p>
        </p:txBody>
      </p:sp>
      <p:sp>
        <p:nvSpPr>
          <p:cNvPr id="198" name="Text Box 123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11</a:t>
            </a:r>
          </a:p>
        </p:txBody>
      </p:sp>
      <p:sp>
        <p:nvSpPr>
          <p:cNvPr id="199" name="Text Box 124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200" name="Text Box 125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09</a:t>
            </a:r>
          </a:p>
        </p:txBody>
      </p:sp>
      <p:sp>
        <p:nvSpPr>
          <p:cNvPr id="201" name="Text Box 126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08</a:t>
            </a:r>
          </a:p>
        </p:txBody>
      </p:sp>
      <p:sp>
        <p:nvSpPr>
          <p:cNvPr id="202" name="Text Box 127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07</a:t>
            </a:r>
          </a:p>
        </p:txBody>
      </p:sp>
      <p:sp>
        <p:nvSpPr>
          <p:cNvPr id="203" name="Text Box 128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06</a:t>
            </a:r>
          </a:p>
        </p:txBody>
      </p:sp>
      <p:sp>
        <p:nvSpPr>
          <p:cNvPr id="204" name="Text Box 129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05</a:t>
            </a:r>
          </a:p>
        </p:txBody>
      </p:sp>
      <p:sp>
        <p:nvSpPr>
          <p:cNvPr id="205" name="Text Box 130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04</a:t>
            </a:r>
          </a:p>
        </p:txBody>
      </p:sp>
      <p:sp>
        <p:nvSpPr>
          <p:cNvPr id="206" name="Text Box 131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03</a:t>
            </a:r>
          </a:p>
        </p:txBody>
      </p:sp>
      <p:sp>
        <p:nvSpPr>
          <p:cNvPr id="207" name="Text Box 132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02</a:t>
            </a:r>
          </a:p>
        </p:txBody>
      </p:sp>
      <p:sp>
        <p:nvSpPr>
          <p:cNvPr id="208" name="Text Box 133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209" name="Text Box 137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sp>
        <p:nvSpPr>
          <p:cNvPr id="210" name="Text Box 12"/>
          <p:cNvSpPr txBox="1">
            <a:spLocks noChangeArrowheads="1"/>
          </p:cNvSpPr>
          <p:nvPr/>
        </p:nvSpPr>
        <p:spPr bwMode="auto">
          <a:xfrm>
            <a:off x="6131936" y="4826794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pic>
        <p:nvPicPr>
          <p:cNvPr id="211" name="Picture 68" descr="Picture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73" y="4256881"/>
            <a:ext cx="3429000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9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2"/>
                                            </p:cond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</p:childTnLst>
        </p:cTn>
      </p:par>
    </p:tnLst>
    <p:bldLst>
      <p:bldP spid="82" grpId="0"/>
      <p:bldP spid="85" grpId="0"/>
      <p:bldP spid="85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  <p:bldP spid="164" grpId="0"/>
      <p:bldP spid="164" grpId="1"/>
      <p:bldP spid="165" grpId="0"/>
      <p:bldP spid="165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3" grpId="1"/>
      <p:bldP spid="184" grpId="0"/>
      <p:bldP spid="184" grpId="1"/>
      <p:bldP spid="185" grpId="0"/>
      <p:bldP spid="185" grpId="1"/>
      <p:bldP spid="186" grpId="0"/>
      <p:bldP spid="186" grpId="1"/>
      <p:bldP spid="187" grpId="0"/>
      <p:bldP spid="187" grpId="1"/>
      <p:bldP spid="188" grpId="0"/>
      <p:bldP spid="188" grpId="1"/>
      <p:bldP spid="189" grpId="0"/>
      <p:bldP spid="189" grpId="1"/>
      <p:bldP spid="190" grpId="0"/>
      <p:bldP spid="190" grpId="1"/>
      <p:bldP spid="191" grpId="0"/>
      <p:bldP spid="191" grpId="1"/>
      <p:bldP spid="192" grpId="0"/>
      <p:bldP spid="192" grpId="1"/>
      <p:bldP spid="193" grpId="0"/>
      <p:bldP spid="193" grpId="1"/>
      <p:bldP spid="194" grpId="0"/>
      <p:bldP spid="194" grpId="1"/>
      <p:bldP spid="195" grpId="0"/>
      <p:bldP spid="195" grpId="1"/>
      <p:bldP spid="196" grpId="0"/>
      <p:bldP spid="196" grpId="1"/>
      <p:bldP spid="197" grpId="0"/>
      <p:bldP spid="197" grpId="1"/>
      <p:bldP spid="198" grpId="0"/>
      <p:bldP spid="198" grpId="1"/>
      <p:bldP spid="199" grpId="0"/>
      <p:bldP spid="199" grpId="1"/>
      <p:bldP spid="200" grpId="0"/>
      <p:bldP spid="200" grpId="1"/>
      <p:bldP spid="201" grpId="0"/>
      <p:bldP spid="201" grpId="1"/>
      <p:bldP spid="202" grpId="0"/>
      <p:bldP spid="202" grpId="1"/>
      <p:bldP spid="203" grpId="0"/>
      <p:bldP spid="203" grpId="1"/>
      <p:bldP spid="204" grpId="0"/>
      <p:bldP spid="204" grpId="1"/>
      <p:bldP spid="205" grpId="0"/>
      <p:bldP spid="205" grpId="1"/>
      <p:bldP spid="206" grpId="0"/>
      <p:bldP spid="206" grpId="1"/>
      <p:bldP spid="207" grpId="0"/>
      <p:bldP spid="207" grpId="1"/>
      <p:bldP spid="208" grpId="0"/>
      <p:bldP spid="208" grpId="1"/>
      <p:bldP spid="209" grpId="0"/>
      <p:bldP spid="209" grpId="1"/>
      <p:bldP spid="2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27" y="152400"/>
            <a:ext cx="6607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PC\Desktop\sách 7 mới\SINH\tải xuống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7920"/>
            <a:ext cx="6234910" cy="348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324600" y="2371360"/>
            <a:ext cx="609600" cy="448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629400" y="259538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55528" y="2179881"/>
            <a:ext cx="1309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67000" y="3429000"/>
            <a:ext cx="609600" cy="448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91331" y="685800"/>
            <a:ext cx="485269" cy="224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81565" y="990600"/>
            <a:ext cx="304800" cy="224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90600" y="3200400"/>
            <a:ext cx="1890965" cy="376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90600" y="1102610"/>
            <a:ext cx="2043365" cy="20977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90600" y="797810"/>
            <a:ext cx="2043365" cy="2402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7482" y="2362200"/>
            <a:ext cx="931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ddỉnh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921817"/>
              </p:ext>
            </p:extLst>
          </p:nvPr>
        </p:nvGraphicFramePr>
        <p:xfrm>
          <a:off x="1771015" y="4134928"/>
          <a:ext cx="6458586" cy="271373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52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 trí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đỉnh</a:t>
                      </a:r>
                      <a:endParaRPr lang="en-US" sz="21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465" algn="l"/>
                        </a:tabLst>
                      </a:pP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 phân sinh bên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1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1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853822" y="4948061"/>
            <a:ext cx="1784978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tabLst>
                <a:tab pos="291465" algn="l"/>
              </a:tabLst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ở đỉnh rễ và các chồi 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36566" y="4848555"/>
            <a:ext cx="2129750" cy="97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giúp thân, cành, rễ tăng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về chiều dài.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88458" y="5943600"/>
            <a:ext cx="1956739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ở giữa mạch gỗ và mạch rây.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36567" y="5867400"/>
            <a:ext cx="2245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giúp thân, cành, rễ tăng trưởng về chiều ngang</a:t>
            </a:r>
          </a:p>
        </p:txBody>
      </p:sp>
    </p:spTree>
    <p:extLst>
      <p:ext uri="{BB962C8B-B14F-4D97-AF65-F5344CB8AC3E}">
        <p14:creationId xmlns:p14="http://schemas.microsoft.com/office/powerpoint/2010/main" val="6745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95"/>
            <a:ext cx="6731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689408"/>
            <a:ext cx="7848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- Thực vật sinh trưởng nhờ hoạt động của mô phân sinh</a:t>
            </a:r>
          </a:p>
          <a:p>
            <a:r>
              <a:rPr lang="vi-VN" sz="2400" dirty="0">
                <a:latin typeface="+mj-lt"/>
              </a:rPr>
              <a:t>- Mô phân sinh là nhóm tế bào chưa phân hóa còn duy trì được khả năng phân chia</a:t>
            </a:r>
          </a:p>
          <a:p>
            <a:r>
              <a:rPr lang="vi-VN" sz="2400" dirty="0">
                <a:latin typeface="+mj-lt"/>
              </a:rPr>
              <a:t>- Có 2 loại mô phân sinh: </a:t>
            </a:r>
          </a:p>
          <a:p>
            <a:r>
              <a:rPr lang="vi-VN" sz="2400" dirty="0">
                <a:latin typeface="+mj-lt"/>
              </a:rPr>
              <a:t>+ Mô phân sinh đỉnh: ở đỉnh rễ và các chồi, giúp thân, cành, rễ tăng trưởng về chiều dài.</a:t>
            </a:r>
          </a:p>
          <a:p>
            <a:r>
              <a:rPr lang="vi-VN" sz="2400" dirty="0">
                <a:latin typeface="+mj-lt"/>
              </a:rPr>
              <a:t>+ Mô phân sinh bên: ở giữa mạch gỗ và mạch rây, giúp thân, cành, rễ tăng trưởng về chiều ngang.</a:t>
            </a:r>
          </a:p>
        </p:txBody>
      </p:sp>
    </p:spTree>
    <p:extLst>
      <p:ext uri="{BB962C8B-B14F-4D97-AF65-F5344CB8AC3E}">
        <p14:creationId xmlns:p14="http://schemas.microsoft.com/office/powerpoint/2010/main" val="32705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860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CÓ BIẾT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81400" y="914401"/>
            <a:ext cx="5410200" cy="3048000"/>
            <a:chOff x="3581400" y="914400"/>
            <a:chExt cx="5410200" cy="4508501"/>
          </a:xfrm>
        </p:grpSpPr>
        <p:pic>
          <p:nvPicPr>
            <p:cNvPr id="5122" name="Picture 2" descr="C:\Users\PC\Desktop\sách 7 mới\SINH\tải xuống (6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914400"/>
              <a:ext cx="5410200" cy="4508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477000" y="4648200"/>
              <a:ext cx="2286000" cy="774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0782" y="786716"/>
            <a:ext cx="4184073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Thực 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vật 1 lá mầm không có mô phân sinh bên nên đường kính thân không tăng nhiều. Chúng có mô phân sinh lóng nằm ở vị trí mắt thân làm tăng chiều dài của lóng làm chiều cao cây tăng nhanh.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09" y="3512863"/>
            <a:ext cx="4163291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dứa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40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>
            <a:spLocks/>
          </p:cNvSpPr>
          <p:nvPr/>
        </p:nvSpPr>
        <p:spPr bwMode="auto">
          <a:xfrm>
            <a:off x="5910324" y="1844605"/>
            <a:ext cx="415529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86" name="组合 585"/>
          <p:cNvGrpSpPr/>
          <p:nvPr/>
        </p:nvGrpSpPr>
        <p:grpSpPr>
          <a:xfrm>
            <a:off x="-19050" y="5164140"/>
            <a:ext cx="9227345" cy="1743075"/>
            <a:chOff x="-25400" y="5164139"/>
            <a:chExt cx="12303126" cy="1743075"/>
          </a:xfrm>
        </p:grpSpPr>
        <p:sp>
          <p:nvSpPr>
            <p:cNvPr id="366" name="Freeform 17"/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18"/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31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32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3" name="Freeform 44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4" name="Freeform 45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5" name="Oval 46"/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6" name="Freeform 47"/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7" name="Freeform 48"/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8" name="Oval 49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9" name="Freeform 50"/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0" name="Rectangle 51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1" name="Rectangle 52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2" name="Freeform 53"/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3" name="Freeform 54"/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4" name="Freeform 55"/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5" name="Freeform 56"/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6" name="Oval 57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9" name="Freeform 60"/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0" name="Freeform 61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1" name="Freeform 62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2" name="Freeform 63"/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3" name="Freeform 64"/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4" name="Freeform 65"/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7" name="Freeform 68"/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9" name="Freeform 70"/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7" name="Rectangle 78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8" name="Rectangle 79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9" name="Freeform 80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" name="Freeform 81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3" name="Freeform 84"/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4" name="Freeform 85"/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5" name="Freeform 86"/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6" name="Oval 87"/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7" name="Oval 88"/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8" name="Oval 89"/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9" name="Freeform 90"/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0" name="Oval 91"/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1" name="Freeform 92"/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2" name="Oval 93"/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3" name="Oval 94"/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4" name="Freeform 95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5" name="Oval 96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6" name="Freeform 97"/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7" name="Freeform 98"/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8" name="Freeform 99"/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9" name="Freeform 100"/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" name="Freeform 101"/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1" name="Freeform 102"/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2" name="Freeform 103"/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3" name="Freeform 104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4" name="Oval 105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5" name="Freeform 106"/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6" name="Freeform 107"/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7" name="Freeform 108"/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8" name="Freeform 109"/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9" name="Oval 110"/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" name="Oval 111"/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1" name="Oval 112"/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2" name="Freeform 113"/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3" name="Oval 114"/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4" name="Freeform 115"/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5" name="Oval 116"/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6" name="Oval 117"/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7" name="Freeform 118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8" name="Oval 119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9" name="Freeform 120"/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0" name="Freeform 121"/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1" name="Freeform 122"/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2" name="Freeform 123"/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3" name="Freeform 124"/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4" name="Freeform 125"/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5" name="Freeform 126"/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6" name="Freeform 127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7" name="Oval 128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8" name="Freeform 129"/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9" name="Freeform 130"/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0" name="Freeform 131"/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" name="Freeform 132"/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2" name="Freeform 133"/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6" name="Freeform 147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7" name="Freeform 148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0" name="Freeform 161"/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1" name="Freeform 162"/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1" name="Freeform 172"/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2" name="Freeform 173"/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3" name="Oval 174"/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4" name="Oval 175"/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5" name="Freeform 176"/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6" name="Freeform 177"/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7" name="Freeform 178"/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8" name="Oval 179"/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9" name="Oval 180"/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0" name="Freeform 181"/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1" name="Freeform 182"/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" name="Freeform 183"/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3" name="Freeform 184"/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4" name="Freeform 185"/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5" name="Freeform 186"/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6" name="Freeform 187"/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7" name="Freeform 188"/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8" name="Freeform 189"/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9" name="Freeform 190"/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0" name="Freeform 191"/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1" name="Freeform 192"/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" name="Freeform 193"/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3" name="Freeform 194"/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4" name="Freeform 195"/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5" name="Freeform 196"/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6" name="Freeform 197"/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7" name="Freeform 198"/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8" name="Freeform 199"/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9" name="Freeform 200"/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09"/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219"/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226"/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227"/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228"/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229"/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Oval 230"/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Oval 231"/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232"/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233"/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234"/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235"/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Oval 236"/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Oval 237"/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238"/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239"/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240"/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241"/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242"/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243"/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Oval 244"/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Oval 245"/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246"/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Oval 247"/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Oval 248"/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249"/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Oval 250"/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252"/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Oval 253"/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Oval 254"/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255"/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Oval 256"/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Oval 257"/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259"/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262"/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263"/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264"/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265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266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267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268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269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270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283"/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327"/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328"/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329"/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330"/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331"/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335"/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340"/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347"/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350"/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351"/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352"/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353"/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354"/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355"/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356"/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357"/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358"/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359"/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360"/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361"/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362"/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363"/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364"/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365"/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366"/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367"/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368"/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369"/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370"/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371"/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372"/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373"/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374"/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375"/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376"/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377"/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378"/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379"/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380"/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381"/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382"/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383"/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384"/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385"/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386"/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387"/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388"/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389"/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390"/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391"/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392"/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393"/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394"/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395"/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396"/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397"/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398"/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399"/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400"/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401"/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402"/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403"/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404"/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405"/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487"/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488"/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489"/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490"/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491"/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492"/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493"/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494"/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495"/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496"/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497"/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498"/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499"/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500"/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501"/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502"/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503"/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504"/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505"/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506"/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507"/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508"/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509"/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510"/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511"/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512"/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513"/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514"/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515"/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516"/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517"/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518"/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519"/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520"/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521"/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522"/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523"/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524"/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525"/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526"/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527"/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528"/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529"/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530"/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531"/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532"/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Freeform 533"/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534"/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535"/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536"/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537"/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538"/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539"/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540"/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541"/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542"/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543"/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Freeform 544"/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545"/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reeform 546"/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Freeform 547"/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Freeform 548"/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Freeform 549"/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Freeform 550"/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551"/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552"/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Freeform 553"/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5256" y="1366897"/>
            <a:ext cx="88784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IX SINH TRƯỞNG VÀ PHÁT TRIỂN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36: KHÁI QUÁT VỀ SINH TRƯỞNG VÀ PHÁT TRIỂN Ở SINH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(2 TIẾT)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20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12512"/>
            <a:ext cx="1950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527" y="663751"/>
            <a:ext cx="876300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cam con </a:t>
            </a:r>
            <a:r>
              <a:rPr lang="en-US" sz="21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1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cam to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trùng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baò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chia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chia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xám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lóng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                      B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ngọn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                        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trụ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5527" y="2057400"/>
            <a:ext cx="450273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5527" y="3962400"/>
            <a:ext cx="450273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4745" y="4648200"/>
            <a:ext cx="450273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66754" y="6172200"/>
            <a:ext cx="450273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0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12512"/>
            <a:ext cx="1837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5105400" y="674177"/>
            <a:ext cx="3383176" cy="3124200"/>
          </a:xfrm>
          <a:prstGeom prst="cloudCallout">
            <a:avLst>
              <a:gd name="adj1" fmla="val -60146"/>
              <a:gd name="adj2" fmla="val 75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648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78921" y="4754571"/>
            <a:ext cx="4572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Thực vật dài và to ra nhờ chúng có mô phân sinh, mô phân sinh phân chia suốt vòng đời của chúng.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860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p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844373"/>
            <a:ext cx="69365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ƠN CÁC EM ĐÃ LẮNG NGHE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HỌC TỐT!!!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5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椭圆 1028"/>
          <p:cNvSpPr/>
          <p:nvPr/>
        </p:nvSpPr>
        <p:spPr>
          <a:xfrm>
            <a:off x="2672838" y="4139575"/>
            <a:ext cx="5480562" cy="24515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40" name="椭圆 1039"/>
          <p:cNvSpPr/>
          <p:nvPr/>
        </p:nvSpPr>
        <p:spPr>
          <a:xfrm>
            <a:off x="3246392" y="3697787"/>
            <a:ext cx="1173443" cy="1329509"/>
          </a:xfrm>
          <a:prstGeom prst="ellipse">
            <a:avLst/>
          </a:prstGeom>
          <a:solidFill>
            <a:srgbClr val="F0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 flipH="1">
            <a:off x="2806815" y="4582328"/>
            <a:ext cx="2495178" cy="1566083"/>
            <a:chOff x="-194387" y="3651136"/>
            <a:chExt cx="6156624" cy="3210610"/>
          </a:xfrm>
        </p:grpSpPr>
        <p:sp>
          <p:nvSpPr>
            <p:cNvPr id="90" name="Freeform 685"/>
            <p:cNvSpPr>
              <a:spLocks/>
            </p:cNvSpPr>
            <p:nvPr/>
          </p:nvSpPr>
          <p:spPr bwMode="auto">
            <a:xfrm>
              <a:off x="-194387" y="6663295"/>
              <a:ext cx="5769177" cy="198451"/>
            </a:xfrm>
            <a:custGeom>
              <a:avLst/>
              <a:gdLst>
                <a:gd name="T0" fmla="*/ 2945 w 2951"/>
                <a:gd name="T1" fmla="*/ 19 h 56"/>
                <a:gd name="T2" fmla="*/ 2927 w 2951"/>
                <a:gd name="T3" fmla="*/ 56 h 56"/>
                <a:gd name="T4" fmla="*/ 25 w 2951"/>
                <a:gd name="T5" fmla="*/ 56 h 56"/>
                <a:gd name="T6" fmla="*/ 6 w 2951"/>
                <a:gd name="T7" fmla="*/ 14 h 56"/>
                <a:gd name="T8" fmla="*/ 5 w 2951"/>
                <a:gd name="T9" fmla="*/ 36 h 56"/>
                <a:gd name="T10" fmla="*/ 25 w 2951"/>
                <a:gd name="T11" fmla="*/ 0 h 56"/>
                <a:gd name="T12" fmla="*/ 2927 w 2951"/>
                <a:gd name="T13" fmla="*/ 0 h 56"/>
                <a:gd name="T14" fmla="*/ 2945 w 2951"/>
                <a:gd name="T15" fmla="*/ 36 h 56"/>
                <a:gd name="T16" fmla="*/ 2945 w 2951"/>
                <a:gd name="T1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6">
                  <a:moveTo>
                    <a:pt x="2945" y="19"/>
                  </a:moveTo>
                  <a:cubicBezTo>
                    <a:pt x="2945" y="30"/>
                    <a:pt x="2951" y="56"/>
                    <a:pt x="2927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0" y="56"/>
                    <a:pt x="6" y="25"/>
                    <a:pt x="6" y="14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26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6"/>
                    <a:pt x="2945" y="36"/>
                  </a:cubicBezTo>
                  <a:lnTo>
                    <a:pt x="2945" y="19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3" name="Freeform 26"/>
            <p:cNvSpPr>
              <a:spLocks/>
            </p:cNvSpPr>
            <p:nvPr/>
          </p:nvSpPr>
          <p:spPr bwMode="auto">
            <a:xfrm>
              <a:off x="1156951" y="5999441"/>
              <a:ext cx="368547" cy="670944"/>
            </a:xfrm>
            <a:custGeom>
              <a:avLst/>
              <a:gdLst>
                <a:gd name="T0" fmla="*/ 0 w 88"/>
                <a:gd name="T1" fmla="*/ 151 h 151"/>
                <a:gd name="T2" fmla="*/ 0 w 88"/>
                <a:gd name="T3" fmla="*/ 149 h 151"/>
                <a:gd name="T4" fmla="*/ 0 w 88"/>
                <a:gd name="T5" fmla="*/ 143 h 151"/>
                <a:gd name="T6" fmla="*/ 2 w 88"/>
                <a:gd name="T7" fmla="*/ 121 h 151"/>
                <a:gd name="T8" fmla="*/ 7 w 88"/>
                <a:gd name="T9" fmla="*/ 91 h 151"/>
                <a:gd name="T10" fmla="*/ 12 w 88"/>
                <a:gd name="T11" fmla="*/ 75 h 151"/>
                <a:gd name="T12" fmla="*/ 19 w 88"/>
                <a:gd name="T13" fmla="*/ 58 h 151"/>
                <a:gd name="T14" fmla="*/ 28 w 88"/>
                <a:gd name="T15" fmla="*/ 43 h 151"/>
                <a:gd name="T16" fmla="*/ 31 w 88"/>
                <a:gd name="T17" fmla="*/ 39 h 151"/>
                <a:gd name="T18" fmla="*/ 33 w 88"/>
                <a:gd name="T19" fmla="*/ 36 h 151"/>
                <a:gd name="T20" fmla="*/ 39 w 88"/>
                <a:gd name="T21" fmla="*/ 30 h 151"/>
                <a:gd name="T22" fmla="*/ 50 w 88"/>
                <a:gd name="T23" fmla="*/ 19 h 151"/>
                <a:gd name="T24" fmla="*/ 62 w 88"/>
                <a:gd name="T25" fmla="*/ 11 h 151"/>
                <a:gd name="T26" fmla="*/ 72 w 88"/>
                <a:gd name="T27" fmla="*/ 5 h 151"/>
                <a:gd name="T28" fmla="*/ 81 w 88"/>
                <a:gd name="T29" fmla="*/ 2 h 151"/>
                <a:gd name="T30" fmla="*/ 88 w 88"/>
                <a:gd name="T31" fmla="*/ 0 h 151"/>
                <a:gd name="T32" fmla="*/ 81 w 88"/>
                <a:gd name="T33" fmla="*/ 3 h 151"/>
                <a:gd name="T34" fmla="*/ 73 w 88"/>
                <a:gd name="T35" fmla="*/ 7 h 151"/>
                <a:gd name="T36" fmla="*/ 64 w 88"/>
                <a:gd name="T37" fmla="*/ 14 h 151"/>
                <a:gd name="T38" fmla="*/ 54 w 88"/>
                <a:gd name="T39" fmla="*/ 23 h 151"/>
                <a:gd name="T40" fmla="*/ 45 w 88"/>
                <a:gd name="T41" fmla="*/ 35 h 151"/>
                <a:gd name="T42" fmla="*/ 41 w 88"/>
                <a:gd name="T43" fmla="*/ 41 h 151"/>
                <a:gd name="T44" fmla="*/ 39 w 88"/>
                <a:gd name="T45" fmla="*/ 45 h 151"/>
                <a:gd name="T46" fmla="*/ 37 w 88"/>
                <a:gd name="T47" fmla="*/ 48 h 151"/>
                <a:gd name="T48" fmla="*/ 31 w 88"/>
                <a:gd name="T49" fmla="*/ 63 h 151"/>
                <a:gd name="T50" fmla="*/ 27 w 88"/>
                <a:gd name="T51" fmla="*/ 79 h 151"/>
                <a:gd name="T52" fmla="*/ 25 w 88"/>
                <a:gd name="T53" fmla="*/ 94 h 151"/>
                <a:gd name="T54" fmla="*/ 23 w 88"/>
                <a:gd name="T55" fmla="*/ 122 h 151"/>
                <a:gd name="T56" fmla="*/ 25 w 88"/>
                <a:gd name="T57" fmla="*/ 141 h 151"/>
                <a:gd name="T58" fmla="*/ 26 w 88"/>
                <a:gd name="T59" fmla="*/ 147 h 151"/>
                <a:gd name="T60" fmla="*/ 26 w 88"/>
                <a:gd name="T61" fmla="*/ 148 h 151"/>
                <a:gd name="T62" fmla="*/ 0 w 88"/>
                <a:gd name="T6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151">
                  <a:moveTo>
                    <a:pt x="0" y="151"/>
                  </a:moveTo>
                  <a:cubicBezTo>
                    <a:pt x="0" y="151"/>
                    <a:pt x="0" y="150"/>
                    <a:pt x="0" y="149"/>
                  </a:cubicBezTo>
                  <a:cubicBezTo>
                    <a:pt x="0" y="147"/>
                    <a:pt x="0" y="145"/>
                    <a:pt x="0" y="143"/>
                  </a:cubicBezTo>
                  <a:cubicBezTo>
                    <a:pt x="0" y="137"/>
                    <a:pt x="1" y="130"/>
                    <a:pt x="2" y="121"/>
                  </a:cubicBezTo>
                  <a:cubicBezTo>
                    <a:pt x="3" y="112"/>
                    <a:pt x="5" y="102"/>
                    <a:pt x="7" y="91"/>
                  </a:cubicBezTo>
                  <a:cubicBezTo>
                    <a:pt x="9" y="86"/>
                    <a:pt x="10" y="80"/>
                    <a:pt x="12" y="75"/>
                  </a:cubicBezTo>
                  <a:cubicBezTo>
                    <a:pt x="14" y="69"/>
                    <a:pt x="17" y="64"/>
                    <a:pt x="19" y="58"/>
                  </a:cubicBezTo>
                  <a:cubicBezTo>
                    <a:pt x="22" y="53"/>
                    <a:pt x="25" y="48"/>
                    <a:pt x="28" y="43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5" y="34"/>
                    <a:pt x="37" y="32"/>
                    <a:pt x="39" y="30"/>
                  </a:cubicBezTo>
                  <a:cubicBezTo>
                    <a:pt x="43" y="26"/>
                    <a:pt x="46" y="22"/>
                    <a:pt x="50" y="19"/>
                  </a:cubicBezTo>
                  <a:cubicBezTo>
                    <a:pt x="54" y="16"/>
                    <a:pt x="58" y="13"/>
                    <a:pt x="62" y="11"/>
                  </a:cubicBezTo>
                  <a:cubicBezTo>
                    <a:pt x="66" y="8"/>
                    <a:pt x="69" y="7"/>
                    <a:pt x="72" y="5"/>
                  </a:cubicBezTo>
                  <a:cubicBezTo>
                    <a:pt x="76" y="4"/>
                    <a:pt x="78" y="3"/>
                    <a:pt x="81" y="2"/>
                  </a:cubicBezTo>
                  <a:cubicBezTo>
                    <a:pt x="85" y="0"/>
                    <a:pt x="88" y="0"/>
                    <a:pt x="88" y="0"/>
                  </a:cubicBezTo>
                  <a:cubicBezTo>
                    <a:pt x="88" y="0"/>
                    <a:pt x="86" y="1"/>
                    <a:pt x="81" y="3"/>
                  </a:cubicBezTo>
                  <a:cubicBezTo>
                    <a:pt x="79" y="4"/>
                    <a:pt x="76" y="6"/>
                    <a:pt x="73" y="7"/>
                  </a:cubicBezTo>
                  <a:cubicBezTo>
                    <a:pt x="71" y="9"/>
                    <a:pt x="67" y="11"/>
                    <a:pt x="64" y="14"/>
                  </a:cubicBezTo>
                  <a:cubicBezTo>
                    <a:pt x="61" y="17"/>
                    <a:pt x="58" y="20"/>
                    <a:pt x="54" y="23"/>
                  </a:cubicBezTo>
                  <a:cubicBezTo>
                    <a:pt x="51" y="27"/>
                    <a:pt x="48" y="30"/>
                    <a:pt x="45" y="35"/>
                  </a:cubicBezTo>
                  <a:cubicBezTo>
                    <a:pt x="44" y="37"/>
                    <a:pt x="42" y="39"/>
                    <a:pt x="41" y="41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5" y="53"/>
                    <a:pt x="33" y="58"/>
                    <a:pt x="31" y="63"/>
                  </a:cubicBezTo>
                  <a:cubicBezTo>
                    <a:pt x="30" y="68"/>
                    <a:pt x="28" y="74"/>
                    <a:pt x="27" y="79"/>
                  </a:cubicBezTo>
                  <a:cubicBezTo>
                    <a:pt x="26" y="84"/>
                    <a:pt x="25" y="89"/>
                    <a:pt x="25" y="94"/>
                  </a:cubicBezTo>
                  <a:cubicBezTo>
                    <a:pt x="24" y="104"/>
                    <a:pt x="23" y="114"/>
                    <a:pt x="23" y="122"/>
                  </a:cubicBezTo>
                  <a:cubicBezTo>
                    <a:pt x="24" y="130"/>
                    <a:pt x="24" y="137"/>
                    <a:pt x="25" y="141"/>
                  </a:cubicBezTo>
                  <a:cubicBezTo>
                    <a:pt x="25" y="144"/>
                    <a:pt x="25" y="145"/>
                    <a:pt x="26" y="147"/>
                  </a:cubicBezTo>
                  <a:cubicBezTo>
                    <a:pt x="26" y="148"/>
                    <a:pt x="26" y="148"/>
                    <a:pt x="26" y="148"/>
                  </a:cubicBezTo>
                  <a:lnTo>
                    <a:pt x="0" y="15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4" name="Freeform 27"/>
            <p:cNvSpPr>
              <a:spLocks/>
            </p:cNvSpPr>
            <p:nvPr/>
          </p:nvSpPr>
          <p:spPr bwMode="auto">
            <a:xfrm>
              <a:off x="1161676" y="5741931"/>
              <a:ext cx="531558" cy="559908"/>
            </a:xfrm>
            <a:custGeom>
              <a:avLst/>
              <a:gdLst>
                <a:gd name="T0" fmla="*/ 127 w 127"/>
                <a:gd name="T1" fmla="*/ 60 h 126"/>
                <a:gd name="T2" fmla="*/ 95 w 127"/>
                <a:gd name="T3" fmla="*/ 47 h 126"/>
                <a:gd name="T4" fmla="*/ 106 w 127"/>
                <a:gd name="T5" fmla="*/ 16 h 126"/>
                <a:gd name="T6" fmla="*/ 74 w 127"/>
                <a:gd name="T7" fmla="*/ 30 h 126"/>
                <a:gd name="T8" fmla="*/ 61 w 127"/>
                <a:gd name="T9" fmla="*/ 0 h 126"/>
                <a:gd name="T10" fmla="*/ 47 w 127"/>
                <a:gd name="T11" fmla="*/ 32 h 126"/>
                <a:gd name="T12" fmla="*/ 17 w 127"/>
                <a:gd name="T13" fmla="*/ 20 h 126"/>
                <a:gd name="T14" fmla="*/ 30 w 127"/>
                <a:gd name="T15" fmla="*/ 53 h 126"/>
                <a:gd name="T16" fmla="*/ 0 w 127"/>
                <a:gd name="T17" fmla="*/ 66 h 126"/>
                <a:gd name="T18" fmla="*/ 33 w 127"/>
                <a:gd name="T19" fmla="*/ 79 h 126"/>
                <a:gd name="T20" fmla="*/ 21 w 127"/>
                <a:gd name="T21" fmla="*/ 110 h 126"/>
                <a:gd name="T22" fmla="*/ 53 w 127"/>
                <a:gd name="T23" fmla="*/ 97 h 126"/>
                <a:gd name="T24" fmla="*/ 67 w 127"/>
                <a:gd name="T25" fmla="*/ 126 h 126"/>
                <a:gd name="T26" fmla="*/ 80 w 127"/>
                <a:gd name="T27" fmla="*/ 94 h 126"/>
                <a:gd name="T28" fmla="*/ 111 w 127"/>
                <a:gd name="T29" fmla="*/ 106 h 126"/>
                <a:gd name="T30" fmla="*/ 97 w 127"/>
                <a:gd name="T31" fmla="*/ 74 h 126"/>
                <a:gd name="T32" fmla="*/ 127 w 127"/>
                <a:gd name="T33" fmla="*/ 6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6">
                  <a:moveTo>
                    <a:pt x="127" y="60"/>
                  </a:moveTo>
                  <a:cubicBezTo>
                    <a:pt x="115" y="50"/>
                    <a:pt x="104" y="47"/>
                    <a:pt x="95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1" y="18"/>
                    <a:pt x="81" y="23"/>
                    <a:pt x="74" y="30"/>
                  </a:cubicBezTo>
                  <a:cubicBezTo>
                    <a:pt x="73" y="11"/>
                    <a:pt x="61" y="0"/>
                    <a:pt x="61" y="0"/>
                  </a:cubicBezTo>
                  <a:cubicBezTo>
                    <a:pt x="51" y="12"/>
                    <a:pt x="47" y="23"/>
                    <a:pt x="47" y="32"/>
                  </a:cubicBezTo>
                  <a:cubicBezTo>
                    <a:pt x="34" y="20"/>
                    <a:pt x="17" y="20"/>
                    <a:pt x="17" y="20"/>
                  </a:cubicBezTo>
                  <a:cubicBezTo>
                    <a:pt x="18" y="36"/>
                    <a:pt x="24" y="46"/>
                    <a:pt x="30" y="53"/>
                  </a:cubicBezTo>
                  <a:cubicBezTo>
                    <a:pt x="12" y="54"/>
                    <a:pt x="0" y="66"/>
                    <a:pt x="0" y="66"/>
                  </a:cubicBezTo>
                  <a:cubicBezTo>
                    <a:pt x="13" y="76"/>
                    <a:pt x="23" y="80"/>
                    <a:pt x="33" y="79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7" y="109"/>
                    <a:pt x="47" y="103"/>
                    <a:pt x="53" y="97"/>
                  </a:cubicBezTo>
                  <a:cubicBezTo>
                    <a:pt x="54" y="115"/>
                    <a:pt x="67" y="126"/>
                    <a:pt x="67" y="126"/>
                  </a:cubicBezTo>
                  <a:cubicBezTo>
                    <a:pt x="77" y="114"/>
                    <a:pt x="80" y="103"/>
                    <a:pt x="80" y="94"/>
                  </a:cubicBezTo>
                  <a:cubicBezTo>
                    <a:pt x="94" y="106"/>
                    <a:pt x="111" y="106"/>
                    <a:pt x="111" y="106"/>
                  </a:cubicBezTo>
                  <a:cubicBezTo>
                    <a:pt x="109" y="90"/>
                    <a:pt x="104" y="80"/>
                    <a:pt x="97" y="74"/>
                  </a:cubicBezTo>
                  <a:cubicBezTo>
                    <a:pt x="116" y="72"/>
                    <a:pt x="127" y="60"/>
                    <a:pt x="127" y="60"/>
                  </a:cubicBezTo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5" name="Oval 28"/>
            <p:cNvSpPr>
              <a:spLocks noChangeArrowheads="1"/>
            </p:cNvSpPr>
            <p:nvPr/>
          </p:nvSpPr>
          <p:spPr bwMode="auto">
            <a:xfrm>
              <a:off x="1336500" y="5923842"/>
              <a:ext cx="184273" cy="1960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6" name="Oval 29"/>
            <p:cNvSpPr>
              <a:spLocks noChangeArrowheads="1"/>
            </p:cNvSpPr>
            <p:nvPr/>
          </p:nvSpPr>
          <p:spPr bwMode="auto">
            <a:xfrm>
              <a:off x="1367212" y="5959279"/>
              <a:ext cx="120486" cy="129936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7" name="Freeform 30"/>
            <p:cNvSpPr>
              <a:spLocks/>
            </p:cNvSpPr>
            <p:nvPr/>
          </p:nvSpPr>
          <p:spPr bwMode="auto">
            <a:xfrm>
              <a:off x="939603" y="6141190"/>
              <a:ext cx="283498" cy="283498"/>
            </a:xfrm>
            <a:custGeom>
              <a:avLst/>
              <a:gdLst>
                <a:gd name="T0" fmla="*/ 66 w 68"/>
                <a:gd name="T1" fmla="*/ 61 h 64"/>
                <a:gd name="T2" fmla="*/ 10 w 68"/>
                <a:gd name="T3" fmla="*/ 0 h 64"/>
                <a:gd name="T4" fmla="*/ 63 w 68"/>
                <a:gd name="T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64">
                  <a:moveTo>
                    <a:pt x="66" y="61"/>
                  </a:moveTo>
                  <a:cubicBezTo>
                    <a:pt x="66" y="61"/>
                    <a:pt x="68" y="15"/>
                    <a:pt x="10" y="0"/>
                  </a:cubicBezTo>
                  <a:cubicBezTo>
                    <a:pt x="10" y="0"/>
                    <a:pt x="0" y="57"/>
                    <a:pt x="63" y="6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3" name="Freeform 36"/>
            <p:cNvSpPr>
              <a:spLocks/>
            </p:cNvSpPr>
            <p:nvPr/>
          </p:nvSpPr>
          <p:spPr bwMode="auto">
            <a:xfrm>
              <a:off x="3091822" y="5422996"/>
              <a:ext cx="455959" cy="1171790"/>
            </a:xfrm>
            <a:custGeom>
              <a:avLst/>
              <a:gdLst>
                <a:gd name="T0" fmla="*/ 66 w 109"/>
                <a:gd name="T1" fmla="*/ 260 h 264"/>
                <a:gd name="T2" fmla="*/ 67 w 109"/>
                <a:gd name="T3" fmla="*/ 257 h 264"/>
                <a:gd name="T4" fmla="*/ 68 w 109"/>
                <a:gd name="T5" fmla="*/ 248 h 264"/>
                <a:gd name="T6" fmla="*/ 71 w 109"/>
                <a:gd name="T7" fmla="*/ 216 h 264"/>
                <a:gd name="T8" fmla="*/ 69 w 109"/>
                <a:gd name="T9" fmla="*/ 117 h 264"/>
                <a:gd name="T10" fmla="*/ 65 w 109"/>
                <a:gd name="T11" fmla="*/ 91 h 264"/>
                <a:gd name="T12" fmla="*/ 61 w 109"/>
                <a:gd name="T13" fmla="*/ 79 h 264"/>
                <a:gd name="T14" fmla="*/ 57 w 109"/>
                <a:gd name="T15" fmla="*/ 66 h 264"/>
                <a:gd name="T16" fmla="*/ 48 w 109"/>
                <a:gd name="T17" fmla="*/ 45 h 264"/>
                <a:gd name="T18" fmla="*/ 45 w 109"/>
                <a:gd name="T19" fmla="*/ 40 h 264"/>
                <a:gd name="T20" fmla="*/ 42 w 109"/>
                <a:gd name="T21" fmla="*/ 35 h 264"/>
                <a:gd name="T22" fmla="*/ 39 w 109"/>
                <a:gd name="T23" fmla="*/ 31 h 264"/>
                <a:gd name="T24" fmla="*/ 36 w 109"/>
                <a:gd name="T25" fmla="*/ 27 h 264"/>
                <a:gd name="T26" fmla="*/ 32 w 109"/>
                <a:gd name="T27" fmla="*/ 23 h 264"/>
                <a:gd name="T28" fmla="*/ 29 w 109"/>
                <a:gd name="T29" fmla="*/ 19 h 264"/>
                <a:gd name="T30" fmla="*/ 26 w 109"/>
                <a:gd name="T31" fmla="*/ 16 h 264"/>
                <a:gd name="T32" fmla="*/ 23 w 109"/>
                <a:gd name="T33" fmla="*/ 14 h 264"/>
                <a:gd name="T34" fmla="*/ 16 w 109"/>
                <a:gd name="T35" fmla="*/ 9 h 264"/>
                <a:gd name="T36" fmla="*/ 11 w 109"/>
                <a:gd name="T37" fmla="*/ 5 h 264"/>
                <a:gd name="T38" fmla="*/ 6 w 109"/>
                <a:gd name="T39" fmla="*/ 3 h 264"/>
                <a:gd name="T40" fmla="*/ 3 w 109"/>
                <a:gd name="T41" fmla="*/ 1 h 264"/>
                <a:gd name="T42" fmla="*/ 0 w 109"/>
                <a:gd name="T43" fmla="*/ 0 h 264"/>
                <a:gd name="T44" fmla="*/ 3 w 109"/>
                <a:gd name="T45" fmla="*/ 1 h 264"/>
                <a:gd name="T46" fmla="*/ 7 w 109"/>
                <a:gd name="T47" fmla="*/ 2 h 264"/>
                <a:gd name="T48" fmla="*/ 12 w 109"/>
                <a:gd name="T49" fmla="*/ 4 h 264"/>
                <a:gd name="T50" fmla="*/ 18 w 109"/>
                <a:gd name="T51" fmla="*/ 6 h 264"/>
                <a:gd name="T52" fmla="*/ 25 w 109"/>
                <a:gd name="T53" fmla="*/ 10 h 264"/>
                <a:gd name="T54" fmla="*/ 29 w 109"/>
                <a:gd name="T55" fmla="*/ 13 h 264"/>
                <a:gd name="T56" fmla="*/ 33 w 109"/>
                <a:gd name="T57" fmla="*/ 15 h 264"/>
                <a:gd name="T58" fmla="*/ 37 w 109"/>
                <a:gd name="T59" fmla="*/ 18 h 264"/>
                <a:gd name="T60" fmla="*/ 40 w 109"/>
                <a:gd name="T61" fmla="*/ 22 h 264"/>
                <a:gd name="T62" fmla="*/ 44 w 109"/>
                <a:gd name="T63" fmla="*/ 26 h 264"/>
                <a:gd name="T64" fmla="*/ 48 w 109"/>
                <a:gd name="T65" fmla="*/ 30 h 264"/>
                <a:gd name="T66" fmla="*/ 52 w 109"/>
                <a:gd name="T67" fmla="*/ 34 h 264"/>
                <a:gd name="T68" fmla="*/ 56 w 109"/>
                <a:gd name="T69" fmla="*/ 39 h 264"/>
                <a:gd name="T70" fmla="*/ 70 w 109"/>
                <a:gd name="T71" fmla="*/ 61 h 264"/>
                <a:gd name="T72" fmla="*/ 76 w 109"/>
                <a:gd name="T73" fmla="*/ 73 h 264"/>
                <a:gd name="T74" fmla="*/ 81 w 109"/>
                <a:gd name="T75" fmla="*/ 86 h 264"/>
                <a:gd name="T76" fmla="*/ 90 w 109"/>
                <a:gd name="T77" fmla="*/ 113 h 264"/>
                <a:gd name="T78" fmla="*/ 97 w 109"/>
                <a:gd name="T79" fmla="*/ 141 h 264"/>
                <a:gd name="T80" fmla="*/ 102 w 109"/>
                <a:gd name="T81" fmla="*/ 168 h 264"/>
                <a:gd name="T82" fmla="*/ 105 w 109"/>
                <a:gd name="T83" fmla="*/ 193 h 264"/>
                <a:gd name="T84" fmla="*/ 107 w 109"/>
                <a:gd name="T85" fmla="*/ 216 h 264"/>
                <a:gd name="T86" fmla="*/ 109 w 109"/>
                <a:gd name="T87" fmla="*/ 250 h 264"/>
                <a:gd name="T88" fmla="*/ 109 w 109"/>
                <a:gd name="T89" fmla="*/ 260 h 264"/>
                <a:gd name="T90" fmla="*/ 109 w 109"/>
                <a:gd name="T91" fmla="*/ 264 h 264"/>
                <a:gd name="T92" fmla="*/ 66 w 109"/>
                <a:gd name="T93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9" h="264">
                  <a:moveTo>
                    <a:pt x="66" y="260"/>
                  </a:moveTo>
                  <a:cubicBezTo>
                    <a:pt x="66" y="260"/>
                    <a:pt x="67" y="259"/>
                    <a:pt x="67" y="257"/>
                  </a:cubicBezTo>
                  <a:cubicBezTo>
                    <a:pt x="67" y="255"/>
                    <a:pt x="68" y="252"/>
                    <a:pt x="68" y="248"/>
                  </a:cubicBezTo>
                  <a:cubicBezTo>
                    <a:pt x="69" y="241"/>
                    <a:pt x="70" y="229"/>
                    <a:pt x="71" y="216"/>
                  </a:cubicBezTo>
                  <a:cubicBezTo>
                    <a:pt x="73" y="189"/>
                    <a:pt x="74" y="153"/>
                    <a:pt x="69" y="117"/>
                  </a:cubicBezTo>
                  <a:cubicBezTo>
                    <a:pt x="68" y="109"/>
                    <a:pt x="66" y="100"/>
                    <a:pt x="65" y="91"/>
                  </a:cubicBezTo>
                  <a:cubicBezTo>
                    <a:pt x="64" y="87"/>
                    <a:pt x="62" y="83"/>
                    <a:pt x="61" y="79"/>
                  </a:cubicBezTo>
                  <a:cubicBezTo>
                    <a:pt x="60" y="74"/>
                    <a:pt x="59" y="70"/>
                    <a:pt x="57" y="66"/>
                  </a:cubicBezTo>
                  <a:cubicBezTo>
                    <a:pt x="54" y="59"/>
                    <a:pt x="51" y="51"/>
                    <a:pt x="48" y="45"/>
                  </a:cubicBezTo>
                  <a:cubicBezTo>
                    <a:pt x="47" y="43"/>
                    <a:pt x="46" y="41"/>
                    <a:pt x="45" y="40"/>
                  </a:cubicBezTo>
                  <a:cubicBezTo>
                    <a:pt x="44" y="38"/>
                    <a:pt x="43" y="36"/>
                    <a:pt x="42" y="35"/>
                  </a:cubicBezTo>
                  <a:cubicBezTo>
                    <a:pt x="41" y="33"/>
                    <a:pt x="40" y="32"/>
                    <a:pt x="39" y="31"/>
                  </a:cubicBezTo>
                  <a:cubicBezTo>
                    <a:pt x="38" y="29"/>
                    <a:pt x="37" y="28"/>
                    <a:pt x="36" y="27"/>
                  </a:cubicBezTo>
                  <a:cubicBezTo>
                    <a:pt x="35" y="25"/>
                    <a:pt x="34" y="24"/>
                    <a:pt x="32" y="23"/>
                  </a:cubicBezTo>
                  <a:cubicBezTo>
                    <a:pt x="31" y="22"/>
                    <a:pt x="30" y="21"/>
                    <a:pt x="29" y="19"/>
                  </a:cubicBezTo>
                  <a:cubicBezTo>
                    <a:pt x="28" y="18"/>
                    <a:pt x="27" y="17"/>
                    <a:pt x="26" y="16"/>
                  </a:cubicBezTo>
                  <a:cubicBezTo>
                    <a:pt x="25" y="15"/>
                    <a:pt x="24" y="14"/>
                    <a:pt x="23" y="14"/>
                  </a:cubicBezTo>
                  <a:cubicBezTo>
                    <a:pt x="20" y="12"/>
                    <a:pt x="19" y="10"/>
                    <a:pt x="16" y="9"/>
                  </a:cubicBezTo>
                  <a:cubicBezTo>
                    <a:pt x="14" y="8"/>
                    <a:pt x="13" y="6"/>
                    <a:pt x="11" y="5"/>
                  </a:cubicBezTo>
                  <a:cubicBezTo>
                    <a:pt x="9" y="4"/>
                    <a:pt x="8" y="4"/>
                    <a:pt x="6" y="3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3" y="1"/>
                  </a:cubicBezTo>
                  <a:cubicBezTo>
                    <a:pt x="4" y="1"/>
                    <a:pt x="5" y="2"/>
                    <a:pt x="7" y="2"/>
                  </a:cubicBezTo>
                  <a:cubicBezTo>
                    <a:pt x="8" y="2"/>
                    <a:pt x="10" y="3"/>
                    <a:pt x="12" y="4"/>
                  </a:cubicBezTo>
                  <a:cubicBezTo>
                    <a:pt x="14" y="5"/>
                    <a:pt x="16" y="5"/>
                    <a:pt x="18" y="6"/>
                  </a:cubicBezTo>
                  <a:cubicBezTo>
                    <a:pt x="20" y="7"/>
                    <a:pt x="22" y="9"/>
                    <a:pt x="25" y="10"/>
                  </a:cubicBezTo>
                  <a:cubicBezTo>
                    <a:pt x="26" y="11"/>
                    <a:pt x="27" y="12"/>
                    <a:pt x="29" y="13"/>
                  </a:cubicBezTo>
                  <a:cubicBezTo>
                    <a:pt x="30" y="14"/>
                    <a:pt x="31" y="15"/>
                    <a:pt x="33" y="15"/>
                  </a:cubicBezTo>
                  <a:cubicBezTo>
                    <a:pt x="34" y="16"/>
                    <a:pt x="35" y="17"/>
                    <a:pt x="37" y="18"/>
                  </a:cubicBezTo>
                  <a:cubicBezTo>
                    <a:pt x="38" y="20"/>
                    <a:pt x="39" y="21"/>
                    <a:pt x="40" y="22"/>
                  </a:cubicBezTo>
                  <a:cubicBezTo>
                    <a:pt x="42" y="23"/>
                    <a:pt x="43" y="24"/>
                    <a:pt x="44" y="26"/>
                  </a:cubicBezTo>
                  <a:cubicBezTo>
                    <a:pt x="46" y="27"/>
                    <a:pt x="47" y="28"/>
                    <a:pt x="48" y="30"/>
                  </a:cubicBezTo>
                  <a:cubicBezTo>
                    <a:pt x="50" y="31"/>
                    <a:pt x="51" y="33"/>
                    <a:pt x="52" y="34"/>
                  </a:cubicBezTo>
                  <a:cubicBezTo>
                    <a:pt x="53" y="36"/>
                    <a:pt x="55" y="37"/>
                    <a:pt x="56" y="39"/>
                  </a:cubicBezTo>
                  <a:cubicBezTo>
                    <a:pt x="61" y="46"/>
                    <a:pt x="65" y="53"/>
                    <a:pt x="70" y="61"/>
                  </a:cubicBezTo>
                  <a:cubicBezTo>
                    <a:pt x="72" y="65"/>
                    <a:pt x="74" y="69"/>
                    <a:pt x="76" y="73"/>
                  </a:cubicBezTo>
                  <a:cubicBezTo>
                    <a:pt x="78" y="77"/>
                    <a:pt x="80" y="82"/>
                    <a:pt x="81" y="86"/>
                  </a:cubicBezTo>
                  <a:cubicBezTo>
                    <a:pt x="84" y="95"/>
                    <a:pt x="88" y="104"/>
                    <a:pt x="90" y="113"/>
                  </a:cubicBezTo>
                  <a:cubicBezTo>
                    <a:pt x="93" y="122"/>
                    <a:pt x="95" y="131"/>
                    <a:pt x="97" y="141"/>
                  </a:cubicBezTo>
                  <a:cubicBezTo>
                    <a:pt x="99" y="150"/>
                    <a:pt x="101" y="159"/>
                    <a:pt x="102" y="168"/>
                  </a:cubicBezTo>
                  <a:cubicBezTo>
                    <a:pt x="103" y="176"/>
                    <a:pt x="104" y="185"/>
                    <a:pt x="105" y="193"/>
                  </a:cubicBezTo>
                  <a:cubicBezTo>
                    <a:pt x="106" y="201"/>
                    <a:pt x="107" y="209"/>
                    <a:pt x="107" y="216"/>
                  </a:cubicBezTo>
                  <a:cubicBezTo>
                    <a:pt x="108" y="230"/>
                    <a:pt x="109" y="242"/>
                    <a:pt x="109" y="250"/>
                  </a:cubicBezTo>
                  <a:cubicBezTo>
                    <a:pt x="109" y="255"/>
                    <a:pt x="109" y="258"/>
                    <a:pt x="109" y="260"/>
                  </a:cubicBezTo>
                  <a:cubicBezTo>
                    <a:pt x="109" y="263"/>
                    <a:pt x="109" y="264"/>
                    <a:pt x="109" y="264"/>
                  </a:cubicBezTo>
                  <a:lnTo>
                    <a:pt x="66" y="26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4" name="Freeform 37"/>
            <p:cNvSpPr>
              <a:spLocks/>
            </p:cNvSpPr>
            <p:nvPr/>
          </p:nvSpPr>
          <p:spPr bwMode="auto">
            <a:xfrm>
              <a:off x="3082373" y="5680507"/>
              <a:ext cx="474859" cy="869392"/>
            </a:xfrm>
            <a:custGeom>
              <a:avLst/>
              <a:gdLst>
                <a:gd name="T0" fmla="*/ 71 w 113"/>
                <a:gd name="T1" fmla="*/ 196 h 196"/>
                <a:gd name="T2" fmla="*/ 71 w 113"/>
                <a:gd name="T3" fmla="*/ 193 h 196"/>
                <a:gd name="T4" fmla="*/ 71 w 113"/>
                <a:gd name="T5" fmla="*/ 187 h 196"/>
                <a:gd name="T6" fmla="*/ 69 w 113"/>
                <a:gd name="T7" fmla="*/ 162 h 196"/>
                <a:gd name="T8" fmla="*/ 57 w 113"/>
                <a:gd name="T9" fmla="*/ 89 h 196"/>
                <a:gd name="T10" fmla="*/ 51 w 113"/>
                <a:gd name="T11" fmla="*/ 70 h 196"/>
                <a:gd name="T12" fmla="*/ 43 w 113"/>
                <a:gd name="T13" fmla="*/ 52 h 196"/>
                <a:gd name="T14" fmla="*/ 35 w 113"/>
                <a:gd name="T15" fmla="*/ 36 h 196"/>
                <a:gd name="T16" fmla="*/ 30 w 113"/>
                <a:gd name="T17" fmla="*/ 28 h 196"/>
                <a:gd name="T18" fmla="*/ 28 w 113"/>
                <a:gd name="T19" fmla="*/ 25 h 196"/>
                <a:gd name="T20" fmla="*/ 26 w 113"/>
                <a:gd name="T21" fmla="*/ 22 h 196"/>
                <a:gd name="T22" fmla="*/ 21 w 113"/>
                <a:gd name="T23" fmla="*/ 17 h 196"/>
                <a:gd name="T24" fmla="*/ 16 w 113"/>
                <a:gd name="T25" fmla="*/ 12 h 196"/>
                <a:gd name="T26" fmla="*/ 12 w 113"/>
                <a:gd name="T27" fmla="*/ 8 h 196"/>
                <a:gd name="T28" fmla="*/ 8 w 113"/>
                <a:gd name="T29" fmla="*/ 5 h 196"/>
                <a:gd name="T30" fmla="*/ 2 w 113"/>
                <a:gd name="T31" fmla="*/ 2 h 196"/>
                <a:gd name="T32" fmla="*/ 0 w 113"/>
                <a:gd name="T33" fmla="*/ 0 h 196"/>
                <a:gd name="T34" fmla="*/ 2 w 113"/>
                <a:gd name="T35" fmla="*/ 1 h 196"/>
                <a:gd name="T36" fmla="*/ 9 w 113"/>
                <a:gd name="T37" fmla="*/ 4 h 196"/>
                <a:gd name="T38" fmla="*/ 13 w 113"/>
                <a:gd name="T39" fmla="*/ 6 h 196"/>
                <a:gd name="T40" fmla="*/ 19 w 113"/>
                <a:gd name="T41" fmla="*/ 9 h 196"/>
                <a:gd name="T42" fmla="*/ 24 w 113"/>
                <a:gd name="T43" fmla="*/ 13 h 196"/>
                <a:gd name="T44" fmla="*/ 31 w 113"/>
                <a:gd name="T45" fmla="*/ 17 h 196"/>
                <a:gd name="T46" fmla="*/ 34 w 113"/>
                <a:gd name="T47" fmla="*/ 20 h 196"/>
                <a:gd name="T48" fmla="*/ 37 w 113"/>
                <a:gd name="T49" fmla="*/ 23 h 196"/>
                <a:gd name="T50" fmla="*/ 43 w 113"/>
                <a:gd name="T51" fmla="*/ 30 h 196"/>
                <a:gd name="T52" fmla="*/ 55 w 113"/>
                <a:gd name="T53" fmla="*/ 45 h 196"/>
                <a:gd name="T54" fmla="*/ 66 w 113"/>
                <a:gd name="T55" fmla="*/ 63 h 196"/>
                <a:gd name="T56" fmla="*/ 77 w 113"/>
                <a:gd name="T57" fmla="*/ 82 h 196"/>
                <a:gd name="T58" fmla="*/ 104 w 113"/>
                <a:gd name="T59" fmla="*/ 156 h 196"/>
                <a:gd name="T60" fmla="*/ 111 w 113"/>
                <a:gd name="T61" fmla="*/ 181 h 196"/>
                <a:gd name="T62" fmla="*/ 113 w 113"/>
                <a:gd name="T63" fmla="*/ 188 h 196"/>
                <a:gd name="T64" fmla="*/ 113 w 113"/>
                <a:gd name="T65" fmla="*/ 191 h 196"/>
                <a:gd name="T66" fmla="*/ 71 w 113"/>
                <a:gd name="T6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" h="196">
                  <a:moveTo>
                    <a:pt x="71" y="196"/>
                  </a:moveTo>
                  <a:cubicBezTo>
                    <a:pt x="71" y="196"/>
                    <a:pt x="71" y="195"/>
                    <a:pt x="71" y="193"/>
                  </a:cubicBezTo>
                  <a:cubicBezTo>
                    <a:pt x="71" y="192"/>
                    <a:pt x="71" y="190"/>
                    <a:pt x="71" y="187"/>
                  </a:cubicBezTo>
                  <a:cubicBezTo>
                    <a:pt x="70" y="181"/>
                    <a:pt x="70" y="172"/>
                    <a:pt x="69" y="162"/>
                  </a:cubicBezTo>
                  <a:cubicBezTo>
                    <a:pt x="67" y="142"/>
                    <a:pt x="64" y="115"/>
                    <a:pt x="57" y="89"/>
                  </a:cubicBezTo>
                  <a:cubicBezTo>
                    <a:pt x="55" y="83"/>
                    <a:pt x="53" y="76"/>
                    <a:pt x="51" y="70"/>
                  </a:cubicBezTo>
                  <a:cubicBezTo>
                    <a:pt x="48" y="64"/>
                    <a:pt x="46" y="57"/>
                    <a:pt x="43" y="52"/>
                  </a:cubicBezTo>
                  <a:cubicBezTo>
                    <a:pt x="41" y="46"/>
                    <a:pt x="38" y="41"/>
                    <a:pt x="35" y="36"/>
                  </a:cubicBezTo>
                  <a:cubicBezTo>
                    <a:pt x="34" y="33"/>
                    <a:pt x="32" y="31"/>
                    <a:pt x="30" y="28"/>
                  </a:cubicBezTo>
                  <a:cubicBezTo>
                    <a:pt x="30" y="27"/>
                    <a:pt x="29" y="26"/>
                    <a:pt x="28" y="25"/>
                  </a:cubicBezTo>
                  <a:cubicBezTo>
                    <a:pt x="27" y="24"/>
                    <a:pt x="27" y="23"/>
                    <a:pt x="26" y="22"/>
                  </a:cubicBezTo>
                  <a:cubicBezTo>
                    <a:pt x="24" y="20"/>
                    <a:pt x="23" y="18"/>
                    <a:pt x="21" y="17"/>
                  </a:cubicBezTo>
                  <a:cubicBezTo>
                    <a:pt x="19" y="15"/>
                    <a:pt x="18" y="13"/>
                    <a:pt x="16" y="12"/>
                  </a:cubicBezTo>
                  <a:cubicBezTo>
                    <a:pt x="15" y="11"/>
                    <a:pt x="13" y="9"/>
                    <a:pt x="12" y="8"/>
                  </a:cubicBezTo>
                  <a:cubicBezTo>
                    <a:pt x="10" y="7"/>
                    <a:pt x="9" y="6"/>
                    <a:pt x="8" y="5"/>
                  </a:cubicBezTo>
                  <a:cubicBezTo>
                    <a:pt x="5" y="3"/>
                    <a:pt x="3" y="3"/>
                    <a:pt x="2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  <a:cubicBezTo>
                    <a:pt x="3" y="2"/>
                    <a:pt x="6" y="2"/>
                    <a:pt x="9" y="4"/>
                  </a:cubicBezTo>
                  <a:cubicBezTo>
                    <a:pt x="10" y="4"/>
                    <a:pt x="12" y="5"/>
                    <a:pt x="13" y="6"/>
                  </a:cubicBezTo>
                  <a:cubicBezTo>
                    <a:pt x="15" y="7"/>
                    <a:pt x="17" y="8"/>
                    <a:pt x="19" y="9"/>
                  </a:cubicBezTo>
                  <a:cubicBezTo>
                    <a:pt x="21" y="10"/>
                    <a:pt x="22" y="11"/>
                    <a:pt x="24" y="13"/>
                  </a:cubicBezTo>
                  <a:cubicBezTo>
                    <a:pt x="26" y="14"/>
                    <a:pt x="28" y="16"/>
                    <a:pt x="31" y="17"/>
                  </a:cubicBezTo>
                  <a:cubicBezTo>
                    <a:pt x="32" y="18"/>
                    <a:pt x="33" y="19"/>
                    <a:pt x="34" y="20"/>
                  </a:cubicBezTo>
                  <a:cubicBezTo>
                    <a:pt x="35" y="21"/>
                    <a:pt x="36" y="22"/>
                    <a:pt x="37" y="23"/>
                  </a:cubicBezTo>
                  <a:cubicBezTo>
                    <a:pt x="39" y="25"/>
                    <a:pt x="41" y="27"/>
                    <a:pt x="43" y="30"/>
                  </a:cubicBezTo>
                  <a:cubicBezTo>
                    <a:pt x="47" y="34"/>
                    <a:pt x="51" y="39"/>
                    <a:pt x="55" y="45"/>
                  </a:cubicBezTo>
                  <a:cubicBezTo>
                    <a:pt x="59" y="50"/>
                    <a:pt x="63" y="56"/>
                    <a:pt x="66" y="63"/>
                  </a:cubicBezTo>
                  <a:cubicBezTo>
                    <a:pt x="70" y="69"/>
                    <a:pt x="73" y="75"/>
                    <a:pt x="77" y="82"/>
                  </a:cubicBezTo>
                  <a:cubicBezTo>
                    <a:pt x="89" y="108"/>
                    <a:pt x="98" y="135"/>
                    <a:pt x="104" y="156"/>
                  </a:cubicBezTo>
                  <a:cubicBezTo>
                    <a:pt x="107" y="166"/>
                    <a:pt x="110" y="175"/>
                    <a:pt x="111" y="181"/>
                  </a:cubicBezTo>
                  <a:cubicBezTo>
                    <a:pt x="112" y="184"/>
                    <a:pt x="112" y="187"/>
                    <a:pt x="113" y="188"/>
                  </a:cubicBezTo>
                  <a:cubicBezTo>
                    <a:pt x="113" y="190"/>
                    <a:pt x="113" y="191"/>
                    <a:pt x="113" y="191"/>
                  </a:cubicBezTo>
                  <a:lnTo>
                    <a:pt x="71" y="196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5" name="Freeform 38"/>
            <p:cNvSpPr>
              <a:spLocks/>
            </p:cNvSpPr>
            <p:nvPr/>
          </p:nvSpPr>
          <p:spPr bwMode="auto">
            <a:xfrm>
              <a:off x="3363508" y="5628532"/>
              <a:ext cx="389809" cy="859943"/>
            </a:xfrm>
            <a:custGeom>
              <a:avLst/>
              <a:gdLst>
                <a:gd name="T0" fmla="*/ 0 w 93"/>
                <a:gd name="T1" fmla="*/ 194 h 194"/>
                <a:gd name="T2" fmla="*/ 0 w 93"/>
                <a:gd name="T3" fmla="*/ 191 h 194"/>
                <a:gd name="T4" fmla="*/ 1 w 93"/>
                <a:gd name="T5" fmla="*/ 184 h 194"/>
                <a:gd name="T6" fmla="*/ 4 w 93"/>
                <a:gd name="T7" fmla="*/ 158 h 194"/>
                <a:gd name="T8" fmla="*/ 23 w 93"/>
                <a:gd name="T9" fmla="*/ 83 h 194"/>
                <a:gd name="T10" fmla="*/ 32 w 93"/>
                <a:gd name="T11" fmla="*/ 64 h 194"/>
                <a:gd name="T12" fmla="*/ 36 w 93"/>
                <a:gd name="T13" fmla="*/ 55 h 194"/>
                <a:gd name="T14" fmla="*/ 41 w 93"/>
                <a:gd name="T15" fmla="*/ 46 h 194"/>
                <a:gd name="T16" fmla="*/ 52 w 93"/>
                <a:gd name="T17" fmla="*/ 30 h 194"/>
                <a:gd name="T18" fmla="*/ 58 w 93"/>
                <a:gd name="T19" fmla="*/ 23 h 194"/>
                <a:gd name="T20" fmla="*/ 61 w 93"/>
                <a:gd name="T21" fmla="*/ 20 h 194"/>
                <a:gd name="T22" fmla="*/ 64 w 93"/>
                <a:gd name="T23" fmla="*/ 18 h 194"/>
                <a:gd name="T24" fmla="*/ 66 w 93"/>
                <a:gd name="T25" fmla="*/ 15 h 194"/>
                <a:gd name="T26" fmla="*/ 69 w 93"/>
                <a:gd name="T27" fmla="*/ 13 h 194"/>
                <a:gd name="T28" fmla="*/ 75 w 93"/>
                <a:gd name="T29" fmla="*/ 9 h 194"/>
                <a:gd name="T30" fmla="*/ 80 w 93"/>
                <a:gd name="T31" fmla="*/ 6 h 194"/>
                <a:gd name="T32" fmla="*/ 85 w 93"/>
                <a:gd name="T33" fmla="*/ 4 h 194"/>
                <a:gd name="T34" fmla="*/ 91 w 93"/>
                <a:gd name="T35" fmla="*/ 1 h 194"/>
                <a:gd name="T36" fmla="*/ 93 w 93"/>
                <a:gd name="T37" fmla="*/ 0 h 194"/>
                <a:gd name="T38" fmla="*/ 91 w 93"/>
                <a:gd name="T39" fmla="*/ 2 h 194"/>
                <a:gd name="T40" fmla="*/ 85 w 93"/>
                <a:gd name="T41" fmla="*/ 5 h 194"/>
                <a:gd name="T42" fmla="*/ 82 w 93"/>
                <a:gd name="T43" fmla="*/ 8 h 194"/>
                <a:gd name="T44" fmla="*/ 77 w 93"/>
                <a:gd name="T45" fmla="*/ 12 h 194"/>
                <a:gd name="T46" fmla="*/ 73 w 93"/>
                <a:gd name="T47" fmla="*/ 17 h 194"/>
                <a:gd name="T48" fmla="*/ 71 w 93"/>
                <a:gd name="T49" fmla="*/ 19 h 194"/>
                <a:gd name="T50" fmla="*/ 68 w 93"/>
                <a:gd name="T51" fmla="*/ 22 h 194"/>
                <a:gd name="T52" fmla="*/ 66 w 93"/>
                <a:gd name="T53" fmla="*/ 25 h 194"/>
                <a:gd name="T54" fmla="*/ 64 w 93"/>
                <a:gd name="T55" fmla="*/ 28 h 194"/>
                <a:gd name="T56" fmla="*/ 60 w 93"/>
                <a:gd name="T57" fmla="*/ 35 h 194"/>
                <a:gd name="T58" fmla="*/ 53 w 93"/>
                <a:gd name="T59" fmla="*/ 52 h 194"/>
                <a:gd name="T60" fmla="*/ 50 w 93"/>
                <a:gd name="T61" fmla="*/ 60 h 194"/>
                <a:gd name="T62" fmla="*/ 48 w 93"/>
                <a:gd name="T63" fmla="*/ 70 h 194"/>
                <a:gd name="T64" fmla="*/ 44 w 93"/>
                <a:gd name="T65" fmla="*/ 89 h 194"/>
                <a:gd name="T66" fmla="*/ 40 w 93"/>
                <a:gd name="T67" fmla="*/ 161 h 194"/>
                <a:gd name="T68" fmla="*/ 42 w 93"/>
                <a:gd name="T69" fmla="*/ 184 h 194"/>
                <a:gd name="T70" fmla="*/ 42 w 93"/>
                <a:gd name="T71" fmla="*/ 191 h 194"/>
                <a:gd name="T72" fmla="*/ 42 w 93"/>
                <a:gd name="T73" fmla="*/ 193 h 194"/>
                <a:gd name="T74" fmla="*/ 0 w 93"/>
                <a:gd name="T7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3" h="194">
                  <a:moveTo>
                    <a:pt x="0" y="194"/>
                  </a:moveTo>
                  <a:cubicBezTo>
                    <a:pt x="0" y="194"/>
                    <a:pt x="0" y="193"/>
                    <a:pt x="0" y="191"/>
                  </a:cubicBezTo>
                  <a:cubicBezTo>
                    <a:pt x="0" y="189"/>
                    <a:pt x="0" y="187"/>
                    <a:pt x="1" y="184"/>
                  </a:cubicBezTo>
                  <a:cubicBezTo>
                    <a:pt x="1" y="177"/>
                    <a:pt x="2" y="169"/>
                    <a:pt x="4" y="158"/>
                  </a:cubicBezTo>
                  <a:cubicBezTo>
                    <a:pt x="8" y="137"/>
                    <a:pt x="14" y="110"/>
                    <a:pt x="23" y="83"/>
                  </a:cubicBezTo>
                  <a:cubicBezTo>
                    <a:pt x="26" y="77"/>
                    <a:pt x="29" y="70"/>
                    <a:pt x="32" y="64"/>
                  </a:cubicBezTo>
                  <a:cubicBezTo>
                    <a:pt x="33" y="61"/>
                    <a:pt x="35" y="58"/>
                    <a:pt x="36" y="55"/>
                  </a:cubicBezTo>
                  <a:cubicBezTo>
                    <a:pt x="38" y="52"/>
                    <a:pt x="39" y="49"/>
                    <a:pt x="41" y="46"/>
                  </a:cubicBezTo>
                  <a:cubicBezTo>
                    <a:pt x="45" y="40"/>
                    <a:pt x="48" y="35"/>
                    <a:pt x="52" y="30"/>
                  </a:cubicBezTo>
                  <a:cubicBezTo>
                    <a:pt x="54" y="28"/>
                    <a:pt x="56" y="25"/>
                    <a:pt x="58" y="23"/>
                  </a:cubicBezTo>
                  <a:cubicBezTo>
                    <a:pt x="59" y="22"/>
                    <a:pt x="60" y="21"/>
                    <a:pt x="61" y="20"/>
                  </a:cubicBezTo>
                  <a:cubicBezTo>
                    <a:pt x="62" y="19"/>
                    <a:pt x="63" y="18"/>
                    <a:pt x="64" y="18"/>
                  </a:cubicBezTo>
                  <a:cubicBezTo>
                    <a:pt x="65" y="17"/>
                    <a:pt x="65" y="16"/>
                    <a:pt x="66" y="15"/>
                  </a:cubicBezTo>
                  <a:cubicBezTo>
                    <a:pt x="67" y="14"/>
                    <a:pt x="68" y="13"/>
                    <a:pt x="69" y="13"/>
                  </a:cubicBezTo>
                  <a:cubicBezTo>
                    <a:pt x="71" y="11"/>
                    <a:pt x="73" y="10"/>
                    <a:pt x="75" y="9"/>
                  </a:cubicBezTo>
                  <a:cubicBezTo>
                    <a:pt x="77" y="8"/>
                    <a:pt x="78" y="7"/>
                    <a:pt x="80" y="6"/>
                  </a:cubicBezTo>
                  <a:cubicBezTo>
                    <a:pt x="82" y="5"/>
                    <a:pt x="83" y="4"/>
                    <a:pt x="85" y="4"/>
                  </a:cubicBezTo>
                  <a:cubicBezTo>
                    <a:pt x="87" y="2"/>
                    <a:pt x="90" y="2"/>
                    <a:pt x="91" y="1"/>
                  </a:cubicBezTo>
                  <a:cubicBezTo>
                    <a:pt x="93" y="1"/>
                    <a:pt x="93" y="0"/>
                    <a:pt x="93" y="0"/>
                  </a:cubicBezTo>
                  <a:cubicBezTo>
                    <a:pt x="93" y="0"/>
                    <a:pt x="93" y="1"/>
                    <a:pt x="91" y="2"/>
                  </a:cubicBezTo>
                  <a:cubicBezTo>
                    <a:pt x="90" y="3"/>
                    <a:pt x="88" y="3"/>
                    <a:pt x="85" y="5"/>
                  </a:cubicBezTo>
                  <a:cubicBezTo>
                    <a:pt x="84" y="6"/>
                    <a:pt x="83" y="7"/>
                    <a:pt x="82" y="8"/>
                  </a:cubicBezTo>
                  <a:cubicBezTo>
                    <a:pt x="80" y="9"/>
                    <a:pt x="79" y="11"/>
                    <a:pt x="77" y="12"/>
                  </a:cubicBezTo>
                  <a:cubicBezTo>
                    <a:pt x="76" y="13"/>
                    <a:pt x="74" y="15"/>
                    <a:pt x="73" y="17"/>
                  </a:cubicBezTo>
                  <a:cubicBezTo>
                    <a:pt x="72" y="17"/>
                    <a:pt x="71" y="18"/>
                    <a:pt x="71" y="19"/>
                  </a:cubicBezTo>
                  <a:cubicBezTo>
                    <a:pt x="70" y="20"/>
                    <a:pt x="69" y="21"/>
                    <a:pt x="68" y="22"/>
                  </a:cubicBezTo>
                  <a:cubicBezTo>
                    <a:pt x="68" y="23"/>
                    <a:pt x="67" y="24"/>
                    <a:pt x="66" y="25"/>
                  </a:cubicBezTo>
                  <a:cubicBezTo>
                    <a:pt x="66" y="26"/>
                    <a:pt x="65" y="27"/>
                    <a:pt x="64" y="28"/>
                  </a:cubicBezTo>
                  <a:cubicBezTo>
                    <a:pt x="63" y="31"/>
                    <a:pt x="61" y="33"/>
                    <a:pt x="60" y="35"/>
                  </a:cubicBezTo>
                  <a:cubicBezTo>
                    <a:pt x="58" y="40"/>
                    <a:pt x="55" y="46"/>
                    <a:pt x="53" y="52"/>
                  </a:cubicBezTo>
                  <a:cubicBezTo>
                    <a:pt x="52" y="54"/>
                    <a:pt x="51" y="58"/>
                    <a:pt x="50" y="60"/>
                  </a:cubicBezTo>
                  <a:cubicBezTo>
                    <a:pt x="50" y="64"/>
                    <a:pt x="49" y="67"/>
                    <a:pt x="48" y="70"/>
                  </a:cubicBezTo>
                  <a:cubicBezTo>
                    <a:pt x="46" y="76"/>
                    <a:pt x="45" y="82"/>
                    <a:pt x="44" y="89"/>
                  </a:cubicBezTo>
                  <a:cubicBezTo>
                    <a:pt x="40" y="115"/>
                    <a:pt x="40" y="141"/>
                    <a:pt x="40" y="161"/>
                  </a:cubicBezTo>
                  <a:cubicBezTo>
                    <a:pt x="40" y="171"/>
                    <a:pt x="41" y="179"/>
                    <a:pt x="42" y="184"/>
                  </a:cubicBezTo>
                  <a:cubicBezTo>
                    <a:pt x="42" y="187"/>
                    <a:pt x="42" y="189"/>
                    <a:pt x="42" y="191"/>
                  </a:cubicBezTo>
                  <a:cubicBezTo>
                    <a:pt x="42" y="192"/>
                    <a:pt x="42" y="193"/>
                    <a:pt x="42" y="193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6" name="Freeform 39"/>
            <p:cNvSpPr>
              <a:spLocks/>
            </p:cNvSpPr>
            <p:nvPr/>
          </p:nvSpPr>
          <p:spPr bwMode="auto">
            <a:xfrm>
              <a:off x="3330433" y="5309597"/>
              <a:ext cx="389809" cy="859943"/>
            </a:xfrm>
            <a:custGeom>
              <a:avLst/>
              <a:gdLst>
                <a:gd name="T0" fmla="*/ 0 w 93"/>
                <a:gd name="T1" fmla="*/ 194 h 194"/>
                <a:gd name="T2" fmla="*/ 0 w 93"/>
                <a:gd name="T3" fmla="*/ 191 h 194"/>
                <a:gd name="T4" fmla="*/ 1 w 93"/>
                <a:gd name="T5" fmla="*/ 184 h 194"/>
                <a:gd name="T6" fmla="*/ 4 w 93"/>
                <a:gd name="T7" fmla="*/ 158 h 194"/>
                <a:gd name="T8" fmla="*/ 23 w 93"/>
                <a:gd name="T9" fmla="*/ 83 h 194"/>
                <a:gd name="T10" fmla="*/ 32 w 93"/>
                <a:gd name="T11" fmla="*/ 64 h 194"/>
                <a:gd name="T12" fmla="*/ 36 w 93"/>
                <a:gd name="T13" fmla="*/ 55 h 194"/>
                <a:gd name="T14" fmla="*/ 41 w 93"/>
                <a:gd name="T15" fmla="*/ 46 h 194"/>
                <a:gd name="T16" fmla="*/ 52 w 93"/>
                <a:gd name="T17" fmla="*/ 30 h 194"/>
                <a:gd name="T18" fmla="*/ 58 w 93"/>
                <a:gd name="T19" fmla="*/ 23 h 194"/>
                <a:gd name="T20" fmla="*/ 61 w 93"/>
                <a:gd name="T21" fmla="*/ 20 h 194"/>
                <a:gd name="T22" fmla="*/ 64 w 93"/>
                <a:gd name="T23" fmla="*/ 18 h 194"/>
                <a:gd name="T24" fmla="*/ 66 w 93"/>
                <a:gd name="T25" fmla="*/ 15 h 194"/>
                <a:gd name="T26" fmla="*/ 69 w 93"/>
                <a:gd name="T27" fmla="*/ 13 h 194"/>
                <a:gd name="T28" fmla="*/ 75 w 93"/>
                <a:gd name="T29" fmla="*/ 9 h 194"/>
                <a:gd name="T30" fmla="*/ 80 w 93"/>
                <a:gd name="T31" fmla="*/ 6 h 194"/>
                <a:gd name="T32" fmla="*/ 85 w 93"/>
                <a:gd name="T33" fmla="*/ 4 h 194"/>
                <a:gd name="T34" fmla="*/ 91 w 93"/>
                <a:gd name="T35" fmla="*/ 1 h 194"/>
                <a:gd name="T36" fmla="*/ 93 w 93"/>
                <a:gd name="T37" fmla="*/ 0 h 194"/>
                <a:gd name="T38" fmla="*/ 91 w 93"/>
                <a:gd name="T39" fmla="*/ 2 h 194"/>
                <a:gd name="T40" fmla="*/ 85 w 93"/>
                <a:gd name="T41" fmla="*/ 5 h 194"/>
                <a:gd name="T42" fmla="*/ 82 w 93"/>
                <a:gd name="T43" fmla="*/ 8 h 194"/>
                <a:gd name="T44" fmla="*/ 77 w 93"/>
                <a:gd name="T45" fmla="*/ 12 h 194"/>
                <a:gd name="T46" fmla="*/ 73 w 93"/>
                <a:gd name="T47" fmla="*/ 17 h 194"/>
                <a:gd name="T48" fmla="*/ 71 w 93"/>
                <a:gd name="T49" fmla="*/ 19 h 194"/>
                <a:gd name="T50" fmla="*/ 68 w 93"/>
                <a:gd name="T51" fmla="*/ 22 h 194"/>
                <a:gd name="T52" fmla="*/ 66 w 93"/>
                <a:gd name="T53" fmla="*/ 25 h 194"/>
                <a:gd name="T54" fmla="*/ 64 w 93"/>
                <a:gd name="T55" fmla="*/ 28 h 194"/>
                <a:gd name="T56" fmla="*/ 60 w 93"/>
                <a:gd name="T57" fmla="*/ 35 h 194"/>
                <a:gd name="T58" fmla="*/ 53 w 93"/>
                <a:gd name="T59" fmla="*/ 52 h 194"/>
                <a:gd name="T60" fmla="*/ 50 w 93"/>
                <a:gd name="T61" fmla="*/ 60 h 194"/>
                <a:gd name="T62" fmla="*/ 48 w 93"/>
                <a:gd name="T63" fmla="*/ 70 h 194"/>
                <a:gd name="T64" fmla="*/ 44 w 93"/>
                <a:gd name="T65" fmla="*/ 89 h 194"/>
                <a:gd name="T66" fmla="*/ 40 w 93"/>
                <a:gd name="T67" fmla="*/ 161 h 194"/>
                <a:gd name="T68" fmla="*/ 42 w 93"/>
                <a:gd name="T69" fmla="*/ 184 h 194"/>
                <a:gd name="T70" fmla="*/ 42 w 93"/>
                <a:gd name="T71" fmla="*/ 191 h 194"/>
                <a:gd name="T72" fmla="*/ 42 w 93"/>
                <a:gd name="T73" fmla="*/ 193 h 194"/>
                <a:gd name="T74" fmla="*/ 0 w 93"/>
                <a:gd name="T7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3" h="194">
                  <a:moveTo>
                    <a:pt x="0" y="194"/>
                  </a:moveTo>
                  <a:cubicBezTo>
                    <a:pt x="0" y="194"/>
                    <a:pt x="0" y="193"/>
                    <a:pt x="0" y="191"/>
                  </a:cubicBezTo>
                  <a:cubicBezTo>
                    <a:pt x="0" y="189"/>
                    <a:pt x="0" y="187"/>
                    <a:pt x="1" y="184"/>
                  </a:cubicBezTo>
                  <a:cubicBezTo>
                    <a:pt x="1" y="177"/>
                    <a:pt x="2" y="169"/>
                    <a:pt x="4" y="158"/>
                  </a:cubicBezTo>
                  <a:cubicBezTo>
                    <a:pt x="8" y="137"/>
                    <a:pt x="14" y="110"/>
                    <a:pt x="23" y="83"/>
                  </a:cubicBezTo>
                  <a:cubicBezTo>
                    <a:pt x="26" y="77"/>
                    <a:pt x="29" y="70"/>
                    <a:pt x="32" y="64"/>
                  </a:cubicBezTo>
                  <a:cubicBezTo>
                    <a:pt x="33" y="61"/>
                    <a:pt x="35" y="58"/>
                    <a:pt x="36" y="55"/>
                  </a:cubicBezTo>
                  <a:cubicBezTo>
                    <a:pt x="38" y="52"/>
                    <a:pt x="39" y="49"/>
                    <a:pt x="41" y="46"/>
                  </a:cubicBezTo>
                  <a:cubicBezTo>
                    <a:pt x="45" y="40"/>
                    <a:pt x="48" y="35"/>
                    <a:pt x="52" y="30"/>
                  </a:cubicBezTo>
                  <a:cubicBezTo>
                    <a:pt x="54" y="28"/>
                    <a:pt x="56" y="25"/>
                    <a:pt x="58" y="23"/>
                  </a:cubicBezTo>
                  <a:cubicBezTo>
                    <a:pt x="59" y="22"/>
                    <a:pt x="60" y="21"/>
                    <a:pt x="61" y="20"/>
                  </a:cubicBezTo>
                  <a:cubicBezTo>
                    <a:pt x="62" y="19"/>
                    <a:pt x="63" y="18"/>
                    <a:pt x="64" y="18"/>
                  </a:cubicBezTo>
                  <a:cubicBezTo>
                    <a:pt x="65" y="17"/>
                    <a:pt x="65" y="16"/>
                    <a:pt x="66" y="15"/>
                  </a:cubicBezTo>
                  <a:cubicBezTo>
                    <a:pt x="67" y="14"/>
                    <a:pt x="68" y="13"/>
                    <a:pt x="69" y="13"/>
                  </a:cubicBezTo>
                  <a:cubicBezTo>
                    <a:pt x="71" y="11"/>
                    <a:pt x="73" y="10"/>
                    <a:pt x="75" y="9"/>
                  </a:cubicBezTo>
                  <a:cubicBezTo>
                    <a:pt x="77" y="8"/>
                    <a:pt x="78" y="7"/>
                    <a:pt x="80" y="6"/>
                  </a:cubicBezTo>
                  <a:cubicBezTo>
                    <a:pt x="82" y="5"/>
                    <a:pt x="83" y="4"/>
                    <a:pt x="85" y="4"/>
                  </a:cubicBezTo>
                  <a:cubicBezTo>
                    <a:pt x="87" y="2"/>
                    <a:pt x="90" y="2"/>
                    <a:pt x="91" y="1"/>
                  </a:cubicBezTo>
                  <a:cubicBezTo>
                    <a:pt x="93" y="1"/>
                    <a:pt x="93" y="0"/>
                    <a:pt x="93" y="0"/>
                  </a:cubicBezTo>
                  <a:cubicBezTo>
                    <a:pt x="93" y="0"/>
                    <a:pt x="93" y="1"/>
                    <a:pt x="91" y="2"/>
                  </a:cubicBezTo>
                  <a:cubicBezTo>
                    <a:pt x="90" y="3"/>
                    <a:pt x="88" y="3"/>
                    <a:pt x="85" y="5"/>
                  </a:cubicBezTo>
                  <a:cubicBezTo>
                    <a:pt x="84" y="6"/>
                    <a:pt x="83" y="7"/>
                    <a:pt x="82" y="8"/>
                  </a:cubicBezTo>
                  <a:cubicBezTo>
                    <a:pt x="80" y="9"/>
                    <a:pt x="79" y="11"/>
                    <a:pt x="77" y="12"/>
                  </a:cubicBezTo>
                  <a:cubicBezTo>
                    <a:pt x="76" y="13"/>
                    <a:pt x="74" y="15"/>
                    <a:pt x="73" y="17"/>
                  </a:cubicBezTo>
                  <a:cubicBezTo>
                    <a:pt x="72" y="17"/>
                    <a:pt x="71" y="18"/>
                    <a:pt x="71" y="19"/>
                  </a:cubicBezTo>
                  <a:cubicBezTo>
                    <a:pt x="70" y="20"/>
                    <a:pt x="69" y="21"/>
                    <a:pt x="68" y="22"/>
                  </a:cubicBezTo>
                  <a:cubicBezTo>
                    <a:pt x="68" y="23"/>
                    <a:pt x="67" y="24"/>
                    <a:pt x="66" y="25"/>
                  </a:cubicBezTo>
                  <a:cubicBezTo>
                    <a:pt x="66" y="26"/>
                    <a:pt x="65" y="27"/>
                    <a:pt x="64" y="28"/>
                  </a:cubicBezTo>
                  <a:cubicBezTo>
                    <a:pt x="63" y="31"/>
                    <a:pt x="61" y="33"/>
                    <a:pt x="60" y="35"/>
                  </a:cubicBezTo>
                  <a:cubicBezTo>
                    <a:pt x="58" y="40"/>
                    <a:pt x="55" y="46"/>
                    <a:pt x="53" y="52"/>
                  </a:cubicBezTo>
                  <a:cubicBezTo>
                    <a:pt x="52" y="54"/>
                    <a:pt x="51" y="58"/>
                    <a:pt x="50" y="60"/>
                  </a:cubicBezTo>
                  <a:cubicBezTo>
                    <a:pt x="50" y="64"/>
                    <a:pt x="49" y="67"/>
                    <a:pt x="48" y="70"/>
                  </a:cubicBezTo>
                  <a:cubicBezTo>
                    <a:pt x="46" y="76"/>
                    <a:pt x="45" y="82"/>
                    <a:pt x="44" y="89"/>
                  </a:cubicBezTo>
                  <a:cubicBezTo>
                    <a:pt x="40" y="115"/>
                    <a:pt x="40" y="141"/>
                    <a:pt x="40" y="161"/>
                  </a:cubicBezTo>
                  <a:cubicBezTo>
                    <a:pt x="40" y="171"/>
                    <a:pt x="41" y="179"/>
                    <a:pt x="42" y="184"/>
                  </a:cubicBezTo>
                  <a:cubicBezTo>
                    <a:pt x="42" y="187"/>
                    <a:pt x="42" y="189"/>
                    <a:pt x="42" y="191"/>
                  </a:cubicBezTo>
                  <a:cubicBezTo>
                    <a:pt x="42" y="192"/>
                    <a:pt x="42" y="193"/>
                    <a:pt x="42" y="193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7" name="Freeform 40"/>
            <p:cNvSpPr>
              <a:spLocks/>
            </p:cNvSpPr>
            <p:nvPr/>
          </p:nvSpPr>
          <p:spPr bwMode="auto">
            <a:xfrm>
              <a:off x="3318621" y="6212064"/>
              <a:ext cx="250423" cy="427609"/>
            </a:xfrm>
            <a:custGeom>
              <a:avLst/>
              <a:gdLst>
                <a:gd name="T0" fmla="*/ 106 w 106"/>
                <a:gd name="T1" fmla="*/ 181 h 181"/>
                <a:gd name="T2" fmla="*/ 0 w 106"/>
                <a:gd name="T3" fmla="*/ 181 h 181"/>
                <a:gd name="T4" fmla="*/ 7 w 106"/>
                <a:gd name="T5" fmla="*/ 0 h 181"/>
                <a:gd name="T6" fmla="*/ 99 w 106"/>
                <a:gd name="T7" fmla="*/ 0 h 181"/>
                <a:gd name="T8" fmla="*/ 106 w 1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81">
                  <a:moveTo>
                    <a:pt x="106" y="181"/>
                  </a:moveTo>
                  <a:lnTo>
                    <a:pt x="0" y="181"/>
                  </a:lnTo>
                  <a:lnTo>
                    <a:pt x="7" y="0"/>
                  </a:lnTo>
                  <a:lnTo>
                    <a:pt x="99" y="0"/>
                  </a:lnTo>
                  <a:lnTo>
                    <a:pt x="106" y="18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8" name="Freeform 41"/>
            <p:cNvSpPr>
              <a:spLocks/>
            </p:cNvSpPr>
            <p:nvPr/>
          </p:nvSpPr>
          <p:spPr bwMode="auto">
            <a:xfrm>
              <a:off x="2735088" y="5453709"/>
              <a:ext cx="562270" cy="403984"/>
            </a:xfrm>
            <a:custGeom>
              <a:avLst/>
              <a:gdLst>
                <a:gd name="T0" fmla="*/ 181 w 238"/>
                <a:gd name="T1" fmla="*/ 64 h 171"/>
                <a:gd name="T2" fmla="*/ 167 w 238"/>
                <a:gd name="T3" fmla="*/ 85 h 171"/>
                <a:gd name="T4" fmla="*/ 156 w 238"/>
                <a:gd name="T5" fmla="*/ 27 h 171"/>
                <a:gd name="T6" fmla="*/ 139 w 238"/>
                <a:gd name="T7" fmla="*/ 53 h 171"/>
                <a:gd name="T8" fmla="*/ 130 w 238"/>
                <a:gd name="T9" fmla="*/ 6 h 171"/>
                <a:gd name="T10" fmla="*/ 0 w 238"/>
                <a:gd name="T11" fmla="*/ 0 h 171"/>
                <a:gd name="T12" fmla="*/ 238 w 238"/>
                <a:gd name="T13" fmla="*/ 171 h 171"/>
                <a:gd name="T14" fmla="*/ 181 w 238"/>
                <a:gd name="T15" fmla="*/ 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171">
                  <a:moveTo>
                    <a:pt x="181" y="64"/>
                  </a:moveTo>
                  <a:lnTo>
                    <a:pt x="167" y="85"/>
                  </a:lnTo>
                  <a:lnTo>
                    <a:pt x="156" y="27"/>
                  </a:lnTo>
                  <a:lnTo>
                    <a:pt x="139" y="53"/>
                  </a:lnTo>
                  <a:lnTo>
                    <a:pt x="130" y="6"/>
                  </a:lnTo>
                  <a:lnTo>
                    <a:pt x="0" y="0"/>
                  </a:lnTo>
                  <a:lnTo>
                    <a:pt x="238" y="171"/>
                  </a:lnTo>
                  <a:lnTo>
                    <a:pt x="181" y="64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9" name="Freeform 42"/>
            <p:cNvSpPr>
              <a:spLocks/>
            </p:cNvSpPr>
            <p:nvPr/>
          </p:nvSpPr>
          <p:spPr bwMode="auto">
            <a:xfrm>
              <a:off x="2735088" y="5453709"/>
              <a:ext cx="562270" cy="403984"/>
            </a:xfrm>
            <a:custGeom>
              <a:avLst/>
              <a:gdLst>
                <a:gd name="T0" fmla="*/ 119 w 238"/>
                <a:gd name="T1" fmla="*/ 164 h 171"/>
                <a:gd name="T2" fmla="*/ 132 w 238"/>
                <a:gd name="T3" fmla="*/ 141 h 171"/>
                <a:gd name="T4" fmla="*/ 77 w 238"/>
                <a:gd name="T5" fmla="*/ 152 h 171"/>
                <a:gd name="T6" fmla="*/ 93 w 238"/>
                <a:gd name="T7" fmla="*/ 124 h 171"/>
                <a:gd name="T8" fmla="*/ 48 w 238"/>
                <a:gd name="T9" fmla="*/ 136 h 171"/>
                <a:gd name="T10" fmla="*/ 0 w 238"/>
                <a:gd name="T11" fmla="*/ 0 h 171"/>
                <a:gd name="T12" fmla="*/ 238 w 238"/>
                <a:gd name="T13" fmla="*/ 171 h 171"/>
                <a:gd name="T14" fmla="*/ 119 w 238"/>
                <a:gd name="T15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171">
                  <a:moveTo>
                    <a:pt x="119" y="164"/>
                  </a:moveTo>
                  <a:lnTo>
                    <a:pt x="132" y="141"/>
                  </a:lnTo>
                  <a:lnTo>
                    <a:pt x="77" y="152"/>
                  </a:lnTo>
                  <a:lnTo>
                    <a:pt x="93" y="124"/>
                  </a:lnTo>
                  <a:lnTo>
                    <a:pt x="48" y="136"/>
                  </a:lnTo>
                  <a:lnTo>
                    <a:pt x="0" y="0"/>
                  </a:lnTo>
                  <a:lnTo>
                    <a:pt x="238" y="171"/>
                  </a:lnTo>
                  <a:lnTo>
                    <a:pt x="119" y="16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0" name="Freeform 43"/>
            <p:cNvSpPr>
              <a:spLocks/>
            </p:cNvSpPr>
            <p:nvPr/>
          </p:nvSpPr>
          <p:spPr bwMode="auto">
            <a:xfrm>
              <a:off x="2772888" y="4931601"/>
              <a:ext cx="515021" cy="602432"/>
            </a:xfrm>
            <a:custGeom>
              <a:avLst/>
              <a:gdLst>
                <a:gd name="T0" fmla="*/ 185 w 218"/>
                <a:gd name="T1" fmla="*/ 120 h 255"/>
                <a:gd name="T2" fmla="*/ 163 w 218"/>
                <a:gd name="T3" fmla="*/ 141 h 255"/>
                <a:gd name="T4" fmla="*/ 165 w 218"/>
                <a:gd name="T5" fmla="*/ 71 h 255"/>
                <a:gd name="T6" fmla="*/ 140 w 218"/>
                <a:gd name="T7" fmla="*/ 98 h 255"/>
                <a:gd name="T8" fmla="*/ 142 w 218"/>
                <a:gd name="T9" fmla="*/ 43 h 255"/>
                <a:gd name="T10" fmla="*/ 0 w 218"/>
                <a:gd name="T11" fmla="*/ 0 h 255"/>
                <a:gd name="T12" fmla="*/ 218 w 218"/>
                <a:gd name="T13" fmla="*/ 255 h 255"/>
                <a:gd name="T14" fmla="*/ 185 w 218"/>
                <a:gd name="T15" fmla="*/ 12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55">
                  <a:moveTo>
                    <a:pt x="185" y="120"/>
                  </a:moveTo>
                  <a:lnTo>
                    <a:pt x="163" y="141"/>
                  </a:lnTo>
                  <a:lnTo>
                    <a:pt x="165" y="71"/>
                  </a:lnTo>
                  <a:lnTo>
                    <a:pt x="140" y="98"/>
                  </a:lnTo>
                  <a:lnTo>
                    <a:pt x="142" y="43"/>
                  </a:lnTo>
                  <a:lnTo>
                    <a:pt x="0" y="0"/>
                  </a:lnTo>
                  <a:lnTo>
                    <a:pt x="218" y="255"/>
                  </a:lnTo>
                  <a:lnTo>
                    <a:pt x="185" y="120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1" name="Freeform 44"/>
            <p:cNvSpPr>
              <a:spLocks/>
            </p:cNvSpPr>
            <p:nvPr/>
          </p:nvSpPr>
          <p:spPr bwMode="auto">
            <a:xfrm>
              <a:off x="2772888" y="4931601"/>
              <a:ext cx="515021" cy="602432"/>
            </a:xfrm>
            <a:custGeom>
              <a:avLst/>
              <a:gdLst>
                <a:gd name="T0" fmla="*/ 89 w 218"/>
                <a:gd name="T1" fmla="*/ 212 h 255"/>
                <a:gd name="T2" fmla="*/ 110 w 218"/>
                <a:gd name="T3" fmla="*/ 191 h 255"/>
                <a:gd name="T4" fmla="*/ 45 w 218"/>
                <a:gd name="T5" fmla="*/ 190 h 255"/>
                <a:gd name="T6" fmla="*/ 71 w 218"/>
                <a:gd name="T7" fmla="*/ 163 h 255"/>
                <a:gd name="T8" fmla="*/ 18 w 218"/>
                <a:gd name="T9" fmla="*/ 161 h 255"/>
                <a:gd name="T10" fmla="*/ 0 w 218"/>
                <a:gd name="T11" fmla="*/ 0 h 255"/>
                <a:gd name="T12" fmla="*/ 218 w 218"/>
                <a:gd name="T13" fmla="*/ 255 h 255"/>
                <a:gd name="T14" fmla="*/ 89 w 218"/>
                <a:gd name="T15" fmla="*/ 21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55">
                  <a:moveTo>
                    <a:pt x="89" y="212"/>
                  </a:moveTo>
                  <a:lnTo>
                    <a:pt x="110" y="191"/>
                  </a:lnTo>
                  <a:lnTo>
                    <a:pt x="45" y="190"/>
                  </a:lnTo>
                  <a:lnTo>
                    <a:pt x="71" y="163"/>
                  </a:lnTo>
                  <a:lnTo>
                    <a:pt x="18" y="161"/>
                  </a:lnTo>
                  <a:lnTo>
                    <a:pt x="0" y="0"/>
                  </a:lnTo>
                  <a:lnTo>
                    <a:pt x="218" y="255"/>
                  </a:lnTo>
                  <a:lnTo>
                    <a:pt x="89" y="2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" name="Freeform 45"/>
            <p:cNvSpPr>
              <a:spLocks/>
            </p:cNvSpPr>
            <p:nvPr/>
          </p:nvSpPr>
          <p:spPr bwMode="auto">
            <a:xfrm>
              <a:off x="3502894" y="4886714"/>
              <a:ext cx="505571" cy="692206"/>
            </a:xfrm>
            <a:custGeom>
              <a:avLst/>
              <a:gdLst>
                <a:gd name="T0" fmla="*/ 129 w 214"/>
                <a:gd name="T1" fmla="*/ 227 h 293"/>
                <a:gd name="T2" fmla="*/ 104 w 214"/>
                <a:gd name="T3" fmla="*/ 209 h 293"/>
                <a:gd name="T4" fmla="*/ 173 w 214"/>
                <a:gd name="T5" fmla="*/ 199 h 293"/>
                <a:gd name="T6" fmla="*/ 143 w 214"/>
                <a:gd name="T7" fmla="*/ 175 h 293"/>
                <a:gd name="T8" fmla="*/ 198 w 214"/>
                <a:gd name="T9" fmla="*/ 167 h 293"/>
                <a:gd name="T10" fmla="*/ 214 w 214"/>
                <a:gd name="T11" fmla="*/ 0 h 293"/>
                <a:gd name="T12" fmla="*/ 0 w 214"/>
                <a:gd name="T13" fmla="*/ 293 h 293"/>
                <a:gd name="T14" fmla="*/ 129 w 214"/>
                <a:gd name="T15" fmla="*/ 22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293">
                  <a:moveTo>
                    <a:pt x="129" y="227"/>
                  </a:moveTo>
                  <a:lnTo>
                    <a:pt x="104" y="209"/>
                  </a:lnTo>
                  <a:lnTo>
                    <a:pt x="173" y="199"/>
                  </a:lnTo>
                  <a:lnTo>
                    <a:pt x="143" y="175"/>
                  </a:lnTo>
                  <a:lnTo>
                    <a:pt x="198" y="167"/>
                  </a:lnTo>
                  <a:lnTo>
                    <a:pt x="214" y="0"/>
                  </a:lnTo>
                  <a:lnTo>
                    <a:pt x="0" y="293"/>
                  </a:lnTo>
                  <a:lnTo>
                    <a:pt x="129" y="22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3" name="Freeform 46"/>
            <p:cNvSpPr>
              <a:spLocks/>
            </p:cNvSpPr>
            <p:nvPr/>
          </p:nvSpPr>
          <p:spPr bwMode="auto">
            <a:xfrm>
              <a:off x="3502894" y="4886714"/>
              <a:ext cx="505571" cy="692206"/>
            </a:xfrm>
            <a:custGeom>
              <a:avLst/>
              <a:gdLst>
                <a:gd name="T0" fmla="*/ 19 w 214"/>
                <a:gd name="T1" fmla="*/ 139 h 293"/>
                <a:gd name="T2" fmla="*/ 44 w 214"/>
                <a:gd name="T3" fmla="*/ 158 h 293"/>
                <a:gd name="T4" fmla="*/ 33 w 214"/>
                <a:gd name="T5" fmla="*/ 85 h 293"/>
                <a:gd name="T6" fmla="*/ 65 w 214"/>
                <a:gd name="T7" fmla="*/ 109 h 293"/>
                <a:gd name="T8" fmla="*/ 56 w 214"/>
                <a:gd name="T9" fmla="*/ 51 h 293"/>
                <a:gd name="T10" fmla="*/ 214 w 214"/>
                <a:gd name="T11" fmla="*/ 0 h 293"/>
                <a:gd name="T12" fmla="*/ 0 w 214"/>
                <a:gd name="T13" fmla="*/ 293 h 293"/>
                <a:gd name="T14" fmla="*/ 19 w 214"/>
                <a:gd name="T15" fmla="*/ 13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293">
                  <a:moveTo>
                    <a:pt x="19" y="139"/>
                  </a:moveTo>
                  <a:lnTo>
                    <a:pt x="44" y="158"/>
                  </a:lnTo>
                  <a:lnTo>
                    <a:pt x="33" y="85"/>
                  </a:lnTo>
                  <a:lnTo>
                    <a:pt x="65" y="109"/>
                  </a:lnTo>
                  <a:lnTo>
                    <a:pt x="56" y="51"/>
                  </a:lnTo>
                  <a:lnTo>
                    <a:pt x="214" y="0"/>
                  </a:lnTo>
                  <a:lnTo>
                    <a:pt x="0" y="293"/>
                  </a:lnTo>
                  <a:lnTo>
                    <a:pt x="19" y="13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4" name="Freeform 47"/>
            <p:cNvSpPr>
              <a:spLocks/>
            </p:cNvSpPr>
            <p:nvPr/>
          </p:nvSpPr>
          <p:spPr bwMode="auto">
            <a:xfrm>
              <a:off x="3599756" y="5347397"/>
              <a:ext cx="602432" cy="387447"/>
            </a:xfrm>
            <a:custGeom>
              <a:avLst/>
              <a:gdLst>
                <a:gd name="T0" fmla="*/ 120 w 255"/>
                <a:gd name="T1" fmla="*/ 154 h 164"/>
                <a:gd name="T2" fmla="*/ 106 w 255"/>
                <a:gd name="T3" fmla="*/ 130 h 164"/>
                <a:gd name="T4" fmla="*/ 164 w 255"/>
                <a:gd name="T5" fmla="*/ 145 h 164"/>
                <a:gd name="T6" fmla="*/ 148 w 255"/>
                <a:gd name="T7" fmla="*/ 115 h 164"/>
                <a:gd name="T8" fmla="*/ 193 w 255"/>
                <a:gd name="T9" fmla="*/ 128 h 164"/>
                <a:gd name="T10" fmla="*/ 255 w 255"/>
                <a:gd name="T11" fmla="*/ 0 h 164"/>
                <a:gd name="T12" fmla="*/ 0 w 255"/>
                <a:gd name="T13" fmla="*/ 164 h 164"/>
                <a:gd name="T14" fmla="*/ 120 w 255"/>
                <a:gd name="T15" fmla="*/ 15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64">
                  <a:moveTo>
                    <a:pt x="120" y="154"/>
                  </a:moveTo>
                  <a:lnTo>
                    <a:pt x="106" y="130"/>
                  </a:lnTo>
                  <a:lnTo>
                    <a:pt x="164" y="145"/>
                  </a:lnTo>
                  <a:lnTo>
                    <a:pt x="148" y="115"/>
                  </a:lnTo>
                  <a:lnTo>
                    <a:pt x="193" y="128"/>
                  </a:lnTo>
                  <a:lnTo>
                    <a:pt x="255" y="0"/>
                  </a:lnTo>
                  <a:lnTo>
                    <a:pt x="0" y="164"/>
                  </a:lnTo>
                  <a:lnTo>
                    <a:pt x="120" y="154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5" name="Freeform 48"/>
            <p:cNvSpPr>
              <a:spLocks/>
            </p:cNvSpPr>
            <p:nvPr/>
          </p:nvSpPr>
          <p:spPr bwMode="auto">
            <a:xfrm>
              <a:off x="3599756" y="5321410"/>
              <a:ext cx="602432" cy="413434"/>
            </a:xfrm>
            <a:custGeom>
              <a:avLst/>
              <a:gdLst>
                <a:gd name="T0" fmla="*/ 60 w 255"/>
                <a:gd name="T1" fmla="*/ 58 h 175"/>
                <a:gd name="T2" fmla="*/ 72 w 255"/>
                <a:gd name="T3" fmla="*/ 83 h 175"/>
                <a:gd name="T4" fmla="*/ 86 w 255"/>
                <a:gd name="T5" fmla="*/ 21 h 175"/>
                <a:gd name="T6" fmla="*/ 104 w 255"/>
                <a:gd name="T7" fmla="*/ 49 h 175"/>
                <a:gd name="T8" fmla="*/ 115 w 255"/>
                <a:gd name="T9" fmla="*/ 0 h 175"/>
                <a:gd name="T10" fmla="*/ 255 w 255"/>
                <a:gd name="T11" fmla="*/ 11 h 175"/>
                <a:gd name="T12" fmla="*/ 0 w 255"/>
                <a:gd name="T13" fmla="*/ 175 h 175"/>
                <a:gd name="T14" fmla="*/ 60 w 255"/>
                <a:gd name="T15" fmla="*/ 5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75">
                  <a:moveTo>
                    <a:pt x="60" y="58"/>
                  </a:moveTo>
                  <a:lnTo>
                    <a:pt x="72" y="83"/>
                  </a:lnTo>
                  <a:lnTo>
                    <a:pt x="86" y="21"/>
                  </a:lnTo>
                  <a:lnTo>
                    <a:pt x="104" y="49"/>
                  </a:lnTo>
                  <a:lnTo>
                    <a:pt x="115" y="0"/>
                  </a:lnTo>
                  <a:lnTo>
                    <a:pt x="255" y="11"/>
                  </a:lnTo>
                  <a:lnTo>
                    <a:pt x="0" y="175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6" name="Freeform 49"/>
            <p:cNvSpPr>
              <a:spLocks/>
            </p:cNvSpPr>
            <p:nvPr/>
          </p:nvSpPr>
          <p:spPr bwMode="auto">
            <a:xfrm>
              <a:off x="3389495" y="4532342"/>
              <a:ext cx="210261" cy="930817"/>
            </a:xfrm>
            <a:custGeom>
              <a:avLst/>
              <a:gdLst>
                <a:gd name="T0" fmla="*/ 69 w 89"/>
                <a:gd name="T1" fmla="*/ 252 h 394"/>
                <a:gd name="T2" fmla="*/ 35 w 89"/>
                <a:gd name="T3" fmla="*/ 252 h 394"/>
                <a:gd name="T4" fmla="*/ 89 w 89"/>
                <a:gd name="T5" fmla="*/ 195 h 394"/>
                <a:gd name="T6" fmla="*/ 48 w 89"/>
                <a:gd name="T7" fmla="*/ 195 h 394"/>
                <a:gd name="T8" fmla="*/ 89 w 89"/>
                <a:gd name="T9" fmla="*/ 152 h 394"/>
                <a:gd name="T10" fmla="*/ 0 w 89"/>
                <a:gd name="T11" fmla="*/ 0 h 394"/>
                <a:gd name="T12" fmla="*/ 0 w 89"/>
                <a:gd name="T13" fmla="*/ 394 h 394"/>
                <a:gd name="T14" fmla="*/ 69 w 89"/>
                <a:gd name="T15" fmla="*/ 25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394">
                  <a:moveTo>
                    <a:pt x="69" y="252"/>
                  </a:moveTo>
                  <a:lnTo>
                    <a:pt x="35" y="252"/>
                  </a:lnTo>
                  <a:lnTo>
                    <a:pt x="89" y="195"/>
                  </a:lnTo>
                  <a:lnTo>
                    <a:pt x="48" y="195"/>
                  </a:lnTo>
                  <a:lnTo>
                    <a:pt x="89" y="152"/>
                  </a:lnTo>
                  <a:lnTo>
                    <a:pt x="0" y="0"/>
                  </a:lnTo>
                  <a:lnTo>
                    <a:pt x="0" y="394"/>
                  </a:lnTo>
                  <a:lnTo>
                    <a:pt x="69" y="252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7" name="Freeform 50"/>
            <p:cNvSpPr>
              <a:spLocks/>
            </p:cNvSpPr>
            <p:nvPr/>
          </p:nvSpPr>
          <p:spPr bwMode="auto">
            <a:xfrm>
              <a:off x="3150884" y="4532342"/>
              <a:ext cx="238610" cy="930817"/>
            </a:xfrm>
            <a:custGeom>
              <a:avLst/>
              <a:gdLst>
                <a:gd name="T0" fmla="*/ 23 w 101"/>
                <a:gd name="T1" fmla="*/ 253 h 394"/>
                <a:gd name="T2" fmla="*/ 55 w 101"/>
                <a:gd name="T3" fmla="*/ 252 h 394"/>
                <a:gd name="T4" fmla="*/ 2 w 101"/>
                <a:gd name="T5" fmla="*/ 197 h 394"/>
                <a:gd name="T6" fmla="*/ 42 w 101"/>
                <a:gd name="T7" fmla="*/ 197 h 394"/>
                <a:gd name="T8" fmla="*/ 0 w 101"/>
                <a:gd name="T9" fmla="*/ 152 h 394"/>
                <a:gd name="T10" fmla="*/ 101 w 101"/>
                <a:gd name="T11" fmla="*/ 0 h 394"/>
                <a:gd name="T12" fmla="*/ 101 w 101"/>
                <a:gd name="T13" fmla="*/ 394 h 394"/>
                <a:gd name="T14" fmla="*/ 23 w 101"/>
                <a:gd name="T15" fmla="*/ 25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394">
                  <a:moveTo>
                    <a:pt x="23" y="253"/>
                  </a:moveTo>
                  <a:lnTo>
                    <a:pt x="55" y="252"/>
                  </a:lnTo>
                  <a:lnTo>
                    <a:pt x="2" y="197"/>
                  </a:lnTo>
                  <a:lnTo>
                    <a:pt x="42" y="197"/>
                  </a:lnTo>
                  <a:lnTo>
                    <a:pt x="0" y="152"/>
                  </a:lnTo>
                  <a:lnTo>
                    <a:pt x="101" y="0"/>
                  </a:lnTo>
                  <a:lnTo>
                    <a:pt x="101" y="394"/>
                  </a:lnTo>
                  <a:lnTo>
                    <a:pt x="23" y="253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8" name="Freeform 51"/>
            <p:cNvSpPr>
              <a:spLocks/>
            </p:cNvSpPr>
            <p:nvPr/>
          </p:nvSpPr>
          <p:spPr bwMode="auto">
            <a:xfrm>
              <a:off x="3363508" y="5345035"/>
              <a:ext cx="177186" cy="765443"/>
            </a:xfrm>
            <a:custGeom>
              <a:avLst/>
              <a:gdLst>
                <a:gd name="T0" fmla="*/ 0 w 75"/>
                <a:gd name="T1" fmla="*/ 324 h 324"/>
                <a:gd name="T2" fmla="*/ 20 w 75"/>
                <a:gd name="T3" fmla="*/ 0 h 324"/>
                <a:gd name="T4" fmla="*/ 75 w 75"/>
                <a:gd name="T5" fmla="*/ 320 h 324"/>
                <a:gd name="T6" fmla="*/ 0 w 75"/>
                <a:gd name="T7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324"/>
                  </a:moveTo>
                  <a:lnTo>
                    <a:pt x="20" y="0"/>
                  </a:lnTo>
                  <a:lnTo>
                    <a:pt x="75" y="320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9" name="Freeform 52"/>
            <p:cNvSpPr>
              <a:spLocks/>
            </p:cNvSpPr>
            <p:nvPr/>
          </p:nvSpPr>
          <p:spPr bwMode="auto">
            <a:xfrm>
              <a:off x="1709772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0" name="Freeform 53"/>
            <p:cNvSpPr>
              <a:spLocks/>
            </p:cNvSpPr>
            <p:nvPr/>
          </p:nvSpPr>
          <p:spPr bwMode="auto">
            <a:xfrm>
              <a:off x="1709772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1" name="Freeform 54"/>
            <p:cNvSpPr>
              <a:spLocks/>
            </p:cNvSpPr>
            <p:nvPr/>
          </p:nvSpPr>
          <p:spPr bwMode="auto">
            <a:xfrm>
              <a:off x="1015202" y="4794577"/>
              <a:ext cx="770169" cy="399259"/>
            </a:xfrm>
            <a:custGeom>
              <a:avLst/>
              <a:gdLst>
                <a:gd name="T0" fmla="*/ 326 w 326"/>
                <a:gd name="T1" fmla="*/ 129 h 169"/>
                <a:gd name="T2" fmla="*/ 246 w 326"/>
                <a:gd name="T3" fmla="*/ 52 h 169"/>
                <a:gd name="T4" fmla="*/ 237 w 326"/>
                <a:gd name="T5" fmla="*/ 94 h 169"/>
                <a:gd name="T6" fmla="*/ 189 w 326"/>
                <a:gd name="T7" fmla="*/ 11 h 169"/>
                <a:gd name="T8" fmla="*/ 179 w 326"/>
                <a:gd name="T9" fmla="*/ 64 h 169"/>
                <a:gd name="T10" fmla="*/ 140 w 326"/>
                <a:gd name="T11" fmla="*/ 0 h 169"/>
                <a:gd name="T12" fmla="*/ 0 w 326"/>
                <a:gd name="T13" fmla="*/ 92 h 169"/>
                <a:gd name="T14" fmla="*/ 326 w 326"/>
                <a:gd name="T15" fmla="*/ 169 h 169"/>
                <a:gd name="T16" fmla="*/ 326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326" y="129"/>
                  </a:moveTo>
                  <a:lnTo>
                    <a:pt x="246" y="52"/>
                  </a:lnTo>
                  <a:lnTo>
                    <a:pt x="237" y="94"/>
                  </a:lnTo>
                  <a:lnTo>
                    <a:pt x="189" y="11"/>
                  </a:lnTo>
                  <a:lnTo>
                    <a:pt x="179" y="64"/>
                  </a:lnTo>
                  <a:lnTo>
                    <a:pt x="140" y="0"/>
                  </a:lnTo>
                  <a:lnTo>
                    <a:pt x="0" y="92"/>
                  </a:lnTo>
                  <a:lnTo>
                    <a:pt x="326" y="169"/>
                  </a:lnTo>
                  <a:lnTo>
                    <a:pt x="326" y="12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" name="Freeform 55"/>
            <p:cNvSpPr>
              <a:spLocks/>
            </p:cNvSpPr>
            <p:nvPr/>
          </p:nvSpPr>
          <p:spPr bwMode="auto">
            <a:xfrm>
              <a:off x="1015202" y="4794577"/>
              <a:ext cx="770169" cy="399259"/>
            </a:xfrm>
            <a:custGeom>
              <a:avLst/>
              <a:gdLst>
                <a:gd name="T0" fmla="*/ 326 w 326"/>
                <a:gd name="T1" fmla="*/ 129 h 169"/>
                <a:gd name="T2" fmla="*/ 246 w 326"/>
                <a:gd name="T3" fmla="*/ 52 h 169"/>
                <a:gd name="T4" fmla="*/ 237 w 326"/>
                <a:gd name="T5" fmla="*/ 94 h 169"/>
                <a:gd name="T6" fmla="*/ 189 w 326"/>
                <a:gd name="T7" fmla="*/ 11 h 169"/>
                <a:gd name="T8" fmla="*/ 179 w 326"/>
                <a:gd name="T9" fmla="*/ 64 h 169"/>
                <a:gd name="T10" fmla="*/ 140 w 326"/>
                <a:gd name="T11" fmla="*/ 0 h 169"/>
                <a:gd name="T12" fmla="*/ 0 w 326"/>
                <a:gd name="T13" fmla="*/ 92 h 169"/>
                <a:gd name="T14" fmla="*/ 326 w 326"/>
                <a:gd name="T15" fmla="*/ 169 h 169"/>
                <a:gd name="T16" fmla="*/ 326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326" y="129"/>
                  </a:moveTo>
                  <a:lnTo>
                    <a:pt x="246" y="52"/>
                  </a:lnTo>
                  <a:lnTo>
                    <a:pt x="237" y="94"/>
                  </a:lnTo>
                  <a:lnTo>
                    <a:pt x="189" y="11"/>
                  </a:lnTo>
                  <a:lnTo>
                    <a:pt x="179" y="64"/>
                  </a:lnTo>
                  <a:lnTo>
                    <a:pt x="140" y="0"/>
                  </a:lnTo>
                  <a:lnTo>
                    <a:pt x="0" y="92"/>
                  </a:lnTo>
                  <a:lnTo>
                    <a:pt x="326" y="169"/>
                  </a:lnTo>
                  <a:lnTo>
                    <a:pt x="326" y="1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3" name="Freeform 56"/>
            <p:cNvSpPr>
              <a:spLocks/>
            </p:cNvSpPr>
            <p:nvPr/>
          </p:nvSpPr>
          <p:spPr bwMode="auto">
            <a:xfrm>
              <a:off x="1015202" y="5011925"/>
              <a:ext cx="770169" cy="368547"/>
            </a:xfrm>
            <a:custGeom>
              <a:avLst/>
              <a:gdLst>
                <a:gd name="T0" fmla="*/ 310 w 326"/>
                <a:gd name="T1" fmla="*/ 112 h 156"/>
                <a:gd name="T2" fmla="*/ 207 w 326"/>
                <a:gd name="T3" fmla="*/ 144 h 156"/>
                <a:gd name="T4" fmla="*/ 216 w 326"/>
                <a:gd name="T5" fmla="*/ 103 h 156"/>
                <a:gd name="T6" fmla="*/ 138 w 326"/>
                <a:gd name="T7" fmla="*/ 156 h 156"/>
                <a:gd name="T8" fmla="*/ 150 w 326"/>
                <a:gd name="T9" fmla="*/ 103 h 156"/>
                <a:gd name="T10" fmla="*/ 88 w 326"/>
                <a:gd name="T11" fmla="*/ 144 h 156"/>
                <a:gd name="T12" fmla="*/ 0 w 326"/>
                <a:gd name="T13" fmla="*/ 0 h 156"/>
                <a:gd name="T14" fmla="*/ 326 w 326"/>
                <a:gd name="T15" fmla="*/ 77 h 156"/>
                <a:gd name="T16" fmla="*/ 310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310" y="112"/>
                  </a:moveTo>
                  <a:lnTo>
                    <a:pt x="207" y="144"/>
                  </a:lnTo>
                  <a:lnTo>
                    <a:pt x="216" y="103"/>
                  </a:lnTo>
                  <a:lnTo>
                    <a:pt x="138" y="156"/>
                  </a:lnTo>
                  <a:lnTo>
                    <a:pt x="150" y="103"/>
                  </a:lnTo>
                  <a:lnTo>
                    <a:pt x="88" y="144"/>
                  </a:lnTo>
                  <a:lnTo>
                    <a:pt x="0" y="0"/>
                  </a:lnTo>
                  <a:lnTo>
                    <a:pt x="326" y="77"/>
                  </a:lnTo>
                  <a:lnTo>
                    <a:pt x="310" y="1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4" name="Freeform 57"/>
            <p:cNvSpPr>
              <a:spLocks/>
            </p:cNvSpPr>
            <p:nvPr/>
          </p:nvSpPr>
          <p:spPr bwMode="auto">
            <a:xfrm>
              <a:off x="1015202" y="5011925"/>
              <a:ext cx="770169" cy="368547"/>
            </a:xfrm>
            <a:custGeom>
              <a:avLst/>
              <a:gdLst>
                <a:gd name="T0" fmla="*/ 310 w 326"/>
                <a:gd name="T1" fmla="*/ 112 h 156"/>
                <a:gd name="T2" fmla="*/ 207 w 326"/>
                <a:gd name="T3" fmla="*/ 144 h 156"/>
                <a:gd name="T4" fmla="*/ 216 w 326"/>
                <a:gd name="T5" fmla="*/ 103 h 156"/>
                <a:gd name="T6" fmla="*/ 138 w 326"/>
                <a:gd name="T7" fmla="*/ 156 h 156"/>
                <a:gd name="T8" fmla="*/ 150 w 326"/>
                <a:gd name="T9" fmla="*/ 103 h 156"/>
                <a:gd name="T10" fmla="*/ 88 w 326"/>
                <a:gd name="T11" fmla="*/ 144 h 156"/>
                <a:gd name="T12" fmla="*/ 0 w 326"/>
                <a:gd name="T13" fmla="*/ 0 h 156"/>
                <a:gd name="T14" fmla="*/ 326 w 326"/>
                <a:gd name="T15" fmla="*/ 77 h 156"/>
                <a:gd name="T16" fmla="*/ 310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310" y="112"/>
                  </a:moveTo>
                  <a:lnTo>
                    <a:pt x="207" y="144"/>
                  </a:lnTo>
                  <a:lnTo>
                    <a:pt x="216" y="103"/>
                  </a:lnTo>
                  <a:lnTo>
                    <a:pt x="138" y="156"/>
                  </a:lnTo>
                  <a:lnTo>
                    <a:pt x="150" y="103"/>
                  </a:lnTo>
                  <a:lnTo>
                    <a:pt x="88" y="144"/>
                  </a:lnTo>
                  <a:lnTo>
                    <a:pt x="0" y="0"/>
                  </a:lnTo>
                  <a:lnTo>
                    <a:pt x="326" y="77"/>
                  </a:lnTo>
                  <a:lnTo>
                    <a:pt x="31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5" name="Freeform 58"/>
            <p:cNvSpPr>
              <a:spLocks/>
            </p:cNvSpPr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177 w 202"/>
                <a:gd name="T1" fmla="*/ 135 h 272"/>
                <a:gd name="T2" fmla="*/ 154 w 202"/>
                <a:gd name="T3" fmla="*/ 154 h 272"/>
                <a:gd name="T4" fmla="*/ 161 w 202"/>
                <a:gd name="T5" fmla="*/ 85 h 272"/>
                <a:gd name="T6" fmla="*/ 133 w 202"/>
                <a:gd name="T7" fmla="*/ 109 h 272"/>
                <a:gd name="T8" fmla="*/ 140 w 202"/>
                <a:gd name="T9" fmla="*/ 55 h 272"/>
                <a:gd name="T10" fmla="*/ 0 w 202"/>
                <a:gd name="T11" fmla="*/ 0 h 272"/>
                <a:gd name="T12" fmla="*/ 202 w 202"/>
                <a:gd name="T13" fmla="*/ 272 h 272"/>
                <a:gd name="T14" fmla="*/ 177 w 202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177" y="135"/>
                  </a:moveTo>
                  <a:lnTo>
                    <a:pt x="154" y="154"/>
                  </a:lnTo>
                  <a:lnTo>
                    <a:pt x="161" y="85"/>
                  </a:lnTo>
                  <a:lnTo>
                    <a:pt x="133" y="109"/>
                  </a:lnTo>
                  <a:lnTo>
                    <a:pt x="140" y="55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17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6" name="Freeform 59"/>
            <p:cNvSpPr>
              <a:spLocks/>
            </p:cNvSpPr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177 w 202"/>
                <a:gd name="T1" fmla="*/ 135 h 272"/>
                <a:gd name="T2" fmla="*/ 154 w 202"/>
                <a:gd name="T3" fmla="*/ 154 h 272"/>
                <a:gd name="T4" fmla="*/ 161 w 202"/>
                <a:gd name="T5" fmla="*/ 85 h 272"/>
                <a:gd name="T6" fmla="*/ 133 w 202"/>
                <a:gd name="T7" fmla="*/ 109 h 272"/>
                <a:gd name="T8" fmla="*/ 140 w 202"/>
                <a:gd name="T9" fmla="*/ 55 h 272"/>
                <a:gd name="T10" fmla="*/ 0 w 202"/>
                <a:gd name="T11" fmla="*/ 0 h 272"/>
                <a:gd name="T12" fmla="*/ 202 w 202"/>
                <a:gd name="T13" fmla="*/ 272 h 272"/>
                <a:gd name="T14" fmla="*/ 177 w 202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177" y="135"/>
                  </a:moveTo>
                  <a:lnTo>
                    <a:pt x="154" y="154"/>
                  </a:lnTo>
                  <a:lnTo>
                    <a:pt x="161" y="85"/>
                  </a:lnTo>
                  <a:lnTo>
                    <a:pt x="133" y="109"/>
                  </a:lnTo>
                  <a:lnTo>
                    <a:pt x="140" y="55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177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7" name="Freeform 60"/>
            <p:cNvSpPr>
              <a:spLocks/>
            </p:cNvSpPr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74 w 202"/>
                <a:gd name="T1" fmla="*/ 220 h 272"/>
                <a:gd name="T2" fmla="*/ 97 w 202"/>
                <a:gd name="T3" fmla="*/ 201 h 272"/>
                <a:gd name="T4" fmla="*/ 32 w 202"/>
                <a:gd name="T5" fmla="*/ 194 h 272"/>
                <a:gd name="T6" fmla="*/ 60 w 202"/>
                <a:gd name="T7" fmla="*/ 169 h 272"/>
                <a:gd name="T8" fmla="*/ 9 w 202"/>
                <a:gd name="T9" fmla="*/ 164 h 272"/>
                <a:gd name="T10" fmla="*/ 0 w 202"/>
                <a:gd name="T11" fmla="*/ 0 h 272"/>
                <a:gd name="T12" fmla="*/ 202 w 202"/>
                <a:gd name="T13" fmla="*/ 272 h 272"/>
                <a:gd name="T14" fmla="*/ 74 w 202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74" y="220"/>
                  </a:moveTo>
                  <a:lnTo>
                    <a:pt x="97" y="201"/>
                  </a:lnTo>
                  <a:lnTo>
                    <a:pt x="32" y="194"/>
                  </a:lnTo>
                  <a:lnTo>
                    <a:pt x="60" y="169"/>
                  </a:lnTo>
                  <a:lnTo>
                    <a:pt x="9" y="164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74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8" name="Freeform 61"/>
            <p:cNvSpPr>
              <a:spLocks/>
            </p:cNvSpPr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74 w 202"/>
                <a:gd name="T1" fmla="*/ 220 h 272"/>
                <a:gd name="T2" fmla="*/ 97 w 202"/>
                <a:gd name="T3" fmla="*/ 201 h 272"/>
                <a:gd name="T4" fmla="*/ 32 w 202"/>
                <a:gd name="T5" fmla="*/ 194 h 272"/>
                <a:gd name="T6" fmla="*/ 60 w 202"/>
                <a:gd name="T7" fmla="*/ 169 h 272"/>
                <a:gd name="T8" fmla="*/ 9 w 202"/>
                <a:gd name="T9" fmla="*/ 164 h 272"/>
                <a:gd name="T10" fmla="*/ 0 w 202"/>
                <a:gd name="T11" fmla="*/ 0 h 272"/>
                <a:gd name="T12" fmla="*/ 202 w 202"/>
                <a:gd name="T13" fmla="*/ 272 h 272"/>
                <a:gd name="T14" fmla="*/ 74 w 202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74" y="220"/>
                  </a:moveTo>
                  <a:lnTo>
                    <a:pt x="97" y="201"/>
                  </a:lnTo>
                  <a:lnTo>
                    <a:pt x="32" y="194"/>
                  </a:lnTo>
                  <a:lnTo>
                    <a:pt x="60" y="169"/>
                  </a:lnTo>
                  <a:lnTo>
                    <a:pt x="9" y="164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74" y="2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9" name="Freeform 62"/>
            <p:cNvSpPr>
              <a:spLocks/>
            </p:cNvSpPr>
            <p:nvPr/>
          </p:nvSpPr>
          <p:spPr bwMode="auto">
            <a:xfrm>
              <a:off x="1797183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3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3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0" name="Freeform 63"/>
            <p:cNvSpPr>
              <a:spLocks/>
            </p:cNvSpPr>
            <p:nvPr/>
          </p:nvSpPr>
          <p:spPr bwMode="auto">
            <a:xfrm>
              <a:off x="1797183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3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3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1" name="Freeform 64"/>
            <p:cNvSpPr>
              <a:spLocks/>
            </p:cNvSpPr>
            <p:nvPr/>
          </p:nvSpPr>
          <p:spPr bwMode="auto">
            <a:xfrm>
              <a:off x="1553848" y="4258294"/>
              <a:ext cx="257510" cy="980429"/>
            </a:xfrm>
            <a:custGeom>
              <a:avLst/>
              <a:gdLst>
                <a:gd name="T0" fmla="*/ 22 w 109"/>
                <a:gd name="T1" fmla="*/ 264 h 415"/>
                <a:gd name="T2" fmla="*/ 57 w 109"/>
                <a:gd name="T3" fmla="*/ 264 h 415"/>
                <a:gd name="T4" fmla="*/ 2 w 109"/>
                <a:gd name="T5" fmla="*/ 204 h 415"/>
                <a:gd name="T6" fmla="*/ 45 w 109"/>
                <a:gd name="T7" fmla="*/ 206 h 415"/>
                <a:gd name="T8" fmla="*/ 0 w 109"/>
                <a:gd name="T9" fmla="*/ 159 h 415"/>
                <a:gd name="T10" fmla="*/ 109 w 109"/>
                <a:gd name="T11" fmla="*/ 0 h 415"/>
                <a:gd name="T12" fmla="*/ 103 w 109"/>
                <a:gd name="T13" fmla="*/ 415 h 415"/>
                <a:gd name="T14" fmla="*/ 22 w 109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15">
                  <a:moveTo>
                    <a:pt x="22" y="264"/>
                  </a:moveTo>
                  <a:lnTo>
                    <a:pt x="57" y="264"/>
                  </a:lnTo>
                  <a:lnTo>
                    <a:pt x="2" y="204"/>
                  </a:lnTo>
                  <a:lnTo>
                    <a:pt x="45" y="206"/>
                  </a:lnTo>
                  <a:lnTo>
                    <a:pt x="0" y="159"/>
                  </a:lnTo>
                  <a:lnTo>
                    <a:pt x="109" y="0"/>
                  </a:lnTo>
                  <a:lnTo>
                    <a:pt x="103" y="415"/>
                  </a:lnTo>
                  <a:lnTo>
                    <a:pt x="22" y="26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2" name="Freeform 65"/>
            <p:cNvSpPr>
              <a:spLocks/>
            </p:cNvSpPr>
            <p:nvPr/>
          </p:nvSpPr>
          <p:spPr bwMode="auto">
            <a:xfrm>
              <a:off x="1553848" y="4258294"/>
              <a:ext cx="257510" cy="980429"/>
            </a:xfrm>
            <a:custGeom>
              <a:avLst/>
              <a:gdLst>
                <a:gd name="T0" fmla="*/ 22 w 109"/>
                <a:gd name="T1" fmla="*/ 264 h 415"/>
                <a:gd name="T2" fmla="*/ 57 w 109"/>
                <a:gd name="T3" fmla="*/ 264 h 415"/>
                <a:gd name="T4" fmla="*/ 2 w 109"/>
                <a:gd name="T5" fmla="*/ 204 h 415"/>
                <a:gd name="T6" fmla="*/ 45 w 109"/>
                <a:gd name="T7" fmla="*/ 206 h 415"/>
                <a:gd name="T8" fmla="*/ 0 w 109"/>
                <a:gd name="T9" fmla="*/ 159 h 415"/>
                <a:gd name="T10" fmla="*/ 109 w 109"/>
                <a:gd name="T11" fmla="*/ 0 h 415"/>
                <a:gd name="T12" fmla="*/ 103 w 109"/>
                <a:gd name="T13" fmla="*/ 415 h 415"/>
                <a:gd name="T14" fmla="*/ 22 w 109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15">
                  <a:moveTo>
                    <a:pt x="22" y="264"/>
                  </a:moveTo>
                  <a:lnTo>
                    <a:pt x="57" y="264"/>
                  </a:lnTo>
                  <a:lnTo>
                    <a:pt x="2" y="204"/>
                  </a:lnTo>
                  <a:lnTo>
                    <a:pt x="45" y="206"/>
                  </a:lnTo>
                  <a:lnTo>
                    <a:pt x="0" y="159"/>
                  </a:lnTo>
                  <a:lnTo>
                    <a:pt x="109" y="0"/>
                  </a:lnTo>
                  <a:lnTo>
                    <a:pt x="103" y="415"/>
                  </a:lnTo>
                  <a:lnTo>
                    <a:pt x="22" y="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3" name="Freeform 66"/>
            <p:cNvSpPr>
              <a:spLocks/>
            </p:cNvSpPr>
            <p:nvPr/>
          </p:nvSpPr>
          <p:spPr bwMode="auto">
            <a:xfrm>
              <a:off x="1759384" y="5021375"/>
              <a:ext cx="708744" cy="460683"/>
            </a:xfrm>
            <a:custGeom>
              <a:avLst/>
              <a:gdLst>
                <a:gd name="T0" fmla="*/ 25 w 300"/>
                <a:gd name="T1" fmla="*/ 7 h 195"/>
                <a:gd name="T2" fmla="*/ 132 w 300"/>
                <a:gd name="T3" fmla="*/ 0 h 195"/>
                <a:gd name="T4" fmla="*/ 114 w 300"/>
                <a:gd name="T5" fmla="*/ 37 h 195"/>
                <a:gd name="T6" fmla="*/ 201 w 300"/>
                <a:gd name="T7" fmla="*/ 7 h 195"/>
                <a:gd name="T8" fmla="*/ 179 w 300"/>
                <a:gd name="T9" fmla="*/ 54 h 195"/>
                <a:gd name="T10" fmla="*/ 247 w 300"/>
                <a:gd name="T11" fmla="*/ 30 h 195"/>
                <a:gd name="T12" fmla="*/ 300 w 300"/>
                <a:gd name="T13" fmla="*/ 195 h 195"/>
                <a:gd name="T14" fmla="*/ 0 w 300"/>
                <a:gd name="T15" fmla="*/ 37 h 195"/>
                <a:gd name="T16" fmla="*/ 25 w 300"/>
                <a:gd name="T17" fmla="*/ 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195">
                  <a:moveTo>
                    <a:pt x="25" y="7"/>
                  </a:moveTo>
                  <a:lnTo>
                    <a:pt x="132" y="0"/>
                  </a:lnTo>
                  <a:lnTo>
                    <a:pt x="114" y="37"/>
                  </a:lnTo>
                  <a:lnTo>
                    <a:pt x="201" y="7"/>
                  </a:lnTo>
                  <a:lnTo>
                    <a:pt x="179" y="54"/>
                  </a:lnTo>
                  <a:lnTo>
                    <a:pt x="247" y="30"/>
                  </a:lnTo>
                  <a:lnTo>
                    <a:pt x="300" y="195"/>
                  </a:lnTo>
                  <a:lnTo>
                    <a:pt x="0" y="37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4" name="Freeform 67"/>
            <p:cNvSpPr>
              <a:spLocks/>
            </p:cNvSpPr>
            <p:nvPr/>
          </p:nvSpPr>
          <p:spPr bwMode="auto">
            <a:xfrm>
              <a:off x="1759384" y="5021375"/>
              <a:ext cx="708744" cy="460683"/>
            </a:xfrm>
            <a:custGeom>
              <a:avLst/>
              <a:gdLst>
                <a:gd name="T0" fmla="*/ 25 w 300"/>
                <a:gd name="T1" fmla="*/ 7 h 195"/>
                <a:gd name="T2" fmla="*/ 132 w 300"/>
                <a:gd name="T3" fmla="*/ 0 h 195"/>
                <a:gd name="T4" fmla="*/ 114 w 300"/>
                <a:gd name="T5" fmla="*/ 37 h 195"/>
                <a:gd name="T6" fmla="*/ 201 w 300"/>
                <a:gd name="T7" fmla="*/ 7 h 195"/>
                <a:gd name="T8" fmla="*/ 179 w 300"/>
                <a:gd name="T9" fmla="*/ 54 h 195"/>
                <a:gd name="T10" fmla="*/ 247 w 300"/>
                <a:gd name="T11" fmla="*/ 30 h 195"/>
                <a:gd name="T12" fmla="*/ 300 w 300"/>
                <a:gd name="T13" fmla="*/ 195 h 195"/>
                <a:gd name="T14" fmla="*/ 0 w 300"/>
                <a:gd name="T15" fmla="*/ 37 h 195"/>
                <a:gd name="T16" fmla="*/ 25 w 300"/>
                <a:gd name="T17" fmla="*/ 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195">
                  <a:moveTo>
                    <a:pt x="25" y="7"/>
                  </a:moveTo>
                  <a:lnTo>
                    <a:pt x="132" y="0"/>
                  </a:lnTo>
                  <a:lnTo>
                    <a:pt x="114" y="37"/>
                  </a:lnTo>
                  <a:lnTo>
                    <a:pt x="201" y="7"/>
                  </a:lnTo>
                  <a:lnTo>
                    <a:pt x="179" y="54"/>
                  </a:lnTo>
                  <a:lnTo>
                    <a:pt x="247" y="30"/>
                  </a:lnTo>
                  <a:lnTo>
                    <a:pt x="300" y="195"/>
                  </a:lnTo>
                  <a:lnTo>
                    <a:pt x="0" y="37"/>
                  </a:lnTo>
                  <a:lnTo>
                    <a:pt x="25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5" name="Freeform 68"/>
            <p:cNvSpPr>
              <a:spLocks/>
            </p:cNvSpPr>
            <p:nvPr/>
          </p:nvSpPr>
          <p:spPr bwMode="auto">
            <a:xfrm>
              <a:off x="1742846" y="5108787"/>
              <a:ext cx="725281" cy="496121"/>
            </a:xfrm>
            <a:custGeom>
              <a:avLst/>
              <a:gdLst>
                <a:gd name="T0" fmla="*/ 0 w 307"/>
                <a:gd name="T1" fmla="*/ 38 h 210"/>
                <a:gd name="T2" fmla="*/ 61 w 307"/>
                <a:gd name="T3" fmla="*/ 131 h 210"/>
                <a:gd name="T4" fmla="*/ 76 w 307"/>
                <a:gd name="T5" fmla="*/ 94 h 210"/>
                <a:gd name="T6" fmla="*/ 107 w 307"/>
                <a:gd name="T7" fmla="*/ 186 h 210"/>
                <a:gd name="T8" fmla="*/ 128 w 307"/>
                <a:gd name="T9" fmla="*/ 139 h 210"/>
                <a:gd name="T10" fmla="*/ 151 w 307"/>
                <a:gd name="T11" fmla="*/ 210 h 210"/>
                <a:gd name="T12" fmla="*/ 307 w 307"/>
                <a:gd name="T13" fmla="*/ 158 h 210"/>
                <a:gd name="T14" fmla="*/ 7 w 307"/>
                <a:gd name="T15" fmla="*/ 0 h 210"/>
                <a:gd name="T16" fmla="*/ 0 w 307"/>
                <a:gd name="T17" fmla="*/ 3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210">
                  <a:moveTo>
                    <a:pt x="0" y="38"/>
                  </a:moveTo>
                  <a:lnTo>
                    <a:pt x="61" y="131"/>
                  </a:lnTo>
                  <a:lnTo>
                    <a:pt x="76" y="94"/>
                  </a:lnTo>
                  <a:lnTo>
                    <a:pt x="107" y="186"/>
                  </a:lnTo>
                  <a:lnTo>
                    <a:pt x="128" y="139"/>
                  </a:lnTo>
                  <a:lnTo>
                    <a:pt x="151" y="210"/>
                  </a:lnTo>
                  <a:lnTo>
                    <a:pt x="307" y="158"/>
                  </a:lnTo>
                  <a:lnTo>
                    <a:pt x="7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6" name="Freeform 69"/>
            <p:cNvSpPr>
              <a:spLocks/>
            </p:cNvSpPr>
            <p:nvPr/>
          </p:nvSpPr>
          <p:spPr bwMode="auto">
            <a:xfrm>
              <a:off x="1742846" y="5108787"/>
              <a:ext cx="725281" cy="496121"/>
            </a:xfrm>
            <a:custGeom>
              <a:avLst/>
              <a:gdLst>
                <a:gd name="T0" fmla="*/ 0 w 307"/>
                <a:gd name="T1" fmla="*/ 38 h 210"/>
                <a:gd name="T2" fmla="*/ 61 w 307"/>
                <a:gd name="T3" fmla="*/ 131 h 210"/>
                <a:gd name="T4" fmla="*/ 76 w 307"/>
                <a:gd name="T5" fmla="*/ 94 h 210"/>
                <a:gd name="T6" fmla="*/ 107 w 307"/>
                <a:gd name="T7" fmla="*/ 186 h 210"/>
                <a:gd name="T8" fmla="*/ 128 w 307"/>
                <a:gd name="T9" fmla="*/ 139 h 210"/>
                <a:gd name="T10" fmla="*/ 151 w 307"/>
                <a:gd name="T11" fmla="*/ 210 h 210"/>
                <a:gd name="T12" fmla="*/ 307 w 307"/>
                <a:gd name="T13" fmla="*/ 158 h 210"/>
                <a:gd name="T14" fmla="*/ 7 w 307"/>
                <a:gd name="T15" fmla="*/ 0 h 210"/>
                <a:gd name="T16" fmla="*/ 0 w 307"/>
                <a:gd name="T17" fmla="*/ 3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210">
                  <a:moveTo>
                    <a:pt x="0" y="38"/>
                  </a:moveTo>
                  <a:lnTo>
                    <a:pt x="61" y="131"/>
                  </a:lnTo>
                  <a:lnTo>
                    <a:pt x="76" y="94"/>
                  </a:lnTo>
                  <a:lnTo>
                    <a:pt x="107" y="186"/>
                  </a:lnTo>
                  <a:lnTo>
                    <a:pt x="128" y="139"/>
                  </a:lnTo>
                  <a:lnTo>
                    <a:pt x="151" y="210"/>
                  </a:lnTo>
                  <a:lnTo>
                    <a:pt x="307" y="158"/>
                  </a:lnTo>
                  <a:lnTo>
                    <a:pt x="7" y="0"/>
                  </a:lnTo>
                  <a:lnTo>
                    <a:pt x="0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7" name="Freeform 70"/>
            <p:cNvSpPr>
              <a:spLocks/>
            </p:cNvSpPr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8" name="Freeform 71"/>
            <p:cNvSpPr>
              <a:spLocks/>
            </p:cNvSpPr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9" name="Freeform 72"/>
            <p:cNvSpPr>
              <a:spLocks/>
            </p:cNvSpPr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0" name="Freeform 73"/>
            <p:cNvSpPr>
              <a:spLocks/>
            </p:cNvSpPr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1" name="Freeform 74"/>
            <p:cNvSpPr>
              <a:spLocks/>
            </p:cNvSpPr>
            <p:nvPr/>
          </p:nvSpPr>
          <p:spPr bwMode="auto">
            <a:xfrm>
              <a:off x="1834983" y="4830014"/>
              <a:ext cx="774893" cy="212623"/>
            </a:xfrm>
            <a:custGeom>
              <a:avLst/>
              <a:gdLst>
                <a:gd name="T0" fmla="*/ 123 w 328"/>
                <a:gd name="T1" fmla="*/ 17 h 90"/>
                <a:gd name="T2" fmla="*/ 121 w 328"/>
                <a:gd name="T3" fmla="*/ 47 h 90"/>
                <a:gd name="T4" fmla="*/ 169 w 328"/>
                <a:gd name="T5" fmla="*/ 0 h 90"/>
                <a:gd name="T6" fmla="*/ 167 w 328"/>
                <a:gd name="T7" fmla="*/ 37 h 90"/>
                <a:gd name="T8" fmla="*/ 206 w 328"/>
                <a:gd name="T9" fmla="*/ 2 h 90"/>
                <a:gd name="T10" fmla="*/ 328 w 328"/>
                <a:gd name="T11" fmla="*/ 90 h 90"/>
                <a:gd name="T12" fmla="*/ 0 w 328"/>
                <a:gd name="T13" fmla="*/ 73 h 90"/>
                <a:gd name="T14" fmla="*/ 123 w 328"/>
                <a:gd name="T15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90">
                  <a:moveTo>
                    <a:pt x="123" y="17"/>
                  </a:moveTo>
                  <a:lnTo>
                    <a:pt x="121" y="47"/>
                  </a:lnTo>
                  <a:lnTo>
                    <a:pt x="169" y="0"/>
                  </a:lnTo>
                  <a:lnTo>
                    <a:pt x="167" y="37"/>
                  </a:lnTo>
                  <a:lnTo>
                    <a:pt x="206" y="2"/>
                  </a:lnTo>
                  <a:lnTo>
                    <a:pt x="328" y="90"/>
                  </a:lnTo>
                  <a:lnTo>
                    <a:pt x="0" y="73"/>
                  </a:lnTo>
                  <a:lnTo>
                    <a:pt x="123" y="1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2" name="Freeform 75"/>
            <p:cNvSpPr>
              <a:spLocks/>
            </p:cNvSpPr>
            <p:nvPr/>
          </p:nvSpPr>
          <p:spPr bwMode="auto">
            <a:xfrm>
              <a:off x="1834983" y="4830014"/>
              <a:ext cx="774893" cy="212623"/>
            </a:xfrm>
            <a:custGeom>
              <a:avLst/>
              <a:gdLst>
                <a:gd name="T0" fmla="*/ 123 w 328"/>
                <a:gd name="T1" fmla="*/ 17 h 90"/>
                <a:gd name="T2" fmla="*/ 121 w 328"/>
                <a:gd name="T3" fmla="*/ 47 h 90"/>
                <a:gd name="T4" fmla="*/ 169 w 328"/>
                <a:gd name="T5" fmla="*/ 0 h 90"/>
                <a:gd name="T6" fmla="*/ 167 w 328"/>
                <a:gd name="T7" fmla="*/ 37 h 90"/>
                <a:gd name="T8" fmla="*/ 206 w 328"/>
                <a:gd name="T9" fmla="*/ 2 h 90"/>
                <a:gd name="T10" fmla="*/ 328 w 328"/>
                <a:gd name="T11" fmla="*/ 90 h 90"/>
                <a:gd name="T12" fmla="*/ 0 w 328"/>
                <a:gd name="T13" fmla="*/ 73 h 90"/>
                <a:gd name="T14" fmla="*/ 123 w 328"/>
                <a:gd name="T15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90">
                  <a:moveTo>
                    <a:pt x="123" y="17"/>
                  </a:moveTo>
                  <a:lnTo>
                    <a:pt x="121" y="47"/>
                  </a:lnTo>
                  <a:lnTo>
                    <a:pt x="169" y="0"/>
                  </a:lnTo>
                  <a:lnTo>
                    <a:pt x="167" y="37"/>
                  </a:lnTo>
                  <a:lnTo>
                    <a:pt x="206" y="2"/>
                  </a:lnTo>
                  <a:lnTo>
                    <a:pt x="328" y="90"/>
                  </a:lnTo>
                  <a:lnTo>
                    <a:pt x="0" y="73"/>
                  </a:lnTo>
                  <a:lnTo>
                    <a:pt x="123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3" name="Freeform 76"/>
            <p:cNvSpPr>
              <a:spLocks/>
            </p:cNvSpPr>
            <p:nvPr/>
          </p:nvSpPr>
          <p:spPr bwMode="auto">
            <a:xfrm>
              <a:off x="1834983" y="5002475"/>
              <a:ext cx="774893" cy="248060"/>
            </a:xfrm>
            <a:custGeom>
              <a:avLst/>
              <a:gdLst>
                <a:gd name="T0" fmla="*/ 115 w 328"/>
                <a:gd name="T1" fmla="*/ 79 h 105"/>
                <a:gd name="T2" fmla="*/ 117 w 328"/>
                <a:gd name="T3" fmla="*/ 49 h 105"/>
                <a:gd name="T4" fmla="*/ 160 w 328"/>
                <a:gd name="T5" fmla="*/ 101 h 105"/>
                <a:gd name="T6" fmla="*/ 163 w 328"/>
                <a:gd name="T7" fmla="*/ 64 h 105"/>
                <a:gd name="T8" fmla="*/ 197 w 328"/>
                <a:gd name="T9" fmla="*/ 105 h 105"/>
                <a:gd name="T10" fmla="*/ 328 w 328"/>
                <a:gd name="T11" fmla="*/ 17 h 105"/>
                <a:gd name="T12" fmla="*/ 0 w 328"/>
                <a:gd name="T13" fmla="*/ 0 h 105"/>
                <a:gd name="T14" fmla="*/ 115 w 328"/>
                <a:gd name="T15" fmla="*/ 7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105">
                  <a:moveTo>
                    <a:pt x="115" y="79"/>
                  </a:moveTo>
                  <a:lnTo>
                    <a:pt x="117" y="49"/>
                  </a:lnTo>
                  <a:lnTo>
                    <a:pt x="160" y="101"/>
                  </a:lnTo>
                  <a:lnTo>
                    <a:pt x="163" y="64"/>
                  </a:lnTo>
                  <a:lnTo>
                    <a:pt x="197" y="105"/>
                  </a:lnTo>
                  <a:lnTo>
                    <a:pt x="328" y="17"/>
                  </a:lnTo>
                  <a:lnTo>
                    <a:pt x="0" y="0"/>
                  </a:lnTo>
                  <a:lnTo>
                    <a:pt x="115" y="7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4" name="Freeform 77"/>
            <p:cNvSpPr>
              <a:spLocks/>
            </p:cNvSpPr>
            <p:nvPr/>
          </p:nvSpPr>
          <p:spPr bwMode="auto">
            <a:xfrm>
              <a:off x="1834983" y="5002475"/>
              <a:ext cx="774893" cy="248060"/>
            </a:xfrm>
            <a:custGeom>
              <a:avLst/>
              <a:gdLst>
                <a:gd name="T0" fmla="*/ 115 w 328"/>
                <a:gd name="T1" fmla="*/ 79 h 105"/>
                <a:gd name="T2" fmla="*/ 117 w 328"/>
                <a:gd name="T3" fmla="*/ 49 h 105"/>
                <a:gd name="T4" fmla="*/ 160 w 328"/>
                <a:gd name="T5" fmla="*/ 101 h 105"/>
                <a:gd name="T6" fmla="*/ 163 w 328"/>
                <a:gd name="T7" fmla="*/ 64 h 105"/>
                <a:gd name="T8" fmla="*/ 197 w 328"/>
                <a:gd name="T9" fmla="*/ 105 h 105"/>
                <a:gd name="T10" fmla="*/ 328 w 328"/>
                <a:gd name="T11" fmla="*/ 17 h 105"/>
                <a:gd name="T12" fmla="*/ 0 w 328"/>
                <a:gd name="T13" fmla="*/ 0 h 105"/>
                <a:gd name="T14" fmla="*/ 115 w 328"/>
                <a:gd name="T15" fmla="*/ 7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105">
                  <a:moveTo>
                    <a:pt x="115" y="79"/>
                  </a:moveTo>
                  <a:lnTo>
                    <a:pt x="117" y="49"/>
                  </a:lnTo>
                  <a:lnTo>
                    <a:pt x="160" y="101"/>
                  </a:lnTo>
                  <a:lnTo>
                    <a:pt x="163" y="64"/>
                  </a:lnTo>
                  <a:lnTo>
                    <a:pt x="197" y="105"/>
                  </a:lnTo>
                  <a:lnTo>
                    <a:pt x="328" y="17"/>
                  </a:lnTo>
                  <a:lnTo>
                    <a:pt x="0" y="0"/>
                  </a:lnTo>
                  <a:lnTo>
                    <a:pt x="115" y="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5" name="Freeform 78"/>
            <p:cNvSpPr>
              <a:spLocks/>
            </p:cNvSpPr>
            <p:nvPr/>
          </p:nvSpPr>
          <p:spPr bwMode="auto">
            <a:xfrm>
              <a:off x="1216013" y="4988300"/>
              <a:ext cx="614245" cy="585895"/>
            </a:xfrm>
            <a:custGeom>
              <a:avLst/>
              <a:gdLst>
                <a:gd name="T0" fmla="*/ 230 w 260"/>
                <a:gd name="T1" fmla="*/ 0 h 248"/>
                <a:gd name="T2" fmla="*/ 124 w 260"/>
                <a:gd name="T3" fmla="*/ 19 h 248"/>
                <a:gd name="T4" fmla="*/ 149 w 260"/>
                <a:gd name="T5" fmla="*/ 51 h 248"/>
                <a:gd name="T6" fmla="*/ 58 w 260"/>
                <a:gd name="T7" fmla="*/ 42 h 248"/>
                <a:gd name="T8" fmla="*/ 89 w 260"/>
                <a:gd name="T9" fmla="*/ 81 h 248"/>
                <a:gd name="T10" fmla="*/ 18 w 260"/>
                <a:gd name="T11" fmla="*/ 74 h 248"/>
                <a:gd name="T12" fmla="*/ 0 w 260"/>
                <a:gd name="T13" fmla="*/ 248 h 248"/>
                <a:gd name="T14" fmla="*/ 260 w 260"/>
                <a:gd name="T15" fmla="*/ 25 h 248"/>
                <a:gd name="T16" fmla="*/ 230 w 260"/>
                <a:gd name="T1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48">
                  <a:moveTo>
                    <a:pt x="230" y="0"/>
                  </a:moveTo>
                  <a:lnTo>
                    <a:pt x="124" y="19"/>
                  </a:lnTo>
                  <a:lnTo>
                    <a:pt x="149" y="51"/>
                  </a:lnTo>
                  <a:lnTo>
                    <a:pt x="58" y="42"/>
                  </a:lnTo>
                  <a:lnTo>
                    <a:pt x="89" y="81"/>
                  </a:lnTo>
                  <a:lnTo>
                    <a:pt x="18" y="74"/>
                  </a:lnTo>
                  <a:lnTo>
                    <a:pt x="0" y="248"/>
                  </a:lnTo>
                  <a:lnTo>
                    <a:pt x="260" y="2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6" name="Freeform 79"/>
            <p:cNvSpPr>
              <a:spLocks/>
            </p:cNvSpPr>
            <p:nvPr/>
          </p:nvSpPr>
          <p:spPr bwMode="auto">
            <a:xfrm>
              <a:off x="1216013" y="4988300"/>
              <a:ext cx="614245" cy="585895"/>
            </a:xfrm>
            <a:custGeom>
              <a:avLst/>
              <a:gdLst>
                <a:gd name="T0" fmla="*/ 230 w 260"/>
                <a:gd name="T1" fmla="*/ 0 h 248"/>
                <a:gd name="T2" fmla="*/ 124 w 260"/>
                <a:gd name="T3" fmla="*/ 19 h 248"/>
                <a:gd name="T4" fmla="*/ 149 w 260"/>
                <a:gd name="T5" fmla="*/ 51 h 248"/>
                <a:gd name="T6" fmla="*/ 58 w 260"/>
                <a:gd name="T7" fmla="*/ 42 h 248"/>
                <a:gd name="T8" fmla="*/ 89 w 260"/>
                <a:gd name="T9" fmla="*/ 81 h 248"/>
                <a:gd name="T10" fmla="*/ 18 w 260"/>
                <a:gd name="T11" fmla="*/ 74 h 248"/>
                <a:gd name="T12" fmla="*/ 0 w 260"/>
                <a:gd name="T13" fmla="*/ 248 h 248"/>
                <a:gd name="T14" fmla="*/ 260 w 260"/>
                <a:gd name="T15" fmla="*/ 25 h 248"/>
                <a:gd name="T16" fmla="*/ 230 w 260"/>
                <a:gd name="T1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48">
                  <a:moveTo>
                    <a:pt x="230" y="0"/>
                  </a:moveTo>
                  <a:lnTo>
                    <a:pt x="124" y="19"/>
                  </a:lnTo>
                  <a:lnTo>
                    <a:pt x="149" y="51"/>
                  </a:lnTo>
                  <a:lnTo>
                    <a:pt x="58" y="42"/>
                  </a:lnTo>
                  <a:lnTo>
                    <a:pt x="89" y="81"/>
                  </a:lnTo>
                  <a:lnTo>
                    <a:pt x="18" y="74"/>
                  </a:lnTo>
                  <a:lnTo>
                    <a:pt x="0" y="248"/>
                  </a:lnTo>
                  <a:lnTo>
                    <a:pt x="260" y="25"/>
                  </a:lnTo>
                  <a:lnTo>
                    <a:pt x="2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7" name="Freeform 80"/>
            <p:cNvSpPr>
              <a:spLocks/>
            </p:cNvSpPr>
            <p:nvPr/>
          </p:nvSpPr>
          <p:spPr bwMode="auto">
            <a:xfrm>
              <a:off x="1216013" y="5047362"/>
              <a:ext cx="649682" cy="562270"/>
            </a:xfrm>
            <a:custGeom>
              <a:avLst/>
              <a:gdLst>
                <a:gd name="T0" fmla="*/ 275 w 275"/>
                <a:gd name="T1" fmla="*/ 35 h 238"/>
                <a:gd name="T2" fmla="*/ 236 w 275"/>
                <a:gd name="T3" fmla="*/ 141 h 238"/>
                <a:gd name="T4" fmla="*/ 211 w 275"/>
                <a:gd name="T5" fmla="*/ 109 h 238"/>
                <a:gd name="T6" fmla="*/ 202 w 275"/>
                <a:gd name="T7" fmla="*/ 204 h 238"/>
                <a:gd name="T8" fmla="*/ 170 w 275"/>
                <a:gd name="T9" fmla="*/ 163 h 238"/>
                <a:gd name="T10" fmla="*/ 163 w 275"/>
                <a:gd name="T11" fmla="*/ 238 h 238"/>
                <a:gd name="T12" fmla="*/ 0 w 275"/>
                <a:gd name="T13" fmla="*/ 223 h 238"/>
                <a:gd name="T14" fmla="*/ 260 w 275"/>
                <a:gd name="T15" fmla="*/ 0 h 238"/>
                <a:gd name="T16" fmla="*/ 275 w 275"/>
                <a:gd name="T17" fmla="*/ 3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238">
                  <a:moveTo>
                    <a:pt x="275" y="35"/>
                  </a:moveTo>
                  <a:lnTo>
                    <a:pt x="236" y="141"/>
                  </a:lnTo>
                  <a:lnTo>
                    <a:pt x="211" y="109"/>
                  </a:lnTo>
                  <a:lnTo>
                    <a:pt x="202" y="204"/>
                  </a:lnTo>
                  <a:lnTo>
                    <a:pt x="170" y="163"/>
                  </a:lnTo>
                  <a:lnTo>
                    <a:pt x="163" y="238"/>
                  </a:lnTo>
                  <a:lnTo>
                    <a:pt x="0" y="223"/>
                  </a:lnTo>
                  <a:lnTo>
                    <a:pt x="260" y="0"/>
                  </a:lnTo>
                  <a:lnTo>
                    <a:pt x="275" y="35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8" name="Freeform 81"/>
            <p:cNvSpPr>
              <a:spLocks/>
            </p:cNvSpPr>
            <p:nvPr/>
          </p:nvSpPr>
          <p:spPr bwMode="auto">
            <a:xfrm>
              <a:off x="1216013" y="5047362"/>
              <a:ext cx="649682" cy="562270"/>
            </a:xfrm>
            <a:custGeom>
              <a:avLst/>
              <a:gdLst>
                <a:gd name="T0" fmla="*/ 275 w 275"/>
                <a:gd name="T1" fmla="*/ 35 h 238"/>
                <a:gd name="T2" fmla="*/ 236 w 275"/>
                <a:gd name="T3" fmla="*/ 141 h 238"/>
                <a:gd name="T4" fmla="*/ 211 w 275"/>
                <a:gd name="T5" fmla="*/ 109 h 238"/>
                <a:gd name="T6" fmla="*/ 202 w 275"/>
                <a:gd name="T7" fmla="*/ 204 h 238"/>
                <a:gd name="T8" fmla="*/ 170 w 275"/>
                <a:gd name="T9" fmla="*/ 163 h 238"/>
                <a:gd name="T10" fmla="*/ 163 w 275"/>
                <a:gd name="T11" fmla="*/ 238 h 238"/>
                <a:gd name="T12" fmla="*/ 0 w 275"/>
                <a:gd name="T13" fmla="*/ 223 h 238"/>
                <a:gd name="T14" fmla="*/ 260 w 275"/>
                <a:gd name="T15" fmla="*/ 0 h 238"/>
                <a:gd name="T16" fmla="*/ 275 w 275"/>
                <a:gd name="T17" fmla="*/ 3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238">
                  <a:moveTo>
                    <a:pt x="275" y="35"/>
                  </a:moveTo>
                  <a:lnTo>
                    <a:pt x="236" y="141"/>
                  </a:lnTo>
                  <a:lnTo>
                    <a:pt x="211" y="109"/>
                  </a:lnTo>
                  <a:lnTo>
                    <a:pt x="202" y="204"/>
                  </a:lnTo>
                  <a:lnTo>
                    <a:pt x="170" y="163"/>
                  </a:lnTo>
                  <a:lnTo>
                    <a:pt x="163" y="238"/>
                  </a:lnTo>
                  <a:lnTo>
                    <a:pt x="0" y="223"/>
                  </a:lnTo>
                  <a:lnTo>
                    <a:pt x="260" y="0"/>
                  </a:lnTo>
                  <a:lnTo>
                    <a:pt x="275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9" name="Freeform 82"/>
            <p:cNvSpPr>
              <a:spLocks/>
            </p:cNvSpPr>
            <p:nvPr/>
          </p:nvSpPr>
          <p:spPr bwMode="auto">
            <a:xfrm>
              <a:off x="1584560" y="4941051"/>
              <a:ext cx="444146" cy="411071"/>
            </a:xfrm>
            <a:custGeom>
              <a:avLst/>
              <a:gdLst>
                <a:gd name="T0" fmla="*/ 74 w 106"/>
                <a:gd name="T1" fmla="*/ 28 h 93"/>
                <a:gd name="T2" fmla="*/ 58 w 106"/>
                <a:gd name="T3" fmla="*/ 0 h 93"/>
                <a:gd name="T4" fmla="*/ 40 w 106"/>
                <a:gd name="T5" fmla="*/ 22 h 93"/>
                <a:gd name="T6" fmla="*/ 34 w 106"/>
                <a:gd name="T7" fmla="*/ 21 h 93"/>
                <a:gd name="T8" fmla="*/ 33 w 106"/>
                <a:gd name="T9" fmla="*/ 73 h 93"/>
                <a:gd name="T10" fmla="*/ 50 w 106"/>
                <a:gd name="T11" fmla="*/ 93 h 93"/>
                <a:gd name="T12" fmla="*/ 66 w 106"/>
                <a:gd name="T13" fmla="*/ 83 h 93"/>
                <a:gd name="T14" fmla="*/ 70 w 106"/>
                <a:gd name="T15" fmla="*/ 83 h 93"/>
                <a:gd name="T16" fmla="*/ 74 w 106"/>
                <a:gd name="T17" fmla="*/ 2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93">
                  <a:moveTo>
                    <a:pt x="74" y="28"/>
                  </a:moveTo>
                  <a:cubicBezTo>
                    <a:pt x="79" y="17"/>
                    <a:pt x="74" y="0"/>
                    <a:pt x="58" y="0"/>
                  </a:cubicBezTo>
                  <a:cubicBezTo>
                    <a:pt x="45" y="0"/>
                    <a:pt x="39" y="12"/>
                    <a:pt x="40" y="22"/>
                  </a:cubicBezTo>
                  <a:cubicBezTo>
                    <a:pt x="38" y="21"/>
                    <a:pt x="36" y="21"/>
                    <a:pt x="34" y="21"/>
                  </a:cubicBezTo>
                  <a:cubicBezTo>
                    <a:pt x="1" y="21"/>
                    <a:pt x="0" y="71"/>
                    <a:pt x="33" y="73"/>
                  </a:cubicBezTo>
                  <a:cubicBezTo>
                    <a:pt x="32" y="83"/>
                    <a:pt x="37" y="93"/>
                    <a:pt x="50" y="93"/>
                  </a:cubicBezTo>
                  <a:cubicBezTo>
                    <a:pt x="58" y="93"/>
                    <a:pt x="64" y="89"/>
                    <a:pt x="66" y="83"/>
                  </a:cubicBezTo>
                  <a:cubicBezTo>
                    <a:pt x="67" y="83"/>
                    <a:pt x="69" y="83"/>
                    <a:pt x="70" y="83"/>
                  </a:cubicBezTo>
                  <a:cubicBezTo>
                    <a:pt x="104" y="83"/>
                    <a:pt x="106" y="32"/>
                    <a:pt x="74" y="28"/>
                  </a:cubicBezTo>
                </a:path>
              </a:pathLst>
            </a:cu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0" name="Freeform 83"/>
            <p:cNvSpPr>
              <a:spLocks noEditPoints="1"/>
            </p:cNvSpPr>
            <p:nvPr/>
          </p:nvSpPr>
          <p:spPr bwMode="auto">
            <a:xfrm>
              <a:off x="1834983" y="4487455"/>
              <a:ext cx="774893" cy="994604"/>
            </a:xfrm>
            <a:custGeom>
              <a:avLst/>
              <a:gdLst>
                <a:gd name="T0" fmla="*/ 0 w 328"/>
                <a:gd name="T1" fmla="*/ 363 h 421"/>
                <a:gd name="T2" fmla="*/ 0 w 328"/>
                <a:gd name="T3" fmla="*/ 363 h 421"/>
                <a:gd name="T4" fmla="*/ 22 w 328"/>
                <a:gd name="T5" fmla="*/ 394 h 421"/>
                <a:gd name="T6" fmla="*/ 0 w 328"/>
                <a:gd name="T7" fmla="*/ 363 h 421"/>
                <a:gd name="T8" fmla="*/ 328 w 328"/>
                <a:gd name="T9" fmla="*/ 235 h 421"/>
                <a:gd name="T10" fmla="*/ 229 w 328"/>
                <a:gd name="T11" fmla="*/ 301 h 421"/>
                <a:gd name="T12" fmla="*/ 268 w 328"/>
                <a:gd name="T13" fmla="*/ 421 h 421"/>
                <a:gd name="T14" fmla="*/ 229 w 328"/>
                <a:gd name="T15" fmla="*/ 301 h 421"/>
                <a:gd name="T16" fmla="*/ 328 w 328"/>
                <a:gd name="T17" fmla="*/ 235 h 421"/>
                <a:gd name="T18" fmla="*/ 144 w 328"/>
                <a:gd name="T19" fmla="*/ 169 h 421"/>
                <a:gd name="T20" fmla="*/ 142 w 328"/>
                <a:gd name="T21" fmla="*/ 169 h 421"/>
                <a:gd name="T22" fmla="*/ 142 w 328"/>
                <a:gd name="T23" fmla="*/ 171 h 421"/>
                <a:gd name="T24" fmla="*/ 144 w 328"/>
                <a:gd name="T25" fmla="*/ 169 h 421"/>
                <a:gd name="T26" fmla="*/ 45 w 328"/>
                <a:gd name="T27" fmla="*/ 147 h 421"/>
                <a:gd name="T28" fmla="*/ 43 w 328"/>
                <a:gd name="T29" fmla="*/ 151 h 421"/>
                <a:gd name="T30" fmla="*/ 43 w 328"/>
                <a:gd name="T31" fmla="*/ 151 h 421"/>
                <a:gd name="T32" fmla="*/ 45 w 328"/>
                <a:gd name="T33" fmla="*/ 147 h 421"/>
                <a:gd name="T34" fmla="*/ 46 w 328"/>
                <a:gd name="T35" fmla="*/ 145 h 421"/>
                <a:gd name="T36" fmla="*/ 46 w 328"/>
                <a:gd name="T37" fmla="*/ 145 h 421"/>
                <a:gd name="T38" fmla="*/ 48 w 328"/>
                <a:gd name="T39" fmla="*/ 154 h 421"/>
                <a:gd name="T40" fmla="*/ 46 w 328"/>
                <a:gd name="T41" fmla="*/ 145 h 421"/>
                <a:gd name="T42" fmla="*/ 37 w 328"/>
                <a:gd name="T43" fmla="*/ 109 h 421"/>
                <a:gd name="T44" fmla="*/ 37 w 328"/>
                <a:gd name="T45" fmla="*/ 109 h 421"/>
                <a:gd name="T46" fmla="*/ 43 w 328"/>
                <a:gd name="T47" fmla="*/ 109 h 421"/>
                <a:gd name="T48" fmla="*/ 43 w 328"/>
                <a:gd name="T49" fmla="*/ 109 h 421"/>
                <a:gd name="T50" fmla="*/ 37 w 328"/>
                <a:gd name="T51" fmla="*/ 109 h 421"/>
                <a:gd name="T52" fmla="*/ 66 w 328"/>
                <a:gd name="T53" fmla="*/ 81 h 421"/>
                <a:gd name="T54" fmla="*/ 53 w 328"/>
                <a:gd name="T55" fmla="*/ 92 h 421"/>
                <a:gd name="T56" fmla="*/ 66 w 328"/>
                <a:gd name="T57" fmla="*/ 81 h 421"/>
                <a:gd name="T58" fmla="*/ 66 w 328"/>
                <a:gd name="T59" fmla="*/ 81 h 421"/>
                <a:gd name="T60" fmla="*/ 202 w 328"/>
                <a:gd name="T61" fmla="*/ 0 h 421"/>
                <a:gd name="T62" fmla="*/ 193 w 328"/>
                <a:gd name="T63" fmla="*/ 158 h 421"/>
                <a:gd name="T64" fmla="*/ 206 w 328"/>
                <a:gd name="T65" fmla="*/ 147 h 421"/>
                <a:gd name="T66" fmla="*/ 328 w 328"/>
                <a:gd name="T67" fmla="*/ 235 h 421"/>
                <a:gd name="T68" fmla="*/ 206 w 328"/>
                <a:gd name="T69" fmla="*/ 147 h 421"/>
                <a:gd name="T70" fmla="*/ 193 w 328"/>
                <a:gd name="T71" fmla="*/ 158 h 421"/>
                <a:gd name="T72" fmla="*/ 202 w 328"/>
                <a:gd name="T73" fmla="*/ 0 h 421"/>
                <a:gd name="T74" fmla="*/ 202 w 328"/>
                <a:gd name="T75" fmla="*/ 0 h 421"/>
                <a:gd name="T76" fmla="*/ 73 w 328"/>
                <a:gd name="T77" fmla="*/ 49 h 421"/>
                <a:gd name="T78" fmla="*/ 73 w 328"/>
                <a:gd name="T79" fmla="*/ 49 h 421"/>
                <a:gd name="T80" fmla="*/ 202 w 328"/>
                <a:gd name="T8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421">
                  <a:moveTo>
                    <a:pt x="0" y="363"/>
                  </a:moveTo>
                  <a:lnTo>
                    <a:pt x="0" y="363"/>
                  </a:lnTo>
                  <a:lnTo>
                    <a:pt x="22" y="394"/>
                  </a:lnTo>
                  <a:lnTo>
                    <a:pt x="0" y="363"/>
                  </a:lnTo>
                  <a:close/>
                  <a:moveTo>
                    <a:pt x="328" y="235"/>
                  </a:moveTo>
                  <a:lnTo>
                    <a:pt x="229" y="301"/>
                  </a:lnTo>
                  <a:lnTo>
                    <a:pt x="268" y="421"/>
                  </a:lnTo>
                  <a:lnTo>
                    <a:pt x="229" y="301"/>
                  </a:lnTo>
                  <a:lnTo>
                    <a:pt x="328" y="235"/>
                  </a:lnTo>
                  <a:close/>
                  <a:moveTo>
                    <a:pt x="144" y="169"/>
                  </a:moveTo>
                  <a:lnTo>
                    <a:pt x="142" y="169"/>
                  </a:lnTo>
                  <a:lnTo>
                    <a:pt x="142" y="171"/>
                  </a:lnTo>
                  <a:lnTo>
                    <a:pt x="144" y="169"/>
                  </a:lnTo>
                  <a:close/>
                  <a:moveTo>
                    <a:pt x="45" y="147"/>
                  </a:moveTo>
                  <a:lnTo>
                    <a:pt x="43" y="151"/>
                  </a:lnTo>
                  <a:lnTo>
                    <a:pt x="43" y="151"/>
                  </a:lnTo>
                  <a:lnTo>
                    <a:pt x="45" y="147"/>
                  </a:lnTo>
                  <a:close/>
                  <a:moveTo>
                    <a:pt x="46" y="145"/>
                  </a:moveTo>
                  <a:lnTo>
                    <a:pt x="46" y="145"/>
                  </a:lnTo>
                  <a:lnTo>
                    <a:pt x="48" y="154"/>
                  </a:lnTo>
                  <a:lnTo>
                    <a:pt x="46" y="145"/>
                  </a:lnTo>
                  <a:close/>
                  <a:moveTo>
                    <a:pt x="37" y="109"/>
                  </a:moveTo>
                  <a:lnTo>
                    <a:pt x="37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37" y="109"/>
                  </a:lnTo>
                  <a:close/>
                  <a:moveTo>
                    <a:pt x="66" y="81"/>
                  </a:moveTo>
                  <a:lnTo>
                    <a:pt x="53" y="92"/>
                  </a:lnTo>
                  <a:lnTo>
                    <a:pt x="66" y="81"/>
                  </a:lnTo>
                  <a:lnTo>
                    <a:pt x="66" y="81"/>
                  </a:lnTo>
                  <a:close/>
                  <a:moveTo>
                    <a:pt x="202" y="0"/>
                  </a:moveTo>
                  <a:lnTo>
                    <a:pt x="193" y="158"/>
                  </a:lnTo>
                  <a:lnTo>
                    <a:pt x="206" y="147"/>
                  </a:lnTo>
                  <a:lnTo>
                    <a:pt x="328" y="235"/>
                  </a:lnTo>
                  <a:lnTo>
                    <a:pt x="206" y="147"/>
                  </a:lnTo>
                  <a:lnTo>
                    <a:pt x="193" y="158"/>
                  </a:lnTo>
                  <a:lnTo>
                    <a:pt x="202" y="0"/>
                  </a:lnTo>
                  <a:close/>
                  <a:moveTo>
                    <a:pt x="202" y="0"/>
                  </a:moveTo>
                  <a:lnTo>
                    <a:pt x="73" y="49"/>
                  </a:lnTo>
                  <a:lnTo>
                    <a:pt x="73" y="4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1" name="Freeform 84"/>
            <p:cNvSpPr>
              <a:spLocks noEditPoints="1"/>
            </p:cNvSpPr>
            <p:nvPr/>
          </p:nvSpPr>
          <p:spPr bwMode="auto">
            <a:xfrm>
              <a:off x="1834983" y="4487455"/>
              <a:ext cx="774893" cy="994604"/>
            </a:xfrm>
            <a:custGeom>
              <a:avLst/>
              <a:gdLst>
                <a:gd name="T0" fmla="*/ 0 w 328"/>
                <a:gd name="T1" fmla="*/ 363 h 421"/>
                <a:gd name="T2" fmla="*/ 0 w 328"/>
                <a:gd name="T3" fmla="*/ 363 h 421"/>
                <a:gd name="T4" fmla="*/ 22 w 328"/>
                <a:gd name="T5" fmla="*/ 394 h 421"/>
                <a:gd name="T6" fmla="*/ 0 w 328"/>
                <a:gd name="T7" fmla="*/ 363 h 421"/>
                <a:gd name="T8" fmla="*/ 328 w 328"/>
                <a:gd name="T9" fmla="*/ 235 h 421"/>
                <a:gd name="T10" fmla="*/ 229 w 328"/>
                <a:gd name="T11" fmla="*/ 301 h 421"/>
                <a:gd name="T12" fmla="*/ 268 w 328"/>
                <a:gd name="T13" fmla="*/ 421 h 421"/>
                <a:gd name="T14" fmla="*/ 229 w 328"/>
                <a:gd name="T15" fmla="*/ 301 h 421"/>
                <a:gd name="T16" fmla="*/ 328 w 328"/>
                <a:gd name="T17" fmla="*/ 235 h 421"/>
                <a:gd name="T18" fmla="*/ 144 w 328"/>
                <a:gd name="T19" fmla="*/ 169 h 421"/>
                <a:gd name="T20" fmla="*/ 142 w 328"/>
                <a:gd name="T21" fmla="*/ 169 h 421"/>
                <a:gd name="T22" fmla="*/ 142 w 328"/>
                <a:gd name="T23" fmla="*/ 171 h 421"/>
                <a:gd name="T24" fmla="*/ 144 w 328"/>
                <a:gd name="T25" fmla="*/ 169 h 421"/>
                <a:gd name="T26" fmla="*/ 45 w 328"/>
                <a:gd name="T27" fmla="*/ 147 h 421"/>
                <a:gd name="T28" fmla="*/ 43 w 328"/>
                <a:gd name="T29" fmla="*/ 151 h 421"/>
                <a:gd name="T30" fmla="*/ 43 w 328"/>
                <a:gd name="T31" fmla="*/ 151 h 421"/>
                <a:gd name="T32" fmla="*/ 45 w 328"/>
                <a:gd name="T33" fmla="*/ 147 h 421"/>
                <a:gd name="T34" fmla="*/ 46 w 328"/>
                <a:gd name="T35" fmla="*/ 145 h 421"/>
                <a:gd name="T36" fmla="*/ 46 w 328"/>
                <a:gd name="T37" fmla="*/ 145 h 421"/>
                <a:gd name="T38" fmla="*/ 48 w 328"/>
                <a:gd name="T39" fmla="*/ 154 h 421"/>
                <a:gd name="T40" fmla="*/ 46 w 328"/>
                <a:gd name="T41" fmla="*/ 145 h 421"/>
                <a:gd name="T42" fmla="*/ 37 w 328"/>
                <a:gd name="T43" fmla="*/ 109 h 421"/>
                <a:gd name="T44" fmla="*/ 37 w 328"/>
                <a:gd name="T45" fmla="*/ 109 h 421"/>
                <a:gd name="T46" fmla="*/ 43 w 328"/>
                <a:gd name="T47" fmla="*/ 109 h 421"/>
                <a:gd name="T48" fmla="*/ 43 w 328"/>
                <a:gd name="T49" fmla="*/ 109 h 421"/>
                <a:gd name="T50" fmla="*/ 37 w 328"/>
                <a:gd name="T51" fmla="*/ 109 h 421"/>
                <a:gd name="T52" fmla="*/ 66 w 328"/>
                <a:gd name="T53" fmla="*/ 81 h 421"/>
                <a:gd name="T54" fmla="*/ 53 w 328"/>
                <a:gd name="T55" fmla="*/ 92 h 421"/>
                <a:gd name="T56" fmla="*/ 66 w 328"/>
                <a:gd name="T57" fmla="*/ 81 h 421"/>
                <a:gd name="T58" fmla="*/ 66 w 328"/>
                <a:gd name="T59" fmla="*/ 81 h 421"/>
                <a:gd name="T60" fmla="*/ 202 w 328"/>
                <a:gd name="T61" fmla="*/ 0 h 421"/>
                <a:gd name="T62" fmla="*/ 193 w 328"/>
                <a:gd name="T63" fmla="*/ 158 h 421"/>
                <a:gd name="T64" fmla="*/ 206 w 328"/>
                <a:gd name="T65" fmla="*/ 147 h 421"/>
                <a:gd name="T66" fmla="*/ 328 w 328"/>
                <a:gd name="T67" fmla="*/ 235 h 421"/>
                <a:gd name="T68" fmla="*/ 206 w 328"/>
                <a:gd name="T69" fmla="*/ 147 h 421"/>
                <a:gd name="T70" fmla="*/ 193 w 328"/>
                <a:gd name="T71" fmla="*/ 158 h 421"/>
                <a:gd name="T72" fmla="*/ 202 w 328"/>
                <a:gd name="T73" fmla="*/ 0 h 421"/>
                <a:gd name="T74" fmla="*/ 202 w 328"/>
                <a:gd name="T75" fmla="*/ 0 h 421"/>
                <a:gd name="T76" fmla="*/ 73 w 328"/>
                <a:gd name="T77" fmla="*/ 49 h 421"/>
                <a:gd name="T78" fmla="*/ 73 w 328"/>
                <a:gd name="T79" fmla="*/ 49 h 421"/>
                <a:gd name="T80" fmla="*/ 202 w 328"/>
                <a:gd name="T8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421">
                  <a:moveTo>
                    <a:pt x="0" y="363"/>
                  </a:moveTo>
                  <a:lnTo>
                    <a:pt x="0" y="363"/>
                  </a:lnTo>
                  <a:lnTo>
                    <a:pt x="22" y="394"/>
                  </a:lnTo>
                  <a:lnTo>
                    <a:pt x="0" y="363"/>
                  </a:lnTo>
                  <a:moveTo>
                    <a:pt x="328" y="235"/>
                  </a:moveTo>
                  <a:lnTo>
                    <a:pt x="229" y="301"/>
                  </a:lnTo>
                  <a:lnTo>
                    <a:pt x="268" y="421"/>
                  </a:lnTo>
                  <a:lnTo>
                    <a:pt x="229" y="301"/>
                  </a:lnTo>
                  <a:lnTo>
                    <a:pt x="328" y="235"/>
                  </a:lnTo>
                  <a:moveTo>
                    <a:pt x="144" y="169"/>
                  </a:moveTo>
                  <a:lnTo>
                    <a:pt x="142" y="169"/>
                  </a:lnTo>
                  <a:lnTo>
                    <a:pt x="142" y="171"/>
                  </a:lnTo>
                  <a:lnTo>
                    <a:pt x="144" y="169"/>
                  </a:lnTo>
                  <a:moveTo>
                    <a:pt x="45" y="147"/>
                  </a:moveTo>
                  <a:lnTo>
                    <a:pt x="43" y="151"/>
                  </a:lnTo>
                  <a:lnTo>
                    <a:pt x="43" y="151"/>
                  </a:lnTo>
                  <a:lnTo>
                    <a:pt x="45" y="147"/>
                  </a:lnTo>
                  <a:moveTo>
                    <a:pt x="46" y="145"/>
                  </a:moveTo>
                  <a:lnTo>
                    <a:pt x="46" y="145"/>
                  </a:lnTo>
                  <a:lnTo>
                    <a:pt x="48" y="154"/>
                  </a:lnTo>
                  <a:lnTo>
                    <a:pt x="46" y="145"/>
                  </a:lnTo>
                  <a:moveTo>
                    <a:pt x="37" y="109"/>
                  </a:moveTo>
                  <a:lnTo>
                    <a:pt x="37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37" y="109"/>
                  </a:lnTo>
                  <a:moveTo>
                    <a:pt x="66" y="81"/>
                  </a:moveTo>
                  <a:lnTo>
                    <a:pt x="53" y="92"/>
                  </a:lnTo>
                  <a:lnTo>
                    <a:pt x="66" y="81"/>
                  </a:lnTo>
                  <a:lnTo>
                    <a:pt x="66" y="81"/>
                  </a:lnTo>
                  <a:moveTo>
                    <a:pt x="202" y="0"/>
                  </a:moveTo>
                  <a:lnTo>
                    <a:pt x="193" y="158"/>
                  </a:lnTo>
                  <a:lnTo>
                    <a:pt x="206" y="147"/>
                  </a:lnTo>
                  <a:lnTo>
                    <a:pt x="328" y="235"/>
                  </a:lnTo>
                  <a:lnTo>
                    <a:pt x="206" y="147"/>
                  </a:lnTo>
                  <a:lnTo>
                    <a:pt x="193" y="158"/>
                  </a:lnTo>
                  <a:lnTo>
                    <a:pt x="202" y="0"/>
                  </a:lnTo>
                  <a:moveTo>
                    <a:pt x="202" y="0"/>
                  </a:moveTo>
                  <a:lnTo>
                    <a:pt x="73" y="49"/>
                  </a:lnTo>
                  <a:lnTo>
                    <a:pt x="73" y="49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2" name="Freeform 85"/>
            <p:cNvSpPr>
              <a:spLocks/>
            </p:cNvSpPr>
            <p:nvPr/>
          </p:nvSpPr>
          <p:spPr bwMode="auto">
            <a:xfrm>
              <a:off x="1775921" y="5347397"/>
              <a:ext cx="101587" cy="1308814"/>
            </a:xfrm>
            <a:custGeom>
              <a:avLst/>
              <a:gdLst>
                <a:gd name="T0" fmla="*/ 11 w 24"/>
                <a:gd name="T1" fmla="*/ 0 h 295"/>
                <a:gd name="T2" fmla="*/ 4 w 24"/>
                <a:gd name="T3" fmla="*/ 1 h 295"/>
                <a:gd name="T4" fmla="*/ 1 w 24"/>
                <a:gd name="T5" fmla="*/ 1 h 295"/>
                <a:gd name="T6" fmla="*/ 0 w 24"/>
                <a:gd name="T7" fmla="*/ 5 h 295"/>
                <a:gd name="T8" fmla="*/ 0 w 24"/>
                <a:gd name="T9" fmla="*/ 287 h 295"/>
                <a:gd name="T10" fmla="*/ 14 w 24"/>
                <a:gd name="T11" fmla="*/ 295 h 295"/>
                <a:gd name="T12" fmla="*/ 0 w 24"/>
                <a:gd name="T13" fmla="*/ 295 h 295"/>
                <a:gd name="T14" fmla="*/ 24 w 24"/>
                <a:gd name="T15" fmla="*/ 295 h 295"/>
                <a:gd name="T16" fmla="*/ 11 w 24"/>
                <a:gd name="T1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95">
                  <a:moveTo>
                    <a:pt x="11" y="0"/>
                  </a:moveTo>
                  <a:cubicBezTo>
                    <a:pt x="9" y="1"/>
                    <a:pt x="7" y="1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5" y="289"/>
                    <a:pt x="10" y="292"/>
                    <a:pt x="14" y="295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24" y="295"/>
                    <a:pt x="24" y="295"/>
                    <a:pt x="24" y="295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3" name="Freeform 86"/>
            <p:cNvSpPr>
              <a:spLocks/>
            </p:cNvSpPr>
            <p:nvPr/>
          </p:nvSpPr>
          <p:spPr bwMode="auto">
            <a:xfrm>
              <a:off x="1801908" y="4258294"/>
              <a:ext cx="205536" cy="694569"/>
            </a:xfrm>
            <a:custGeom>
              <a:avLst/>
              <a:gdLst>
                <a:gd name="T0" fmla="*/ 2 w 49"/>
                <a:gd name="T1" fmla="*/ 0 h 157"/>
                <a:gd name="T2" fmla="*/ 0 w 49"/>
                <a:gd name="T3" fmla="*/ 155 h 157"/>
                <a:gd name="T4" fmla="*/ 6 w 49"/>
                <a:gd name="T5" fmla="*/ 154 h 157"/>
                <a:gd name="T6" fmla="*/ 16 w 49"/>
                <a:gd name="T7" fmla="*/ 157 h 157"/>
                <a:gd name="T8" fmla="*/ 22 w 49"/>
                <a:gd name="T9" fmla="*/ 124 h 157"/>
                <a:gd name="T10" fmla="*/ 32 w 49"/>
                <a:gd name="T11" fmla="*/ 132 h 157"/>
                <a:gd name="T12" fmla="*/ 33 w 49"/>
                <a:gd name="T13" fmla="*/ 130 h 157"/>
                <a:gd name="T14" fmla="*/ 34 w 49"/>
                <a:gd name="T15" fmla="*/ 129 h 157"/>
                <a:gd name="T16" fmla="*/ 34 w 49"/>
                <a:gd name="T17" fmla="*/ 129 h 157"/>
                <a:gd name="T18" fmla="*/ 32 w 49"/>
                <a:gd name="T19" fmla="*/ 110 h 157"/>
                <a:gd name="T20" fmla="*/ 29 w 49"/>
                <a:gd name="T21" fmla="*/ 110 h 157"/>
                <a:gd name="T22" fmla="*/ 32 w 49"/>
                <a:gd name="T23" fmla="*/ 107 h 157"/>
                <a:gd name="T24" fmla="*/ 31 w 49"/>
                <a:gd name="T25" fmla="*/ 97 h 157"/>
                <a:gd name="T26" fmla="*/ 37 w 49"/>
                <a:gd name="T27" fmla="*/ 102 h 157"/>
                <a:gd name="T28" fmla="*/ 38 w 49"/>
                <a:gd name="T29" fmla="*/ 101 h 157"/>
                <a:gd name="T30" fmla="*/ 45 w 49"/>
                <a:gd name="T31" fmla="*/ 95 h 157"/>
                <a:gd name="T32" fmla="*/ 43 w 49"/>
                <a:gd name="T33" fmla="*/ 81 h 157"/>
                <a:gd name="T34" fmla="*/ 49 w 49"/>
                <a:gd name="T35" fmla="*/ 78 h 157"/>
                <a:gd name="T36" fmla="*/ 49 w 49"/>
                <a:gd name="T37" fmla="*/ 78 h 157"/>
                <a:gd name="T38" fmla="*/ 49 w 49"/>
                <a:gd name="T39" fmla="*/ 78 h 157"/>
                <a:gd name="T40" fmla="*/ 2 w 49"/>
                <a:gd name="T4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157">
                  <a:moveTo>
                    <a:pt x="2" y="0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2" y="155"/>
                    <a:pt x="4" y="154"/>
                    <a:pt x="6" y="154"/>
                  </a:cubicBezTo>
                  <a:cubicBezTo>
                    <a:pt x="10" y="154"/>
                    <a:pt x="13" y="155"/>
                    <a:pt x="16" y="157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4" name="Freeform 87"/>
            <p:cNvSpPr>
              <a:spLocks/>
            </p:cNvSpPr>
            <p:nvPr/>
          </p:nvSpPr>
          <p:spPr bwMode="auto">
            <a:xfrm>
              <a:off x="1775921" y="4258294"/>
              <a:ext cx="35437" cy="704019"/>
            </a:xfrm>
            <a:custGeom>
              <a:avLst/>
              <a:gdLst>
                <a:gd name="T0" fmla="*/ 8 w 8"/>
                <a:gd name="T1" fmla="*/ 0 h 159"/>
                <a:gd name="T2" fmla="*/ 8 w 8"/>
                <a:gd name="T3" fmla="*/ 0 h 159"/>
                <a:gd name="T4" fmla="*/ 0 w 8"/>
                <a:gd name="T5" fmla="*/ 11 h 159"/>
                <a:gd name="T6" fmla="*/ 0 w 8"/>
                <a:gd name="T7" fmla="*/ 159 h 159"/>
                <a:gd name="T8" fmla="*/ 6 w 8"/>
                <a:gd name="T9" fmla="*/ 155 h 159"/>
                <a:gd name="T10" fmla="*/ 8 w 8"/>
                <a:gd name="T1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9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" y="157"/>
                    <a:pt x="4" y="156"/>
                    <a:pt x="6" y="15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5" name="Freeform 88"/>
            <p:cNvSpPr>
              <a:spLocks/>
            </p:cNvSpPr>
            <p:nvPr/>
          </p:nvSpPr>
          <p:spPr bwMode="auto">
            <a:xfrm>
              <a:off x="1948382" y="5082799"/>
              <a:ext cx="519746" cy="399259"/>
            </a:xfrm>
            <a:custGeom>
              <a:avLst/>
              <a:gdLst>
                <a:gd name="T0" fmla="*/ 1 w 124"/>
                <a:gd name="T1" fmla="*/ 0 h 90"/>
                <a:gd name="T2" fmla="*/ 0 w 124"/>
                <a:gd name="T3" fmla="*/ 1 h 90"/>
                <a:gd name="T4" fmla="*/ 8 w 124"/>
                <a:gd name="T5" fmla="*/ 32 h 90"/>
                <a:gd name="T6" fmla="*/ 124 w 124"/>
                <a:gd name="T7" fmla="*/ 90 h 90"/>
                <a:gd name="T8" fmla="*/ 102 w 124"/>
                <a:gd name="T9" fmla="*/ 26 h 90"/>
                <a:gd name="T10" fmla="*/ 84 w 124"/>
                <a:gd name="T11" fmla="*/ 38 h 90"/>
                <a:gd name="T12" fmla="*/ 65 w 124"/>
                <a:gd name="T13" fmla="*/ 16 h 90"/>
                <a:gd name="T14" fmla="*/ 63 w 124"/>
                <a:gd name="T15" fmla="*/ 36 h 90"/>
                <a:gd name="T16" fmla="*/ 39 w 124"/>
                <a:gd name="T17" fmla="*/ 8 h 90"/>
                <a:gd name="T18" fmla="*/ 38 w 124"/>
                <a:gd name="T19" fmla="*/ 24 h 90"/>
                <a:gd name="T20" fmla="*/ 1 w 124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90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9" y="8"/>
                    <a:pt x="12" y="21"/>
                    <a:pt x="8" y="32"/>
                  </a:cubicBezTo>
                  <a:cubicBezTo>
                    <a:pt x="124" y="90"/>
                    <a:pt x="124" y="90"/>
                    <a:pt x="124" y="90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6" name="Freeform 89"/>
            <p:cNvSpPr>
              <a:spLocks/>
            </p:cNvSpPr>
            <p:nvPr/>
          </p:nvSpPr>
          <p:spPr bwMode="auto">
            <a:xfrm>
              <a:off x="1834983" y="5224548"/>
              <a:ext cx="633145" cy="380359"/>
            </a:xfrm>
            <a:custGeom>
              <a:avLst/>
              <a:gdLst>
                <a:gd name="T0" fmla="*/ 35 w 151"/>
                <a:gd name="T1" fmla="*/ 0 h 86"/>
                <a:gd name="T2" fmla="*/ 10 w 151"/>
                <a:gd name="T3" fmla="*/ 19 h 86"/>
                <a:gd name="T4" fmla="*/ 6 w 151"/>
                <a:gd name="T5" fmla="*/ 19 h 86"/>
                <a:gd name="T6" fmla="*/ 0 w 151"/>
                <a:gd name="T7" fmla="*/ 27 h 86"/>
                <a:gd name="T8" fmla="*/ 12 w 151"/>
                <a:gd name="T9" fmla="*/ 44 h 86"/>
                <a:gd name="T10" fmla="*/ 21 w 151"/>
                <a:gd name="T11" fmla="*/ 24 h 86"/>
                <a:gd name="T12" fmla="*/ 38 w 151"/>
                <a:gd name="T13" fmla="*/ 73 h 86"/>
                <a:gd name="T14" fmla="*/ 50 w 151"/>
                <a:gd name="T15" fmla="*/ 48 h 86"/>
                <a:gd name="T16" fmla="*/ 63 w 151"/>
                <a:gd name="T17" fmla="*/ 86 h 86"/>
                <a:gd name="T18" fmla="*/ 151 w 151"/>
                <a:gd name="T19" fmla="*/ 58 h 86"/>
                <a:gd name="T20" fmla="*/ 35 w 151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86">
                  <a:moveTo>
                    <a:pt x="35" y="0"/>
                  </a:moveTo>
                  <a:cubicBezTo>
                    <a:pt x="32" y="11"/>
                    <a:pt x="24" y="19"/>
                    <a:pt x="10" y="19"/>
                  </a:cubicBezTo>
                  <a:cubicBezTo>
                    <a:pt x="9" y="19"/>
                    <a:pt x="7" y="19"/>
                    <a:pt x="6" y="19"/>
                  </a:cubicBezTo>
                  <a:cubicBezTo>
                    <a:pt x="5" y="22"/>
                    <a:pt x="3" y="25"/>
                    <a:pt x="0" y="27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7" name="Freeform 90"/>
            <p:cNvSpPr>
              <a:spLocks/>
            </p:cNvSpPr>
            <p:nvPr/>
          </p:nvSpPr>
          <p:spPr bwMode="auto">
            <a:xfrm>
              <a:off x="1868058" y="4487455"/>
              <a:ext cx="444146" cy="489033"/>
            </a:xfrm>
            <a:custGeom>
              <a:avLst/>
              <a:gdLst>
                <a:gd name="T0" fmla="*/ 106 w 106"/>
                <a:gd name="T1" fmla="*/ 0 h 110"/>
                <a:gd name="T2" fmla="*/ 33 w 106"/>
                <a:gd name="T3" fmla="*/ 26 h 110"/>
                <a:gd name="T4" fmla="*/ 27 w 106"/>
                <a:gd name="T5" fmla="*/ 29 h 110"/>
                <a:gd name="T6" fmla="*/ 29 w 106"/>
                <a:gd name="T7" fmla="*/ 43 h 110"/>
                <a:gd name="T8" fmla="*/ 29 w 106"/>
                <a:gd name="T9" fmla="*/ 43 h 110"/>
                <a:gd name="T10" fmla="*/ 29 w 106"/>
                <a:gd name="T11" fmla="*/ 43 h 110"/>
                <a:gd name="T12" fmla="*/ 30 w 106"/>
                <a:gd name="T13" fmla="*/ 58 h 110"/>
                <a:gd name="T14" fmla="*/ 21 w 106"/>
                <a:gd name="T15" fmla="*/ 50 h 110"/>
                <a:gd name="T16" fmla="*/ 21 w 106"/>
                <a:gd name="T17" fmla="*/ 50 h 110"/>
                <a:gd name="T18" fmla="*/ 15 w 106"/>
                <a:gd name="T19" fmla="*/ 45 h 110"/>
                <a:gd name="T20" fmla="*/ 16 w 106"/>
                <a:gd name="T21" fmla="*/ 55 h 110"/>
                <a:gd name="T22" fmla="*/ 16 w 106"/>
                <a:gd name="T23" fmla="*/ 58 h 110"/>
                <a:gd name="T24" fmla="*/ 16 w 106"/>
                <a:gd name="T25" fmla="*/ 58 h 110"/>
                <a:gd name="T26" fmla="*/ 16 w 106"/>
                <a:gd name="T27" fmla="*/ 58 h 110"/>
                <a:gd name="T28" fmla="*/ 18 w 106"/>
                <a:gd name="T29" fmla="*/ 77 h 110"/>
                <a:gd name="T30" fmla="*/ 19 w 106"/>
                <a:gd name="T31" fmla="*/ 82 h 110"/>
                <a:gd name="T32" fmla="*/ 16 w 106"/>
                <a:gd name="T33" fmla="*/ 80 h 110"/>
                <a:gd name="T34" fmla="*/ 16 w 106"/>
                <a:gd name="T35" fmla="*/ 80 h 110"/>
                <a:gd name="T36" fmla="*/ 16 w 106"/>
                <a:gd name="T37" fmla="*/ 80 h 110"/>
                <a:gd name="T38" fmla="*/ 6 w 106"/>
                <a:gd name="T39" fmla="*/ 72 h 110"/>
                <a:gd name="T40" fmla="*/ 0 w 106"/>
                <a:gd name="T41" fmla="*/ 105 h 110"/>
                <a:gd name="T42" fmla="*/ 5 w 106"/>
                <a:gd name="T43" fmla="*/ 110 h 110"/>
                <a:gd name="T44" fmla="*/ 26 w 106"/>
                <a:gd name="T45" fmla="*/ 101 h 110"/>
                <a:gd name="T46" fmla="*/ 106 w 106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6" h="110">
                  <a:moveTo>
                    <a:pt x="106" y="0"/>
                  </a:moveTo>
                  <a:cubicBezTo>
                    <a:pt x="33" y="26"/>
                    <a:pt x="33" y="26"/>
                    <a:pt x="33" y="26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06"/>
                    <a:pt x="4" y="108"/>
                    <a:pt x="5" y="110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8" name="Freeform 91"/>
            <p:cNvSpPr>
              <a:spLocks noEditPoints="1"/>
            </p:cNvSpPr>
            <p:nvPr/>
          </p:nvSpPr>
          <p:spPr bwMode="auto">
            <a:xfrm>
              <a:off x="1894045" y="4487455"/>
              <a:ext cx="418159" cy="600070"/>
            </a:xfrm>
            <a:custGeom>
              <a:avLst/>
              <a:gdLst>
                <a:gd name="T0" fmla="*/ 1 w 100"/>
                <a:gd name="T1" fmla="*/ 126 h 135"/>
                <a:gd name="T2" fmla="*/ 0 w 100"/>
                <a:gd name="T3" fmla="*/ 130 h 135"/>
                <a:gd name="T4" fmla="*/ 13 w 100"/>
                <a:gd name="T5" fmla="*/ 135 h 135"/>
                <a:gd name="T6" fmla="*/ 14 w 100"/>
                <a:gd name="T7" fmla="*/ 134 h 135"/>
                <a:gd name="T8" fmla="*/ 1 w 100"/>
                <a:gd name="T9" fmla="*/ 126 h 135"/>
                <a:gd name="T10" fmla="*/ 100 w 100"/>
                <a:gd name="T11" fmla="*/ 0 h 135"/>
                <a:gd name="T12" fmla="*/ 20 w 100"/>
                <a:gd name="T13" fmla="*/ 101 h 135"/>
                <a:gd name="T14" fmla="*/ 55 w 100"/>
                <a:gd name="T15" fmla="*/ 86 h 135"/>
                <a:gd name="T16" fmla="*/ 54 w 100"/>
                <a:gd name="T17" fmla="*/ 102 h 135"/>
                <a:gd name="T18" fmla="*/ 66 w 100"/>
                <a:gd name="T19" fmla="*/ 91 h 135"/>
                <a:gd name="T20" fmla="*/ 66 w 100"/>
                <a:gd name="T21" fmla="*/ 90 h 135"/>
                <a:gd name="T22" fmla="*/ 67 w 100"/>
                <a:gd name="T23" fmla="*/ 90 h 135"/>
                <a:gd name="T24" fmla="*/ 81 w 100"/>
                <a:gd name="T25" fmla="*/ 77 h 135"/>
                <a:gd name="T26" fmla="*/ 81 w 100"/>
                <a:gd name="T27" fmla="*/ 89 h 135"/>
                <a:gd name="T28" fmla="*/ 91 w 100"/>
                <a:gd name="T29" fmla="*/ 88 h 135"/>
                <a:gd name="T30" fmla="*/ 95 w 100"/>
                <a:gd name="T31" fmla="*/ 84 h 135"/>
                <a:gd name="T32" fmla="*/ 100 w 100"/>
                <a:gd name="T3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35">
                  <a:moveTo>
                    <a:pt x="1" y="126"/>
                  </a:moveTo>
                  <a:cubicBezTo>
                    <a:pt x="1" y="127"/>
                    <a:pt x="1" y="128"/>
                    <a:pt x="0" y="130"/>
                  </a:cubicBezTo>
                  <a:cubicBezTo>
                    <a:pt x="5" y="130"/>
                    <a:pt x="9" y="132"/>
                    <a:pt x="13" y="135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" y="126"/>
                    <a:pt x="1" y="126"/>
                    <a:pt x="1" y="126"/>
                  </a:cubicBezTo>
                  <a:moveTo>
                    <a:pt x="100" y="0"/>
                  </a:moveTo>
                  <a:cubicBezTo>
                    <a:pt x="20" y="101"/>
                    <a:pt x="20" y="101"/>
                    <a:pt x="20" y="101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9" name="Freeform 92"/>
            <p:cNvSpPr>
              <a:spLocks/>
            </p:cNvSpPr>
            <p:nvPr/>
          </p:nvSpPr>
          <p:spPr bwMode="auto">
            <a:xfrm>
              <a:off x="1889320" y="4830014"/>
              <a:ext cx="720556" cy="212623"/>
            </a:xfrm>
            <a:custGeom>
              <a:avLst/>
              <a:gdLst>
                <a:gd name="T0" fmla="*/ 82 w 172"/>
                <a:gd name="T1" fmla="*/ 0 h 48"/>
                <a:gd name="T2" fmla="*/ 68 w 172"/>
                <a:gd name="T3" fmla="*/ 13 h 48"/>
                <a:gd name="T4" fmla="*/ 67 w 172"/>
                <a:gd name="T5" fmla="*/ 14 h 48"/>
                <a:gd name="T6" fmla="*/ 55 w 172"/>
                <a:gd name="T7" fmla="*/ 25 h 48"/>
                <a:gd name="T8" fmla="*/ 56 w 172"/>
                <a:gd name="T9" fmla="*/ 9 h 48"/>
                <a:gd name="T10" fmla="*/ 21 w 172"/>
                <a:gd name="T11" fmla="*/ 24 h 48"/>
                <a:gd name="T12" fmla="*/ 0 w 172"/>
                <a:gd name="T13" fmla="*/ 33 h 48"/>
                <a:gd name="T14" fmla="*/ 2 w 172"/>
                <a:gd name="T15" fmla="*/ 40 h 48"/>
                <a:gd name="T16" fmla="*/ 172 w 172"/>
                <a:gd name="T17" fmla="*/ 48 h 48"/>
                <a:gd name="T18" fmla="*/ 103 w 172"/>
                <a:gd name="T19" fmla="*/ 1 h 48"/>
                <a:gd name="T20" fmla="*/ 96 w 172"/>
                <a:gd name="T21" fmla="*/ 7 h 48"/>
                <a:gd name="T22" fmla="*/ 92 w 172"/>
                <a:gd name="T23" fmla="*/ 11 h 48"/>
                <a:gd name="T24" fmla="*/ 81 w 172"/>
                <a:gd name="T25" fmla="*/ 20 h 48"/>
                <a:gd name="T26" fmla="*/ 82 w 172"/>
                <a:gd name="T27" fmla="*/ 12 h 48"/>
                <a:gd name="T28" fmla="*/ 82 w 172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48">
                  <a:moveTo>
                    <a:pt x="82" y="0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5"/>
                    <a:pt x="2" y="38"/>
                    <a:pt x="2" y="40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0" name="Freeform 93"/>
            <p:cNvSpPr>
              <a:spLocks/>
            </p:cNvSpPr>
            <p:nvPr/>
          </p:nvSpPr>
          <p:spPr bwMode="auto">
            <a:xfrm>
              <a:off x="1898770" y="5007200"/>
              <a:ext cx="711107" cy="243335"/>
            </a:xfrm>
            <a:custGeom>
              <a:avLst/>
              <a:gdLst>
                <a:gd name="T0" fmla="*/ 0 w 170"/>
                <a:gd name="T1" fmla="*/ 0 h 55"/>
                <a:gd name="T2" fmla="*/ 0 w 170"/>
                <a:gd name="T3" fmla="*/ 9 h 55"/>
                <a:gd name="T4" fmla="*/ 13 w 170"/>
                <a:gd name="T5" fmla="*/ 17 h 55"/>
                <a:gd name="T6" fmla="*/ 50 w 170"/>
                <a:gd name="T7" fmla="*/ 41 h 55"/>
                <a:gd name="T8" fmla="*/ 51 w 170"/>
                <a:gd name="T9" fmla="*/ 25 h 55"/>
                <a:gd name="T10" fmla="*/ 75 w 170"/>
                <a:gd name="T11" fmla="*/ 53 h 55"/>
                <a:gd name="T12" fmla="*/ 77 w 170"/>
                <a:gd name="T13" fmla="*/ 33 h 55"/>
                <a:gd name="T14" fmla="*/ 96 w 170"/>
                <a:gd name="T15" fmla="*/ 55 h 55"/>
                <a:gd name="T16" fmla="*/ 114 w 170"/>
                <a:gd name="T17" fmla="*/ 43 h 55"/>
                <a:gd name="T18" fmla="*/ 170 w 170"/>
                <a:gd name="T19" fmla="*/ 8 h 55"/>
                <a:gd name="T20" fmla="*/ 0 w 170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55">
                  <a:moveTo>
                    <a:pt x="0" y="0"/>
                  </a:moveTo>
                  <a:cubicBezTo>
                    <a:pt x="1" y="3"/>
                    <a:pt x="1" y="6"/>
                    <a:pt x="0" y="9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1" name="Freeform 94"/>
            <p:cNvSpPr>
              <a:spLocks/>
            </p:cNvSpPr>
            <p:nvPr/>
          </p:nvSpPr>
          <p:spPr bwMode="auto">
            <a:xfrm>
              <a:off x="1775921" y="5352122"/>
              <a:ext cx="4725" cy="1890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2" name="Freeform 95"/>
            <p:cNvSpPr>
              <a:spLocks/>
            </p:cNvSpPr>
            <p:nvPr/>
          </p:nvSpPr>
          <p:spPr bwMode="auto">
            <a:xfrm>
              <a:off x="1775921" y="4941051"/>
              <a:ext cx="222073" cy="411071"/>
            </a:xfrm>
            <a:custGeom>
              <a:avLst/>
              <a:gdLst>
                <a:gd name="T0" fmla="*/ 12 w 53"/>
                <a:gd name="T1" fmla="*/ 0 h 93"/>
                <a:gd name="T2" fmla="*/ 6 w 53"/>
                <a:gd name="T3" fmla="*/ 1 h 93"/>
                <a:gd name="T4" fmla="*/ 6 w 53"/>
                <a:gd name="T5" fmla="*/ 1 h 93"/>
                <a:gd name="T6" fmla="*/ 0 w 53"/>
                <a:gd name="T7" fmla="*/ 5 h 93"/>
                <a:gd name="T8" fmla="*/ 0 w 53"/>
                <a:gd name="T9" fmla="*/ 93 h 93"/>
                <a:gd name="T10" fmla="*/ 1 w 53"/>
                <a:gd name="T11" fmla="*/ 93 h 93"/>
                <a:gd name="T12" fmla="*/ 4 w 53"/>
                <a:gd name="T13" fmla="*/ 93 h 93"/>
                <a:gd name="T14" fmla="*/ 11 w 53"/>
                <a:gd name="T15" fmla="*/ 92 h 93"/>
                <a:gd name="T16" fmla="*/ 11 w 53"/>
                <a:gd name="T17" fmla="*/ 92 h 93"/>
                <a:gd name="T18" fmla="*/ 14 w 53"/>
                <a:gd name="T19" fmla="*/ 91 h 93"/>
                <a:gd name="T20" fmla="*/ 14 w 53"/>
                <a:gd name="T21" fmla="*/ 91 h 93"/>
                <a:gd name="T22" fmla="*/ 14 w 53"/>
                <a:gd name="T23" fmla="*/ 91 h 93"/>
                <a:gd name="T24" fmla="*/ 20 w 53"/>
                <a:gd name="T25" fmla="*/ 83 h 93"/>
                <a:gd name="T26" fmla="*/ 24 w 53"/>
                <a:gd name="T27" fmla="*/ 83 h 93"/>
                <a:gd name="T28" fmla="*/ 49 w 53"/>
                <a:gd name="T29" fmla="*/ 64 h 93"/>
                <a:gd name="T30" fmla="*/ 41 w 53"/>
                <a:gd name="T31" fmla="*/ 33 h 93"/>
                <a:gd name="T32" fmla="*/ 28 w 53"/>
                <a:gd name="T33" fmla="*/ 28 h 93"/>
                <a:gd name="T34" fmla="*/ 29 w 53"/>
                <a:gd name="T35" fmla="*/ 24 h 93"/>
                <a:gd name="T36" fmla="*/ 29 w 53"/>
                <a:gd name="T37" fmla="*/ 15 h 93"/>
                <a:gd name="T38" fmla="*/ 27 w 53"/>
                <a:gd name="T39" fmla="*/ 8 h 93"/>
                <a:gd name="T40" fmla="*/ 22 w 53"/>
                <a:gd name="T41" fmla="*/ 3 h 93"/>
                <a:gd name="T42" fmla="*/ 12 w 53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3">
                  <a:moveTo>
                    <a:pt x="12" y="0"/>
                  </a:moveTo>
                  <a:cubicBezTo>
                    <a:pt x="10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1" y="93"/>
                    <a:pt x="1" y="93"/>
                  </a:cubicBezTo>
                  <a:cubicBezTo>
                    <a:pt x="2" y="93"/>
                    <a:pt x="3" y="93"/>
                    <a:pt x="4" y="93"/>
                  </a:cubicBezTo>
                  <a:cubicBezTo>
                    <a:pt x="7" y="93"/>
                    <a:pt x="9" y="93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2" y="91"/>
                    <a:pt x="13" y="91"/>
                    <a:pt x="14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7" y="89"/>
                    <a:pt x="19" y="86"/>
                    <a:pt x="20" y="83"/>
                  </a:cubicBezTo>
                  <a:cubicBezTo>
                    <a:pt x="21" y="83"/>
                    <a:pt x="23" y="83"/>
                    <a:pt x="24" y="83"/>
                  </a:cubicBezTo>
                  <a:cubicBezTo>
                    <a:pt x="38" y="83"/>
                    <a:pt x="46" y="75"/>
                    <a:pt x="49" y="64"/>
                  </a:cubicBezTo>
                  <a:cubicBezTo>
                    <a:pt x="53" y="53"/>
                    <a:pt x="50" y="40"/>
                    <a:pt x="41" y="33"/>
                  </a:cubicBezTo>
                  <a:cubicBezTo>
                    <a:pt x="37" y="30"/>
                    <a:pt x="33" y="28"/>
                    <a:pt x="28" y="28"/>
                  </a:cubicBezTo>
                  <a:cubicBezTo>
                    <a:pt x="29" y="26"/>
                    <a:pt x="29" y="25"/>
                    <a:pt x="29" y="24"/>
                  </a:cubicBezTo>
                  <a:cubicBezTo>
                    <a:pt x="30" y="21"/>
                    <a:pt x="30" y="18"/>
                    <a:pt x="29" y="15"/>
                  </a:cubicBezTo>
                  <a:cubicBezTo>
                    <a:pt x="29" y="13"/>
                    <a:pt x="28" y="10"/>
                    <a:pt x="27" y="8"/>
                  </a:cubicBezTo>
                  <a:cubicBezTo>
                    <a:pt x="26" y="6"/>
                    <a:pt x="24" y="4"/>
                    <a:pt x="22" y="3"/>
                  </a:cubicBezTo>
                  <a:cubicBezTo>
                    <a:pt x="19" y="1"/>
                    <a:pt x="16" y="0"/>
                    <a:pt x="12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6" name="Freeform 159"/>
            <p:cNvSpPr>
              <a:spLocks/>
            </p:cNvSpPr>
            <p:nvPr/>
          </p:nvSpPr>
          <p:spPr bwMode="auto">
            <a:xfrm>
              <a:off x="967953" y="6606599"/>
              <a:ext cx="274048" cy="49612"/>
            </a:xfrm>
            <a:custGeom>
              <a:avLst/>
              <a:gdLst>
                <a:gd name="T0" fmla="*/ 65 w 65"/>
                <a:gd name="T1" fmla="*/ 11 h 11"/>
                <a:gd name="T2" fmla="*/ 33 w 65"/>
                <a:gd name="T3" fmla="*/ 0 h 11"/>
                <a:gd name="T4" fmla="*/ 0 w 65"/>
                <a:gd name="T5" fmla="*/ 11 h 11"/>
                <a:gd name="T6" fmla="*/ 65 w 6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1">
                  <a:moveTo>
                    <a:pt x="65" y="11"/>
                  </a:moveTo>
                  <a:cubicBezTo>
                    <a:pt x="56" y="4"/>
                    <a:pt x="45" y="0"/>
                    <a:pt x="33" y="0"/>
                  </a:cubicBezTo>
                  <a:cubicBezTo>
                    <a:pt x="20" y="0"/>
                    <a:pt x="9" y="4"/>
                    <a:pt x="0" y="11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7" name="Freeform 160"/>
            <p:cNvSpPr>
              <a:spLocks/>
            </p:cNvSpPr>
            <p:nvPr/>
          </p:nvSpPr>
          <p:spPr bwMode="auto">
            <a:xfrm>
              <a:off x="1563298" y="6606599"/>
              <a:ext cx="271685" cy="49612"/>
            </a:xfrm>
            <a:custGeom>
              <a:avLst/>
              <a:gdLst>
                <a:gd name="T0" fmla="*/ 65 w 65"/>
                <a:gd name="T1" fmla="*/ 11 h 11"/>
                <a:gd name="T2" fmla="*/ 32 w 65"/>
                <a:gd name="T3" fmla="*/ 0 h 11"/>
                <a:gd name="T4" fmla="*/ 0 w 65"/>
                <a:gd name="T5" fmla="*/ 11 h 11"/>
                <a:gd name="T6" fmla="*/ 65 w 6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1">
                  <a:moveTo>
                    <a:pt x="65" y="11"/>
                  </a:moveTo>
                  <a:cubicBezTo>
                    <a:pt x="56" y="4"/>
                    <a:pt x="45" y="0"/>
                    <a:pt x="32" y="0"/>
                  </a:cubicBezTo>
                  <a:cubicBezTo>
                    <a:pt x="20" y="0"/>
                    <a:pt x="9" y="4"/>
                    <a:pt x="0" y="11"/>
                  </a:cubicBezTo>
                  <a:cubicBezTo>
                    <a:pt x="65" y="11"/>
                    <a:pt x="65" y="11"/>
                    <a:pt x="65" y="1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8" name="Freeform 161"/>
            <p:cNvSpPr>
              <a:spLocks/>
            </p:cNvSpPr>
            <p:nvPr/>
          </p:nvSpPr>
          <p:spPr bwMode="auto">
            <a:xfrm>
              <a:off x="1093164" y="6292389"/>
              <a:ext cx="616607" cy="363822"/>
            </a:xfrm>
            <a:custGeom>
              <a:avLst/>
              <a:gdLst>
                <a:gd name="T0" fmla="*/ 146 w 147"/>
                <a:gd name="T1" fmla="*/ 82 h 82"/>
                <a:gd name="T2" fmla="*/ 147 w 147"/>
                <a:gd name="T3" fmla="*/ 73 h 82"/>
                <a:gd name="T4" fmla="*/ 73 w 147"/>
                <a:gd name="T5" fmla="*/ 0 h 82"/>
                <a:gd name="T6" fmla="*/ 0 w 147"/>
                <a:gd name="T7" fmla="*/ 73 h 82"/>
                <a:gd name="T8" fmla="*/ 1 w 147"/>
                <a:gd name="T9" fmla="*/ 82 h 82"/>
                <a:gd name="T10" fmla="*/ 146 w 14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82">
                  <a:moveTo>
                    <a:pt x="146" y="82"/>
                  </a:moveTo>
                  <a:cubicBezTo>
                    <a:pt x="146" y="79"/>
                    <a:pt x="147" y="76"/>
                    <a:pt x="147" y="73"/>
                  </a:cubicBezTo>
                  <a:cubicBezTo>
                    <a:pt x="147" y="33"/>
                    <a:pt x="114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46" y="82"/>
                    <a:pt x="146" y="82"/>
                    <a:pt x="146" y="82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9" name="Oval 162"/>
            <p:cNvSpPr>
              <a:spLocks noChangeArrowheads="1"/>
            </p:cNvSpPr>
            <p:nvPr/>
          </p:nvSpPr>
          <p:spPr bwMode="auto">
            <a:xfrm>
              <a:off x="1178213" y="6443587"/>
              <a:ext cx="129936" cy="137024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0" name="Oval 163"/>
            <p:cNvSpPr>
              <a:spLocks noChangeArrowheads="1"/>
            </p:cNvSpPr>
            <p:nvPr/>
          </p:nvSpPr>
          <p:spPr bwMode="auto">
            <a:xfrm>
              <a:off x="1367212" y="6342001"/>
              <a:ext cx="129936" cy="137024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1" name="Freeform 164"/>
            <p:cNvSpPr>
              <a:spLocks/>
            </p:cNvSpPr>
            <p:nvPr/>
          </p:nvSpPr>
          <p:spPr bwMode="auto">
            <a:xfrm>
              <a:off x="1329412" y="6559349"/>
              <a:ext cx="129936" cy="96862"/>
            </a:xfrm>
            <a:custGeom>
              <a:avLst/>
              <a:gdLst>
                <a:gd name="T0" fmla="*/ 29 w 31"/>
                <a:gd name="T1" fmla="*/ 22 h 22"/>
                <a:gd name="T2" fmla="*/ 31 w 31"/>
                <a:gd name="T3" fmla="*/ 17 h 22"/>
                <a:gd name="T4" fmla="*/ 16 w 31"/>
                <a:gd name="T5" fmla="*/ 0 h 22"/>
                <a:gd name="T6" fmla="*/ 0 w 31"/>
                <a:gd name="T7" fmla="*/ 15 h 22"/>
                <a:gd name="T8" fmla="*/ 1 w 31"/>
                <a:gd name="T9" fmla="*/ 22 h 22"/>
                <a:gd name="T10" fmla="*/ 29 w 31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2">
                  <a:moveTo>
                    <a:pt x="29" y="22"/>
                  </a:moveTo>
                  <a:cubicBezTo>
                    <a:pt x="30" y="20"/>
                    <a:pt x="31" y="18"/>
                    <a:pt x="31" y="17"/>
                  </a:cubicBezTo>
                  <a:cubicBezTo>
                    <a:pt x="31" y="8"/>
                    <a:pt x="25" y="1"/>
                    <a:pt x="16" y="0"/>
                  </a:cubicBezTo>
                  <a:cubicBezTo>
                    <a:pt x="8" y="0"/>
                    <a:pt x="0" y="6"/>
                    <a:pt x="0" y="15"/>
                  </a:cubicBezTo>
                  <a:cubicBezTo>
                    <a:pt x="0" y="17"/>
                    <a:pt x="0" y="20"/>
                    <a:pt x="1" y="22"/>
                  </a:cubicBezTo>
                  <a:cubicBezTo>
                    <a:pt x="29" y="22"/>
                    <a:pt x="29" y="22"/>
                    <a:pt x="29" y="22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2" name="Freeform 165"/>
            <p:cNvSpPr>
              <a:spLocks/>
            </p:cNvSpPr>
            <p:nvPr/>
          </p:nvSpPr>
          <p:spPr bwMode="auto">
            <a:xfrm>
              <a:off x="1518411" y="6493200"/>
              <a:ext cx="141749" cy="153561"/>
            </a:xfrm>
            <a:custGeom>
              <a:avLst/>
              <a:gdLst>
                <a:gd name="T0" fmla="*/ 32 w 34"/>
                <a:gd name="T1" fmla="*/ 14 h 35"/>
                <a:gd name="T2" fmla="*/ 21 w 34"/>
                <a:gd name="T3" fmla="*/ 32 h 35"/>
                <a:gd name="T4" fmla="*/ 2 w 34"/>
                <a:gd name="T5" fmla="*/ 21 h 35"/>
                <a:gd name="T6" fmla="*/ 13 w 34"/>
                <a:gd name="T7" fmla="*/ 2 h 35"/>
                <a:gd name="T8" fmla="*/ 32 w 34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14"/>
                  </a:moveTo>
                  <a:cubicBezTo>
                    <a:pt x="34" y="22"/>
                    <a:pt x="29" y="30"/>
                    <a:pt x="21" y="32"/>
                  </a:cubicBezTo>
                  <a:cubicBezTo>
                    <a:pt x="12" y="35"/>
                    <a:pt x="4" y="30"/>
                    <a:pt x="2" y="21"/>
                  </a:cubicBezTo>
                  <a:cubicBezTo>
                    <a:pt x="0" y="13"/>
                    <a:pt x="5" y="4"/>
                    <a:pt x="13" y="2"/>
                  </a:cubicBezTo>
                  <a:cubicBezTo>
                    <a:pt x="21" y="0"/>
                    <a:pt x="30" y="5"/>
                    <a:pt x="32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3" name="Freeform 166"/>
            <p:cNvSpPr>
              <a:spLocks/>
            </p:cNvSpPr>
            <p:nvPr/>
          </p:nvSpPr>
          <p:spPr bwMode="auto">
            <a:xfrm>
              <a:off x="1705047" y="6606599"/>
              <a:ext cx="129936" cy="49612"/>
            </a:xfrm>
            <a:custGeom>
              <a:avLst/>
              <a:gdLst>
                <a:gd name="T0" fmla="*/ 1 w 31"/>
                <a:gd name="T1" fmla="*/ 0 h 11"/>
                <a:gd name="T2" fmla="*/ 1 w 31"/>
                <a:gd name="T3" fmla="*/ 2 h 11"/>
                <a:gd name="T4" fmla="*/ 0 w 31"/>
                <a:gd name="T5" fmla="*/ 11 h 11"/>
                <a:gd name="T6" fmla="*/ 31 w 31"/>
                <a:gd name="T7" fmla="*/ 11 h 11"/>
                <a:gd name="T8" fmla="*/ 1 w 3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1">
                  <a:moveTo>
                    <a:pt x="1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3" y="5"/>
                    <a:pt x="12" y="1"/>
                    <a:pt x="1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4" name="Freeform 167"/>
            <p:cNvSpPr>
              <a:spLocks noEditPoints="1"/>
            </p:cNvSpPr>
            <p:nvPr/>
          </p:nvSpPr>
          <p:spPr bwMode="auto">
            <a:xfrm>
              <a:off x="1426274" y="6297114"/>
              <a:ext cx="283498" cy="359097"/>
            </a:xfrm>
            <a:custGeom>
              <a:avLst/>
              <a:gdLst>
                <a:gd name="T0" fmla="*/ 39 w 68"/>
                <a:gd name="T1" fmla="*/ 77 h 81"/>
                <a:gd name="T2" fmla="*/ 24 w 68"/>
                <a:gd name="T3" fmla="*/ 65 h 81"/>
                <a:gd name="T4" fmla="*/ 35 w 68"/>
                <a:gd name="T5" fmla="*/ 46 h 81"/>
                <a:gd name="T6" fmla="*/ 39 w 68"/>
                <a:gd name="T7" fmla="*/ 46 h 81"/>
                <a:gd name="T8" fmla="*/ 54 w 68"/>
                <a:gd name="T9" fmla="*/ 58 h 81"/>
                <a:gd name="T10" fmla="*/ 43 w 68"/>
                <a:gd name="T11" fmla="*/ 76 h 81"/>
                <a:gd name="T12" fmla="*/ 39 w 68"/>
                <a:gd name="T13" fmla="*/ 77 h 81"/>
                <a:gd name="T14" fmla="*/ 0 w 68"/>
                <a:gd name="T15" fmla="*/ 0 h 81"/>
                <a:gd name="T16" fmla="*/ 0 w 68"/>
                <a:gd name="T17" fmla="*/ 10 h 81"/>
                <a:gd name="T18" fmla="*/ 1 w 68"/>
                <a:gd name="T19" fmla="*/ 10 h 81"/>
                <a:gd name="T20" fmla="*/ 17 w 68"/>
                <a:gd name="T21" fmla="*/ 26 h 81"/>
                <a:gd name="T22" fmla="*/ 1 w 68"/>
                <a:gd name="T23" fmla="*/ 41 h 81"/>
                <a:gd name="T24" fmla="*/ 0 w 68"/>
                <a:gd name="T25" fmla="*/ 41 h 81"/>
                <a:gd name="T26" fmla="*/ 0 w 68"/>
                <a:gd name="T27" fmla="*/ 61 h 81"/>
                <a:gd name="T28" fmla="*/ 8 w 68"/>
                <a:gd name="T29" fmla="*/ 76 h 81"/>
                <a:gd name="T30" fmla="*/ 6 w 68"/>
                <a:gd name="T31" fmla="*/ 81 h 81"/>
                <a:gd name="T32" fmla="*/ 67 w 68"/>
                <a:gd name="T33" fmla="*/ 81 h 81"/>
                <a:gd name="T34" fmla="*/ 68 w 68"/>
                <a:gd name="T35" fmla="*/ 72 h 81"/>
                <a:gd name="T36" fmla="*/ 68 w 68"/>
                <a:gd name="T37" fmla="*/ 70 h 81"/>
                <a:gd name="T38" fmla="*/ 68 w 68"/>
                <a:gd name="T39" fmla="*/ 70 h 81"/>
                <a:gd name="T40" fmla="*/ 0 w 68"/>
                <a:gd name="T4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81">
                  <a:moveTo>
                    <a:pt x="39" y="77"/>
                  </a:moveTo>
                  <a:cubicBezTo>
                    <a:pt x="32" y="77"/>
                    <a:pt x="26" y="72"/>
                    <a:pt x="24" y="65"/>
                  </a:cubicBezTo>
                  <a:cubicBezTo>
                    <a:pt x="22" y="57"/>
                    <a:pt x="27" y="48"/>
                    <a:pt x="35" y="46"/>
                  </a:cubicBezTo>
                  <a:cubicBezTo>
                    <a:pt x="36" y="46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4"/>
                    <a:pt x="43" y="76"/>
                  </a:cubicBezTo>
                  <a:cubicBezTo>
                    <a:pt x="41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0"/>
                    <a:pt x="1" y="10"/>
                  </a:cubicBezTo>
                  <a:cubicBezTo>
                    <a:pt x="10" y="10"/>
                    <a:pt x="17" y="17"/>
                    <a:pt x="17" y="26"/>
                  </a:cubicBezTo>
                  <a:cubicBezTo>
                    <a:pt x="17" y="34"/>
                    <a:pt x="10" y="41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5" y="64"/>
                    <a:pt x="8" y="69"/>
                    <a:pt x="8" y="76"/>
                  </a:cubicBezTo>
                  <a:cubicBezTo>
                    <a:pt x="8" y="77"/>
                    <a:pt x="7" y="79"/>
                    <a:pt x="6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8"/>
                    <a:pt x="68" y="75"/>
                    <a:pt x="68" y="72"/>
                  </a:cubicBezTo>
                  <a:cubicBezTo>
                    <a:pt x="68" y="72"/>
                    <a:pt x="68" y="71"/>
                    <a:pt x="68" y="70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7" y="33"/>
                    <a:pt x="37" y="2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5" name="Freeform 168"/>
            <p:cNvSpPr>
              <a:spLocks/>
            </p:cNvSpPr>
            <p:nvPr/>
          </p:nvSpPr>
          <p:spPr bwMode="auto">
            <a:xfrm>
              <a:off x="1426274" y="6342001"/>
              <a:ext cx="70874" cy="137024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6" name="Freeform 169"/>
            <p:cNvSpPr>
              <a:spLocks/>
            </p:cNvSpPr>
            <p:nvPr/>
          </p:nvSpPr>
          <p:spPr bwMode="auto">
            <a:xfrm>
              <a:off x="1426274" y="6568799"/>
              <a:ext cx="33075" cy="87412"/>
            </a:xfrm>
            <a:custGeom>
              <a:avLst/>
              <a:gdLst>
                <a:gd name="T0" fmla="*/ 0 w 8"/>
                <a:gd name="T1" fmla="*/ 0 h 20"/>
                <a:gd name="T2" fmla="*/ 0 w 8"/>
                <a:gd name="T3" fmla="*/ 20 h 20"/>
                <a:gd name="T4" fmla="*/ 6 w 8"/>
                <a:gd name="T5" fmla="*/ 20 h 20"/>
                <a:gd name="T6" fmla="*/ 8 w 8"/>
                <a:gd name="T7" fmla="*/ 15 h 20"/>
                <a:gd name="T8" fmla="*/ 0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18"/>
                    <a:pt x="8" y="16"/>
                    <a:pt x="8" y="15"/>
                  </a:cubicBezTo>
                  <a:cubicBezTo>
                    <a:pt x="8" y="8"/>
                    <a:pt x="5" y="3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7" name="Freeform 170"/>
            <p:cNvSpPr>
              <a:spLocks/>
            </p:cNvSpPr>
            <p:nvPr/>
          </p:nvSpPr>
          <p:spPr bwMode="auto">
            <a:xfrm>
              <a:off x="1518411" y="6500287"/>
              <a:ext cx="141749" cy="139386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0 h 31"/>
                <a:gd name="T4" fmla="*/ 2 w 34"/>
                <a:gd name="T5" fmla="*/ 19 h 31"/>
                <a:gd name="T6" fmla="*/ 17 w 34"/>
                <a:gd name="T7" fmla="*/ 31 h 31"/>
                <a:gd name="T8" fmla="*/ 21 w 34"/>
                <a:gd name="T9" fmla="*/ 30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5" y="2"/>
                    <a:pt x="0" y="11"/>
                    <a:pt x="2" y="19"/>
                  </a:cubicBezTo>
                  <a:cubicBezTo>
                    <a:pt x="4" y="26"/>
                    <a:pt x="10" y="31"/>
                    <a:pt x="17" y="31"/>
                  </a:cubicBezTo>
                  <a:cubicBezTo>
                    <a:pt x="18" y="31"/>
                    <a:pt x="19" y="31"/>
                    <a:pt x="21" y="30"/>
                  </a:cubicBezTo>
                  <a:cubicBezTo>
                    <a:pt x="29" y="28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240"/>
            <p:cNvSpPr>
              <a:spLocks/>
            </p:cNvSpPr>
            <p:nvPr/>
          </p:nvSpPr>
          <p:spPr bwMode="auto">
            <a:xfrm>
              <a:off x="620667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241"/>
            <p:cNvSpPr>
              <a:spLocks/>
            </p:cNvSpPr>
            <p:nvPr/>
          </p:nvSpPr>
          <p:spPr bwMode="auto">
            <a:xfrm>
              <a:off x="620667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242"/>
            <p:cNvSpPr>
              <a:spLocks/>
            </p:cNvSpPr>
            <p:nvPr/>
          </p:nvSpPr>
          <p:spPr bwMode="auto">
            <a:xfrm>
              <a:off x="-73902" y="4794577"/>
              <a:ext cx="770169" cy="399259"/>
            </a:xfrm>
            <a:custGeom>
              <a:avLst/>
              <a:gdLst>
                <a:gd name="T0" fmla="*/ 326 w 326"/>
                <a:gd name="T1" fmla="*/ 129 h 169"/>
                <a:gd name="T2" fmla="*/ 246 w 326"/>
                <a:gd name="T3" fmla="*/ 52 h 169"/>
                <a:gd name="T4" fmla="*/ 237 w 326"/>
                <a:gd name="T5" fmla="*/ 94 h 169"/>
                <a:gd name="T6" fmla="*/ 190 w 326"/>
                <a:gd name="T7" fmla="*/ 11 h 169"/>
                <a:gd name="T8" fmla="*/ 179 w 326"/>
                <a:gd name="T9" fmla="*/ 64 h 169"/>
                <a:gd name="T10" fmla="*/ 140 w 326"/>
                <a:gd name="T11" fmla="*/ 0 h 169"/>
                <a:gd name="T12" fmla="*/ 0 w 326"/>
                <a:gd name="T13" fmla="*/ 92 h 169"/>
                <a:gd name="T14" fmla="*/ 326 w 326"/>
                <a:gd name="T15" fmla="*/ 169 h 169"/>
                <a:gd name="T16" fmla="*/ 326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326" y="129"/>
                  </a:moveTo>
                  <a:lnTo>
                    <a:pt x="246" y="52"/>
                  </a:lnTo>
                  <a:lnTo>
                    <a:pt x="237" y="94"/>
                  </a:lnTo>
                  <a:lnTo>
                    <a:pt x="190" y="11"/>
                  </a:lnTo>
                  <a:lnTo>
                    <a:pt x="179" y="64"/>
                  </a:lnTo>
                  <a:lnTo>
                    <a:pt x="140" y="0"/>
                  </a:lnTo>
                  <a:lnTo>
                    <a:pt x="0" y="92"/>
                  </a:lnTo>
                  <a:lnTo>
                    <a:pt x="326" y="169"/>
                  </a:lnTo>
                  <a:lnTo>
                    <a:pt x="326" y="12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243"/>
            <p:cNvSpPr>
              <a:spLocks/>
            </p:cNvSpPr>
            <p:nvPr/>
          </p:nvSpPr>
          <p:spPr bwMode="auto">
            <a:xfrm>
              <a:off x="-73902" y="5011925"/>
              <a:ext cx="770169" cy="368547"/>
            </a:xfrm>
            <a:custGeom>
              <a:avLst/>
              <a:gdLst>
                <a:gd name="T0" fmla="*/ 310 w 326"/>
                <a:gd name="T1" fmla="*/ 112 h 156"/>
                <a:gd name="T2" fmla="*/ 207 w 326"/>
                <a:gd name="T3" fmla="*/ 144 h 156"/>
                <a:gd name="T4" fmla="*/ 216 w 326"/>
                <a:gd name="T5" fmla="*/ 103 h 156"/>
                <a:gd name="T6" fmla="*/ 138 w 326"/>
                <a:gd name="T7" fmla="*/ 156 h 156"/>
                <a:gd name="T8" fmla="*/ 151 w 326"/>
                <a:gd name="T9" fmla="*/ 103 h 156"/>
                <a:gd name="T10" fmla="*/ 89 w 326"/>
                <a:gd name="T11" fmla="*/ 144 h 156"/>
                <a:gd name="T12" fmla="*/ 0 w 326"/>
                <a:gd name="T13" fmla="*/ 0 h 156"/>
                <a:gd name="T14" fmla="*/ 326 w 326"/>
                <a:gd name="T15" fmla="*/ 77 h 156"/>
                <a:gd name="T16" fmla="*/ 310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310" y="112"/>
                  </a:moveTo>
                  <a:lnTo>
                    <a:pt x="207" y="144"/>
                  </a:lnTo>
                  <a:lnTo>
                    <a:pt x="216" y="103"/>
                  </a:lnTo>
                  <a:lnTo>
                    <a:pt x="138" y="156"/>
                  </a:lnTo>
                  <a:lnTo>
                    <a:pt x="151" y="103"/>
                  </a:lnTo>
                  <a:lnTo>
                    <a:pt x="89" y="144"/>
                  </a:lnTo>
                  <a:lnTo>
                    <a:pt x="0" y="0"/>
                  </a:lnTo>
                  <a:lnTo>
                    <a:pt x="326" y="77"/>
                  </a:lnTo>
                  <a:lnTo>
                    <a:pt x="310" y="1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244"/>
            <p:cNvSpPr>
              <a:spLocks/>
            </p:cNvSpPr>
            <p:nvPr/>
          </p:nvSpPr>
          <p:spPr bwMode="auto">
            <a:xfrm>
              <a:off x="219046" y="4487455"/>
              <a:ext cx="477221" cy="642594"/>
            </a:xfrm>
            <a:custGeom>
              <a:avLst/>
              <a:gdLst>
                <a:gd name="T0" fmla="*/ 177 w 202"/>
                <a:gd name="T1" fmla="*/ 135 h 272"/>
                <a:gd name="T2" fmla="*/ 154 w 202"/>
                <a:gd name="T3" fmla="*/ 154 h 272"/>
                <a:gd name="T4" fmla="*/ 161 w 202"/>
                <a:gd name="T5" fmla="*/ 85 h 272"/>
                <a:gd name="T6" fmla="*/ 133 w 202"/>
                <a:gd name="T7" fmla="*/ 109 h 272"/>
                <a:gd name="T8" fmla="*/ 140 w 202"/>
                <a:gd name="T9" fmla="*/ 55 h 272"/>
                <a:gd name="T10" fmla="*/ 0 w 202"/>
                <a:gd name="T11" fmla="*/ 0 h 272"/>
                <a:gd name="T12" fmla="*/ 202 w 202"/>
                <a:gd name="T13" fmla="*/ 272 h 272"/>
                <a:gd name="T14" fmla="*/ 177 w 202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177" y="135"/>
                  </a:moveTo>
                  <a:lnTo>
                    <a:pt x="154" y="154"/>
                  </a:lnTo>
                  <a:lnTo>
                    <a:pt x="161" y="85"/>
                  </a:lnTo>
                  <a:lnTo>
                    <a:pt x="133" y="109"/>
                  </a:lnTo>
                  <a:lnTo>
                    <a:pt x="140" y="55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17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245"/>
            <p:cNvSpPr>
              <a:spLocks/>
            </p:cNvSpPr>
            <p:nvPr/>
          </p:nvSpPr>
          <p:spPr bwMode="auto">
            <a:xfrm>
              <a:off x="219046" y="4487455"/>
              <a:ext cx="477221" cy="642594"/>
            </a:xfrm>
            <a:custGeom>
              <a:avLst/>
              <a:gdLst>
                <a:gd name="T0" fmla="*/ 74 w 202"/>
                <a:gd name="T1" fmla="*/ 220 h 272"/>
                <a:gd name="T2" fmla="*/ 97 w 202"/>
                <a:gd name="T3" fmla="*/ 201 h 272"/>
                <a:gd name="T4" fmla="*/ 32 w 202"/>
                <a:gd name="T5" fmla="*/ 194 h 272"/>
                <a:gd name="T6" fmla="*/ 60 w 202"/>
                <a:gd name="T7" fmla="*/ 169 h 272"/>
                <a:gd name="T8" fmla="*/ 9 w 202"/>
                <a:gd name="T9" fmla="*/ 164 h 272"/>
                <a:gd name="T10" fmla="*/ 0 w 202"/>
                <a:gd name="T11" fmla="*/ 0 h 272"/>
                <a:gd name="T12" fmla="*/ 202 w 202"/>
                <a:gd name="T13" fmla="*/ 272 h 272"/>
                <a:gd name="T14" fmla="*/ 74 w 202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74" y="220"/>
                  </a:moveTo>
                  <a:lnTo>
                    <a:pt x="97" y="201"/>
                  </a:lnTo>
                  <a:lnTo>
                    <a:pt x="32" y="194"/>
                  </a:lnTo>
                  <a:lnTo>
                    <a:pt x="60" y="169"/>
                  </a:lnTo>
                  <a:lnTo>
                    <a:pt x="9" y="164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74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246"/>
            <p:cNvSpPr>
              <a:spLocks/>
            </p:cNvSpPr>
            <p:nvPr/>
          </p:nvSpPr>
          <p:spPr bwMode="auto">
            <a:xfrm>
              <a:off x="708079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4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4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247"/>
            <p:cNvSpPr>
              <a:spLocks/>
            </p:cNvSpPr>
            <p:nvPr/>
          </p:nvSpPr>
          <p:spPr bwMode="auto">
            <a:xfrm>
              <a:off x="708079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4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4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248"/>
            <p:cNvSpPr>
              <a:spLocks/>
            </p:cNvSpPr>
            <p:nvPr/>
          </p:nvSpPr>
          <p:spPr bwMode="auto">
            <a:xfrm>
              <a:off x="467106" y="4258294"/>
              <a:ext cx="255148" cy="980429"/>
            </a:xfrm>
            <a:custGeom>
              <a:avLst/>
              <a:gdLst>
                <a:gd name="T0" fmla="*/ 21 w 108"/>
                <a:gd name="T1" fmla="*/ 264 h 415"/>
                <a:gd name="T2" fmla="*/ 56 w 108"/>
                <a:gd name="T3" fmla="*/ 264 h 415"/>
                <a:gd name="T4" fmla="*/ 1 w 108"/>
                <a:gd name="T5" fmla="*/ 204 h 415"/>
                <a:gd name="T6" fmla="*/ 44 w 108"/>
                <a:gd name="T7" fmla="*/ 206 h 415"/>
                <a:gd name="T8" fmla="*/ 0 w 108"/>
                <a:gd name="T9" fmla="*/ 159 h 415"/>
                <a:gd name="T10" fmla="*/ 108 w 108"/>
                <a:gd name="T11" fmla="*/ 0 h 415"/>
                <a:gd name="T12" fmla="*/ 102 w 108"/>
                <a:gd name="T13" fmla="*/ 415 h 415"/>
                <a:gd name="T14" fmla="*/ 21 w 108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415">
                  <a:moveTo>
                    <a:pt x="21" y="264"/>
                  </a:moveTo>
                  <a:lnTo>
                    <a:pt x="56" y="264"/>
                  </a:lnTo>
                  <a:lnTo>
                    <a:pt x="1" y="204"/>
                  </a:lnTo>
                  <a:lnTo>
                    <a:pt x="44" y="206"/>
                  </a:lnTo>
                  <a:lnTo>
                    <a:pt x="0" y="159"/>
                  </a:lnTo>
                  <a:lnTo>
                    <a:pt x="108" y="0"/>
                  </a:lnTo>
                  <a:lnTo>
                    <a:pt x="102" y="415"/>
                  </a:lnTo>
                  <a:lnTo>
                    <a:pt x="21" y="26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249"/>
            <p:cNvSpPr>
              <a:spLocks/>
            </p:cNvSpPr>
            <p:nvPr/>
          </p:nvSpPr>
          <p:spPr bwMode="auto">
            <a:xfrm>
              <a:off x="467106" y="4258294"/>
              <a:ext cx="255148" cy="980429"/>
            </a:xfrm>
            <a:custGeom>
              <a:avLst/>
              <a:gdLst>
                <a:gd name="T0" fmla="*/ 21 w 108"/>
                <a:gd name="T1" fmla="*/ 264 h 415"/>
                <a:gd name="T2" fmla="*/ 56 w 108"/>
                <a:gd name="T3" fmla="*/ 264 h 415"/>
                <a:gd name="T4" fmla="*/ 1 w 108"/>
                <a:gd name="T5" fmla="*/ 204 h 415"/>
                <a:gd name="T6" fmla="*/ 44 w 108"/>
                <a:gd name="T7" fmla="*/ 206 h 415"/>
                <a:gd name="T8" fmla="*/ 0 w 108"/>
                <a:gd name="T9" fmla="*/ 159 h 415"/>
                <a:gd name="T10" fmla="*/ 108 w 108"/>
                <a:gd name="T11" fmla="*/ 0 h 415"/>
                <a:gd name="T12" fmla="*/ 102 w 108"/>
                <a:gd name="T13" fmla="*/ 415 h 415"/>
                <a:gd name="T14" fmla="*/ 21 w 108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415">
                  <a:moveTo>
                    <a:pt x="21" y="264"/>
                  </a:moveTo>
                  <a:lnTo>
                    <a:pt x="56" y="264"/>
                  </a:lnTo>
                  <a:lnTo>
                    <a:pt x="1" y="204"/>
                  </a:lnTo>
                  <a:lnTo>
                    <a:pt x="44" y="206"/>
                  </a:lnTo>
                  <a:lnTo>
                    <a:pt x="0" y="159"/>
                  </a:lnTo>
                  <a:lnTo>
                    <a:pt x="108" y="0"/>
                  </a:lnTo>
                  <a:lnTo>
                    <a:pt x="102" y="415"/>
                  </a:lnTo>
                  <a:lnTo>
                    <a:pt x="21" y="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250"/>
            <p:cNvSpPr>
              <a:spLocks/>
            </p:cNvSpPr>
            <p:nvPr/>
          </p:nvSpPr>
          <p:spPr bwMode="auto">
            <a:xfrm>
              <a:off x="705716" y="4794577"/>
              <a:ext cx="770169" cy="399259"/>
            </a:xfrm>
            <a:custGeom>
              <a:avLst/>
              <a:gdLst>
                <a:gd name="T0" fmla="*/ 1 w 326"/>
                <a:gd name="T1" fmla="*/ 129 h 169"/>
                <a:gd name="T2" fmla="*/ 79 w 326"/>
                <a:gd name="T3" fmla="*/ 52 h 169"/>
                <a:gd name="T4" fmla="*/ 88 w 326"/>
                <a:gd name="T5" fmla="*/ 94 h 169"/>
                <a:gd name="T6" fmla="*/ 136 w 326"/>
                <a:gd name="T7" fmla="*/ 11 h 169"/>
                <a:gd name="T8" fmla="*/ 149 w 326"/>
                <a:gd name="T9" fmla="*/ 64 h 169"/>
                <a:gd name="T10" fmla="*/ 186 w 326"/>
                <a:gd name="T11" fmla="*/ 0 h 169"/>
                <a:gd name="T12" fmla="*/ 326 w 326"/>
                <a:gd name="T13" fmla="*/ 92 h 169"/>
                <a:gd name="T14" fmla="*/ 0 w 326"/>
                <a:gd name="T15" fmla="*/ 169 h 169"/>
                <a:gd name="T16" fmla="*/ 1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1" y="129"/>
                  </a:moveTo>
                  <a:lnTo>
                    <a:pt x="79" y="52"/>
                  </a:lnTo>
                  <a:lnTo>
                    <a:pt x="88" y="94"/>
                  </a:lnTo>
                  <a:lnTo>
                    <a:pt x="136" y="11"/>
                  </a:lnTo>
                  <a:lnTo>
                    <a:pt x="149" y="64"/>
                  </a:lnTo>
                  <a:lnTo>
                    <a:pt x="186" y="0"/>
                  </a:lnTo>
                  <a:lnTo>
                    <a:pt x="326" y="92"/>
                  </a:lnTo>
                  <a:lnTo>
                    <a:pt x="0" y="169"/>
                  </a:lnTo>
                  <a:lnTo>
                    <a:pt x="1" y="12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251"/>
            <p:cNvSpPr>
              <a:spLocks/>
            </p:cNvSpPr>
            <p:nvPr/>
          </p:nvSpPr>
          <p:spPr bwMode="auto">
            <a:xfrm>
              <a:off x="705716" y="4794577"/>
              <a:ext cx="770169" cy="399259"/>
            </a:xfrm>
            <a:custGeom>
              <a:avLst/>
              <a:gdLst>
                <a:gd name="T0" fmla="*/ 1 w 326"/>
                <a:gd name="T1" fmla="*/ 129 h 169"/>
                <a:gd name="T2" fmla="*/ 79 w 326"/>
                <a:gd name="T3" fmla="*/ 52 h 169"/>
                <a:gd name="T4" fmla="*/ 88 w 326"/>
                <a:gd name="T5" fmla="*/ 94 h 169"/>
                <a:gd name="T6" fmla="*/ 136 w 326"/>
                <a:gd name="T7" fmla="*/ 11 h 169"/>
                <a:gd name="T8" fmla="*/ 149 w 326"/>
                <a:gd name="T9" fmla="*/ 64 h 169"/>
                <a:gd name="T10" fmla="*/ 186 w 326"/>
                <a:gd name="T11" fmla="*/ 0 h 169"/>
                <a:gd name="T12" fmla="*/ 326 w 326"/>
                <a:gd name="T13" fmla="*/ 92 h 169"/>
                <a:gd name="T14" fmla="*/ 0 w 326"/>
                <a:gd name="T15" fmla="*/ 169 h 169"/>
                <a:gd name="T16" fmla="*/ 1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1" y="129"/>
                  </a:moveTo>
                  <a:lnTo>
                    <a:pt x="79" y="52"/>
                  </a:lnTo>
                  <a:lnTo>
                    <a:pt x="88" y="94"/>
                  </a:lnTo>
                  <a:lnTo>
                    <a:pt x="136" y="11"/>
                  </a:lnTo>
                  <a:lnTo>
                    <a:pt x="149" y="64"/>
                  </a:lnTo>
                  <a:lnTo>
                    <a:pt x="186" y="0"/>
                  </a:lnTo>
                  <a:lnTo>
                    <a:pt x="326" y="92"/>
                  </a:lnTo>
                  <a:lnTo>
                    <a:pt x="0" y="169"/>
                  </a:lnTo>
                  <a:lnTo>
                    <a:pt x="1" y="1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252"/>
            <p:cNvSpPr>
              <a:spLocks/>
            </p:cNvSpPr>
            <p:nvPr/>
          </p:nvSpPr>
          <p:spPr bwMode="auto">
            <a:xfrm>
              <a:off x="705716" y="5011925"/>
              <a:ext cx="770169" cy="368547"/>
            </a:xfrm>
            <a:custGeom>
              <a:avLst/>
              <a:gdLst>
                <a:gd name="T0" fmla="*/ 17 w 326"/>
                <a:gd name="T1" fmla="*/ 112 h 156"/>
                <a:gd name="T2" fmla="*/ 118 w 326"/>
                <a:gd name="T3" fmla="*/ 144 h 156"/>
                <a:gd name="T4" fmla="*/ 111 w 326"/>
                <a:gd name="T5" fmla="*/ 103 h 156"/>
                <a:gd name="T6" fmla="*/ 188 w 326"/>
                <a:gd name="T7" fmla="*/ 156 h 156"/>
                <a:gd name="T8" fmla="*/ 177 w 326"/>
                <a:gd name="T9" fmla="*/ 103 h 156"/>
                <a:gd name="T10" fmla="*/ 237 w 326"/>
                <a:gd name="T11" fmla="*/ 144 h 156"/>
                <a:gd name="T12" fmla="*/ 326 w 326"/>
                <a:gd name="T13" fmla="*/ 0 h 156"/>
                <a:gd name="T14" fmla="*/ 0 w 326"/>
                <a:gd name="T15" fmla="*/ 77 h 156"/>
                <a:gd name="T16" fmla="*/ 17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17" y="112"/>
                  </a:moveTo>
                  <a:lnTo>
                    <a:pt x="118" y="144"/>
                  </a:lnTo>
                  <a:lnTo>
                    <a:pt x="111" y="103"/>
                  </a:lnTo>
                  <a:lnTo>
                    <a:pt x="188" y="156"/>
                  </a:lnTo>
                  <a:lnTo>
                    <a:pt x="177" y="103"/>
                  </a:lnTo>
                  <a:lnTo>
                    <a:pt x="237" y="144"/>
                  </a:lnTo>
                  <a:lnTo>
                    <a:pt x="326" y="0"/>
                  </a:lnTo>
                  <a:lnTo>
                    <a:pt x="0" y="77"/>
                  </a:lnTo>
                  <a:lnTo>
                    <a:pt x="17" y="1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253"/>
            <p:cNvSpPr>
              <a:spLocks/>
            </p:cNvSpPr>
            <p:nvPr/>
          </p:nvSpPr>
          <p:spPr bwMode="auto">
            <a:xfrm>
              <a:off x="705716" y="5011925"/>
              <a:ext cx="770169" cy="368547"/>
            </a:xfrm>
            <a:custGeom>
              <a:avLst/>
              <a:gdLst>
                <a:gd name="T0" fmla="*/ 17 w 326"/>
                <a:gd name="T1" fmla="*/ 112 h 156"/>
                <a:gd name="T2" fmla="*/ 118 w 326"/>
                <a:gd name="T3" fmla="*/ 144 h 156"/>
                <a:gd name="T4" fmla="*/ 111 w 326"/>
                <a:gd name="T5" fmla="*/ 103 h 156"/>
                <a:gd name="T6" fmla="*/ 188 w 326"/>
                <a:gd name="T7" fmla="*/ 156 h 156"/>
                <a:gd name="T8" fmla="*/ 177 w 326"/>
                <a:gd name="T9" fmla="*/ 103 h 156"/>
                <a:gd name="T10" fmla="*/ 237 w 326"/>
                <a:gd name="T11" fmla="*/ 144 h 156"/>
                <a:gd name="T12" fmla="*/ 326 w 326"/>
                <a:gd name="T13" fmla="*/ 0 h 156"/>
                <a:gd name="T14" fmla="*/ 0 w 326"/>
                <a:gd name="T15" fmla="*/ 77 h 156"/>
                <a:gd name="T16" fmla="*/ 17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17" y="112"/>
                  </a:moveTo>
                  <a:lnTo>
                    <a:pt x="118" y="144"/>
                  </a:lnTo>
                  <a:lnTo>
                    <a:pt x="111" y="103"/>
                  </a:lnTo>
                  <a:lnTo>
                    <a:pt x="188" y="156"/>
                  </a:lnTo>
                  <a:lnTo>
                    <a:pt x="177" y="103"/>
                  </a:lnTo>
                  <a:lnTo>
                    <a:pt x="237" y="144"/>
                  </a:lnTo>
                  <a:lnTo>
                    <a:pt x="326" y="0"/>
                  </a:lnTo>
                  <a:lnTo>
                    <a:pt x="0" y="77"/>
                  </a:lnTo>
                  <a:lnTo>
                    <a:pt x="17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254"/>
            <p:cNvSpPr>
              <a:spLocks/>
            </p:cNvSpPr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255"/>
            <p:cNvSpPr>
              <a:spLocks/>
            </p:cNvSpPr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256"/>
            <p:cNvSpPr>
              <a:spLocks/>
            </p:cNvSpPr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257"/>
            <p:cNvSpPr>
              <a:spLocks/>
            </p:cNvSpPr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Oval 258"/>
            <p:cNvSpPr>
              <a:spLocks noChangeArrowheads="1"/>
            </p:cNvSpPr>
            <p:nvPr/>
          </p:nvSpPr>
          <p:spPr bwMode="auto">
            <a:xfrm>
              <a:off x="523805" y="5118237"/>
              <a:ext cx="160649" cy="167736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Oval 259"/>
            <p:cNvSpPr>
              <a:spLocks noChangeArrowheads="1"/>
            </p:cNvSpPr>
            <p:nvPr/>
          </p:nvSpPr>
          <p:spPr bwMode="auto">
            <a:xfrm>
              <a:off x="575780" y="5224548"/>
              <a:ext cx="158286" cy="167736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Oval 260"/>
            <p:cNvSpPr>
              <a:spLocks noChangeArrowheads="1"/>
            </p:cNvSpPr>
            <p:nvPr/>
          </p:nvSpPr>
          <p:spPr bwMode="auto">
            <a:xfrm>
              <a:off x="658467" y="5099337"/>
              <a:ext cx="158286" cy="170099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Oval 261"/>
            <p:cNvSpPr>
              <a:spLocks noChangeArrowheads="1"/>
            </p:cNvSpPr>
            <p:nvPr/>
          </p:nvSpPr>
          <p:spPr bwMode="auto">
            <a:xfrm>
              <a:off x="708079" y="5189111"/>
              <a:ext cx="160649" cy="167736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262"/>
            <p:cNvSpPr>
              <a:spLocks/>
            </p:cNvSpPr>
            <p:nvPr/>
          </p:nvSpPr>
          <p:spPr bwMode="auto">
            <a:xfrm>
              <a:off x="852190" y="4718978"/>
              <a:ext cx="11812" cy="945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0 w 5"/>
                <a:gd name="T5" fmla="*/ 4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263"/>
            <p:cNvSpPr>
              <a:spLocks/>
            </p:cNvSpPr>
            <p:nvPr/>
          </p:nvSpPr>
          <p:spPr bwMode="auto">
            <a:xfrm>
              <a:off x="852190" y="4718978"/>
              <a:ext cx="11812" cy="945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0 w 5"/>
                <a:gd name="T5" fmla="*/ 4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264"/>
            <p:cNvSpPr>
              <a:spLocks/>
            </p:cNvSpPr>
            <p:nvPr/>
          </p:nvSpPr>
          <p:spPr bwMode="auto">
            <a:xfrm>
              <a:off x="712804" y="4258294"/>
              <a:ext cx="200811" cy="836318"/>
            </a:xfrm>
            <a:custGeom>
              <a:avLst/>
              <a:gdLst>
                <a:gd name="T0" fmla="*/ 4 w 85"/>
                <a:gd name="T1" fmla="*/ 0 h 354"/>
                <a:gd name="T2" fmla="*/ 0 w 85"/>
                <a:gd name="T3" fmla="*/ 354 h 354"/>
                <a:gd name="T4" fmla="*/ 2 w 85"/>
                <a:gd name="T5" fmla="*/ 353 h 354"/>
                <a:gd name="T6" fmla="*/ 25 w 85"/>
                <a:gd name="T7" fmla="*/ 232 h 354"/>
                <a:gd name="T8" fmla="*/ 48 w 85"/>
                <a:gd name="T9" fmla="*/ 251 h 354"/>
                <a:gd name="T10" fmla="*/ 41 w 85"/>
                <a:gd name="T11" fmla="*/ 182 h 354"/>
                <a:gd name="T12" fmla="*/ 59 w 85"/>
                <a:gd name="T13" fmla="*/ 199 h 354"/>
                <a:gd name="T14" fmla="*/ 64 w 85"/>
                <a:gd name="T15" fmla="*/ 195 h 354"/>
                <a:gd name="T16" fmla="*/ 66 w 85"/>
                <a:gd name="T17" fmla="*/ 191 h 354"/>
                <a:gd name="T18" fmla="*/ 62 w 85"/>
                <a:gd name="T19" fmla="*/ 152 h 354"/>
                <a:gd name="T20" fmla="*/ 85 w 85"/>
                <a:gd name="T21" fmla="*/ 142 h 354"/>
                <a:gd name="T22" fmla="*/ 4 w 85"/>
                <a:gd name="T2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354">
                  <a:moveTo>
                    <a:pt x="4" y="0"/>
                  </a:moveTo>
                  <a:lnTo>
                    <a:pt x="0" y="354"/>
                  </a:lnTo>
                  <a:lnTo>
                    <a:pt x="2" y="353"/>
                  </a:lnTo>
                  <a:lnTo>
                    <a:pt x="25" y="232"/>
                  </a:lnTo>
                  <a:lnTo>
                    <a:pt x="48" y="251"/>
                  </a:lnTo>
                  <a:lnTo>
                    <a:pt x="41" y="182"/>
                  </a:lnTo>
                  <a:lnTo>
                    <a:pt x="59" y="199"/>
                  </a:lnTo>
                  <a:lnTo>
                    <a:pt x="64" y="195"/>
                  </a:lnTo>
                  <a:lnTo>
                    <a:pt x="66" y="191"/>
                  </a:lnTo>
                  <a:lnTo>
                    <a:pt x="62" y="152"/>
                  </a:lnTo>
                  <a:lnTo>
                    <a:pt x="85" y="14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265"/>
            <p:cNvSpPr>
              <a:spLocks/>
            </p:cNvSpPr>
            <p:nvPr/>
          </p:nvSpPr>
          <p:spPr bwMode="auto">
            <a:xfrm>
              <a:off x="712804" y="4258294"/>
              <a:ext cx="200811" cy="836318"/>
            </a:xfrm>
            <a:custGeom>
              <a:avLst/>
              <a:gdLst>
                <a:gd name="T0" fmla="*/ 4 w 85"/>
                <a:gd name="T1" fmla="*/ 0 h 354"/>
                <a:gd name="T2" fmla="*/ 0 w 85"/>
                <a:gd name="T3" fmla="*/ 354 h 354"/>
                <a:gd name="T4" fmla="*/ 2 w 85"/>
                <a:gd name="T5" fmla="*/ 353 h 354"/>
                <a:gd name="T6" fmla="*/ 25 w 85"/>
                <a:gd name="T7" fmla="*/ 232 h 354"/>
                <a:gd name="T8" fmla="*/ 48 w 85"/>
                <a:gd name="T9" fmla="*/ 251 h 354"/>
                <a:gd name="T10" fmla="*/ 41 w 85"/>
                <a:gd name="T11" fmla="*/ 182 h 354"/>
                <a:gd name="T12" fmla="*/ 59 w 85"/>
                <a:gd name="T13" fmla="*/ 199 h 354"/>
                <a:gd name="T14" fmla="*/ 64 w 85"/>
                <a:gd name="T15" fmla="*/ 195 h 354"/>
                <a:gd name="T16" fmla="*/ 66 w 85"/>
                <a:gd name="T17" fmla="*/ 191 h 354"/>
                <a:gd name="T18" fmla="*/ 62 w 85"/>
                <a:gd name="T19" fmla="*/ 152 h 354"/>
                <a:gd name="T20" fmla="*/ 85 w 85"/>
                <a:gd name="T21" fmla="*/ 142 h 354"/>
                <a:gd name="T22" fmla="*/ 4 w 85"/>
                <a:gd name="T2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354">
                  <a:moveTo>
                    <a:pt x="4" y="0"/>
                  </a:moveTo>
                  <a:lnTo>
                    <a:pt x="0" y="354"/>
                  </a:lnTo>
                  <a:lnTo>
                    <a:pt x="2" y="353"/>
                  </a:lnTo>
                  <a:lnTo>
                    <a:pt x="25" y="232"/>
                  </a:lnTo>
                  <a:lnTo>
                    <a:pt x="48" y="251"/>
                  </a:lnTo>
                  <a:lnTo>
                    <a:pt x="41" y="182"/>
                  </a:lnTo>
                  <a:lnTo>
                    <a:pt x="59" y="199"/>
                  </a:lnTo>
                  <a:lnTo>
                    <a:pt x="64" y="195"/>
                  </a:lnTo>
                  <a:lnTo>
                    <a:pt x="66" y="191"/>
                  </a:lnTo>
                  <a:lnTo>
                    <a:pt x="62" y="152"/>
                  </a:lnTo>
                  <a:lnTo>
                    <a:pt x="85" y="14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266"/>
            <p:cNvSpPr>
              <a:spLocks/>
            </p:cNvSpPr>
            <p:nvPr/>
          </p:nvSpPr>
          <p:spPr bwMode="auto">
            <a:xfrm>
              <a:off x="705716" y="4258294"/>
              <a:ext cx="16537" cy="850493"/>
            </a:xfrm>
            <a:custGeom>
              <a:avLst/>
              <a:gdLst>
                <a:gd name="T0" fmla="*/ 4 w 4"/>
                <a:gd name="T1" fmla="*/ 0 h 192"/>
                <a:gd name="T2" fmla="*/ 4 w 4"/>
                <a:gd name="T3" fmla="*/ 0 h 192"/>
                <a:gd name="T4" fmla="*/ 0 w 4"/>
                <a:gd name="T5" fmla="*/ 5 h 192"/>
                <a:gd name="T6" fmla="*/ 0 w 4"/>
                <a:gd name="T7" fmla="*/ 192 h 192"/>
                <a:gd name="T8" fmla="*/ 1 w 4"/>
                <a:gd name="T9" fmla="*/ 191 h 192"/>
                <a:gd name="T10" fmla="*/ 1 w 4"/>
                <a:gd name="T11" fmla="*/ 190 h 192"/>
                <a:gd name="T12" fmla="*/ 2 w 4"/>
                <a:gd name="T13" fmla="*/ 189 h 192"/>
                <a:gd name="T14" fmla="*/ 4 w 4"/>
                <a:gd name="T1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92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1" y="191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267"/>
            <p:cNvSpPr>
              <a:spLocks/>
            </p:cNvSpPr>
            <p:nvPr/>
          </p:nvSpPr>
          <p:spPr bwMode="auto">
            <a:xfrm>
              <a:off x="708079" y="5092249"/>
              <a:ext cx="9450" cy="11812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1 h 3"/>
                <a:gd name="T4" fmla="*/ 0 w 2"/>
                <a:gd name="T5" fmla="*/ 2 h 3"/>
                <a:gd name="T6" fmla="*/ 0 w 2"/>
                <a:gd name="T7" fmla="*/ 3 h 3"/>
                <a:gd name="T8" fmla="*/ 2 w 2"/>
                <a:gd name="T9" fmla="*/ 3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268"/>
            <p:cNvSpPr>
              <a:spLocks noEditPoints="1"/>
            </p:cNvSpPr>
            <p:nvPr/>
          </p:nvSpPr>
          <p:spPr bwMode="auto">
            <a:xfrm>
              <a:off x="1048276" y="4487455"/>
              <a:ext cx="141749" cy="427609"/>
            </a:xfrm>
            <a:custGeom>
              <a:avLst/>
              <a:gdLst>
                <a:gd name="T0" fmla="*/ 0 w 60"/>
                <a:gd name="T1" fmla="*/ 169 h 181"/>
                <a:gd name="T2" fmla="*/ 0 w 60"/>
                <a:gd name="T3" fmla="*/ 169 h 181"/>
                <a:gd name="T4" fmla="*/ 11 w 60"/>
                <a:gd name="T5" fmla="*/ 181 h 181"/>
                <a:gd name="T6" fmla="*/ 11 w 60"/>
                <a:gd name="T7" fmla="*/ 181 h 181"/>
                <a:gd name="T8" fmla="*/ 0 w 60"/>
                <a:gd name="T9" fmla="*/ 169 h 181"/>
                <a:gd name="T10" fmla="*/ 60 w 60"/>
                <a:gd name="T11" fmla="*/ 0 h 181"/>
                <a:gd name="T12" fmla="*/ 53 w 60"/>
                <a:gd name="T13" fmla="*/ 137 h 181"/>
                <a:gd name="T14" fmla="*/ 53 w 60"/>
                <a:gd name="T15" fmla="*/ 137 h 181"/>
                <a:gd name="T16" fmla="*/ 60 w 60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81">
                  <a:moveTo>
                    <a:pt x="0" y="169"/>
                  </a:moveTo>
                  <a:lnTo>
                    <a:pt x="0" y="169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0" y="169"/>
                  </a:lnTo>
                  <a:close/>
                  <a:moveTo>
                    <a:pt x="60" y="0"/>
                  </a:moveTo>
                  <a:lnTo>
                    <a:pt x="53" y="137"/>
                  </a:lnTo>
                  <a:lnTo>
                    <a:pt x="53" y="13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269"/>
            <p:cNvSpPr>
              <a:spLocks noEditPoints="1"/>
            </p:cNvSpPr>
            <p:nvPr/>
          </p:nvSpPr>
          <p:spPr bwMode="auto">
            <a:xfrm>
              <a:off x="1048276" y="4487455"/>
              <a:ext cx="141749" cy="427609"/>
            </a:xfrm>
            <a:custGeom>
              <a:avLst/>
              <a:gdLst>
                <a:gd name="T0" fmla="*/ 0 w 60"/>
                <a:gd name="T1" fmla="*/ 169 h 181"/>
                <a:gd name="T2" fmla="*/ 0 w 60"/>
                <a:gd name="T3" fmla="*/ 169 h 181"/>
                <a:gd name="T4" fmla="*/ 11 w 60"/>
                <a:gd name="T5" fmla="*/ 181 h 181"/>
                <a:gd name="T6" fmla="*/ 11 w 60"/>
                <a:gd name="T7" fmla="*/ 181 h 181"/>
                <a:gd name="T8" fmla="*/ 0 w 60"/>
                <a:gd name="T9" fmla="*/ 169 h 181"/>
                <a:gd name="T10" fmla="*/ 60 w 60"/>
                <a:gd name="T11" fmla="*/ 0 h 181"/>
                <a:gd name="T12" fmla="*/ 53 w 60"/>
                <a:gd name="T13" fmla="*/ 137 h 181"/>
                <a:gd name="T14" fmla="*/ 53 w 60"/>
                <a:gd name="T15" fmla="*/ 137 h 181"/>
                <a:gd name="T16" fmla="*/ 60 w 60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81">
                  <a:moveTo>
                    <a:pt x="0" y="169"/>
                  </a:moveTo>
                  <a:lnTo>
                    <a:pt x="0" y="169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0" y="169"/>
                  </a:lnTo>
                  <a:moveTo>
                    <a:pt x="60" y="0"/>
                  </a:moveTo>
                  <a:lnTo>
                    <a:pt x="53" y="137"/>
                  </a:lnTo>
                  <a:lnTo>
                    <a:pt x="53" y="137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270"/>
            <p:cNvSpPr>
              <a:spLocks/>
            </p:cNvSpPr>
            <p:nvPr/>
          </p:nvSpPr>
          <p:spPr bwMode="auto">
            <a:xfrm>
              <a:off x="771866" y="4811114"/>
              <a:ext cx="704019" cy="356734"/>
            </a:xfrm>
            <a:custGeom>
              <a:avLst/>
              <a:gdLst>
                <a:gd name="T0" fmla="*/ 96 w 168"/>
                <a:gd name="T1" fmla="*/ 0 h 80"/>
                <a:gd name="T2" fmla="*/ 95 w 168"/>
                <a:gd name="T3" fmla="*/ 14 h 80"/>
                <a:gd name="T4" fmla="*/ 76 w 168"/>
                <a:gd name="T5" fmla="*/ 16 h 80"/>
                <a:gd name="T6" fmla="*/ 72 w 168"/>
                <a:gd name="T7" fmla="*/ 23 h 80"/>
                <a:gd name="T8" fmla="*/ 72 w 168"/>
                <a:gd name="T9" fmla="*/ 23 h 80"/>
                <a:gd name="T10" fmla="*/ 72 w 168"/>
                <a:gd name="T11" fmla="*/ 23 h 80"/>
                <a:gd name="T12" fmla="*/ 82 w 168"/>
                <a:gd name="T13" fmla="*/ 30 h 80"/>
                <a:gd name="T14" fmla="*/ 45 w 168"/>
                <a:gd name="T15" fmla="*/ 34 h 80"/>
                <a:gd name="T16" fmla="*/ 57 w 168"/>
                <a:gd name="T17" fmla="*/ 44 h 80"/>
                <a:gd name="T18" fmla="*/ 0 w 168"/>
                <a:gd name="T19" fmla="*/ 67 h 80"/>
                <a:gd name="T20" fmla="*/ 11 w 168"/>
                <a:gd name="T21" fmla="*/ 80 h 80"/>
                <a:gd name="T22" fmla="*/ 168 w 168"/>
                <a:gd name="T23" fmla="*/ 45 h 80"/>
                <a:gd name="T24" fmla="*/ 96 w 168"/>
                <a:gd name="T25" fmla="*/ 0 h 80"/>
                <a:gd name="T26" fmla="*/ 96 w 168"/>
                <a:gd name="T2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80">
                  <a:moveTo>
                    <a:pt x="96" y="0"/>
                  </a:moveTo>
                  <a:cubicBezTo>
                    <a:pt x="95" y="14"/>
                    <a:pt x="95" y="14"/>
                    <a:pt x="95" y="14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6" y="69"/>
                    <a:pt x="10" y="74"/>
                    <a:pt x="11" y="80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7" name="Freeform 271"/>
            <p:cNvSpPr>
              <a:spLocks/>
            </p:cNvSpPr>
            <p:nvPr/>
          </p:nvSpPr>
          <p:spPr bwMode="auto">
            <a:xfrm>
              <a:off x="816753" y="5011925"/>
              <a:ext cx="659132" cy="368547"/>
            </a:xfrm>
            <a:custGeom>
              <a:avLst/>
              <a:gdLst>
                <a:gd name="T0" fmla="*/ 157 w 157"/>
                <a:gd name="T1" fmla="*/ 0 h 83"/>
                <a:gd name="T2" fmla="*/ 0 w 157"/>
                <a:gd name="T3" fmla="*/ 35 h 83"/>
                <a:gd name="T4" fmla="*/ 0 w 157"/>
                <a:gd name="T5" fmla="*/ 39 h 83"/>
                <a:gd name="T6" fmla="*/ 0 w 157"/>
                <a:gd name="T7" fmla="*/ 41 h 83"/>
                <a:gd name="T8" fmla="*/ 12 w 157"/>
                <a:gd name="T9" fmla="*/ 59 h 83"/>
                <a:gd name="T10" fmla="*/ 10 w 157"/>
                <a:gd name="T11" fmla="*/ 68 h 83"/>
                <a:gd name="T12" fmla="*/ 40 w 157"/>
                <a:gd name="T13" fmla="*/ 77 h 83"/>
                <a:gd name="T14" fmla="*/ 36 w 157"/>
                <a:gd name="T15" fmla="*/ 55 h 83"/>
                <a:gd name="T16" fmla="*/ 79 w 157"/>
                <a:gd name="T17" fmla="*/ 83 h 83"/>
                <a:gd name="T18" fmla="*/ 73 w 157"/>
                <a:gd name="T19" fmla="*/ 55 h 83"/>
                <a:gd name="T20" fmla="*/ 107 w 157"/>
                <a:gd name="T21" fmla="*/ 77 h 83"/>
                <a:gd name="T22" fmla="*/ 157 w 157"/>
                <a:gd name="T2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83">
                  <a:moveTo>
                    <a:pt x="15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8"/>
                    <a:pt x="0" y="39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7" y="44"/>
                    <a:pt x="12" y="51"/>
                    <a:pt x="12" y="59"/>
                  </a:cubicBezTo>
                  <a:cubicBezTo>
                    <a:pt x="12" y="62"/>
                    <a:pt x="12" y="65"/>
                    <a:pt x="10" y="68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8" name="Freeform 272"/>
            <p:cNvSpPr>
              <a:spLocks/>
            </p:cNvSpPr>
            <p:nvPr/>
          </p:nvSpPr>
          <p:spPr bwMode="auto">
            <a:xfrm>
              <a:off x="734066" y="5335585"/>
              <a:ext cx="54337" cy="1320626"/>
            </a:xfrm>
            <a:custGeom>
              <a:avLst/>
              <a:gdLst>
                <a:gd name="T0" fmla="*/ 0 w 13"/>
                <a:gd name="T1" fmla="*/ 0 h 298"/>
                <a:gd name="T2" fmla="*/ 13 w 13"/>
                <a:gd name="T3" fmla="*/ 298 h 298"/>
                <a:gd name="T4" fmla="*/ 13 w 13"/>
                <a:gd name="T5" fmla="*/ 298 h 298"/>
                <a:gd name="T6" fmla="*/ 0 w 13"/>
                <a:gd name="T7" fmla="*/ 0 h 298"/>
                <a:gd name="T8" fmla="*/ 0 w 13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98">
                  <a:moveTo>
                    <a:pt x="0" y="0"/>
                  </a:moveTo>
                  <a:cubicBezTo>
                    <a:pt x="13" y="298"/>
                    <a:pt x="13" y="298"/>
                    <a:pt x="13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9" name="Freeform 273"/>
            <p:cNvSpPr>
              <a:spLocks/>
            </p:cNvSpPr>
            <p:nvPr/>
          </p:nvSpPr>
          <p:spPr bwMode="auto">
            <a:xfrm>
              <a:off x="705716" y="5330860"/>
              <a:ext cx="82687" cy="1325351"/>
            </a:xfrm>
            <a:custGeom>
              <a:avLst/>
              <a:gdLst>
                <a:gd name="T0" fmla="*/ 6 w 20"/>
                <a:gd name="T1" fmla="*/ 0 h 299"/>
                <a:gd name="T2" fmla="*/ 0 w 20"/>
                <a:gd name="T3" fmla="*/ 10 h 299"/>
                <a:gd name="T4" fmla="*/ 0 w 20"/>
                <a:gd name="T5" fmla="*/ 299 h 299"/>
                <a:gd name="T6" fmla="*/ 20 w 20"/>
                <a:gd name="T7" fmla="*/ 299 h 299"/>
                <a:gd name="T8" fmla="*/ 7 w 20"/>
                <a:gd name="T9" fmla="*/ 1 h 299"/>
                <a:gd name="T10" fmla="*/ 6 w 20"/>
                <a:gd name="T11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99">
                  <a:moveTo>
                    <a:pt x="6" y="0"/>
                  </a:moveTo>
                  <a:cubicBezTo>
                    <a:pt x="5" y="4"/>
                    <a:pt x="3" y="8"/>
                    <a:pt x="0" y="10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20" y="299"/>
                    <a:pt x="20" y="299"/>
                    <a:pt x="20" y="29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6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0" name="Freeform 274"/>
            <p:cNvSpPr>
              <a:spLocks/>
            </p:cNvSpPr>
            <p:nvPr/>
          </p:nvSpPr>
          <p:spPr bwMode="auto">
            <a:xfrm>
              <a:off x="717529" y="4487455"/>
              <a:ext cx="472496" cy="616607"/>
            </a:xfrm>
            <a:custGeom>
              <a:avLst/>
              <a:gdLst>
                <a:gd name="T0" fmla="*/ 113 w 113"/>
                <a:gd name="T1" fmla="*/ 0 h 139"/>
                <a:gd name="T2" fmla="*/ 47 w 113"/>
                <a:gd name="T3" fmla="*/ 24 h 139"/>
                <a:gd name="T4" fmla="*/ 34 w 113"/>
                <a:gd name="T5" fmla="*/ 29 h 139"/>
                <a:gd name="T6" fmla="*/ 36 w 113"/>
                <a:gd name="T7" fmla="*/ 50 h 139"/>
                <a:gd name="T8" fmla="*/ 36 w 113"/>
                <a:gd name="T9" fmla="*/ 50 h 139"/>
                <a:gd name="T10" fmla="*/ 37 w 113"/>
                <a:gd name="T11" fmla="*/ 58 h 139"/>
                <a:gd name="T12" fmla="*/ 32 w 113"/>
                <a:gd name="T13" fmla="*/ 54 h 139"/>
                <a:gd name="T14" fmla="*/ 32 w 113"/>
                <a:gd name="T15" fmla="*/ 54 h 139"/>
                <a:gd name="T16" fmla="*/ 32 w 113"/>
                <a:gd name="T17" fmla="*/ 54 h 139"/>
                <a:gd name="T18" fmla="*/ 22 w 113"/>
                <a:gd name="T19" fmla="*/ 45 h 139"/>
                <a:gd name="T20" fmla="*/ 26 w 113"/>
                <a:gd name="T21" fmla="*/ 82 h 139"/>
                <a:gd name="T22" fmla="*/ 13 w 113"/>
                <a:gd name="T23" fmla="*/ 72 h 139"/>
                <a:gd name="T24" fmla="*/ 0 w 113"/>
                <a:gd name="T25" fmla="*/ 136 h 139"/>
                <a:gd name="T26" fmla="*/ 0 w 113"/>
                <a:gd name="T27" fmla="*/ 139 h 139"/>
                <a:gd name="T28" fmla="*/ 4 w 113"/>
                <a:gd name="T29" fmla="*/ 138 h 139"/>
                <a:gd name="T30" fmla="*/ 113 w 113"/>
                <a:gd name="T3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9">
                  <a:moveTo>
                    <a:pt x="113" y="0"/>
                  </a:moveTo>
                  <a:cubicBezTo>
                    <a:pt x="47" y="24"/>
                    <a:pt x="47" y="24"/>
                    <a:pt x="47" y="24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" y="138"/>
                    <a:pt x="3" y="138"/>
                    <a:pt x="4" y="138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1" name="Freeform 275"/>
            <p:cNvSpPr>
              <a:spLocks/>
            </p:cNvSpPr>
            <p:nvPr/>
          </p:nvSpPr>
          <p:spPr bwMode="auto">
            <a:xfrm>
              <a:off x="734066" y="4487455"/>
              <a:ext cx="455959" cy="621332"/>
            </a:xfrm>
            <a:custGeom>
              <a:avLst/>
              <a:gdLst>
                <a:gd name="T0" fmla="*/ 109 w 109"/>
                <a:gd name="T1" fmla="*/ 0 h 140"/>
                <a:gd name="T2" fmla="*/ 0 w 109"/>
                <a:gd name="T3" fmla="*/ 138 h 140"/>
                <a:gd name="T4" fmla="*/ 1 w 109"/>
                <a:gd name="T5" fmla="*/ 138 h 140"/>
                <a:gd name="T6" fmla="*/ 9 w 109"/>
                <a:gd name="T7" fmla="*/ 140 h 140"/>
                <a:gd name="T8" fmla="*/ 66 w 109"/>
                <a:gd name="T9" fmla="*/ 117 h 140"/>
                <a:gd name="T10" fmla="*/ 54 w 109"/>
                <a:gd name="T11" fmla="*/ 107 h 140"/>
                <a:gd name="T12" fmla="*/ 91 w 109"/>
                <a:gd name="T13" fmla="*/ 103 h 140"/>
                <a:gd name="T14" fmla="*/ 81 w 109"/>
                <a:gd name="T15" fmla="*/ 96 h 140"/>
                <a:gd name="T16" fmla="*/ 75 w 109"/>
                <a:gd name="T17" fmla="*/ 90 h 140"/>
                <a:gd name="T18" fmla="*/ 85 w 109"/>
                <a:gd name="T19" fmla="*/ 89 h 140"/>
                <a:gd name="T20" fmla="*/ 85 w 109"/>
                <a:gd name="T21" fmla="*/ 89 h 140"/>
                <a:gd name="T22" fmla="*/ 104 w 109"/>
                <a:gd name="T23" fmla="*/ 87 h 140"/>
                <a:gd name="T24" fmla="*/ 105 w 109"/>
                <a:gd name="T25" fmla="*/ 73 h 140"/>
                <a:gd name="T26" fmla="*/ 109 w 109"/>
                <a:gd name="T2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40">
                  <a:moveTo>
                    <a:pt x="109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4" y="138"/>
                    <a:pt x="7" y="138"/>
                    <a:pt x="9" y="140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2" name="Freeform 276"/>
            <p:cNvSpPr>
              <a:spLocks/>
            </p:cNvSpPr>
            <p:nvPr/>
          </p:nvSpPr>
          <p:spPr bwMode="auto">
            <a:xfrm>
              <a:off x="705716" y="5259985"/>
              <a:ext cx="23625" cy="115762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6 w 6"/>
                <a:gd name="T5" fmla="*/ 16 h 26"/>
                <a:gd name="T6" fmla="*/ 1 w 6"/>
                <a:gd name="T7" fmla="*/ 3 h 26"/>
                <a:gd name="T8" fmla="*/ 1 w 6"/>
                <a:gd name="T9" fmla="*/ 1 h 26"/>
                <a:gd name="T10" fmla="*/ 0 w 6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4"/>
                    <a:pt x="5" y="20"/>
                    <a:pt x="6" y="16"/>
                  </a:cubicBezTo>
                  <a:cubicBezTo>
                    <a:pt x="3" y="13"/>
                    <a:pt x="1" y="8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3" name="Freeform 277"/>
            <p:cNvSpPr>
              <a:spLocks/>
            </p:cNvSpPr>
            <p:nvPr/>
          </p:nvSpPr>
          <p:spPr bwMode="auto">
            <a:xfrm>
              <a:off x="705716" y="5099337"/>
              <a:ext cx="111037" cy="165374"/>
            </a:xfrm>
            <a:custGeom>
              <a:avLst/>
              <a:gdLst>
                <a:gd name="T0" fmla="*/ 8 w 27"/>
                <a:gd name="T1" fmla="*/ 0 h 37"/>
                <a:gd name="T2" fmla="*/ 7 w 27"/>
                <a:gd name="T3" fmla="*/ 0 h 37"/>
                <a:gd name="T4" fmla="*/ 3 w 27"/>
                <a:gd name="T5" fmla="*/ 1 h 37"/>
                <a:gd name="T6" fmla="*/ 1 w 27"/>
                <a:gd name="T7" fmla="*/ 1 h 37"/>
                <a:gd name="T8" fmla="*/ 0 w 27"/>
                <a:gd name="T9" fmla="*/ 2 h 37"/>
                <a:gd name="T10" fmla="*/ 0 w 27"/>
                <a:gd name="T11" fmla="*/ 36 h 37"/>
                <a:gd name="T12" fmla="*/ 1 w 27"/>
                <a:gd name="T13" fmla="*/ 37 h 37"/>
                <a:gd name="T14" fmla="*/ 20 w 27"/>
                <a:gd name="T15" fmla="*/ 20 h 37"/>
                <a:gd name="T16" fmla="*/ 27 w 27"/>
                <a:gd name="T17" fmla="*/ 21 h 37"/>
                <a:gd name="T18" fmla="*/ 27 w 27"/>
                <a:gd name="T19" fmla="*/ 19 h 37"/>
                <a:gd name="T20" fmla="*/ 27 w 27"/>
                <a:gd name="T21" fmla="*/ 15 h 37"/>
                <a:gd name="T22" fmla="*/ 16 w 27"/>
                <a:gd name="T23" fmla="*/ 2 h 37"/>
                <a:gd name="T24" fmla="*/ 8 w 27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7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27"/>
                    <a:pt x="11" y="20"/>
                    <a:pt x="20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0"/>
                    <a:pt x="27" y="19"/>
                  </a:cubicBezTo>
                  <a:cubicBezTo>
                    <a:pt x="27" y="18"/>
                    <a:pt x="27" y="16"/>
                    <a:pt x="27" y="15"/>
                  </a:cubicBezTo>
                  <a:cubicBezTo>
                    <a:pt x="26" y="9"/>
                    <a:pt x="22" y="4"/>
                    <a:pt x="16" y="2"/>
                  </a:cubicBezTo>
                  <a:cubicBezTo>
                    <a:pt x="14" y="0"/>
                    <a:pt x="11" y="0"/>
                    <a:pt x="8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4" name="Freeform 278"/>
            <p:cNvSpPr>
              <a:spLocks noEditPoints="1"/>
            </p:cNvSpPr>
            <p:nvPr/>
          </p:nvSpPr>
          <p:spPr bwMode="auto">
            <a:xfrm>
              <a:off x="788403" y="53568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5" name="Freeform 279"/>
            <p:cNvSpPr>
              <a:spLocks/>
            </p:cNvSpPr>
            <p:nvPr/>
          </p:nvSpPr>
          <p:spPr bwMode="auto">
            <a:xfrm>
              <a:off x="708079" y="5189111"/>
              <a:ext cx="160649" cy="167736"/>
            </a:xfrm>
            <a:custGeom>
              <a:avLst/>
              <a:gdLst>
                <a:gd name="T0" fmla="*/ 19 w 38"/>
                <a:gd name="T1" fmla="*/ 0 h 38"/>
                <a:gd name="T2" fmla="*/ 0 w 38"/>
                <a:gd name="T3" fmla="*/ 17 h 38"/>
                <a:gd name="T4" fmla="*/ 0 w 38"/>
                <a:gd name="T5" fmla="*/ 19 h 38"/>
                <a:gd name="T6" fmla="*/ 5 w 38"/>
                <a:gd name="T7" fmla="*/ 32 h 38"/>
                <a:gd name="T8" fmla="*/ 6 w 38"/>
                <a:gd name="T9" fmla="*/ 33 h 38"/>
                <a:gd name="T10" fmla="*/ 6 w 38"/>
                <a:gd name="T11" fmla="*/ 33 h 38"/>
                <a:gd name="T12" fmla="*/ 6 w 38"/>
                <a:gd name="T13" fmla="*/ 33 h 38"/>
                <a:gd name="T14" fmla="*/ 19 w 38"/>
                <a:gd name="T15" fmla="*/ 38 h 38"/>
                <a:gd name="T16" fmla="*/ 19 w 38"/>
                <a:gd name="T17" fmla="*/ 38 h 38"/>
                <a:gd name="T18" fmla="*/ 19 w 38"/>
                <a:gd name="T19" fmla="*/ 38 h 38"/>
                <a:gd name="T20" fmla="*/ 19 w 38"/>
                <a:gd name="T21" fmla="*/ 38 h 38"/>
                <a:gd name="T22" fmla="*/ 19 w 38"/>
                <a:gd name="T23" fmla="*/ 38 h 38"/>
                <a:gd name="T24" fmla="*/ 19 w 38"/>
                <a:gd name="T25" fmla="*/ 38 h 38"/>
                <a:gd name="T26" fmla="*/ 19 w 38"/>
                <a:gd name="T27" fmla="*/ 38 h 38"/>
                <a:gd name="T28" fmla="*/ 36 w 38"/>
                <a:gd name="T29" fmla="*/ 28 h 38"/>
                <a:gd name="T30" fmla="*/ 36 w 38"/>
                <a:gd name="T31" fmla="*/ 28 h 38"/>
                <a:gd name="T32" fmla="*/ 38 w 38"/>
                <a:gd name="T33" fmla="*/ 19 h 38"/>
                <a:gd name="T34" fmla="*/ 26 w 38"/>
                <a:gd name="T35" fmla="*/ 1 h 38"/>
                <a:gd name="T36" fmla="*/ 19 w 38"/>
                <a:gd name="T3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cubicBezTo>
                    <a:pt x="10" y="0"/>
                    <a:pt x="1" y="7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24"/>
                    <a:pt x="2" y="29"/>
                    <a:pt x="5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10" y="36"/>
                    <a:pt x="14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8"/>
                    <a:pt x="33" y="34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8" y="25"/>
                    <a:pt x="38" y="22"/>
                    <a:pt x="38" y="19"/>
                  </a:cubicBezTo>
                  <a:cubicBezTo>
                    <a:pt x="38" y="11"/>
                    <a:pt x="33" y="4"/>
                    <a:pt x="26" y="1"/>
                  </a:cubicBezTo>
                  <a:cubicBezTo>
                    <a:pt x="24" y="0"/>
                    <a:pt x="22" y="0"/>
                    <a:pt x="19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6" name="Freeform 280"/>
            <p:cNvSpPr>
              <a:spLocks/>
            </p:cNvSpPr>
            <p:nvPr/>
          </p:nvSpPr>
          <p:spPr bwMode="auto">
            <a:xfrm>
              <a:off x="3883252" y="5942742"/>
              <a:ext cx="1658461" cy="663857"/>
            </a:xfrm>
            <a:custGeom>
              <a:avLst/>
              <a:gdLst>
                <a:gd name="T0" fmla="*/ 0 w 396"/>
                <a:gd name="T1" fmla="*/ 150 h 150"/>
                <a:gd name="T2" fmla="*/ 396 w 396"/>
                <a:gd name="T3" fmla="*/ 150 h 150"/>
                <a:gd name="T4" fmla="*/ 394 w 396"/>
                <a:gd name="T5" fmla="*/ 138 h 150"/>
                <a:gd name="T6" fmla="*/ 387 w 396"/>
                <a:gd name="T7" fmla="*/ 121 h 150"/>
                <a:gd name="T8" fmla="*/ 361 w 396"/>
                <a:gd name="T9" fmla="*/ 95 h 150"/>
                <a:gd name="T10" fmla="*/ 360 w 396"/>
                <a:gd name="T11" fmla="*/ 94 h 150"/>
                <a:gd name="T12" fmla="*/ 324 w 396"/>
                <a:gd name="T13" fmla="*/ 85 h 150"/>
                <a:gd name="T14" fmla="*/ 314 w 396"/>
                <a:gd name="T15" fmla="*/ 86 h 150"/>
                <a:gd name="T16" fmla="*/ 314 w 396"/>
                <a:gd name="T17" fmla="*/ 81 h 150"/>
                <a:gd name="T18" fmla="*/ 247 w 396"/>
                <a:gd name="T19" fmla="*/ 14 h 150"/>
                <a:gd name="T20" fmla="*/ 210 w 396"/>
                <a:gd name="T21" fmla="*/ 25 h 150"/>
                <a:gd name="T22" fmla="*/ 168 w 396"/>
                <a:gd name="T23" fmla="*/ 0 h 150"/>
                <a:gd name="T24" fmla="*/ 121 w 396"/>
                <a:gd name="T25" fmla="*/ 41 h 150"/>
                <a:gd name="T26" fmla="*/ 104 w 396"/>
                <a:gd name="T27" fmla="*/ 38 h 150"/>
                <a:gd name="T28" fmla="*/ 57 w 396"/>
                <a:gd name="T29" fmla="*/ 85 h 150"/>
                <a:gd name="T30" fmla="*/ 59 w 396"/>
                <a:gd name="T31" fmla="*/ 97 h 150"/>
                <a:gd name="T32" fmla="*/ 58 w 396"/>
                <a:gd name="T33" fmla="*/ 97 h 150"/>
                <a:gd name="T34" fmla="*/ 0 w 396"/>
                <a:gd name="T3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150">
                  <a:moveTo>
                    <a:pt x="0" y="150"/>
                  </a:moveTo>
                  <a:cubicBezTo>
                    <a:pt x="396" y="150"/>
                    <a:pt x="396" y="150"/>
                    <a:pt x="396" y="150"/>
                  </a:cubicBezTo>
                  <a:cubicBezTo>
                    <a:pt x="396" y="146"/>
                    <a:pt x="395" y="142"/>
                    <a:pt x="394" y="138"/>
                  </a:cubicBezTo>
                  <a:cubicBezTo>
                    <a:pt x="391" y="132"/>
                    <a:pt x="389" y="126"/>
                    <a:pt x="387" y="121"/>
                  </a:cubicBezTo>
                  <a:cubicBezTo>
                    <a:pt x="380" y="110"/>
                    <a:pt x="372" y="101"/>
                    <a:pt x="361" y="95"/>
                  </a:cubicBezTo>
                  <a:cubicBezTo>
                    <a:pt x="360" y="94"/>
                    <a:pt x="360" y="94"/>
                    <a:pt x="360" y="94"/>
                  </a:cubicBezTo>
                  <a:cubicBezTo>
                    <a:pt x="349" y="88"/>
                    <a:pt x="337" y="85"/>
                    <a:pt x="324" y="85"/>
                  </a:cubicBezTo>
                  <a:cubicBezTo>
                    <a:pt x="321" y="85"/>
                    <a:pt x="317" y="86"/>
                    <a:pt x="314" y="86"/>
                  </a:cubicBezTo>
                  <a:cubicBezTo>
                    <a:pt x="314" y="84"/>
                    <a:pt x="314" y="83"/>
                    <a:pt x="314" y="81"/>
                  </a:cubicBezTo>
                  <a:cubicBezTo>
                    <a:pt x="314" y="44"/>
                    <a:pt x="283" y="14"/>
                    <a:pt x="247" y="14"/>
                  </a:cubicBezTo>
                  <a:cubicBezTo>
                    <a:pt x="233" y="14"/>
                    <a:pt x="220" y="18"/>
                    <a:pt x="210" y="25"/>
                  </a:cubicBezTo>
                  <a:cubicBezTo>
                    <a:pt x="203" y="11"/>
                    <a:pt x="189" y="0"/>
                    <a:pt x="168" y="0"/>
                  </a:cubicBezTo>
                  <a:cubicBezTo>
                    <a:pt x="140" y="0"/>
                    <a:pt x="124" y="20"/>
                    <a:pt x="121" y="41"/>
                  </a:cubicBezTo>
                  <a:cubicBezTo>
                    <a:pt x="115" y="39"/>
                    <a:pt x="110" y="38"/>
                    <a:pt x="104" y="38"/>
                  </a:cubicBezTo>
                  <a:cubicBezTo>
                    <a:pt x="78" y="38"/>
                    <a:pt x="57" y="59"/>
                    <a:pt x="57" y="85"/>
                  </a:cubicBezTo>
                  <a:cubicBezTo>
                    <a:pt x="57" y="89"/>
                    <a:pt x="58" y="93"/>
                    <a:pt x="59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28" y="97"/>
                    <a:pt x="2" y="121"/>
                    <a:pt x="0" y="15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281"/>
            <p:cNvSpPr>
              <a:spLocks/>
            </p:cNvSpPr>
            <p:nvPr/>
          </p:nvSpPr>
          <p:spPr bwMode="auto">
            <a:xfrm>
              <a:off x="4759733" y="6004166"/>
              <a:ext cx="439421" cy="297672"/>
            </a:xfrm>
            <a:custGeom>
              <a:avLst/>
              <a:gdLst>
                <a:gd name="T0" fmla="*/ 38 w 105"/>
                <a:gd name="T1" fmla="*/ 0 h 67"/>
                <a:gd name="T2" fmla="*/ 1 w 105"/>
                <a:gd name="T3" fmla="*/ 11 h 67"/>
                <a:gd name="T4" fmla="*/ 0 w 105"/>
                <a:gd name="T5" fmla="*/ 11 h 67"/>
                <a:gd name="T6" fmla="*/ 1 w 105"/>
                <a:gd name="T7" fmla="*/ 11 h 67"/>
                <a:gd name="T8" fmla="*/ 38 w 105"/>
                <a:gd name="T9" fmla="*/ 0 h 67"/>
                <a:gd name="T10" fmla="*/ 105 w 105"/>
                <a:gd name="T11" fmla="*/ 67 h 67"/>
                <a:gd name="T12" fmla="*/ 105 w 105"/>
                <a:gd name="T13" fmla="*/ 67 h 67"/>
                <a:gd name="T14" fmla="*/ 38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38" y="0"/>
                  </a:moveTo>
                  <a:cubicBezTo>
                    <a:pt x="24" y="0"/>
                    <a:pt x="11" y="4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1" y="4"/>
                    <a:pt x="24" y="0"/>
                    <a:pt x="38" y="0"/>
                  </a:cubicBezTo>
                  <a:cubicBezTo>
                    <a:pt x="74" y="0"/>
                    <a:pt x="105" y="30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30"/>
                    <a:pt x="74" y="0"/>
                    <a:pt x="38" y="0"/>
                  </a:cubicBezTo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" name="Freeform 282"/>
            <p:cNvSpPr>
              <a:spLocks/>
            </p:cNvSpPr>
            <p:nvPr/>
          </p:nvSpPr>
          <p:spPr bwMode="auto">
            <a:xfrm>
              <a:off x="4721933" y="5994717"/>
              <a:ext cx="819781" cy="611882"/>
            </a:xfrm>
            <a:custGeom>
              <a:avLst/>
              <a:gdLst>
                <a:gd name="T0" fmla="*/ 0 w 196"/>
                <a:gd name="T1" fmla="*/ 0 h 138"/>
                <a:gd name="T2" fmla="*/ 0 w 196"/>
                <a:gd name="T3" fmla="*/ 138 h 138"/>
                <a:gd name="T4" fmla="*/ 196 w 196"/>
                <a:gd name="T5" fmla="*/ 138 h 138"/>
                <a:gd name="T6" fmla="*/ 194 w 196"/>
                <a:gd name="T7" fmla="*/ 126 h 138"/>
                <a:gd name="T8" fmla="*/ 187 w 196"/>
                <a:gd name="T9" fmla="*/ 109 h 138"/>
                <a:gd name="T10" fmla="*/ 161 w 196"/>
                <a:gd name="T11" fmla="*/ 83 h 138"/>
                <a:gd name="T12" fmla="*/ 160 w 196"/>
                <a:gd name="T13" fmla="*/ 82 h 138"/>
                <a:gd name="T14" fmla="*/ 124 w 196"/>
                <a:gd name="T15" fmla="*/ 73 h 138"/>
                <a:gd name="T16" fmla="*/ 114 w 196"/>
                <a:gd name="T17" fmla="*/ 74 h 138"/>
                <a:gd name="T18" fmla="*/ 114 w 196"/>
                <a:gd name="T19" fmla="*/ 74 h 138"/>
                <a:gd name="T20" fmla="*/ 114 w 196"/>
                <a:gd name="T21" fmla="*/ 74 h 138"/>
                <a:gd name="T22" fmla="*/ 114 w 196"/>
                <a:gd name="T23" fmla="*/ 69 h 138"/>
                <a:gd name="T24" fmla="*/ 47 w 196"/>
                <a:gd name="T25" fmla="*/ 2 h 138"/>
                <a:gd name="T26" fmla="*/ 10 w 196"/>
                <a:gd name="T27" fmla="*/ 13 h 138"/>
                <a:gd name="T28" fmla="*/ 9 w 196"/>
                <a:gd name="T29" fmla="*/ 13 h 138"/>
                <a:gd name="T30" fmla="*/ 0 w 196"/>
                <a:gd name="T3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138">
                  <a:moveTo>
                    <a:pt x="0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134"/>
                    <a:pt x="195" y="130"/>
                    <a:pt x="194" y="126"/>
                  </a:cubicBezTo>
                  <a:cubicBezTo>
                    <a:pt x="191" y="120"/>
                    <a:pt x="189" y="114"/>
                    <a:pt x="187" y="109"/>
                  </a:cubicBezTo>
                  <a:cubicBezTo>
                    <a:pt x="180" y="98"/>
                    <a:pt x="172" y="89"/>
                    <a:pt x="161" y="83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49" y="76"/>
                    <a:pt x="137" y="73"/>
                    <a:pt x="124" y="73"/>
                  </a:cubicBezTo>
                  <a:cubicBezTo>
                    <a:pt x="121" y="73"/>
                    <a:pt x="117" y="74"/>
                    <a:pt x="114" y="74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4" y="72"/>
                    <a:pt x="114" y="71"/>
                    <a:pt x="114" y="69"/>
                  </a:cubicBezTo>
                  <a:cubicBezTo>
                    <a:pt x="114" y="32"/>
                    <a:pt x="83" y="2"/>
                    <a:pt x="47" y="2"/>
                  </a:cubicBezTo>
                  <a:cubicBezTo>
                    <a:pt x="33" y="2"/>
                    <a:pt x="20" y="6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8"/>
                    <a:pt x="4" y="4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9" name="Freeform 283"/>
            <p:cNvSpPr>
              <a:spLocks/>
            </p:cNvSpPr>
            <p:nvPr/>
          </p:nvSpPr>
          <p:spPr bwMode="auto">
            <a:xfrm>
              <a:off x="4072251" y="6093941"/>
              <a:ext cx="392172" cy="415796"/>
            </a:xfrm>
            <a:custGeom>
              <a:avLst/>
              <a:gdLst>
                <a:gd name="T0" fmla="*/ 0 w 94"/>
                <a:gd name="T1" fmla="*/ 46 h 94"/>
                <a:gd name="T2" fmla="*/ 38 w 94"/>
                <a:gd name="T3" fmla="*/ 44 h 94"/>
                <a:gd name="T4" fmla="*/ 15 w 94"/>
                <a:gd name="T5" fmla="*/ 14 h 94"/>
                <a:gd name="T6" fmla="*/ 43 w 94"/>
                <a:gd name="T7" fmla="*/ 39 h 94"/>
                <a:gd name="T8" fmla="*/ 48 w 94"/>
                <a:gd name="T9" fmla="*/ 1 h 94"/>
                <a:gd name="T10" fmla="*/ 50 w 94"/>
                <a:gd name="T11" fmla="*/ 38 h 94"/>
                <a:gd name="T12" fmla="*/ 81 w 94"/>
                <a:gd name="T13" fmla="*/ 15 h 94"/>
                <a:gd name="T14" fmla="*/ 55 w 94"/>
                <a:gd name="T15" fmla="*/ 43 h 94"/>
                <a:gd name="T16" fmla="*/ 93 w 94"/>
                <a:gd name="T17" fmla="*/ 48 h 94"/>
                <a:gd name="T18" fmla="*/ 56 w 94"/>
                <a:gd name="T19" fmla="*/ 51 h 94"/>
                <a:gd name="T20" fmla="*/ 79 w 94"/>
                <a:gd name="T21" fmla="*/ 81 h 94"/>
                <a:gd name="T22" fmla="*/ 51 w 94"/>
                <a:gd name="T23" fmla="*/ 56 h 94"/>
                <a:gd name="T24" fmla="*/ 46 w 94"/>
                <a:gd name="T25" fmla="*/ 94 h 94"/>
                <a:gd name="T26" fmla="*/ 44 w 94"/>
                <a:gd name="T27" fmla="*/ 56 h 94"/>
                <a:gd name="T28" fmla="*/ 13 w 94"/>
                <a:gd name="T29" fmla="*/ 80 h 94"/>
                <a:gd name="T30" fmla="*/ 38 w 94"/>
                <a:gd name="T31" fmla="*/ 51 h 94"/>
                <a:gd name="T32" fmla="*/ 0 w 94"/>
                <a:gd name="T33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4">
                  <a:moveTo>
                    <a:pt x="0" y="46"/>
                  </a:moveTo>
                  <a:cubicBezTo>
                    <a:pt x="0" y="34"/>
                    <a:pt x="23" y="39"/>
                    <a:pt x="38" y="44"/>
                  </a:cubicBezTo>
                  <a:cubicBezTo>
                    <a:pt x="25" y="37"/>
                    <a:pt x="6" y="23"/>
                    <a:pt x="15" y="14"/>
                  </a:cubicBezTo>
                  <a:cubicBezTo>
                    <a:pt x="23" y="4"/>
                    <a:pt x="36" y="25"/>
                    <a:pt x="43" y="39"/>
                  </a:cubicBezTo>
                  <a:cubicBezTo>
                    <a:pt x="39" y="24"/>
                    <a:pt x="35" y="1"/>
                    <a:pt x="48" y="1"/>
                  </a:cubicBezTo>
                  <a:cubicBezTo>
                    <a:pt x="61" y="0"/>
                    <a:pt x="55" y="24"/>
                    <a:pt x="50" y="38"/>
                  </a:cubicBezTo>
                  <a:cubicBezTo>
                    <a:pt x="58" y="26"/>
                    <a:pt x="71" y="6"/>
                    <a:pt x="81" y="15"/>
                  </a:cubicBezTo>
                  <a:cubicBezTo>
                    <a:pt x="90" y="24"/>
                    <a:pt x="69" y="36"/>
                    <a:pt x="55" y="43"/>
                  </a:cubicBezTo>
                  <a:cubicBezTo>
                    <a:pt x="70" y="40"/>
                    <a:pt x="93" y="36"/>
                    <a:pt x="93" y="48"/>
                  </a:cubicBezTo>
                  <a:cubicBezTo>
                    <a:pt x="94" y="61"/>
                    <a:pt x="70" y="55"/>
                    <a:pt x="56" y="51"/>
                  </a:cubicBezTo>
                  <a:cubicBezTo>
                    <a:pt x="69" y="58"/>
                    <a:pt x="88" y="72"/>
                    <a:pt x="79" y="81"/>
                  </a:cubicBezTo>
                  <a:cubicBezTo>
                    <a:pt x="70" y="90"/>
                    <a:pt x="58" y="70"/>
                    <a:pt x="51" y="56"/>
                  </a:cubicBezTo>
                  <a:cubicBezTo>
                    <a:pt x="55" y="70"/>
                    <a:pt x="59" y="94"/>
                    <a:pt x="46" y="94"/>
                  </a:cubicBezTo>
                  <a:cubicBezTo>
                    <a:pt x="33" y="94"/>
                    <a:pt x="39" y="71"/>
                    <a:pt x="44" y="56"/>
                  </a:cubicBezTo>
                  <a:cubicBezTo>
                    <a:pt x="36" y="69"/>
                    <a:pt x="22" y="88"/>
                    <a:pt x="13" y="80"/>
                  </a:cubicBezTo>
                  <a:cubicBezTo>
                    <a:pt x="4" y="71"/>
                    <a:pt x="25" y="58"/>
                    <a:pt x="38" y="51"/>
                  </a:cubicBezTo>
                  <a:cubicBezTo>
                    <a:pt x="24" y="55"/>
                    <a:pt x="1" y="59"/>
                    <a:pt x="0" y="46"/>
                  </a:cubicBezTo>
                  <a:close/>
                </a:path>
              </a:pathLst>
            </a:custGeom>
            <a:solidFill>
              <a:srgbClr val="CD5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0" name="Freeform 284"/>
            <p:cNvSpPr>
              <a:spLocks/>
            </p:cNvSpPr>
            <p:nvPr/>
          </p:nvSpPr>
          <p:spPr bwMode="auto">
            <a:xfrm>
              <a:off x="4225812" y="6261677"/>
              <a:ext cx="89774" cy="96862"/>
            </a:xfrm>
            <a:custGeom>
              <a:avLst/>
              <a:gdLst>
                <a:gd name="T0" fmla="*/ 21 w 21"/>
                <a:gd name="T1" fmla="*/ 11 h 22"/>
                <a:gd name="T2" fmla="*/ 10 w 21"/>
                <a:gd name="T3" fmla="*/ 0 h 22"/>
                <a:gd name="T4" fmla="*/ 0 w 21"/>
                <a:gd name="T5" fmla="*/ 11 h 22"/>
                <a:gd name="T6" fmla="*/ 11 w 21"/>
                <a:gd name="T7" fmla="*/ 22 h 22"/>
                <a:gd name="T8" fmla="*/ 21 w 2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7"/>
                    <a:pt x="2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1" name="Freeform 285"/>
            <p:cNvSpPr>
              <a:spLocks/>
            </p:cNvSpPr>
            <p:nvPr/>
          </p:nvSpPr>
          <p:spPr bwMode="auto">
            <a:xfrm>
              <a:off x="4473872" y="5888405"/>
              <a:ext cx="394534" cy="418159"/>
            </a:xfrm>
            <a:custGeom>
              <a:avLst/>
              <a:gdLst>
                <a:gd name="T0" fmla="*/ 0 w 94"/>
                <a:gd name="T1" fmla="*/ 46 h 94"/>
                <a:gd name="T2" fmla="*/ 38 w 94"/>
                <a:gd name="T3" fmla="*/ 44 h 94"/>
                <a:gd name="T4" fmla="*/ 15 w 94"/>
                <a:gd name="T5" fmla="*/ 14 h 94"/>
                <a:gd name="T6" fmla="*/ 43 w 94"/>
                <a:gd name="T7" fmla="*/ 39 h 94"/>
                <a:gd name="T8" fmla="*/ 48 w 94"/>
                <a:gd name="T9" fmla="*/ 1 h 94"/>
                <a:gd name="T10" fmla="*/ 50 w 94"/>
                <a:gd name="T11" fmla="*/ 38 h 94"/>
                <a:gd name="T12" fmla="*/ 81 w 94"/>
                <a:gd name="T13" fmla="*/ 15 h 94"/>
                <a:gd name="T14" fmla="*/ 55 w 94"/>
                <a:gd name="T15" fmla="*/ 43 h 94"/>
                <a:gd name="T16" fmla="*/ 94 w 94"/>
                <a:gd name="T17" fmla="*/ 48 h 94"/>
                <a:gd name="T18" fmla="*/ 56 w 94"/>
                <a:gd name="T19" fmla="*/ 51 h 94"/>
                <a:gd name="T20" fmla="*/ 79 w 94"/>
                <a:gd name="T21" fmla="*/ 81 h 94"/>
                <a:gd name="T22" fmla="*/ 51 w 94"/>
                <a:gd name="T23" fmla="*/ 56 h 94"/>
                <a:gd name="T24" fmla="*/ 46 w 94"/>
                <a:gd name="T25" fmla="*/ 94 h 94"/>
                <a:gd name="T26" fmla="*/ 44 w 94"/>
                <a:gd name="T27" fmla="*/ 56 h 94"/>
                <a:gd name="T28" fmla="*/ 13 w 94"/>
                <a:gd name="T29" fmla="*/ 80 h 94"/>
                <a:gd name="T30" fmla="*/ 38 w 94"/>
                <a:gd name="T31" fmla="*/ 51 h 94"/>
                <a:gd name="T32" fmla="*/ 0 w 94"/>
                <a:gd name="T33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4">
                  <a:moveTo>
                    <a:pt x="0" y="46"/>
                  </a:moveTo>
                  <a:cubicBezTo>
                    <a:pt x="0" y="34"/>
                    <a:pt x="23" y="39"/>
                    <a:pt x="38" y="44"/>
                  </a:cubicBezTo>
                  <a:cubicBezTo>
                    <a:pt x="25" y="37"/>
                    <a:pt x="6" y="23"/>
                    <a:pt x="15" y="14"/>
                  </a:cubicBezTo>
                  <a:cubicBezTo>
                    <a:pt x="23" y="4"/>
                    <a:pt x="36" y="25"/>
                    <a:pt x="43" y="39"/>
                  </a:cubicBezTo>
                  <a:cubicBezTo>
                    <a:pt x="39" y="24"/>
                    <a:pt x="35" y="1"/>
                    <a:pt x="48" y="1"/>
                  </a:cubicBezTo>
                  <a:cubicBezTo>
                    <a:pt x="61" y="0"/>
                    <a:pt x="55" y="24"/>
                    <a:pt x="50" y="38"/>
                  </a:cubicBezTo>
                  <a:cubicBezTo>
                    <a:pt x="58" y="26"/>
                    <a:pt x="71" y="6"/>
                    <a:pt x="81" y="15"/>
                  </a:cubicBezTo>
                  <a:cubicBezTo>
                    <a:pt x="90" y="24"/>
                    <a:pt x="69" y="36"/>
                    <a:pt x="55" y="43"/>
                  </a:cubicBezTo>
                  <a:cubicBezTo>
                    <a:pt x="70" y="40"/>
                    <a:pt x="93" y="36"/>
                    <a:pt x="94" y="48"/>
                  </a:cubicBezTo>
                  <a:cubicBezTo>
                    <a:pt x="94" y="61"/>
                    <a:pt x="70" y="55"/>
                    <a:pt x="56" y="51"/>
                  </a:cubicBezTo>
                  <a:cubicBezTo>
                    <a:pt x="69" y="58"/>
                    <a:pt x="88" y="72"/>
                    <a:pt x="79" y="81"/>
                  </a:cubicBezTo>
                  <a:cubicBezTo>
                    <a:pt x="70" y="90"/>
                    <a:pt x="58" y="70"/>
                    <a:pt x="51" y="56"/>
                  </a:cubicBezTo>
                  <a:cubicBezTo>
                    <a:pt x="55" y="70"/>
                    <a:pt x="59" y="94"/>
                    <a:pt x="46" y="94"/>
                  </a:cubicBezTo>
                  <a:cubicBezTo>
                    <a:pt x="33" y="94"/>
                    <a:pt x="39" y="71"/>
                    <a:pt x="44" y="56"/>
                  </a:cubicBezTo>
                  <a:cubicBezTo>
                    <a:pt x="36" y="69"/>
                    <a:pt x="22" y="88"/>
                    <a:pt x="13" y="80"/>
                  </a:cubicBezTo>
                  <a:cubicBezTo>
                    <a:pt x="4" y="71"/>
                    <a:pt x="25" y="58"/>
                    <a:pt x="38" y="51"/>
                  </a:cubicBezTo>
                  <a:cubicBezTo>
                    <a:pt x="24" y="55"/>
                    <a:pt x="1" y="59"/>
                    <a:pt x="0" y="46"/>
                  </a:cubicBezTo>
                  <a:close/>
                </a:path>
              </a:pathLst>
            </a:custGeom>
            <a:solidFill>
              <a:srgbClr val="CD5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2" name="Freeform 286"/>
            <p:cNvSpPr>
              <a:spLocks/>
            </p:cNvSpPr>
            <p:nvPr/>
          </p:nvSpPr>
          <p:spPr bwMode="auto">
            <a:xfrm>
              <a:off x="4629796" y="6058503"/>
              <a:ext cx="87412" cy="96862"/>
            </a:xfrm>
            <a:custGeom>
              <a:avLst/>
              <a:gdLst>
                <a:gd name="T0" fmla="*/ 21 w 21"/>
                <a:gd name="T1" fmla="*/ 11 h 22"/>
                <a:gd name="T2" fmla="*/ 10 w 21"/>
                <a:gd name="T3" fmla="*/ 0 h 22"/>
                <a:gd name="T4" fmla="*/ 0 w 21"/>
                <a:gd name="T5" fmla="*/ 11 h 22"/>
                <a:gd name="T6" fmla="*/ 11 w 21"/>
                <a:gd name="T7" fmla="*/ 22 h 22"/>
                <a:gd name="T8" fmla="*/ 21 w 2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7"/>
                    <a:pt x="2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3" name="Freeform 287"/>
            <p:cNvSpPr>
              <a:spLocks/>
            </p:cNvSpPr>
            <p:nvPr/>
          </p:nvSpPr>
          <p:spPr bwMode="auto">
            <a:xfrm>
              <a:off x="4913294" y="6070316"/>
              <a:ext cx="380359" cy="413434"/>
            </a:xfrm>
            <a:custGeom>
              <a:avLst/>
              <a:gdLst>
                <a:gd name="T0" fmla="*/ 1 w 91"/>
                <a:gd name="T1" fmla="*/ 45 h 93"/>
                <a:gd name="T2" fmla="*/ 37 w 91"/>
                <a:gd name="T3" fmla="*/ 43 h 93"/>
                <a:gd name="T4" fmla="*/ 14 w 91"/>
                <a:gd name="T5" fmla="*/ 12 h 93"/>
                <a:gd name="T6" fmla="*/ 42 w 91"/>
                <a:gd name="T7" fmla="*/ 38 h 93"/>
                <a:gd name="T8" fmla="*/ 46 w 91"/>
                <a:gd name="T9" fmla="*/ 0 h 93"/>
                <a:gd name="T10" fmla="*/ 49 w 91"/>
                <a:gd name="T11" fmla="*/ 37 h 93"/>
                <a:gd name="T12" fmla="*/ 78 w 91"/>
                <a:gd name="T13" fmla="*/ 15 h 93"/>
                <a:gd name="T14" fmla="*/ 54 w 91"/>
                <a:gd name="T15" fmla="*/ 42 h 93"/>
                <a:gd name="T16" fmla="*/ 91 w 91"/>
                <a:gd name="T17" fmla="*/ 48 h 93"/>
                <a:gd name="T18" fmla="*/ 55 w 91"/>
                <a:gd name="T19" fmla="*/ 50 h 93"/>
                <a:gd name="T20" fmla="*/ 77 w 91"/>
                <a:gd name="T21" fmla="*/ 80 h 93"/>
                <a:gd name="T22" fmla="*/ 50 w 91"/>
                <a:gd name="T23" fmla="*/ 55 h 93"/>
                <a:gd name="T24" fmla="*/ 46 w 91"/>
                <a:gd name="T25" fmla="*/ 93 h 93"/>
                <a:gd name="T26" fmla="*/ 43 w 91"/>
                <a:gd name="T27" fmla="*/ 55 h 93"/>
                <a:gd name="T28" fmla="*/ 14 w 91"/>
                <a:gd name="T29" fmla="*/ 78 h 93"/>
                <a:gd name="T30" fmla="*/ 38 w 91"/>
                <a:gd name="T31" fmla="*/ 50 h 93"/>
                <a:gd name="T32" fmla="*/ 1 w 91"/>
                <a:gd name="T33" fmla="*/ 4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3">
                  <a:moveTo>
                    <a:pt x="1" y="45"/>
                  </a:moveTo>
                  <a:cubicBezTo>
                    <a:pt x="0" y="32"/>
                    <a:pt x="23" y="38"/>
                    <a:pt x="37" y="43"/>
                  </a:cubicBezTo>
                  <a:cubicBezTo>
                    <a:pt x="25" y="35"/>
                    <a:pt x="6" y="21"/>
                    <a:pt x="14" y="12"/>
                  </a:cubicBezTo>
                  <a:cubicBezTo>
                    <a:pt x="23" y="3"/>
                    <a:pt x="35" y="24"/>
                    <a:pt x="42" y="38"/>
                  </a:cubicBezTo>
                  <a:cubicBezTo>
                    <a:pt x="38" y="23"/>
                    <a:pt x="34" y="0"/>
                    <a:pt x="46" y="0"/>
                  </a:cubicBezTo>
                  <a:cubicBezTo>
                    <a:pt x="58" y="0"/>
                    <a:pt x="53" y="23"/>
                    <a:pt x="49" y="37"/>
                  </a:cubicBezTo>
                  <a:cubicBezTo>
                    <a:pt x="56" y="25"/>
                    <a:pt x="69" y="6"/>
                    <a:pt x="78" y="15"/>
                  </a:cubicBezTo>
                  <a:cubicBezTo>
                    <a:pt x="87" y="24"/>
                    <a:pt x="67" y="36"/>
                    <a:pt x="54" y="42"/>
                  </a:cubicBezTo>
                  <a:cubicBezTo>
                    <a:pt x="68" y="39"/>
                    <a:pt x="90" y="35"/>
                    <a:pt x="91" y="48"/>
                  </a:cubicBezTo>
                  <a:cubicBezTo>
                    <a:pt x="91" y="61"/>
                    <a:pt x="69" y="55"/>
                    <a:pt x="55" y="50"/>
                  </a:cubicBezTo>
                  <a:cubicBezTo>
                    <a:pt x="67" y="57"/>
                    <a:pt x="86" y="71"/>
                    <a:pt x="77" y="80"/>
                  </a:cubicBezTo>
                  <a:cubicBezTo>
                    <a:pt x="69" y="89"/>
                    <a:pt x="57" y="69"/>
                    <a:pt x="50" y="55"/>
                  </a:cubicBezTo>
                  <a:cubicBezTo>
                    <a:pt x="54" y="69"/>
                    <a:pt x="58" y="93"/>
                    <a:pt x="46" y="93"/>
                  </a:cubicBezTo>
                  <a:cubicBezTo>
                    <a:pt x="33" y="93"/>
                    <a:pt x="38" y="70"/>
                    <a:pt x="43" y="55"/>
                  </a:cubicBezTo>
                  <a:cubicBezTo>
                    <a:pt x="36" y="68"/>
                    <a:pt x="23" y="87"/>
                    <a:pt x="14" y="78"/>
                  </a:cubicBezTo>
                  <a:cubicBezTo>
                    <a:pt x="5" y="69"/>
                    <a:pt x="25" y="57"/>
                    <a:pt x="38" y="50"/>
                  </a:cubicBezTo>
                  <a:cubicBezTo>
                    <a:pt x="24" y="54"/>
                    <a:pt x="1" y="57"/>
                    <a:pt x="1" y="45"/>
                  </a:cubicBezTo>
                  <a:close/>
                </a:path>
              </a:pathLst>
            </a:custGeom>
            <a:solidFill>
              <a:srgbClr val="CD5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4" name="Freeform 288"/>
            <p:cNvSpPr>
              <a:spLocks/>
            </p:cNvSpPr>
            <p:nvPr/>
          </p:nvSpPr>
          <p:spPr bwMode="auto">
            <a:xfrm>
              <a:off x="5064492" y="6235689"/>
              <a:ext cx="87412" cy="96862"/>
            </a:xfrm>
            <a:custGeom>
              <a:avLst/>
              <a:gdLst>
                <a:gd name="T0" fmla="*/ 21 w 21"/>
                <a:gd name="T1" fmla="*/ 11 h 22"/>
                <a:gd name="T2" fmla="*/ 10 w 21"/>
                <a:gd name="T3" fmla="*/ 0 h 22"/>
                <a:gd name="T4" fmla="*/ 0 w 21"/>
                <a:gd name="T5" fmla="*/ 11 h 22"/>
                <a:gd name="T6" fmla="*/ 11 w 21"/>
                <a:gd name="T7" fmla="*/ 22 h 22"/>
                <a:gd name="T8" fmla="*/ 21 w 2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7"/>
                    <a:pt x="2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294"/>
            <p:cNvSpPr>
              <a:spLocks/>
            </p:cNvSpPr>
            <p:nvPr/>
          </p:nvSpPr>
          <p:spPr bwMode="auto">
            <a:xfrm>
              <a:off x="2451589" y="5994717"/>
              <a:ext cx="607157" cy="701656"/>
            </a:xfrm>
            <a:custGeom>
              <a:avLst/>
              <a:gdLst>
                <a:gd name="T0" fmla="*/ 0 w 145"/>
                <a:gd name="T1" fmla="*/ 154 h 158"/>
                <a:gd name="T2" fmla="*/ 1 w 145"/>
                <a:gd name="T3" fmla="*/ 151 h 158"/>
                <a:gd name="T4" fmla="*/ 3 w 145"/>
                <a:gd name="T5" fmla="*/ 143 h 158"/>
                <a:gd name="T6" fmla="*/ 11 w 145"/>
                <a:gd name="T7" fmla="*/ 118 h 158"/>
                <a:gd name="T8" fmla="*/ 26 w 145"/>
                <a:gd name="T9" fmla="*/ 85 h 158"/>
                <a:gd name="T10" fmla="*/ 37 w 145"/>
                <a:gd name="T11" fmla="*/ 67 h 158"/>
                <a:gd name="T12" fmla="*/ 50 w 145"/>
                <a:gd name="T13" fmla="*/ 50 h 158"/>
                <a:gd name="T14" fmla="*/ 57 w 145"/>
                <a:gd name="T15" fmla="*/ 43 h 158"/>
                <a:gd name="T16" fmla="*/ 65 w 145"/>
                <a:gd name="T17" fmla="*/ 35 h 158"/>
                <a:gd name="T18" fmla="*/ 81 w 145"/>
                <a:gd name="T19" fmla="*/ 23 h 158"/>
                <a:gd name="T20" fmla="*/ 89 w 145"/>
                <a:gd name="T21" fmla="*/ 17 h 158"/>
                <a:gd name="T22" fmla="*/ 97 w 145"/>
                <a:gd name="T23" fmla="*/ 13 h 158"/>
                <a:gd name="T24" fmla="*/ 113 w 145"/>
                <a:gd name="T25" fmla="*/ 7 h 158"/>
                <a:gd name="T26" fmla="*/ 120 w 145"/>
                <a:gd name="T27" fmla="*/ 5 h 158"/>
                <a:gd name="T28" fmla="*/ 126 w 145"/>
                <a:gd name="T29" fmla="*/ 3 h 158"/>
                <a:gd name="T30" fmla="*/ 136 w 145"/>
                <a:gd name="T31" fmla="*/ 1 h 158"/>
                <a:gd name="T32" fmla="*/ 145 w 145"/>
                <a:gd name="T33" fmla="*/ 0 h 158"/>
                <a:gd name="T34" fmla="*/ 137 w 145"/>
                <a:gd name="T35" fmla="*/ 3 h 158"/>
                <a:gd name="T36" fmla="*/ 128 w 145"/>
                <a:gd name="T37" fmla="*/ 7 h 158"/>
                <a:gd name="T38" fmla="*/ 122 w 145"/>
                <a:gd name="T39" fmla="*/ 11 h 158"/>
                <a:gd name="T40" fmla="*/ 116 w 145"/>
                <a:gd name="T41" fmla="*/ 14 h 158"/>
                <a:gd name="T42" fmla="*/ 104 w 145"/>
                <a:gd name="T43" fmla="*/ 23 h 158"/>
                <a:gd name="T44" fmla="*/ 98 w 145"/>
                <a:gd name="T45" fmla="*/ 29 h 158"/>
                <a:gd name="T46" fmla="*/ 92 w 145"/>
                <a:gd name="T47" fmla="*/ 35 h 158"/>
                <a:gd name="T48" fmla="*/ 81 w 145"/>
                <a:gd name="T49" fmla="*/ 50 h 158"/>
                <a:gd name="T50" fmla="*/ 76 w 145"/>
                <a:gd name="T51" fmla="*/ 57 h 158"/>
                <a:gd name="T52" fmla="*/ 72 w 145"/>
                <a:gd name="T53" fmla="*/ 65 h 158"/>
                <a:gd name="T54" fmla="*/ 65 w 145"/>
                <a:gd name="T55" fmla="*/ 82 h 158"/>
                <a:gd name="T56" fmla="*/ 60 w 145"/>
                <a:gd name="T57" fmla="*/ 99 h 158"/>
                <a:gd name="T58" fmla="*/ 54 w 145"/>
                <a:gd name="T59" fmla="*/ 129 h 158"/>
                <a:gd name="T60" fmla="*/ 53 w 145"/>
                <a:gd name="T61" fmla="*/ 151 h 158"/>
                <a:gd name="T62" fmla="*/ 53 w 145"/>
                <a:gd name="T63" fmla="*/ 156 h 158"/>
                <a:gd name="T64" fmla="*/ 53 w 145"/>
                <a:gd name="T65" fmla="*/ 158 h 158"/>
                <a:gd name="T66" fmla="*/ 53 w 145"/>
                <a:gd name="T67" fmla="*/ 158 h 158"/>
                <a:gd name="T68" fmla="*/ 0 w 145"/>
                <a:gd name="T69" fmla="*/ 15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58">
                  <a:moveTo>
                    <a:pt x="0" y="154"/>
                  </a:moveTo>
                  <a:cubicBezTo>
                    <a:pt x="0" y="154"/>
                    <a:pt x="1" y="153"/>
                    <a:pt x="1" y="151"/>
                  </a:cubicBezTo>
                  <a:cubicBezTo>
                    <a:pt x="1" y="149"/>
                    <a:pt x="2" y="147"/>
                    <a:pt x="3" y="143"/>
                  </a:cubicBezTo>
                  <a:cubicBezTo>
                    <a:pt x="4" y="137"/>
                    <a:pt x="7" y="128"/>
                    <a:pt x="11" y="118"/>
                  </a:cubicBezTo>
                  <a:cubicBezTo>
                    <a:pt x="15" y="108"/>
                    <a:pt x="20" y="97"/>
                    <a:pt x="26" y="85"/>
                  </a:cubicBezTo>
                  <a:cubicBezTo>
                    <a:pt x="29" y="79"/>
                    <a:pt x="33" y="73"/>
                    <a:pt x="37" y="67"/>
                  </a:cubicBezTo>
                  <a:cubicBezTo>
                    <a:pt x="41" y="62"/>
                    <a:pt x="45" y="56"/>
                    <a:pt x="50" y="50"/>
                  </a:cubicBezTo>
                  <a:cubicBezTo>
                    <a:pt x="52" y="48"/>
                    <a:pt x="55" y="45"/>
                    <a:pt x="57" y="43"/>
                  </a:cubicBezTo>
                  <a:cubicBezTo>
                    <a:pt x="60" y="40"/>
                    <a:pt x="62" y="38"/>
                    <a:pt x="65" y="35"/>
                  </a:cubicBezTo>
                  <a:cubicBezTo>
                    <a:pt x="70" y="31"/>
                    <a:pt x="76" y="26"/>
                    <a:pt x="81" y="23"/>
                  </a:cubicBezTo>
                  <a:cubicBezTo>
                    <a:pt x="84" y="21"/>
                    <a:pt x="86" y="19"/>
                    <a:pt x="89" y="17"/>
                  </a:cubicBezTo>
                  <a:cubicBezTo>
                    <a:pt x="92" y="16"/>
                    <a:pt x="95" y="15"/>
                    <a:pt x="97" y="13"/>
                  </a:cubicBezTo>
                  <a:cubicBezTo>
                    <a:pt x="103" y="11"/>
                    <a:pt x="108" y="8"/>
                    <a:pt x="113" y="7"/>
                  </a:cubicBezTo>
                  <a:cubicBezTo>
                    <a:pt x="115" y="6"/>
                    <a:pt x="117" y="5"/>
                    <a:pt x="120" y="5"/>
                  </a:cubicBezTo>
                  <a:cubicBezTo>
                    <a:pt x="122" y="4"/>
                    <a:pt x="124" y="3"/>
                    <a:pt x="126" y="3"/>
                  </a:cubicBezTo>
                  <a:cubicBezTo>
                    <a:pt x="130" y="2"/>
                    <a:pt x="133" y="1"/>
                    <a:pt x="136" y="1"/>
                  </a:cubicBezTo>
                  <a:cubicBezTo>
                    <a:pt x="142" y="0"/>
                    <a:pt x="145" y="0"/>
                    <a:pt x="145" y="0"/>
                  </a:cubicBezTo>
                  <a:cubicBezTo>
                    <a:pt x="145" y="0"/>
                    <a:pt x="142" y="1"/>
                    <a:pt x="137" y="3"/>
                  </a:cubicBezTo>
                  <a:cubicBezTo>
                    <a:pt x="134" y="4"/>
                    <a:pt x="131" y="6"/>
                    <a:pt x="128" y="7"/>
                  </a:cubicBezTo>
                  <a:cubicBezTo>
                    <a:pt x="126" y="8"/>
                    <a:pt x="124" y="9"/>
                    <a:pt x="122" y="11"/>
                  </a:cubicBezTo>
                  <a:cubicBezTo>
                    <a:pt x="120" y="12"/>
                    <a:pt x="118" y="13"/>
                    <a:pt x="116" y="14"/>
                  </a:cubicBezTo>
                  <a:cubicBezTo>
                    <a:pt x="112" y="17"/>
                    <a:pt x="108" y="20"/>
                    <a:pt x="104" y="23"/>
                  </a:cubicBezTo>
                  <a:cubicBezTo>
                    <a:pt x="102" y="25"/>
                    <a:pt x="100" y="27"/>
                    <a:pt x="98" y="29"/>
                  </a:cubicBezTo>
                  <a:cubicBezTo>
                    <a:pt x="96" y="31"/>
                    <a:pt x="94" y="33"/>
                    <a:pt x="92" y="35"/>
                  </a:cubicBezTo>
                  <a:cubicBezTo>
                    <a:pt x="88" y="40"/>
                    <a:pt x="84" y="44"/>
                    <a:pt x="81" y="50"/>
                  </a:cubicBezTo>
                  <a:cubicBezTo>
                    <a:pt x="79" y="52"/>
                    <a:pt x="78" y="55"/>
                    <a:pt x="76" y="57"/>
                  </a:cubicBezTo>
                  <a:cubicBezTo>
                    <a:pt x="75" y="60"/>
                    <a:pt x="73" y="63"/>
                    <a:pt x="72" y="65"/>
                  </a:cubicBezTo>
                  <a:cubicBezTo>
                    <a:pt x="69" y="71"/>
                    <a:pt x="67" y="76"/>
                    <a:pt x="65" y="82"/>
                  </a:cubicBezTo>
                  <a:cubicBezTo>
                    <a:pt x="63" y="88"/>
                    <a:pt x="61" y="93"/>
                    <a:pt x="60" y="99"/>
                  </a:cubicBezTo>
                  <a:cubicBezTo>
                    <a:pt x="57" y="110"/>
                    <a:pt x="55" y="120"/>
                    <a:pt x="54" y="129"/>
                  </a:cubicBezTo>
                  <a:cubicBezTo>
                    <a:pt x="53" y="138"/>
                    <a:pt x="53" y="146"/>
                    <a:pt x="53" y="151"/>
                  </a:cubicBezTo>
                  <a:cubicBezTo>
                    <a:pt x="53" y="153"/>
                    <a:pt x="53" y="155"/>
                    <a:pt x="53" y="156"/>
                  </a:cubicBezTo>
                  <a:cubicBezTo>
                    <a:pt x="53" y="157"/>
                    <a:pt x="53" y="157"/>
                    <a:pt x="53" y="158"/>
                  </a:cubicBezTo>
                  <a:cubicBezTo>
                    <a:pt x="53" y="158"/>
                    <a:pt x="53" y="158"/>
                    <a:pt x="53" y="158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295"/>
            <p:cNvSpPr>
              <a:spLocks/>
            </p:cNvSpPr>
            <p:nvPr/>
          </p:nvSpPr>
          <p:spPr bwMode="auto">
            <a:xfrm>
              <a:off x="2120842" y="5994717"/>
              <a:ext cx="607157" cy="701656"/>
            </a:xfrm>
            <a:custGeom>
              <a:avLst/>
              <a:gdLst>
                <a:gd name="T0" fmla="*/ 92 w 145"/>
                <a:gd name="T1" fmla="*/ 158 h 158"/>
                <a:gd name="T2" fmla="*/ 93 w 145"/>
                <a:gd name="T3" fmla="*/ 158 h 158"/>
                <a:gd name="T4" fmla="*/ 93 w 145"/>
                <a:gd name="T5" fmla="*/ 156 h 158"/>
                <a:gd name="T6" fmla="*/ 93 w 145"/>
                <a:gd name="T7" fmla="*/ 151 h 158"/>
                <a:gd name="T8" fmla="*/ 92 w 145"/>
                <a:gd name="T9" fmla="*/ 129 h 158"/>
                <a:gd name="T10" fmla="*/ 86 w 145"/>
                <a:gd name="T11" fmla="*/ 99 h 158"/>
                <a:gd name="T12" fmla="*/ 81 w 145"/>
                <a:gd name="T13" fmla="*/ 82 h 158"/>
                <a:gd name="T14" fmla="*/ 74 w 145"/>
                <a:gd name="T15" fmla="*/ 65 h 158"/>
                <a:gd name="T16" fmla="*/ 69 w 145"/>
                <a:gd name="T17" fmla="*/ 57 h 158"/>
                <a:gd name="T18" fmla="*/ 65 w 145"/>
                <a:gd name="T19" fmla="*/ 50 h 158"/>
                <a:gd name="T20" fmla="*/ 54 w 145"/>
                <a:gd name="T21" fmla="*/ 35 h 158"/>
                <a:gd name="T22" fmla="*/ 48 w 145"/>
                <a:gd name="T23" fmla="*/ 29 h 158"/>
                <a:gd name="T24" fmla="*/ 42 w 145"/>
                <a:gd name="T25" fmla="*/ 23 h 158"/>
                <a:gd name="T26" fmla="*/ 30 w 145"/>
                <a:gd name="T27" fmla="*/ 14 h 158"/>
                <a:gd name="T28" fmla="*/ 24 w 145"/>
                <a:gd name="T29" fmla="*/ 11 h 158"/>
                <a:gd name="T30" fmla="*/ 18 w 145"/>
                <a:gd name="T31" fmla="*/ 7 h 158"/>
                <a:gd name="T32" fmla="*/ 9 w 145"/>
                <a:gd name="T33" fmla="*/ 3 h 158"/>
                <a:gd name="T34" fmla="*/ 0 w 145"/>
                <a:gd name="T35" fmla="*/ 0 h 158"/>
                <a:gd name="T36" fmla="*/ 10 w 145"/>
                <a:gd name="T37" fmla="*/ 1 h 158"/>
                <a:gd name="T38" fmla="*/ 20 w 145"/>
                <a:gd name="T39" fmla="*/ 3 h 158"/>
                <a:gd name="T40" fmla="*/ 26 w 145"/>
                <a:gd name="T41" fmla="*/ 5 h 158"/>
                <a:gd name="T42" fmla="*/ 33 w 145"/>
                <a:gd name="T43" fmla="*/ 7 h 158"/>
                <a:gd name="T44" fmla="*/ 49 w 145"/>
                <a:gd name="T45" fmla="*/ 13 h 158"/>
                <a:gd name="T46" fmla="*/ 57 w 145"/>
                <a:gd name="T47" fmla="*/ 17 h 158"/>
                <a:gd name="T48" fmla="*/ 65 w 145"/>
                <a:gd name="T49" fmla="*/ 23 h 158"/>
                <a:gd name="T50" fmla="*/ 81 w 145"/>
                <a:gd name="T51" fmla="*/ 35 h 158"/>
                <a:gd name="T52" fmla="*/ 88 w 145"/>
                <a:gd name="T53" fmla="*/ 43 h 158"/>
                <a:gd name="T54" fmla="*/ 96 w 145"/>
                <a:gd name="T55" fmla="*/ 50 h 158"/>
                <a:gd name="T56" fmla="*/ 109 w 145"/>
                <a:gd name="T57" fmla="*/ 67 h 158"/>
                <a:gd name="T58" fmla="*/ 120 w 145"/>
                <a:gd name="T59" fmla="*/ 85 h 158"/>
                <a:gd name="T60" fmla="*/ 135 w 145"/>
                <a:gd name="T61" fmla="*/ 118 h 158"/>
                <a:gd name="T62" fmla="*/ 143 w 145"/>
                <a:gd name="T63" fmla="*/ 143 h 158"/>
                <a:gd name="T64" fmla="*/ 145 w 145"/>
                <a:gd name="T65" fmla="*/ 151 h 158"/>
                <a:gd name="T66" fmla="*/ 145 w 145"/>
                <a:gd name="T67" fmla="*/ 154 h 158"/>
                <a:gd name="T68" fmla="*/ 92 w 145"/>
                <a:gd name="T6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58">
                  <a:moveTo>
                    <a:pt x="92" y="158"/>
                  </a:moveTo>
                  <a:cubicBezTo>
                    <a:pt x="93" y="158"/>
                    <a:pt x="93" y="158"/>
                    <a:pt x="93" y="158"/>
                  </a:cubicBezTo>
                  <a:cubicBezTo>
                    <a:pt x="93" y="157"/>
                    <a:pt x="93" y="157"/>
                    <a:pt x="93" y="156"/>
                  </a:cubicBezTo>
                  <a:cubicBezTo>
                    <a:pt x="93" y="155"/>
                    <a:pt x="93" y="153"/>
                    <a:pt x="93" y="151"/>
                  </a:cubicBezTo>
                  <a:cubicBezTo>
                    <a:pt x="93" y="146"/>
                    <a:pt x="93" y="138"/>
                    <a:pt x="92" y="129"/>
                  </a:cubicBezTo>
                  <a:cubicBezTo>
                    <a:pt x="91" y="120"/>
                    <a:pt x="89" y="110"/>
                    <a:pt x="86" y="99"/>
                  </a:cubicBezTo>
                  <a:cubicBezTo>
                    <a:pt x="85" y="93"/>
                    <a:pt x="83" y="88"/>
                    <a:pt x="81" y="82"/>
                  </a:cubicBezTo>
                  <a:cubicBezTo>
                    <a:pt x="79" y="76"/>
                    <a:pt x="76" y="71"/>
                    <a:pt x="74" y="65"/>
                  </a:cubicBezTo>
                  <a:cubicBezTo>
                    <a:pt x="72" y="63"/>
                    <a:pt x="71" y="60"/>
                    <a:pt x="69" y="57"/>
                  </a:cubicBezTo>
                  <a:cubicBezTo>
                    <a:pt x="68" y="55"/>
                    <a:pt x="66" y="52"/>
                    <a:pt x="65" y="50"/>
                  </a:cubicBezTo>
                  <a:cubicBezTo>
                    <a:pt x="61" y="44"/>
                    <a:pt x="58" y="40"/>
                    <a:pt x="54" y="35"/>
                  </a:cubicBezTo>
                  <a:cubicBezTo>
                    <a:pt x="52" y="33"/>
                    <a:pt x="50" y="31"/>
                    <a:pt x="48" y="29"/>
                  </a:cubicBezTo>
                  <a:cubicBezTo>
                    <a:pt x="46" y="27"/>
                    <a:pt x="44" y="25"/>
                    <a:pt x="42" y="23"/>
                  </a:cubicBezTo>
                  <a:cubicBezTo>
                    <a:pt x="38" y="20"/>
                    <a:pt x="34" y="17"/>
                    <a:pt x="30" y="14"/>
                  </a:cubicBezTo>
                  <a:cubicBezTo>
                    <a:pt x="28" y="13"/>
                    <a:pt x="26" y="12"/>
                    <a:pt x="24" y="11"/>
                  </a:cubicBezTo>
                  <a:cubicBezTo>
                    <a:pt x="22" y="9"/>
                    <a:pt x="20" y="8"/>
                    <a:pt x="18" y="7"/>
                  </a:cubicBezTo>
                  <a:cubicBezTo>
                    <a:pt x="15" y="6"/>
                    <a:pt x="12" y="4"/>
                    <a:pt x="9" y="3"/>
                  </a:cubicBezTo>
                  <a:cubicBezTo>
                    <a:pt x="4" y="1"/>
                    <a:pt x="0" y="0"/>
                    <a:pt x="0" y="0"/>
                  </a:cubicBezTo>
                  <a:cubicBezTo>
                    <a:pt x="0" y="0"/>
                    <a:pt x="4" y="0"/>
                    <a:pt x="10" y="1"/>
                  </a:cubicBezTo>
                  <a:cubicBezTo>
                    <a:pt x="12" y="1"/>
                    <a:pt x="16" y="2"/>
                    <a:pt x="20" y="3"/>
                  </a:cubicBezTo>
                  <a:cubicBezTo>
                    <a:pt x="22" y="3"/>
                    <a:pt x="24" y="4"/>
                    <a:pt x="26" y="5"/>
                  </a:cubicBezTo>
                  <a:cubicBezTo>
                    <a:pt x="28" y="5"/>
                    <a:pt x="31" y="6"/>
                    <a:pt x="33" y="7"/>
                  </a:cubicBezTo>
                  <a:cubicBezTo>
                    <a:pt x="38" y="8"/>
                    <a:pt x="43" y="11"/>
                    <a:pt x="49" y="13"/>
                  </a:cubicBezTo>
                  <a:cubicBezTo>
                    <a:pt x="51" y="15"/>
                    <a:pt x="54" y="16"/>
                    <a:pt x="57" y="17"/>
                  </a:cubicBezTo>
                  <a:cubicBezTo>
                    <a:pt x="59" y="19"/>
                    <a:pt x="62" y="21"/>
                    <a:pt x="65" y="23"/>
                  </a:cubicBezTo>
                  <a:cubicBezTo>
                    <a:pt x="70" y="26"/>
                    <a:pt x="76" y="31"/>
                    <a:pt x="81" y="35"/>
                  </a:cubicBezTo>
                  <a:cubicBezTo>
                    <a:pt x="83" y="38"/>
                    <a:pt x="86" y="40"/>
                    <a:pt x="88" y="43"/>
                  </a:cubicBezTo>
                  <a:cubicBezTo>
                    <a:pt x="91" y="45"/>
                    <a:pt x="93" y="48"/>
                    <a:pt x="96" y="50"/>
                  </a:cubicBezTo>
                  <a:cubicBezTo>
                    <a:pt x="100" y="56"/>
                    <a:pt x="105" y="62"/>
                    <a:pt x="109" y="67"/>
                  </a:cubicBezTo>
                  <a:cubicBezTo>
                    <a:pt x="113" y="73"/>
                    <a:pt x="116" y="79"/>
                    <a:pt x="120" y="85"/>
                  </a:cubicBezTo>
                  <a:cubicBezTo>
                    <a:pt x="126" y="97"/>
                    <a:pt x="131" y="108"/>
                    <a:pt x="135" y="118"/>
                  </a:cubicBezTo>
                  <a:cubicBezTo>
                    <a:pt x="139" y="128"/>
                    <a:pt x="141" y="137"/>
                    <a:pt x="143" y="143"/>
                  </a:cubicBezTo>
                  <a:cubicBezTo>
                    <a:pt x="144" y="147"/>
                    <a:pt x="144" y="149"/>
                    <a:pt x="145" y="151"/>
                  </a:cubicBezTo>
                  <a:cubicBezTo>
                    <a:pt x="145" y="153"/>
                    <a:pt x="145" y="154"/>
                    <a:pt x="145" y="154"/>
                  </a:cubicBezTo>
                  <a:lnTo>
                    <a:pt x="92" y="158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2" name="Freeform 296"/>
            <p:cNvSpPr>
              <a:spLocks/>
            </p:cNvSpPr>
            <p:nvPr/>
          </p:nvSpPr>
          <p:spPr bwMode="auto">
            <a:xfrm>
              <a:off x="2479939" y="6297114"/>
              <a:ext cx="621332" cy="399259"/>
            </a:xfrm>
            <a:custGeom>
              <a:avLst/>
              <a:gdLst>
                <a:gd name="T0" fmla="*/ 0 w 148"/>
                <a:gd name="T1" fmla="*/ 81 h 90"/>
                <a:gd name="T2" fmla="*/ 0 w 148"/>
                <a:gd name="T3" fmla="*/ 81 h 90"/>
                <a:gd name="T4" fmla="*/ 1 w 148"/>
                <a:gd name="T5" fmla="*/ 79 h 90"/>
                <a:gd name="T6" fmla="*/ 2 w 148"/>
                <a:gd name="T7" fmla="*/ 76 h 90"/>
                <a:gd name="T8" fmla="*/ 3 w 148"/>
                <a:gd name="T9" fmla="*/ 72 h 90"/>
                <a:gd name="T10" fmla="*/ 8 w 148"/>
                <a:gd name="T11" fmla="*/ 63 h 90"/>
                <a:gd name="T12" fmla="*/ 14 w 148"/>
                <a:gd name="T13" fmla="*/ 52 h 90"/>
                <a:gd name="T14" fmla="*/ 23 w 148"/>
                <a:gd name="T15" fmla="*/ 41 h 90"/>
                <a:gd name="T16" fmla="*/ 35 w 148"/>
                <a:gd name="T17" fmla="*/ 29 h 90"/>
                <a:gd name="T18" fmla="*/ 42 w 148"/>
                <a:gd name="T19" fmla="*/ 24 h 90"/>
                <a:gd name="T20" fmla="*/ 49 w 148"/>
                <a:gd name="T21" fmla="*/ 19 h 90"/>
                <a:gd name="T22" fmla="*/ 52 w 148"/>
                <a:gd name="T23" fmla="*/ 17 h 90"/>
                <a:gd name="T24" fmla="*/ 56 w 148"/>
                <a:gd name="T25" fmla="*/ 15 h 90"/>
                <a:gd name="T26" fmla="*/ 64 w 148"/>
                <a:gd name="T27" fmla="*/ 11 h 90"/>
                <a:gd name="T28" fmla="*/ 80 w 148"/>
                <a:gd name="T29" fmla="*/ 5 h 90"/>
                <a:gd name="T30" fmla="*/ 95 w 148"/>
                <a:gd name="T31" fmla="*/ 2 h 90"/>
                <a:gd name="T32" fmla="*/ 109 w 148"/>
                <a:gd name="T33" fmla="*/ 0 h 90"/>
                <a:gd name="T34" fmla="*/ 122 w 148"/>
                <a:gd name="T35" fmla="*/ 0 h 90"/>
                <a:gd name="T36" fmla="*/ 128 w 148"/>
                <a:gd name="T37" fmla="*/ 0 h 90"/>
                <a:gd name="T38" fmla="*/ 133 w 148"/>
                <a:gd name="T39" fmla="*/ 1 h 90"/>
                <a:gd name="T40" fmla="*/ 141 w 148"/>
                <a:gd name="T41" fmla="*/ 2 h 90"/>
                <a:gd name="T42" fmla="*/ 148 w 148"/>
                <a:gd name="T43" fmla="*/ 3 h 90"/>
                <a:gd name="T44" fmla="*/ 141 w 148"/>
                <a:gd name="T45" fmla="*/ 4 h 90"/>
                <a:gd name="T46" fmla="*/ 133 w 148"/>
                <a:gd name="T47" fmla="*/ 6 h 90"/>
                <a:gd name="T48" fmla="*/ 128 w 148"/>
                <a:gd name="T49" fmla="*/ 7 h 90"/>
                <a:gd name="T50" fmla="*/ 123 w 148"/>
                <a:gd name="T51" fmla="*/ 8 h 90"/>
                <a:gd name="T52" fmla="*/ 112 w 148"/>
                <a:gd name="T53" fmla="*/ 12 h 90"/>
                <a:gd name="T54" fmla="*/ 100 w 148"/>
                <a:gd name="T55" fmla="*/ 18 h 90"/>
                <a:gd name="T56" fmla="*/ 89 w 148"/>
                <a:gd name="T57" fmla="*/ 25 h 90"/>
                <a:gd name="T58" fmla="*/ 78 w 148"/>
                <a:gd name="T59" fmla="*/ 33 h 90"/>
                <a:gd name="T60" fmla="*/ 73 w 148"/>
                <a:gd name="T61" fmla="*/ 38 h 90"/>
                <a:gd name="T62" fmla="*/ 71 w 148"/>
                <a:gd name="T63" fmla="*/ 40 h 90"/>
                <a:gd name="T64" fmla="*/ 69 w 148"/>
                <a:gd name="T65" fmla="*/ 43 h 90"/>
                <a:gd name="T66" fmla="*/ 66 w 148"/>
                <a:gd name="T67" fmla="*/ 48 h 90"/>
                <a:gd name="T68" fmla="*/ 62 w 148"/>
                <a:gd name="T69" fmla="*/ 53 h 90"/>
                <a:gd name="T70" fmla="*/ 57 w 148"/>
                <a:gd name="T71" fmla="*/ 63 h 90"/>
                <a:gd name="T72" fmla="*/ 54 w 148"/>
                <a:gd name="T73" fmla="*/ 72 h 90"/>
                <a:gd name="T74" fmla="*/ 53 w 148"/>
                <a:gd name="T75" fmla="*/ 80 h 90"/>
                <a:gd name="T76" fmla="*/ 52 w 148"/>
                <a:gd name="T77" fmla="*/ 86 h 90"/>
                <a:gd name="T78" fmla="*/ 52 w 148"/>
                <a:gd name="T79" fmla="*/ 88 h 90"/>
                <a:gd name="T80" fmla="*/ 52 w 148"/>
                <a:gd name="T81" fmla="*/ 89 h 90"/>
                <a:gd name="T82" fmla="*/ 52 w 148"/>
                <a:gd name="T83" fmla="*/ 89 h 90"/>
                <a:gd name="T84" fmla="*/ 52 w 148"/>
                <a:gd name="T85" fmla="*/ 90 h 90"/>
                <a:gd name="T86" fmla="*/ 52 w 148"/>
                <a:gd name="T87" fmla="*/ 90 h 90"/>
                <a:gd name="T88" fmla="*/ 0 w 148"/>
                <a:gd name="T89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8" h="90">
                  <a:moveTo>
                    <a:pt x="0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80"/>
                    <a:pt x="1" y="79"/>
                  </a:cubicBezTo>
                  <a:cubicBezTo>
                    <a:pt x="1" y="78"/>
                    <a:pt x="1" y="77"/>
                    <a:pt x="2" y="76"/>
                  </a:cubicBezTo>
                  <a:cubicBezTo>
                    <a:pt x="2" y="75"/>
                    <a:pt x="3" y="73"/>
                    <a:pt x="3" y="72"/>
                  </a:cubicBezTo>
                  <a:cubicBezTo>
                    <a:pt x="4" y="69"/>
                    <a:pt x="6" y="66"/>
                    <a:pt x="8" y="63"/>
                  </a:cubicBezTo>
                  <a:cubicBezTo>
                    <a:pt x="10" y="60"/>
                    <a:pt x="12" y="56"/>
                    <a:pt x="14" y="52"/>
                  </a:cubicBezTo>
                  <a:cubicBezTo>
                    <a:pt x="17" y="48"/>
                    <a:pt x="20" y="45"/>
                    <a:pt x="23" y="41"/>
                  </a:cubicBezTo>
                  <a:cubicBezTo>
                    <a:pt x="27" y="37"/>
                    <a:pt x="31" y="33"/>
                    <a:pt x="35" y="29"/>
                  </a:cubicBezTo>
                  <a:cubicBezTo>
                    <a:pt x="37" y="27"/>
                    <a:pt x="39" y="26"/>
                    <a:pt x="42" y="24"/>
                  </a:cubicBezTo>
                  <a:cubicBezTo>
                    <a:pt x="44" y="22"/>
                    <a:pt x="46" y="21"/>
                    <a:pt x="49" y="19"/>
                  </a:cubicBezTo>
                  <a:cubicBezTo>
                    <a:pt x="50" y="18"/>
                    <a:pt x="51" y="17"/>
                    <a:pt x="52" y="17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9" y="9"/>
                    <a:pt x="74" y="7"/>
                    <a:pt x="80" y="5"/>
                  </a:cubicBezTo>
                  <a:cubicBezTo>
                    <a:pt x="85" y="4"/>
                    <a:pt x="90" y="2"/>
                    <a:pt x="95" y="2"/>
                  </a:cubicBezTo>
                  <a:cubicBezTo>
                    <a:pt x="100" y="1"/>
                    <a:pt x="105" y="1"/>
                    <a:pt x="109" y="0"/>
                  </a:cubicBezTo>
                  <a:cubicBezTo>
                    <a:pt x="114" y="0"/>
                    <a:pt x="118" y="0"/>
                    <a:pt x="122" y="0"/>
                  </a:cubicBezTo>
                  <a:cubicBezTo>
                    <a:pt x="124" y="0"/>
                    <a:pt x="126" y="0"/>
                    <a:pt x="128" y="0"/>
                  </a:cubicBezTo>
                  <a:cubicBezTo>
                    <a:pt x="130" y="0"/>
                    <a:pt x="131" y="1"/>
                    <a:pt x="133" y="1"/>
                  </a:cubicBezTo>
                  <a:cubicBezTo>
                    <a:pt x="136" y="1"/>
                    <a:pt x="139" y="1"/>
                    <a:pt x="141" y="2"/>
                  </a:cubicBezTo>
                  <a:cubicBezTo>
                    <a:pt x="145" y="2"/>
                    <a:pt x="148" y="3"/>
                    <a:pt x="148" y="3"/>
                  </a:cubicBezTo>
                  <a:cubicBezTo>
                    <a:pt x="148" y="3"/>
                    <a:pt x="145" y="3"/>
                    <a:pt x="141" y="4"/>
                  </a:cubicBezTo>
                  <a:cubicBezTo>
                    <a:pt x="139" y="4"/>
                    <a:pt x="136" y="5"/>
                    <a:pt x="133" y="6"/>
                  </a:cubicBezTo>
                  <a:cubicBezTo>
                    <a:pt x="132" y="6"/>
                    <a:pt x="130" y="6"/>
                    <a:pt x="128" y="7"/>
                  </a:cubicBezTo>
                  <a:cubicBezTo>
                    <a:pt x="127" y="7"/>
                    <a:pt x="125" y="8"/>
                    <a:pt x="123" y="8"/>
                  </a:cubicBezTo>
                  <a:cubicBezTo>
                    <a:pt x="120" y="10"/>
                    <a:pt x="116" y="11"/>
                    <a:pt x="112" y="12"/>
                  </a:cubicBezTo>
                  <a:cubicBezTo>
                    <a:pt x="108" y="14"/>
                    <a:pt x="104" y="16"/>
                    <a:pt x="100" y="18"/>
                  </a:cubicBezTo>
                  <a:cubicBezTo>
                    <a:pt x="96" y="20"/>
                    <a:pt x="93" y="22"/>
                    <a:pt x="89" y="25"/>
                  </a:cubicBezTo>
                  <a:cubicBezTo>
                    <a:pt x="85" y="27"/>
                    <a:pt x="82" y="30"/>
                    <a:pt x="78" y="33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1"/>
                    <a:pt x="70" y="42"/>
                    <a:pt x="69" y="43"/>
                  </a:cubicBezTo>
                  <a:cubicBezTo>
                    <a:pt x="68" y="45"/>
                    <a:pt x="67" y="46"/>
                    <a:pt x="66" y="48"/>
                  </a:cubicBezTo>
                  <a:cubicBezTo>
                    <a:pt x="64" y="50"/>
                    <a:pt x="63" y="51"/>
                    <a:pt x="62" y="53"/>
                  </a:cubicBezTo>
                  <a:cubicBezTo>
                    <a:pt x="60" y="56"/>
                    <a:pt x="59" y="60"/>
                    <a:pt x="57" y="63"/>
                  </a:cubicBezTo>
                  <a:cubicBezTo>
                    <a:pt x="56" y="66"/>
                    <a:pt x="55" y="69"/>
                    <a:pt x="54" y="72"/>
                  </a:cubicBezTo>
                  <a:cubicBezTo>
                    <a:pt x="54" y="75"/>
                    <a:pt x="53" y="78"/>
                    <a:pt x="53" y="80"/>
                  </a:cubicBezTo>
                  <a:cubicBezTo>
                    <a:pt x="52" y="83"/>
                    <a:pt x="52" y="85"/>
                    <a:pt x="52" y="86"/>
                  </a:cubicBezTo>
                  <a:cubicBezTo>
                    <a:pt x="52" y="87"/>
                    <a:pt x="52" y="88"/>
                    <a:pt x="52" y="88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3" name="Freeform 297"/>
            <p:cNvSpPr>
              <a:spLocks/>
            </p:cNvSpPr>
            <p:nvPr/>
          </p:nvSpPr>
          <p:spPr bwMode="auto">
            <a:xfrm>
              <a:off x="2061780" y="6297114"/>
              <a:ext cx="618970" cy="399259"/>
            </a:xfrm>
            <a:custGeom>
              <a:avLst/>
              <a:gdLst>
                <a:gd name="T0" fmla="*/ 96 w 148"/>
                <a:gd name="T1" fmla="*/ 90 h 90"/>
                <a:gd name="T2" fmla="*/ 96 w 148"/>
                <a:gd name="T3" fmla="*/ 90 h 90"/>
                <a:gd name="T4" fmla="*/ 96 w 148"/>
                <a:gd name="T5" fmla="*/ 89 h 90"/>
                <a:gd name="T6" fmla="*/ 96 w 148"/>
                <a:gd name="T7" fmla="*/ 89 h 90"/>
                <a:gd name="T8" fmla="*/ 96 w 148"/>
                <a:gd name="T9" fmla="*/ 88 h 90"/>
                <a:gd name="T10" fmla="*/ 96 w 148"/>
                <a:gd name="T11" fmla="*/ 86 h 90"/>
                <a:gd name="T12" fmla="*/ 95 w 148"/>
                <a:gd name="T13" fmla="*/ 80 h 90"/>
                <a:gd name="T14" fmla="*/ 94 w 148"/>
                <a:gd name="T15" fmla="*/ 72 h 90"/>
                <a:gd name="T16" fmla="*/ 91 w 148"/>
                <a:gd name="T17" fmla="*/ 63 h 90"/>
                <a:gd name="T18" fmla="*/ 86 w 148"/>
                <a:gd name="T19" fmla="*/ 53 h 90"/>
                <a:gd name="T20" fmla="*/ 83 w 148"/>
                <a:gd name="T21" fmla="*/ 48 h 90"/>
                <a:gd name="T22" fmla="*/ 79 w 148"/>
                <a:gd name="T23" fmla="*/ 43 h 90"/>
                <a:gd name="T24" fmla="*/ 77 w 148"/>
                <a:gd name="T25" fmla="*/ 40 h 90"/>
                <a:gd name="T26" fmla="*/ 75 w 148"/>
                <a:gd name="T27" fmla="*/ 38 h 90"/>
                <a:gd name="T28" fmla="*/ 70 w 148"/>
                <a:gd name="T29" fmla="*/ 33 h 90"/>
                <a:gd name="T30" fmla="*/ 59 w 148"/>
                <a:gd name="T31" fmla="*/ 25 h 90"/>
                <a:gd name="T32" fmla="*/ 48 w 148"/>
                <a:gd name="T33" fmla="*/ 18 h 90"/>
                <a:gd name="T34" fmla="*/ 36 w 148"/>
                <a:gd name="T35" fmla="*/ 12 h 90"/>
                <a:gd name="T36" fmla="*/ 25 w 148"/>
                <a:gd name="T37" fmla="*/ 8 h 90"/>
                <a:gd name="T38" fmla="*/ 20 w 148"/>
                <a:gd name="T39" fmla="*/ 7 h 90"/>
                <a:gd name="T40" fmla="*/ 15 w 148"/>
                <a:gd name="T41" fmla="*/ 6 h 90"/>
                <a:gd name="T42" fmla="*/ 7 w 148"/>
                <a:gd name="T43" fmla="*/ 4 h 90"/>
                <a:gd name="T44" fmla="*/ 0 w 148"/>
                <a:gd name="T45" fmla="*/ 3 h 90"/>
                <a:gd name="T46" fmla="*/ 7 w 148"/>
                <a:gd name="T47" fmla="*/ 2 h 90"/>
                <a:gd name="T48" fmla="*/ 15 w 148"/>
                <a:gd name="T49" fmla="*/ 1 h 90"/>
                <a:gd name="T50" fmla="*/ 20 w 148"/>
                <a:gd name="T51" fmla="*/ 0 h 90"/>
                <a:gd name="T52" fmla="*/ 26 w 148"/>
                <a:gd name="T53" fmla="*/ 0 h 90"/>
                <a:gd name="T54" fmla="*/ 39 w 148"/>
                <a:gd name="T55" fmla="*/ 0 h 90"/>
                <a:gd name="T56" fmla="*/ 53 w 148"/>
                <a:gd name="T57" fmla="*/ 2 h 90"/>
                <a:gd name="T58" fmla="*/ 68 w 148"/>
                <a:gd name="T59" fmla="*/ 5 h 90"/>
                <a:gd name="T60" fmla="*/ 84 w 148"/>
                <a:gd name="T61" fmla="*/ 11 h 90"/>
                <a:gd name="T62" fmla="*/ 92 w 148"/>
                <a:gd name="T63" fmla="*/ 15 h 90"/>
                <a:gd name="T64" fmla="*/ 96 w 148"/>
                <a:gd name="T65" fmla="*/ 17 h 90"/>
                <a:gd name="T66" fmla="*/ 99 w 148"/>
                <a:gd name="T67" fmla="*/ 19 h 90"/>
                <a:gd name="T68" fmla="*/ 106 w 148"/>
                <a:gd name="T69" fmla="*/ 24 h 90"/>
                <a:gd name="T70" fmla="*/ 113 w 148"/>
                <a:gd name="T71" fmla="*/ 29 h 90"/>
                <a:gd name="T72" fmla="*/ 125 w 148"/>
                <a:gd name="T73" fmla="*/ 41 h 90"/>
                <a:gd name="T74" fmla="*/ 134 w 148"/>
                <a:gd name="T75" fmla="*/ 52 h 90"/>
                <a:gd name="T76" fmla="*/ 140 w 148"/>
                <a:gd name="T77" fmla="*/ 63 h 90"/>
                <a:gd name="T78" fmla="*/ 145 w 148"/>
                <a:gd name="T79" fmla="*/ 72 h 90"/>
                <a:gd name="T80" fmla="*/ 146 w 148"/>
                <a:gd name="T81" fmla="*/ 76 h 90"/>
                <a:gd name="T82" fmla="*/ 147 w 148"/>
                <a:gd name="T83" fmla="*/ 79 h 90"/>
                <a:gd name="T84" fmla="*/ 148 w 148"/>
                <a:gd name="T85" fmla="*/ 81 h 90"/>
                <a:gd name="T86" fmla="*/ 148 w 148"/>
                <a:gd name="T87" fmla="*/ 81 h 90"/>
                <a:gd name="T88" fmla="*/ 96 w 148"/>
                <a:gd name="T8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8" h="90">
                  <a:moveTo>
                    <a:pt x="96" y="90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6" y="89"/>
                    <a:pt x="96" y="89"/>
                    <a:pt x="96" y="88"/>
                  </a:cubicBezTo>
                  <a:cubicBezTo>
                    <a:pt x="96" y="88"/>
                    <a:pt x="96" y="87"/>
                    <a:pt x="96" y="86"/>
                  </a:cubicBezTo>
                  <a:cubicBezTo>
                    <a:pt x="96" y="85"/>
                    <a:pt x="96" y="83"/>
                    <a:pt x="95" y="80"/>
                  </a:cubicBezTo>
                  <a:cubicBezTo>
                    <a:pt x="95" y="78"/>
                    <a:pt x="95" y="75"/>
                    <a:pt x="94" y="72"/>
                  </a:cubicBezTo>
                  <a:cubicBezTo>
                    <a:pt x="93" y="69"/>
                    <a:pt x="92" y="66"/>
                    <a:pt x="91" y="63"/>
                  </a:cubicBezTo>
                  <a:cubicBezTo>
                    <a:pt x="89" y="60"/>
                    <a:pt x="88" y="56"/>
                    <a:pt x="86" y="53"/>
                  </a:cubicBezTo>
                  <a:cubicBezTo>
                    <a:pt x="85" y="51"/>
                    <a:pt x="84" y="50"/>
                    <a:pt x="83" y="48"/>
                  </a:cubicBezTo>
                  <a:cubicBezTo>
                    <a:pt x="81" y="46"/>
                    <a:pt x="80" y="45"/>
                    <a:pt x="79" y="43"/>
                  </a:cubicBezTo>
                  <a:cubicBezTo>
                    <a:pt x="78" y="42"/>
                    <a:pt x="78" y="41"/>
                    <a:pt x="77" y="40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7" y="30"/>
                    <a:pt x="63" y="27"/>
                    <a:pt x="59" y="25"/>
                  </a:cubicBezTo>
                  <a:cubicBezTo>
                    <a:pt x="56" y="22"/>
                    <a:pt x="52" y="20"/>
                    <a:pt x="48" y="18"/>
                  </a:cubicBezTo>
                  <a:cubicBezTo>
                    <a:pt x="44" y="16"/>
                    <a:pt x="40" y="14"/>
                    <a:pt x="36" y="12"/>
                  </a:cubicBezTo>
                  <a:cubicBezTo>
                    <a:pt x="32" y="11"/>
                    <a:pt x="28" y="10"/>
                    <a:pt x="25" y="8"/>
                  </a:cubicBezTo>
                  <a:cubicBezTo>
                    <a:pt x="23" y="8"/>
                    <a:pt x="21" y="7"/>
                    <a:pt x="20" y="7"/>
                  </a:cubicBezTo>
                  <a:cubicBezTo>
                    <a:pt x="18" y="6"/>
                    <a:pt x="16" y="6"/>
                    <a:pt x="15" y="6"/>
                  </a:cubicBezTo>
                  <a:cubicBezTo>
                    <a:pt x="12" y="5"/>
                    <a:pt x="9" y="4"/>
                    <a:pt x="7" y="4"/>
                  </a:cubicBezTo>
                  <a:cubicBezTo>
                    <a:pt x="3" y="3"/>
                    <a:pt x="0" y="3"/>
                    <a:pt x="0" y="3"/>
                  </a:cubicBezTo>
                  <a:cubicBezTo>
                    <a:pt x="0" y="3"/>
                    <a:pt x="3" y="2"/>
                    <a:pt x="7" y="2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17" y="1"/>
                    <a:pt x="19" y="0"/>
                    <a:pt x="20" y="0"/>
                  </a:cubicBezTo>
                  <a:cubicBezTo>
                    <a:pt x="22" y="0"/>
                    <a:pt x="24" y="0"/>
                    <a:pt x="26" y="0"/>
                  </a:cubicBezTo>
                  <a:cubicBezTo>
                    <a:pt x="30" y="0"/>
                    <a:pt x="34" y="0"/>
                    <a:pt x="39" y="0"/>
                  </a:cubicBezTo>
                  <a:cubicBezTo>
                    <a:pt x="43" y="1"/>
                    <a:pt x="48" y="1"/>
                    <a:pt x="53" y="2"/>
                  </a:cubicBezTo>
                  <a:cubicBezTo>
                    <a:pt x="58" y="2"/>
                    <a:pt x="63" y="4"/>
                    <a:pt x="68" y="5"/>
                  </a:cubicBezTo>
                  <a:cubicBezTo>
                    <a:pt x="74" y="7"/>
                    <a:pt x="79" y="9"/>
                    <a:pt x="84" y="11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7" y="17"/>
                    <a:pt x="98" y="18"/>
                    <a:pt x="99" y="19"/>
                  </a:cubicBezTo>
                  <a:cubicBezTo>
                    <a:pt x="102" y="21"/>
                    <a:pt x="104" y="22"/>
                    <a:pt x="106" y="24"/>
                  </a:cubicBezTo>
                  <a:cubicBezTo>
                    <a:pt x="109" y="26"/>
                    <a:pt x="111" y="27"/>
                    <a:pt x="113" y="29"/>
                  </a:cubicBezTo>
                  <a:cubicBezTo>
                    <a:pt x="117" y="33"/>
                    <a:pt x="121" y="37"/>
                    <a:pt x="125" y="41"/>
                  </a:cubicBezTo>
                  <a:cubicBezTo>
                    <a:pt x="128" y="45"/>
                    <a:pt x="131" y="48"/>
                    <a:pt x="134" y="52"/>
                  </a:cubicBezTo>
                  <a:cubicBezTo>
                    <a:pt x="136" y="56"/>
                    <a:pt x="138" y="60"/>
                    <a:pt x="140" y="63"/>
                  </a:cubicBezTo>
                  <a:cubicBezTo>
                    <a:pt x="142" y="66"/>
                    <a:pt x="144" y="69"/>
                    <a:pt x="145" y="72"/>
                  </a:cubicBezTo>
                  <a:cubicBezTo>
                    <a:pt x="145" y="73"/>
                    <a:pt x="146" y="75"/>
                    <a:pt x="146" y="76"/>
                  </a:cubicBezTo>
                  <a:cubicBezTo>
                    <a:pt x="147" y="77"/>
                    <a:pt x="147" y="78"/>
                    <a:pt x="147" y="79"/>
                  </a:cubicBezTo>
                  <a:cubicBezTo>
                    <a:pt x="148" y="80"/>
                    <a:pt x="148" y="80"/>
                    <a:pt x="148" y="81"/>
                  </a:cubicBezTo>
                  <a:cubicBezTo>
                    <a:pt x="148" y="81"/>
                    <a:pt x="148" y="81"/>
                    <a:pt x="148" y="81"/>
                  </a:cubicBezTo>
                  <a:lnTo>
                    <a:pt x="96" y="9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4" name="Freeform 298"/>
            <p:cNvSpPr>
              <a:spLocks/>
            </p:cNvSpPr>
            <p:nvPr/>
          </p:nvSpPr>
          <p:spPr bwMode="auto">
            <a:xfrm>
              <a:off x="2472852" y="5921480"/>
              <a:ext cx="222073" cy="663857"/>
            </a:xfrm>
            <a:custGeom>
              <a:avLst/>
              <a:gdLst>
                <a:gd name="T0" fmla="*/ 0 w 53"/>
                <a:gd name="T1" fmla="*/ 150 h 150"/>
                <a:gd name="T2" fmla="*/ 0 w 53"/>
                <a:gd name="T3" fmla="*/ 148 h 150"/>
                <a:gd name="T4" fmla="*/ 1 w 53"/>
                <a:gd name="T5" fmla="*/ 143 h 150"/>
                <a:gd name="T6" fmla="*/ 2 w 53"/>
                <a:gd name="T7" fmla="*/ 125 h 150"/>
                <a:gd name="T8" fmla="*/ 12 w 53"/>
                <a:gd name="T9" fmla="*/ 70 h 150"/>
                <a:gd name="T10" fmla="*/ 20 w 53"/>
                <a:gd name="T11" fmla="*/ 42 h 150"/>
                <a:gd name="T12" fmla="*/ 26 w 53"/>
                <a:gd name="T13" fmla="*/ 30 h 150"/>
                <a:gd name="T14" fmla="*/ 32 w 53"/>
                <a:gd name="T15" fmla="*/ 19 h 150"/>
                <a:gd name="T16" fmla="*/ 37 w 53"/>
                <a:gd name="T17" fmla="*/ 10 h 150"/>
                <a:gd name="T18" fmla="*/ 43 w 53"/>
                <a:gd name="T19" fmla="*/ 5 h 150"/>
                <a:gd name="T20" fmla="*/ 47 w 53"/>
                <a:gd name="T21" fmla="*/ 1 h 150"/>
                <a:gd name="T22" fmla="*/ 48 w 53"/>
                <a:gd name="T23" fmla="*/ 0 h 150"/>
                <a:gd name="T24" fmla="*/ 47 w 53"/>
                <a:gd name="T25" fmla="*/ 2 h 150"/>
                <a:gd name="T26" fmla="*/ 45 w 53"/>
                <a:gd name="T27" fmla="*/ 6 h 150"/>
                <a:gd name="T28" fmla="*/ 42 w 53"/>
                <a:gd name="T29" fmla="*/ 13 h 150"/>
                <a:gd name="T30" fmla="*/ 39 w 53"/>
                <a:gd name="T31" fmla="*/ 22 h 150"/>
                <a:gd name="T32" fmla="*/ 38 w 53"/>
                <a:gd name="T33" fmla="*/ 33 h 150"/>
                <a:gd name="T34" fmla="*/ 37 w 53"/>
                <a:gd name="T35" fmla="*/ 45 h 150"/>
                <a:gd name="T36" fmla="*/ 38 w 53"/>
                <a:gd name="T37" fmla="*/ 72 h 150"/>
                <a:gd name="T38" fmla="*/ 47 w 53"/>
                <a:gd name="T39" fmla="*/ 123 h 150"/>
                <a:gd name="T40" fmla="*/ 51 w 53"/>
                <a:gd name="T41" fmla="*/ 139 h 150"/>
                <a:gd name="T42" fmla="*/ 52 w 53"/>
                <a:gd name="T43" fmla="*/ 143 h 150"/>
                <a:gd name="T44" fmla="*/ 53 w 53"/>
                <a:gd name="T45" fmla="*/ 144 h 150"/>
                <a:gd name="T46" fmla="*/ 0 w 53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150">
                  <a:moveTo>
                    <a:pt x="0" y="150"/>
                  </a:moveTo>
                  <a:cubicBezTo>
                    <a:pt x="0" y="150"/>
                    <a:pt x="0" y="150"/>
                    <a:pt x="0" y="148"/>
                  </a:cubicBezTo>
                  <a:cubicBezTo>
                    <a:pt x="0" y="147"/>
                    <a:pt x="0" y="145"/>
                    <a:pt x="1" y="143"/>
                  </a:cubicBezTo>
                  <a:cubicBezTo>
                    <a:pt x="1" y="139"/>
                    <a:pt x="1" y="132"/>
                    <a:pt x="2" y="125"/>
                  </a:cubicBezTo>
                  <a:cubicBezTo>
                    <a:pt x="4" y="110"/>
                    <a:pt x="7" y="90"/>
                    <a:pt x="12" y="70"/>
                  </a:cubicBezTo>
                  <a:cubicBezTo>
                    <a:pt x="14" y="61"/>
                    <a:pt x="17" y="51"/>
                    <a:pt x="20" y="42"/>
                  </a:cubicBezTo>
                  <a:cubicBezTo>
                    <a:pt x="22" y="38"/>
                    <a:pt x="24" y="33"/>
                    <a:pt x="26" y="30"/>
                  </a:cubicBezTo>
                  <a:cubicBezTo>
                    <a:pt x="28" y="26"/>
                    <a:pt x="30" y="22"/>
                    <a:pt x="32" y="19"/>
                  </a:cubicBezTo>
                  <a:cubicBezTo>
                    <a:pt x="33" y="16"/>
                    <a:pt x="36" y="13"/>
                    <a:pt x="37" y="10"/>
                  </a:cubicBezTo>
                  <a:cubicBezTo>
                    <a:pt x="39" y="8"/>
                    <a:pt x="41" y="6"/>
                    <a:pt x="43" y="5"/>
                  </a:cubicBezTo>
                  <a:cubicBezTo>
                    <a:pt x="44" y="3"/>
                    <a:pt x="46" y="2"/>
                    <a:pt x="47" y="1"/>
                  </a:cubicBezTo>
                  <a:cubicBezTo>
                    <a:pt x="47" y="1"/>
                    <a:pt x="48" y="0"/>
                    <a:pt x="48" y="0"/>
                  </a:cubicBezTo>
                  <a:cubicBezTo>
                    <a:pt x="48" y="0"/>
                    <a:pt x="48" y="1"/>
                    <a:pt x="47" y="2"/>
                  </a:cubicBezTo>
                  <a:cubicBezTo>
                    <a:pt x="46" y="3"/>
                    <a:pt x="45" y="4"/>
                    <a:pt x="45" y="6"/>
                  </a:cubicBezTo>
                  <a:cubicBezTo>
                    <a:pt x="44" y="8"/>
                    <a:pt x="43" y="10"/>
                    <a:pt x="42" y="13"/>
                  </a:cubicBezTo>
                  <a:cubicBezTo>
                    <a:pt x="41" y="15"/>
                    <a:pt x="40" y="19"/>
                    <a:pt x="39" y="22"/>
                  </a:cubicBezTo>
                  <a:cubicBezTo>
                    <a:pt x="38" y="25"/>
                    <a:pt x="38" y="29"/>
                    <a:pt x="38" y="33"/>
                  </a:cubicBezTo>
                  <a:cubicBezTo>
                    <a:pt x="37" y="37"/>
                    <a:pt x="37" y="41"/>
                    <a:pt x="37" y="45"/>
                  </a:cubicBezTo>
                  <a:cubicBezTo>
                    <a:pt x="37" y="54"/>
                    <a:pt x="37" y="63"/>
                    <a:pt x="38" y="72"/>
                  </a:cubicBezTo>
                  <a:cubicBezTo>
                    <a:pt x="40" y="91"/>
                    <a:pt x="44" y="109"/>
                    <a:pt x="47" y="123"/>
                  </a:cubicBezTo>
                  <a:cubicBezTo>
                    <a:pt x="49" y="129"/>
                    <a:pt x="50" y="135"/>
                    <a:pt x="51" y="139"/>
                  </a:cubicBezTo>
                  <a:cubicBezTo>
                    <a:pt x="52" y="140"/>
                    <a:pt x="52" y="142"/>
                    <a:pt x="52" y="143"/>
                  </a:cubicBezTo>
                  <a:cubicBezTo>
                    <a:pt x="53" y="144"/>
                    <a:pt x="53" y="144"/>
                    <a:pt x="53" y="144"/>
                  </a:cubicBezTo>
                  <a:lnTo>
                    <a:pt x="0" y="15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5" name="Freeform 299"/>
            <p:cNvSpPr>
              <a:spLocks/>
            </p:cNvSpPr>
            <p:nvPr/>
          </p:nvSpPr>
          <p:spPr bwMode="auto">
            <a:xfrm>
              <a:off x="2933535" y="6160090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6" name="Freeform 300"/>
            <p:cNvSpPr>
              <a:spLocks/>
            </p:cNvSpPr>
            <p:nvPr/>
          </p:nvSpPr>
          <p:spPr bwMode="auto">
            <a:xfrm>
              <a:off x="2853211" y="6169540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7" name="Freeform 301"/>
            <p:cNvSpPr>
              <a:spLocks/>
            </p:cNvSpPr>
            <p:nvPr/>
          </p:nvSpPr>
          <p:spPr bwMode="auto">
            <a:xfrm>
              <a:off x="2841399" y="6256952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8" name="Freeform 302"/>
            <p:cNvSpPr>
              <a:spLocks/>
            </p:cNvSpPr>
            <p:nvPr/>
          </p:nvSpPr>
          <p:spPr bwMode="auto">
            <a:xfrm>
              <a:off x="2853211" y="6311289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9" name="Freeform 303"/>
            <p:cNvSpPr>
              <a:spLocks/>
            </p:cNvSpPr>
            <p:nvPr/>
          </p:nvSpPr>
          <p:spPr bwMode="auto">
            <a:xfrm>
              <a:off x="2933535" y="6311289"/>
              <a:ext cx="103949" cy="153561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0" name="Freeform 304"/>
            <p:cNvSpPr>
              <a:spLocks/>
            </p:cNvSpPr>
            <p:nvPr/>
          </p:nvSpPr>
          <p:spPr bwMode="auto">
            <a:xfrm>
              <a:off x="2987872" y="6311289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1" name="Freeform 305"/>
            <p:cNvSpPr>
              <a:spLocks/>
            </p:cNvSpPr>
            <p:nvPr/>
          </p:nvSpPr>
          <p:spPr bwMode="auto">
            <a:xfrm>
              <a:off x="2987872" y="6256952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2" name="Freeform 306"/>
            <p:cNvSpPr>
              <a:spLocks/>
            </p:cNvSpPr>
            <p:nvPr/>
          </p:nvSpPr>
          <p:spPr bwMode="auto">
            <a:xfrm>
              <a:off x="2987872" y="6169540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3" name="Oval 307"/>
            <p:cNvSpPr>
              <a:spLocks noChangeArrowheads="1"/>
            </p:cNvSpPr>
            <p:nvPr/>
          </p:nvSpPr>
          <p:spPr bwMode="auto">
            <a:xfrm>
              <a:off x="2919360" y="6240414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4" name="Freeform 308"/>
            <p:cNvSpPr>
              <a:spLocks/>
            </p:cNvSpPr>
            <p:nvPr/>
          </p:nvSpPr>
          <p:spPr bwMode="auto">
            <a:xfrm>
              <a:off x="2564988" y="6195527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5" name="Freeform 309"/>
            <p:cNvSpPr>
              <a:spLocks/>
            </p:cNvSpPr>
            <p:nvPr/>
          </p:nvSpPr>
          <p:spPr bwMode="auto">
            <a:xfrm>
              <a:off x="2484664" y="6204977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6" name="Freeform 310"/>
            <p:cNvSpPr>
              <a:spLocks/>
            </p:cNvSpPr>
            <p:nvPr/>
          </p:nvSpPr>
          <p:spPr bwMode="auto">
            <a:xfrm>
              <a:off x="2472852" y="6292389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7" name="Freeform 311"/>
            <p:cNvSpPr>
              <a:spLocks/>
            </p:cNvSpPr>
            <p:nvPr/>
          </p:nvSpPr>
          <p:spPr bwMode="auto">
            <a:xfrm>
              <a:off x="2484664" y="6346726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8" name="Freeform 312"/>
            <p:cNvSpPr>
              <a:spLocks/>
            </p:cNvSpPr>
            <p:nvPr/>
          </p:nvSpPr>
          <p:spPr bwMode="auto">
            <a:xfrm>
              <a:off x="2564988" y="6346726"/>
              <a:ext cx="103949" cy="153561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9" name="Freeform 313"/>
            <p:cNvSpPr>
              <a:spLocks/>
            </p:cNvSpPr>
            <p:nvPr/>
          </p:nvSpPr>
          <p:spPr bwMode="auto">
            <a:xfrm>
              <a:off x="2619325" y="6346726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0" name="Freeform 314"/>
            <p:cNvSpPr>
              <a:spLocks/>
            </p:cNvSpPr>
            <p:nvPr/>
          </p:nvSpPr>
          <p:spPr bwMode="auto">
            <a:xfrm>
              <a:off x="2619325" y="6292389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1" name="Freeform 315"/>
            <p:cNvSpPr>
              <a:spLocks/>
            </p:cNvSpPr>
            <p:nvPr/>
          </p:nvSpPr>
          <p:spPr bwMode="auto">
            <a:xfrm>
              <a:off x="2619325" y="6204977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2" name="Oval 316"/>
            <p:cNvSpPr>
              <a:spLocks noChangeArrowheads="1"/>
            </p:cNvSpPr>
            <p:nvPr/>
          </p:nvSpPr>
          <p:spPr bwMode="auto">
            <a:xfrm>
              <a:off x="2550814" y="6275852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3" name="Freeform 317"/>
            <p:cNvSpPr>
              <a:spLocks/>
            </p:cNvSpPr>
            <p:nvPr/>
          </p:nvSpPr>
          <p:spPr bwMode="auto">
            <a:xfrm>
              <a:off x="2144467" y="5857693"/>
              <a:ext cx="106312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4" name="Freeform 318"/>
            <p:cNvSpPr>
              <a:spLocks/>
            </p:cNvSpPr>
            <p:nvPr/>
          </p:nvSpPr>
          <p:spPr bwMode="auto">
            <a:xfrm>
              <a:off x="2066505" y="5867143"/>
              <a:ext cx="132299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5" name="Freeform 319"/>
            <p:cNvSpPr>
              <a:spLocks/>
            </p:cNvSpPr>
            <p:nvPr/>
          </p:nvSpPr>
          <p:spPr bwMode="auto">
            <a:xfrm>
              <a:off x="2052330" y="5956917"/>
              <a:ext cx="146474" cy="108674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6" name="Freeform 320"/>
            <p:cNvSpPr>
              <a:spLocks/>
            </p:cNvSpPr>
            <p:nvPr/>
          </p:nvSpPr>
          <p:spPr bwMode="auto">
            <a:xfrm>
              <a:off x="2066505" y="6008891"/>
              <a:ext cx="132299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7" name="Freeform 321"/>
            <p:cNvSpPr>
              <a:spLocks/>
            </p:cNvSpPr>
            <p:nvPr/>
          </p:nvSpPr>
          <p:spPr bwMode="auto">
            <a:xfrm>
              <a:off x="2144467" y="6008891"/>
              <a:ext cx="106312" cy="155924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8" name="Freeform 322"/>
            <p:cNvSpPr>
              <a:spLocks/>
            </p:cNvSpPr>
            <p:nvPr/>
          </p:nvSpPr>
          <p:spPr bwMode="auto">
            <a:xfrm>
              <a:off x="2198804" y="6008891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9" name="Freeform 323"/>
            <p:cNvSpPr>
              <a:spLocks/>
            </p:cNvSpPr>
            <p:nvPr/>
          </p:nvSpPr>
          <p:spPr bwMode="auto">
            <a:xfrm>
              <a:off x="2198804" y="5956917"/>
              <a:ext cx="144111" cy="108674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0" name="Freeform 324"/>
            <p:cNvSpPr>
              <a:spLocks/>
            </p:cNvSpPr>
            <p:nvPr/>
          </p:nvSpPr>
          <p:spPr bwMode="auto">
            <a:xfrm>
              <a:off x="2198804" y="5867143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1" name="Oval 325"/>
            <p:cNvSpPr>
              <a:spLocks noChangeArrowheads="1"/>
            </p:cNvSpPr>
            <p:nvPr/>
          </p:nvSpPr>
          <p:spPr bwMode="auto">
            <a:xfrm>
              <a:off x="2132655" y="5938017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2" name="Freeform 326"/>
            <p:cNvSpPr>
              <a:spLocks/>
            </p:cNvSpPr>
            <p:nvPr/>
          </p:nvSpPr>
          <p:spPr bwMode="auto">
            <a:xfrm>
              <a:off x="2078317" y="6176627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3" name="Freeform 327"/>
            <p:cNvSpPr>
              <a:spLocks/>
            </p:cNvSpPr>
            <p:nvPr/>
          </p:nvSpPr>
          <p:spPr bwMode="auto">
            <a:xfrm>
              <a:off x="1997993" y="6186077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4" name="Freeform 328"/>
            <p:cNvSpPr>
              <a:spLocks/>
            </p:cNvSpPr>
            <p:nvPr/>
          </p:nvSpPr>
          <p:spPr bwMode="auto">
            <a:xfrm>
              <a:off x="1986181" y="6275852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5" name="Freeform 329"/>
            <p:cNvSpPr>
              <a:spLocks/>
            </p:cNvSpPr>
            <p:nvPr/>
          </p:nvSpPr>
          <p:spPr bwMode="auto">
            <a:xfrm>
              <a:off x="1997993" y="6327826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6" name="Freeform 330"/>
            <p:cNvSpPr>
              <a:spLocks/>
            </p:cNvSpPr>
            <p:nvPr/>
          </p:nvSpPr>
          <p:spPr bwMode="auto">
            <a:xfrm>
              <a:off x="2078317" y="6327826"/>
              <a:ext cx="103949" cy="155924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7" name="Freeform 331"/>
            <p:cNvSpPr>
              <a:spLocks/>
            </p:cNvSpPr>
            <p:nvPr/>
          </p:nvSpPr>
          <p:spPr bwMode="auto">
            <a:xfrm>
              <a:off x="2132655" y="6327826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8" name="Freeform 332"/>
            <p:cNvSpPr>
              <a:spLocks/>
            </p:cNvSpPr>
            <p:nvPr/>
          </p:nvSpPr>
          <p:spPr bwMode="auto">
            <a:xfrm>
              <a:off x="2132655" y="6275852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9" name="Freeform 333"/>
            <p:cNvSpPr>
              <a:spLocks/>
            </p:cNvSpPr>
            <p:nvPr/>
          </p:nvSpPr>
          <p:spPr bwMode="auto">
            <a:xfrm>
              <a:off x="2132655" y="6186077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0" name="Oval 334"/>
            <p:cNvSpPr>
              <a:spLocks noChangeArrowheads="1"/>
            </p:cNvSpPr>
            <p:nvPr/>
          </p:nvSpPr>
          <p:spPr bwMode="auto">
            <a:xfrm>
              <a:off x="2066505" y="6256952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1" name="Freeform 335"/>
            <p:cNvSpPr>
              <a:spLocks/>
            </p:cNvSpPr>
            <p:nvPr/>
          </p:nvSpPr>
          <p:spPr bwMode="auto">
            <a:xfrm>
              <a:off x="2950073" y="5893130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2" name="Freeform 336"/>
            <p:cNvSpPr>
              <a:spLocks/>
            </p:cNvSpPr>
            <p:nvPr/>
          </p:nvSpPr>
          <p:spPr bwMode="auto">
            <a:xfrm>
              <a:off x="2869748" y="5902580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3" name="Freeform 337"/>
            <p:cNvSpPr>
              <a:spLocks/>
            </p:cNvSpPr>
            <p:nvPr/>
          </p:nvSpPr>
          <p:spPr bwMode="auto">
            <a:xfrm>
              <a:off x="2857936" y="5992354"/>
              <a:ext cx="146474" cy="108674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4" name="Freeform 338"/>
            <p:cNvSpPr>
              <a:spLocks/>
            </p:cNvSpPr>
            <p:nvPr/>
          </p:nvSpPr>
          <p:spPr bwMode="auto">
            <a:xfrm>
              <a:off x="2869748" y="6044329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5" name="Freeform 339"/>
            <p:cNvSpPr>
              <a:spLocks/>
            </p:cNvSpPr>
            <p:nvPr/>
          </p:nvSpPr>
          <p:spPr bwMode="auto">
            <a:xfrm>
              <a:off x="2950073" y="6044329"/>
              <a:ext cx="103949" cy="155924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6" name="Freeform 340"/>
            <p:cNvSpPr>
              <a:spLocks/>
            </p:cNvSpPr>
            <p:nvPr/>
          </p:nvSpPr>
          <p:spPr bwMode="auto">
            <a:xfrm>
              <a:off x="3004410" y="6044329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7" name="Freeform 341"/>
            <p:cNvSpPr>
              <a:spLocks/>
            </p:cNvSpPr>
            <p:nvPr/>
          </p:nvSpPr>
          <p:spPr bwMode="auto">
            <a:xfrm>
              <a:off x="3004410" y="5992354"/>
              <a:ext cx="141749" cy="108674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8" name="Freeform 342"/>
            <p:cNvSpPr>
              <a:spLocks/>
            </p:cNvSpPr>
            <p:nvPr/>
          </p:nvSpPr>
          <p:spPr bwMode="auto">
            <a:xfrm>
              <a:off x="3004410" y="5902580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9" name="Oval 343"/>
            <p:cNvSpPr>
              <a:spLocks noChangeArrowheads="1"/>
            </p:cNvSpPr>
            <p:nvPr/>
          </p:nvSpPr>
          <p:spPr bwMode="auto">
            <a:xfrm>
              <a:off x="2935898" y="5973454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" name="Freeform 344"/>
            <p:cNvSpPr>
              <a:spLocks/>
            </p:cNvSpPr>
            <p:nvPr/>
          </p:nvSpPr>
          <p:spPr bwMode="auto">
            <a:xfrm>
              <a:off x="2564988" y="5734844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1" name="Freeform 345"/>
            <p:cNvSpPr>
              <a:spLocks/>
            </p:cNvSpPr>
            <p:nvPr/>
          </p:nvSpPr>
          <p:spPr bwMode="auto">
            <a:xfrm>
              <a:off x="2484664" y="5741931"/>
              <a:ext cx="134661" cy="144111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2" name="Freeform 346"/>
            <p:cNvSpPr>
              <a:spLocks/>
            </p:cNvSpPr>
            <p:nvPr/>
          </p:nvSpPr>
          <p:spPr bwMode="auto">
            <a:xfrm>
              <a:off x="2472852" y="5831705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3" name="Freeform 347"/>
            <p:cNvSpPr>
              <a:spLocks/>
            </p:cNvSpPr>
            <p:nvPr/>
          </p:nvSpPr>
          <p:spPr bwMode="auto">
            <a:xfrm>
              <a:off x="2484664" y="5886042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4" name="Freeform 348"/>
            <p:cNvSpPr>
              <a:spLocks/>
            </p:cNvSpPr>
            <p:nvPr/>
          </p:nvSpPr>
          <p:spPr bwMode="auto">
            <a:xfrm>
              <a:off x="2564988" y="5886042"/>
              <a:ext cx="103949" cy="153561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5" name="Freeform 349"/>
            <p:cNvSpPr>
              <a:spLocks/>
            </p:cNvSpPr>
            <p:nvPr/>
          </p:nvSpPr>
          <p:spPr bwMode="auto">
            <a:xfrm>
              <a:off x="2619325" y="5886042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6" name="Freeform 350"/>
            <p:cNvSpPr>
              <a:spLocks/>
            </p:cNvSpPr>
            <p:nvPr/>
          </p:nvSpPr>
          <p:spPr bwMode="auto">
            <a:xfrm>
              <a:off x="2619325" y="5831705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7" name="Freeform 351"/>
            <p:cNvSpPr>
              <a:spLocks/>
            </p:cNvSpPr>
            <p:nvPr/>
          </p:nvSpPr>
          <p:spPr bwMode="auto">
            <a:xfrm>
              <a:off x="2619325" y="5741931"/>
              <a:ext cx="129936" cy="144111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8" name="Oval 352"/>
            <p:cNvSpPr>
              <a:spLocks noChangeArrowheads="1"/>
            </p:cNvSpPr>
            <p:nvPr/>
          </p:nvSpPr>
          <p:spPr bwMode="auto">
            <a:xfrm>
              <a:off x="2550814" y="5812806"/>
              <a:ext cx="129936" cy="144111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413"/>
            <p:cNvSpPr>
              <a:spLocks/>
            </p:cNvSpPr>
            <p:nvPr/>
          </p:nvSpPr>
          <p:spPr bwMode="auto">
            <a:xfrm>
              <a:off x="299371" y="6093940"/>
              <a:ext cx="489033" cy="562270"/>
            </a:xfrm>
            <a:custGeom>
              <a:avLst/>
              <a:gdLst>
                <a:gd name="T0" fmla="*/ 0 w 117"/>
                <a:gd name="T1" fmla="*/ 124 h 127"/>
                <a:gd name="T2" fmla="*/ 1 w 117"/>
                <a:gd name="T3" fmla="*/ 122 h 127"/>
                <a:gd name="T4" fmla="*/ 2 w 117"/>
                <a:gd name="T5" fmla="*/ 116 h 127"/>
                <a:gd name="T6" fmla="*/ 9 w 117"/>
                <a:gd name="T7" fmla="*/ 95 h 127"/>
                <a:gd name="T8" fmla="*/ 21 w 117"/>
                <a:gd name="T9" fmla="*/ 69 h 127"/>
                <a:gd name="T10" fmla="*/ 30 w 117"/>
                <a:gd name="T11" fmla="*/ 54 h 127"/>
                <a:gd name="T12" fmla="*/ 40 w 117"/>
                <a:gd name="T13" fmla="*/ 41 h 127"/>
                <a:gd name="T14" fmla="*/ 52 w 117"/>
                <a:gd name="T15" fmla="*/ 29 h 127"/>
                <a:gd name="T16" fmla="*/ 65 w 117"/>
                <a:gd name="T17" fmla="*/ 18 h 127"/>
                <a:gd name="T18" fmla="*/ 72 w 117"/>
                <a:gd name="T19" fmla="*/ 14 h 127"/>
                <a:gd name="T20" fmla="*/ 78 w 117"/>
                <a:gd name="T21" fmla="*/ 11 h 127"/>
                <a:gd name="T22" fmla="*/ 91 w 117"/>
                <a:gd name="T23" fmla="*/ 6 h 127"/>
                <a:gd name="T24" fmla="*/ 101 w 117"/>
                <a:gd name="T25" fmla="*/ 3 h 127"/>
                <a:gd name="T26" fmla="*/ 110 w 117"/>
                <a:gd name="T27" fmla="*/ 1 h 127"/>
                <a:gd name="T28" fmla="*/ 117 w 117"/>
                <a:gd name="T29" fmla="*/ 0 h 127"/>
                <a:gd name="T30" fmla="*/ 110 w 117"/>
                <a:gd name="T31" fmla="*/ 3 h 127"/>
                <a:gd name="T32" fmla="*/ 103 w 117"/>
                <a:gd name="T33" fmla="*/ 6 h 127"/>
                <a:gd name="T34" fmla="*/ 93 w 117"/>
                <a:gd name="T35" fmla="*/ 12 h 127"/>
                <a:gd name="T36" fmla="*/ 84 w 117"/>
                <a:gd name="T37" fmla="*/ 19 h 127"/>
                <a:gd name="T38" fmla="*/ 79 w 117"/>
                <a:gd name="T39" fmla="*/ 24 h 127"/>
                <a:gd name="T40" fmla="*/ 74 w 117"/>
                <a:gd name="T41" fmla="*/ 29 h 127"/>
                <a:gd name="T42" fmla="*/ 65 w 117"/>
                <a:gd name="T43" fmla="*/ 40 h 127"/>
                <a:gd name="T44" fmla="*/ 58 w 117"/>
                <a:gd name="T45" fmla="*/ 53 h 127"/>
                <a:gd name="T46" fmla="*/ 44 w 117"/>
                <a:gd name="T47" fmla="*/ 104 h 127"/>
                <a:gd name="T48" fmla="*/ 43 w 117"/>
                <a:gd name="T49" fmla="*/ 122 h 127"/>
                <a:gd name="T50" fmla="*/ 43 w 117"/>
                <a:gd name="T51" fmla="*/ 126 h 127"/>
                <a:gd name="T52" fmla="*/ 43 w 117"/>
                <a:gd name="T53" fmla="*/ 127 h 127"/>
                <a:gd name="T54" fmla="*/ 43 w 117"/>
                <a:gd name="T55" fmla="*/ 127 h 127"/>
                <a:gd name="T56" fmla="*/ 0 w 117"/>
                <a:gd name="T57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27">
                  <a:moveTo>
                    <a:pt x="0" y="124"/>
                  </a:moveTo>
                  <a:cubicBezTo>
                    <a:pt x="0" y="124"/>
                    <a:pt x="0" y="123"/>
                    <a:pt x="1" y="122"/>
                  </a:cubicBezTo>
                  <a:cubicBezTo>
                    <a:pt x="1" y="120"/>
                    <a:pt x="1" y="118"/>
                    <a:pt x="2" y="116"/>
                  </a:cubicBezTo>
                  <a:cubicBezTo>
                    <a:pt x="3" y="111"/>
                    <a:pt x="6" y="104"/>
                    <a:pt x="9" y="95"/>
                  </a:cubicBezTo>
                  <a:cubicBezTo>
                    <a:pt x="12" y="87"/>
                    <a:pt x="16" y="78"/>
                    <a:pt x="21" y="69"/>
                  </a:cubicBezTo>
                  <a:cubicBezTo>
                    <a:pt x="24" y="64"/>
                    <a:pt x="27" y="59"/>
                    <a:pt x="30" y="54"/>
                  </a:cubicBezTo>
                  <a:cubicBezTo>
                    <a:pt x="33" y="50"/>
                    <a:pt x="36" y="45"/>
                    <a:pt x="40" y="41"/>
                  </a:cubicBezTo>
                  <a:cubicBezTo>
                    <a:pt x="44" y="36"/>
                    <a:pt x="48" y="32"/>
                    <a:pt x="52" y="29"/>
                  </a:cubicBezTo>
                  <a:cubicBezTo>
                    <a:pt x="56" y="25"/>
                    <a:pt x="61" y="21"/>
                    <a:pt x="65" y="18"/>
                  </a:cubicBezTo>
                  <a:cubicBezTo>
                    <a:pt x="67" y="17"/>
                    <a:pt x="70" y="16"/>
                    <a:pt x="72" y="14"/>
                  </a:cubicBezTo>
                  <a:cubicBezTo>
                    <a:pt x="74" y="13"/>
                    <a:pt x="76" y="12"/>
                    <a:pt x="78" y="11"/>
                  </a:cubicBezTo>
                  <a:cubicBezTo>
                    <a:pt x="83" y="9"/>
                    <a:pt x="87" y="7"/>
                    <a:pt x="91" y="6"/>
                  </a:cubicBezTo>
                  <a:cubicBezTo>
                    <a:pt x="94" y="4"/>
                    <a:pt x="98" y="3"/>
                    <a:pt x="101" y="3"/>
                  </a:cubicBezTo>
                  <a:cubicBezTo>
                    <a:pt x="105" y="2"/>
                    <a:pt x="107" y="1"/>
                    <a:pt x="110" y="1"/>
                  </a:cubicBezTo>
                  <a:cubicBezTo>
                    <a:pt x="114" y="0"/>
                    <a:pt x="117" y="0"/>
                    <a:pt x="117" y="0"/>
                  </a:cubicBezTo>
                  <a:cubicBezTo>
                    <a:pt x="117" y="0"/>
                    <a:pt x="114" y="1"/>
                    <a:pt x="110" y="3"/>
                  </a:cubicBezTo>
                  <a:cubicBezTo>
                    <a:pt x="108" y="4"/>
                    <a:pt x="105" y="5"/>
                    <a:pt x="103" y="6"/>
                  </a:cubicBezTo>
                  <a:cubicBezTo>
                    <a:pt x="100" y="8"/>
                    <a:pt x="97" y="9"/>
                    <a:pt x="93" y="12"/>
                  </a:cubicBezTo>
                  <a:cubicBezTo>
                    <a:pt x="90" y="14"/>
                    <a:pt x="87" y="16"/>
                    <a:pt x="84" y="19"/>
                  </a:cubicBezTo>
                  <a:cubicBezTo>
                    <a:pt x="82" y="21"/>
                    <a:pt x="80" y="22"/>
                    <a:pt x="79" y="24"/>
                  </a:cubicBezTo>
                  <a:cubicBezTo>
                    <a:pt x="77" y="25"/>
                    <a:pt x="75" y="27"/>
                    <a:pt x="74" y="29"/>
                  </a:cubicBezTo>
                  <a:cubicBezTo>
                    <a:pt x="71" y="32"/>
                    <a:pt x="68" y="36"/>
                    <a:pt x="65" y="40"/>
                  </a:cubicBezTo>
                  <a:cubicBezTo>
                    <a:pt x="63" y="44"/>
                    <a:pt x="60" y="48"/>
                    <a:pt x="58" y="53"/>
                  </a:cubicBezTo>
                  <a:cubicBezTo>
                    <a:pt x="49" y="70"/>
                    <a:pt x="45" y="90"/>
                    <a:pt x="44" y="104"/>
                  </a:cubicBezTo>
                  <a:cubicBezTo>
                    <a:pt x="43" y="111"/>
                    <a:pt x="43" y="117"/>
                    <a:pt x="43" y="122"/>
                  </a:cubicBezTo>
                  <a:cubicBezTo>
                    <a:pt x="43" y="124"/>
                    <a:pt x="43" y="125"/>
                    <a:pt x="43" y="12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27"/>
                    <a:pt x="43" y="127"/>
                    <a:pt x="43" y="127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414"/>
            <p:cNvSpPr>
              <a:spLocks/>
            </p:cNvSpPr>
            <p:nvPr/>
          </p:nvSpPr>
          <p:spPr bwMode="auto">
            <a:xfrm>
              <a:off x="34773" y="6093940"/>
              <a:ext cx="486671" cy="562270"/>
            </a:xfrm>
            <a:custGeom>
              <a:avLst/>
              <a:gdLst>
                <a:gd name="T0" fmla="*/ 74 w 116"/>
                <a:gd name="T1" fmla="*/ 127 h 127"/>
                <a:gd name="T2" fmla="*/ 74 w 116"/>
                <a:gd name="T3" fmla="*/ 127 h 127"/>
                <a:gd name="T4" fmla="*/ 74 w 116"/>
                <a:gd name="T5" fmla="*/ 126 h 127"/>
                <a:gd name="T6" fmla="*/ 74 w 116"/>
                <a:gd name="T7" fmla="*/ 122 h 127"/>
                <a:gd name="T8" fmla="*/ 73 w 116"/>
                <a:gd name="T9" fmla="*/ 104 h 127"/>
                <a:gd name="T10" fmla="*/ 59 w 116"/>
                <a:gd name="T11" fmla="*/ 53 h 127"/>
                <a:gd name="T12" fmla="*/ 51 w 116"/>
                <a:gd name="T13" fmla="*/ 40 h 127"/>
                <a:gd name="T14" fmla="*/ 43 w 116"/>
                <a:gd name="T15" fmla="*/ 29 h 127"/>
                <a:gd name="T16" fmla="*/ 38 w 116"/>
                <a:gd name="T17" fmla="*/ 24 h 127"/>
                <a:gd name="T18" fmla="*/ 33 w 116"/>
                <a:gd name="T19" fmla="*/ 19 h 127"/>
                <a:gd name="T20" fmla="*/ 23 w 116"/>
                <a:gd name="T21" fmla="*/ 12 h 127"/>
                <a:gd name="T22" fmla="*/ 14 w 116"/>
                <a:gd name="T23" fmla="*/ 6 h 127"/>
                <a:gd name="T24" fmla="*/ 7 w 116"/>
                <a:gd name="T25" fmla="*/ 3 h 127"/>
                <a:gd name="T26" fmla="*/ 0 w 116"/>
                <a:gd name="T27" fmla="*/ 0 h 127"/>
                <a:gd name="T28" fmla="*/ 7 w 116"/>
                <a:gd name="T29" fmla="*/ 1 h 127"/>
                <a:gd name="T30" fmla="*/ 15 w 116"/>
                <a:gd name="T31" fmla="*/ 3 h 127"/>
                <a:gd name="T32" fmla="*/ 26 w 116"/>
                <a:gd name="T33" fmla="*/ 6 h 127"/>
                <a:gd name="T34" fmla="*/ 38 w 116"/>
                <a:gd name="T35" fmla="*/ 11 h 127"/>
                <a:gd name="T36" fmla="*/ 45 w 116"/>
                <a:gd name="T37" fmla="*/ 14 h 127"/>
                <a:gd name="T38" fmla="*/ 52 w 116"/>
                <a:gd name="T39" fmla="*/ 18 h 127"/>
                <a:gd name="T40" fmla="*/ 64 w 116"/>
                <a:gd name="T41" fmla="*/ 29 h 127"/>
                <a:gd name="T42" fmla="*/ 76 w 116"/>
                <a:gd name="T43" fmla="*/ 41 h 127"/>
                <a:gd name="T44" fmla="*/ 87 w 116"/>
                <a:gd name="T45" fmla="*/ 54 h 127"/>
                <a:gd name="T46" fmla="*/ 96 w 116"/>
                <a:gd name="T47" fmla="*/ 69 h 127"/>
                <a:gd name="T48" fmla="*/ 108 w 116"/>
                <a:gd name="T49" fmla="*/ 95 h 127"/>
                <a:gd name="T50" fmla="*/ 114 w 116"/>
                <a:gd name="T51" fmla="*/ 116 h 127"/>
                <a:gd name="T52" fmla="*/ 116 w 116"/>
                <a:gd name="T53" fmla="*/ 122 h 127"/>
                <a:gd name="T54" fmla="*/ 116 w 116"/>
                <a:gd name="T55" fmla="*/ 124 h 127"/>
                <a:gd name="T56" fmla="*/ 74 w 116"/>
                <a:gd name="T5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127">
                  <a:moveTo>
                    <a:pt x="74" y="127"/>
                  </a:moveTo>
                  <a:cubicBezTo>
                    <a:pt x="74" y="127"/>
                    <a:pt x="74" y="127"/>
                    <a:pt x="74" y="127"/>
                  </a:cubicBezTo>
                  <a:cubicBezTo>
                    <a:pt x="74" y="127"/>
                    <a:pt x="74" y="127"/>
                    <a:pt x="74" y="126"/>
                  </a:cubicBezTo>
                  <a:cubicBezTo>
                    <a:pt x="74" y="125"/>
                    <a:pt x="74" y="124"/>
                    <a:pt x="74" y="122"/>
                  </a:cubicBezTo>
                  <a:cubicBezTo>
                    <a:pt x="74" y="117"/>
                    <a:pt x="74" y="111"/>
                    <a:pt x="73" y="104"/>
                  </a:cubicBezTo>
                  <a:cubicBezTo>
                    <a:pt x="72" y="90"/>
                    <a:pt x="67" y="70"/>
                    <a:pt x="59" y="53"/>
                  </a:cubicBezTo>
                  <a:cubicBezTo>
                    <a:pt x="57" y="48"/>
                    <a:pt x="54" y="44"/>
                    <a:pt x="51" y="40"/>
                  </a:cubicBezTo>
                  <a:cubicBezTo>
                    <a:pt x="49" y="36"/>
                    <a:pt x="46" y="32"/>
                    <a:pt x="43" y="29"/>
                  </a:cubicBezTo>
                  <a:cubicBezTo>
                    <a:pt x="41" y="27"/>
                    <a:pt x="39" y="25"/>
                    <a:pt x="38" y="24"/>
                  </a:cubicBezTo>
                  <a:cubicBezTo>
                    <a:pt x="36" y="22"/>
                    <a:pt x="35" y="21"/>
                    <a:pt x="33" y="19"/>
                  </a:cubicBezTo>
                  <a:cubicBezTo>
                    <a:pt x="30" y="16"/>
                    <a:pt x="26" y="14"/>
                    <a:pt x="23" y="12"/>
                  </a:cubicBezTo>
                  <a:cubicBezTo>
                    <a:pt x="20" y="9"/>
                    <a:pt x="17" y="8"/>
                    <a:pt x="14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3"/>
                  </a:cubicBezTo>
                  <a:cubicBezTo>
                    <a:pt x="19" y="3"/>
                    <a:pt x="22" y="4"/>
                    <a:pt x="26" y="6"/>
                  </a:cubicBezTo>
                  <a:cubicBezTo>
                    <a:pt x="30" y="7"/>
                    <a:pt x="34" y="9"/>
                    <a:pt x="38" y="11"/>
                  </a:cubicBezTo>
                  <a:cubicBezTo>
                    <a:pt x="41" y="12"/>
                    <a:pt x="43" y="13"/>
                    <a:pt x="45" y="14"/>
                  </a:cubicBezTo>
                  <a:cubicBezTo>
                    <a:pt x="47" y="16"/>
                    <a:pt x="49" y="17"/>
                    <a:pt x="52" y="18"/>
                  </a:cubicBezTo>
                  <a:cubicBezTo>
                    <a:pt x="56" y="21"/>
                    <a:pt x="60" y="25"/>
                    <a:pt x="64" y="29"/>
                  </a:cubicBezTo>
                  <a:cubicBezTo>
                    <a:pt x="69" y="32"/>
                    <a:pt x="73" y="36"/>
                    <a:pt x="76" y="41"/>
                  </a:cubicBezTo>
                  <a:cubicBezTo>
                    <a:pt x="80" y="45"/>
                    <a:pt x="84" y="50"/>
                    <a:pt x="87" y="54"/>
                  </a:cubicBezTo>
                  <a:cubicBezTo>
                    <a:pt x="90" y="59"/>
                    <a:pt x="93" y="64"/>
                    <a:pt x="96" y="69"/>
                  </a:cubicBezTo>
                  <a:cubicBezTo>
                    <a:pt x="101" y="78"/>
                    <a:pt x="105" y="87"/>
                    <a:pt x="108" y="95"/>
                  </a:cubicBezTo>
                  <a:cubicBezTo>
                    <a:pt x="111" y="104"/>
                    <a:pt x="113" y="111"/>
                    <a:pt x="114" y="116"/>
                  </a:cubicBezTo>
                  <a:cubicBezTo>
                    <a:pt x="115" y="118"/>
                    <a:pt x="116" y="120"/>
                    <a:pt x="116" y="122"/>
                  </a:cubicBezTo>
                  <a:cubicBezTo>
                    <a:pt x="116" y="123"/>
                    <a:pt x="116" y="124"/>
                    <a:pt x="116" y="124"/>
                  </a:cubicBezTo>
                  <a:lnTo>
                    <a:pt x="74" y="12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415"/>
            <p:cNvSpPr>
              <a:spLocks/>
            </p:cNvSpPr>
            <p:nvPr/>
          </p:nvSpPr>
          <p:spPr bwMode="auto">
            <a:xfrm>
              <a:off x="320633" y="6337275"/>
              <a:ext cx="500846" cy="323660"/>
            </a:xfrm>
            <a:custGeom>
              <a:avLst/>
              <a:gdLst>
                <a:gd name="T0" fmla="*/ 0 w 120"/>
                <a:gd name="T1" fmla="*/ 65 h 73"/>
                <a:gd name="T2" fmla="*/ 1 w 120"/>
                <a:gd name="T3" fmla="*/ 65 h 73"/>
                <a:gd name="T4" fmla="*/ 1 w 120"/>
                <a:gd name="T5" fmla="*/ 64 h 73"/>
                <a:gd name="T6" fmla="*/ 2 w 120"/>
                <a:gd name="T7" fmla="*/ 61 h 73"/>
                <a:gd name="T8" fmla="*/ 3 w 120"/>
                <a:gd name="T9" fmla="*/ 58 h 73"/>
                <a:gd name="T10" fmla="*/ 7 w 120"/>
                <a:gd name="T11" fmla="*/ 51 h 73"/>
                <a:gd name="T12" fmla="*/ 12 w 120"/>
                <a:gd name="T13" fmla="*/ 42 h 73"/>
                <a:gd name="T14" fmla="*/ 19 w 120"/>
                <a:gd name="T15" fmla="*/ 33 h 73"/>
                <a:gd name="T16" fmla="*/ 29 w 120"/>
                <a:gd name="T17" fmla="*/ 23 h 73"/>
                <a:gd name="T18" fmla="*/ 34 w 120"/>
                <a:gd name="T19" fmla="*/ 19 h 73"/>
                <a:gd name="T20" fmla="*/ 40 w 120"/>
                <a:gd name="T21" fmla="*/ 15 h 73"/>
                <a:gd name="T22" fmla="*/ 46 w 120"/>
                <a:gd name="T23" fmla="*/ 12 h 73"/>
                <a:gd name="T24" fmla="*/ 52 w 120"/>
                <a:gd name="T25" fmla="*/ 9 h 73"/>
                <a:gd name="T26" fmla="*/ 65 w 120"/>
                <a:gd name="T27" fmla="*/ 4 h 73"/>
                <a:gd name="T28" fmla="*/ 77 w 120"/>
                <a:gd name="T29" fmla="*/ 1 h 73"/>
                <a:gd name="T30" fmla="*/ 89 w 120"/>
                <a:gd name="T31" fmla="*/ 0 h 73"/>
                <a:gd name="T32" fmla="*/ 99 w 120"/>
                <a:gd name="T33" fmla="*/ 0 h 73"/>
                <a:gd name="T34" fmla="*/ 103 w 120"/>
                <a:gd name="T35" fmla="*/ 0 h 73"/>
                <a:gd name="T36" fmla="*/ 107 w 120"/>
                <a:gd name="T37" fmla="*/ 1 h 73"/>
                <a:gd name="T38" fmla="*/ 114 w 120"/>
                <a:gd name="T39" fmla="*/ 1 h 73"/>
                <a:gd name="T40" fmla="*/ 120 w 120"/>
                <a:gd name="T41" fmla="*/ 2 h 73"/>
                <a:gd name="T42" fmla="*/ 114 w 120"/>
                <a:gd name="T43" fmla="*/ 3 h 73"/>
                <a:gd name="T44" fmla="*/ 108 w 120"/>
                <a:gd name="T45" fmla="*/ 5 h 73"/>
                <a:gd name="T46" fmla="*/ 104 w 120"/>
                <a:gd name="T47" fmla="*/ 5 h 73"/>
                <a:gd name="T48" fmla="*/ 100 w 120"/>
                <a:gd name="T49" fmla="*/ 7 h 73"/>
                <a:gd name="T50" fmla="*/ 91 w 120"/>
                <a:gd name="T51" fmla="*/ 10 h 73"/>
                <a:gd name="T52" fmla="*/ 81 w 120"/>
                <a:gd name="T53" fmla="*/ 14 h 73"/>
                <a:gd name="T54" fmla="*/ 72 w 120"/>
                <a:gd name="T55" fmla="*/ 20 h 73"/>
                <a:gd name="T56" fmla="*/ 63 w 120"/>
                <a:gd name="T57" fmla="*/ 27 h 73"/>
                <a:gd name="T58" fmla="*/ 60 w 120"/>
                <a:gd name="T59" fmla="*/ 31 h 73"/>
                <a:gd name="T60" fmla="*/ 56 w 120"/>
                <a:gd name="T61" fmla="*/ 34 h 73"/>
                <a:gd name="T62" fmla="*/ 53 w 120"/>
                <a:gd name="T63" fmla="*/ 38 h 73"/>
                <a:gd name="T64" fmla="*/ 51 w 120"/>
                <a:gd name="T65" fmla="*/ 43 h 73"/>
                <a:gd name="T66" fmla="*/ 47 w 120"/>
                <a:gd name="T67" fmla="*/ 51 h 73"/>
                <a:gd name="T68" fmla="*/ 44 w 120"/>
                <a:gd name="T69" fmla="*/ 58 h 73"/>
                <a:gd name="T70" fmla="*/ 43 w 120"/>
                <a:gd name="T71" fmla="*/ 65 h 73"/>
                <a:gd name="T72" fmla="*/ 42 w 120"/>
                <a:gd name="T73" fmla="*/ 69 h 73"/>
                <a:gd name="T74" fmla="*/ 42 w 120"/>
                <a:gd name="T75" fmla="*/ 71 h 73"/>
                <a:gd name="T76" fmla="*/ 43 w 120"/>
                <a:gd name="T77" fmla="*/ 72 h 73"/>
                <a:gd name="T78" fmla="*/ 44 w 120"/>
                <a:gd name="T79" fmla="*/ 72 h 73"/>
                <a:gd name="T80" fmla="*/ 44 w 120"/>
                <a:gd name="T81" fmla="*/ 72 h 73"/>
                <a:gd name="T82" fmla="*/ 43 w 120"/>
                <a:gd name="T83" fmla="*/ 73 h 73"/>
                <a:gd name="T84" fmla="*/ 0 w 120"/>
                <a:gd name="T85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0" h="73">
                  <a:moveTo>
                    <a:pt x="0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4"/>
                    <a:pt x="1" y="64"/>
                  </a:cubicBezTo>
                  <a:cubicBezTo>
                    <a:pt x="1" y="63"/>
                    <a:pt x="2" y="62"/>
                    <a:pt x="2" y="61"/>
                  </a:cubicBezTo>
                  <a:cubicBezTo>
                    <a:pt x="2" y="60"/>
                    <a:pt x="3" y="59"/>
                    <a:pt x="3" y="58"/>
                  </a:cubicBezTo>
                  <a:cubicBezTo>
                    <a:pt x="4" y="56"/>
                    <a:pt x="5" y="53"/>
                    <a:pt x="7" y="51"/>
                  </a:cubicBezTo>
                  <a:cubicBezTo>
                    <a:pt x="8" y="48"/>
                    <a:pt x="10" y="45"/>
                    <a:pt x="12" y="42"/>
                  </a:cubicBezTo>
                  <a:cubicBezTo>
                    <a:pt x="14" y="39"/>
                    <a:pt x="17" y="36"/>
                    <a:pt x="19" y="33"/>
                  </a:cubicBezTo>
                  <a:cubicBezTo>
                    <a:pt x="22" y="30"/>
                    <a:pt x="25" y="26"/>
                    <a:pt x="29" y="23"/>
                  </a:cubicBezTo>
                  <a:cubicBezTo>
                    <a:pt x="31" y="22"/>
                    <a:pt x="32" y="21"/>
                    <a:pt x="34" y="19"/>
                  </a:cubicBezTo>
                  <a:cubicBezTo>
                    <a:pt x="36" y="18"/>
                    <a:pt x="38" y="17"/>
                    <a:pt x="40" y="15"/>
                  </a:cubicBezTo>
                  <a:cubicBezTo>
                    <a:pt x="42" y="14"/>
                    <a:pt x="44" y="13"/>
                    <a:pt x="46" y="12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6" y="7"/>
                    <a:pt x="60" y="5"/>
                    <a:pt x="65" y="4"/>
                  </a:cubicBezTo>
                  <a:cubicBezTo>
                    <a:pt x="69" y="3"/>
                    <a:pt x="73" y="2"/>
                    <a:pt x="77" y="1"/>
                  </a:cubicBezTo>
                  <a:cubicBezTo>
                    <a:pt x="81" y="1"/>
                    <a:pt x="85" y="0"/>
                    <a:pt x="89" y="0"/>
                  </a:cubicBezTo>
                  <a:cubicBezTo>
                    <a:pt x="92" y="0"/>
                    <a:pt x="96" y="0"/>
                    <a:pt x="99" y="0"/>
                  </a:cubicBezTo>
                  <a:cubicBezTo>
                    <a:pt x="101" y="0"/>
                    <a:pt x="102" y="0"/>
                    <a:pt x="103" y="0"/>
                  </a:cubicBezTo>
                  <a:cubicBezTo>
                    <a:pt x="105" y="0"/>
                    <a:pt x="106" y="0"/>
                    <a:pt x="107" y="1"/>
                  </a:cubicBezTo>
                  <a:cubicBezTo>
                    <a:pt x="110" y="1"/>
                    <a:pt x="112" y="1"/>
                    <a:pt x="114" y="1"/>
                  </a:cubicBezTo>
                  <a:cubicBezTo>
                    <a:pt x="117" y="2"/>
                    <a:pt x="120" y="2"/>
                    <a:pt x="120" y="2"/>
                  </a:cubicBezTo>
                  <a:cubicBezTo>
                    <a:pt x="120" y="2"/>
                    <a:pt x="117" y="2"/>
                    <a:pt x="114" y="3"/>
                  </a:cubicBezTo>
                  <a:cubicBezTo>
                    <a:pt x="112" y="4"/>
                    <a:pt x="110" y="4"/>
                    <a:pt x="108" y="5"/>
                  </a:cubicBezTo>
                  <a:cubicBezTo>
                    <a:pt x="107" y="5"/>
                    <a:pt x="105" y="5"/>
                    <a:pt x="104" y="5"/>
                  </a:cubicBezTo>
                  <a:cubicBezTo>
                    <a:pt x="103" y="6"/>
                    <a:pt x="101" y="6"/>
                    <a:pt x="100" y="7"/>
                  </a:cubicBezTo>
                  <a:cubicBezTo>
                    <a:pt x="97" y="8"/>
                    <a:pt x="94" y="9"/>
                    <a:pt x="91" y="10"/>
                  </a:cubicBezTo>
                  <a:cubicBezTo>
                    <a:pt x="88" y="11"/>
                    <a:pt x="85" y="13"/>
                    <a:pt x="81" y="14"/>
                  </a:cubicBezTo>
                  <a:cubicBezTo>
                    <a:pt x="78" y="16"/>
                    <a:pt x="75" y="18"/>
                    <a:pt x="72" y="20"/>
                  </a:cubicBezTo>
                  <a:cubicBezTo>
                    <a:pt x="69" y="22"/>
                    <a:pt x="66" y="24"/>
                    <a:pt x="63" y="2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58" y="32"/>
                    <a:pt x="57" y="33"/>
                    <a:pt x="56" y="34"/>
                  </a:cubicBezTo>
                  <a:cubicBezTo>
                    <a:pt x="55" y="36"/>
                    <a:pt x="54" y="37"/>
                    <a:pt x="53" y="38"/>
                  </a:cubicBezTo>
                  <a:cubicBezTo>
                    <a:pt x="52" y="40"/>
                    <a:pt x="52" y="41"/>
                    <a:pt x="51" y="43"/>
                  </a:cubicBezTo>
                  <a:cubicBezTo>
                    <a:pt x="49" y="45"/>
                    <a:pt x="48" y="48"/>
                    <a:pt x="47" y="51"/>
                  </a:cubicBezTo>
                  <a:cubicBezTo>
                    <a:pt x="46" y="53"/>
                    <a:pt x="45" y="56"/>
                    <a:pt x="44" y="58"/>
                  </a:cubicBezTo>
                  <a:cubicBezTo>
                    <a:pt x="44" y="61"/>
                    <a:pt x="43" y="63"/>
                    <a:pt x="43" y="65"/>
                  </a:cubicBezTo>
                  <a:cubicBezTo>
                    <a:pt x="43" y="67"/>
                    <a:pt x="43" y="68"/>
                    <a:pt x="42" y="69"/>
                  </a:cubicBezTo>
                  <a:cubicBezTo>
                    <a:pt x="42" y="70"/>
                    <a:pt x="42" y="71"/>
                    <a:pt x="42" y="71"/>
                  </a:cubicBezTo>
                  <a:cubicBezTo>
                    <a:pt x="42" y="71"/>
                    <a:pt x="43" y="72"/>
                    <a:pt x="43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73"/>
                    <a:pt x="43" y="73"/>
                    <a:pt x="43" y="73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416"/>
            <p:cNvSpPr>
              <a:spLocks/>
            </p:cNvSpPr>
            <p:nvPr/>
          </p:nvSpPr>
          <p:spPr bwMode="auto">
            <a:xfrm>
              <a:off x="-14839" y="6337275"/>
              <a:ext cx="498483" cy="323660"/>
            </a:xfrm>
            <a:custGeom>
              <a:avLst/>
              <a:gdLst>
                <a:gd name="T0" fmla="*/ 77 w 119"/>
                <a:gd name="T1" fmla="*/ 73 h 73"/>
                <a:gd name="T2" fmla="*/ 76 w 119"/>
                <a:gd name="T3" fmla="*/ 72 h 73"/>
                <a:gd name="T4" fmla="*/ 76 w 119"/>
                <a:gd name="T5" fmla="*/ 72 h 73"/>
                <a:gd name="T6" fmla="*/ 77 w 119"/>
                <a:gd name="T7" fmla="*/ 72 h 73"/>
                <a:gd name="T8" fmla="*/ 77 w 119"/>
                <a:gd name="T9" fmla="*/ 71 h 73"/>
                <a:gd name="T10" fmla="*/ 77 w 119"/>
                <a:gd name="T11" fmla="*/ 69 h 73"/>
                <a:gd name="T12" fmla="*/ 77 w 119"/>
                <a:gd name="T13" fmla="*/ 65 h 73"/>
                <a:gd name="T14" fmla="*/ 75 w 119"/>
                <a:gd name="T15" fmla="*/ 58 h 73"/>
                <a:gd name="T16" fmla="*/ 73 w 119"/>
                <a:gd name="T17" fmla="*/ 51 h 73"/>
                <a:gd name="T18" fmla="*/ 69 w 119"/>
                <a:gd name="T19" fmla="*/ 43 h 73"/>
                <a:gd name="T20" fmla="*/ 67 w 119"/>
                <a:gd name="T21" fmla="*/ 38 h 73"/>
                <a:gd name="T22" fmla="*/ 63 w 119"/>
                <a:gd name="T23" fmla="*/ 34 h 73"/>
                <a:gd name="T24" fmla="*/ 60 w 119"/>
                <a:gd name="T25" fmla="*/ 31 h 73"/>
                <a:gd name="T26" fmla="*/ 56 w 119"/>
                <a:gd name="T27" fmla="*/ 27 h 73"/>
                <a:gd name="T28" fmla="*/ 48 w 119"/>
                <a:gd name="T29" fmla="*/ 20 h 73"/>
                <a:gd name="T30" fmla="*/ 39 w 119"/>
                <a:gd name="T31" fmla="*/ 14 h 73"/>
                <a:gd name="T32" fmla="*/ 29 w 119"/>
                <a:gd name="T33" fmla="*/ 10 h 73"/>
                <a:gd name="T34" fmla="*/ 20 w 119"/>
                <a:gd name="T35" fmla="*/ 7 h 73"/>
                <a:gd name="T36" fmla="*/ 16 w 119"/>
                <a:gd name="T37" fmla="*/ 5 h 73"/>
                <a:gd name="T38" fmla="*/ 12 w 119"/>
                <a:gd name="T39" fmla="*/ 5 h 73"/>
                <a:gd name="T40" fmla="*/ 6 w 119"/>
                <a:gd name="T41" fmla="*/ 3 h 73"/>
                <a:gd name="T42" fmla="*/ 0 w 119"/>
                <a:gd name="T43" fmla="*/ 2 h 73"/>
                <a:gd name="T44" fmla="*/ 6 w 119"/>
                <a:gd name="T45" fmla="*/ 1 h 73"/>
                <a:gd name="T46" fmla="*/ 12 w 119"/>
                <a:gd name="T47" fmla="*/ 1 h 73"/>
                <a:gd name="T48" fmla="*/ 16 w 119"/>
                <a:gd name="T49" fmla="*/ 0 h 73"/>
                <a:gd name="T50" fmla="*/ 21 w 119"/>
                <a:gd name="T51" fmla="*/ 0 h 73"/>
                <a:gd name="T52" fmla="*/ 31 w 119"/>
                <a:gd name="T53" fmla="*/ 0 h 73"/>
                <a:gd name="T54" fmla="*/ 43 w 119"/>
                <a:gd name="T55" fmla="*/ 1 h 73"/>
                <a:gd name="T56" fmla="*/ 55 w 119"/>
                <a:gd name="T57" fmla="*/ 4 h 73"/>
                <a:gd name="T58" fmla="*/ 68 w 119"/>
                <a:gd name="T59" fmla="*/ 9 h 73"/>
                <a:gd name="T60" fmla="*/ 74 w 119"/>
                <a:gd name="T61" fmla="*/ 12 h 73"/>
                <a:gd name="T62" fmla="*/ 80 w 119"/>
                <a:gd name="T63" fmla="*/ 15 h 73"/>
                <a:gd name="T64" fmla="*/ 86 w 119"/>
                <a:gd name="T65" fmla="*/ 19 h 73"/>
                <a:gd name="T66" fmla="*/ 91 w 119"/>
                <a:gd name="T67" fmla="*/ 23 h 73"/>
                <a:gd name="T68" fmla="*/ 100 w 119"/>
                <a:gd name="T69" fmla="*/ 33 h 73"/>
                <a:gd name="T70" fmla="*/ 108 w 119"/>
                <a:gd name="T71" fmla="*/ 42 h 73"/>
                <a:gd name="T72" fmla="*/ 113 w 119"/>
                <a:gd name="T73" fmla="*/ 51 h 73"/>
                <a:gd name="T74" fmla="*/ 117 w 119"/>
                <a:gd name="T75" fmla="*/ 58 h 73"/>
                <a:gd name="T76" fmla="*/ 118 w 119"/>
                <a:gd name="T77" fmla="*/ 61 h 73"/>
                <a:gd name="T78" fmla="*/ 119 w 119"/>
                <a:gd name="T79" fmla="*/ 64 h 73"/>
                <a:gd name="T80" fmla="*/ 119 w 119"/>
                <a:gd name="T81" fmla="*/ 65 h 73"/>
                <a:gd name="T82" fmla="*/ 119 w 119"/>
                <a:gd name="T83" fmla="*/ 65 h 73"/>
                <a:gd name="T84" fmla="*/ 77 w 119"/>
                <a:gd name="T8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9" h="73">
                  <a:moveTo>
                    <a:pt x="77" y="73"/>
                  </a:move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72"/>
                    <a:pt x="77" y="71"/>
                    <a:pt x="77" y="71"/>
                  </a:cubicBezTo>
                  <a:cubicBezTo>
                    <a:pt x="77" y="71"/>
                    <a:pt x="77" y="70"/>
                    <a:pt x="77" y="69"/>
                  </a:cubicBezTo>
                  <a:cubicBezTo>
                    <a:pt x="77" y="68"/>
                    <a:pt x="77" y="67"/>
                    <a:pt x="77" y="65"/>
                  </a:cubicBezTo>
                  <a:cubicBezTo>
                    <a:pt x="76" y="63"/>
                    <a:pt x="76" y="61"/>
                    <a:pt x="75" y="58"/>
                  </a:cubicBezTo>
                  <a:cubicBezTo>
                    <a:pt x="75" y="56"/>
                    <a:pt x="74" y="53"/>
                    <a:pt x="73" y="51"/>
                  </a:cubicBezTo>
                  <a:cubicBezTo>
                    <a:pt x="72" y="48"/>
                    <a:pt x="71" y="45"/>
                    <a:pt x="69" y="43"/>
                  </a:cubicBezTo>
                  <a:cubicBezTo>
                    <a:pt x="68" y="41"/>
                    <a:pt x="67" y="40"/>
                    <a:pt x="67" y="38"/>
                  </a:cubicBezTo>
                  <a:cubicBezTo>
                    <a:pt x="66" y="37"/>
                    <a:pt x="65" y="36"/>
                    <a:pt x="63" y="34"/>
                  </a:cubicBezTo>
                  <a:cubicBezTo>
                    <a:pt x="63" y="33"/>
                    <a:pt x="61" y="32"/>
                    <a:pt x="60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4" y="24"/>
                    <a:pt x="51" y="22"/>
                    <a:pt x="48" y="20"/>
                  </a:cubicBezTo>
                  <a:cubicBezTo>
                    <a:pt x="45" y="18"/>
                    <a:pt x="42" y="16"/>
                    <a:pt x="39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9" y="6"/>
                    <a:pt x="17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10" y="4"/>
                    <a:pt x="8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5" y="0"/>
                    <a:pt x="39" y="1"/>
                    <a:pt x="43" y="1"/>
                  </a:cubicBezTo>
                  <a:cubicBezTo>
                    <a:pt x="47" y="2"/>
                    <a:pt x="51" y="3"/>
                    <a:pt x="55" y="4"/>
                  </a:cubicBezTo>
                  <a:cubicBezTo>
                    <a:pt x="59" y="5"/>
                    <a:pt x="64" y="7"/>
                    <a:pt x="68" y="9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6" y="13"/>
                    <a:pt x="78" y="14"/>
                    <a:pt x="80" y="15"/>
                  </a:cubicBezTo>
                  <a:cubicBezTo>
                    <a:pt x="82" y="17"/>
                    <a:pt x="84" y="18"/>
                    <a:pt x="86" y="19"/>
                  </a:cubicBezTo>
                  <a:cubicBezTo>
                    <a:pt x="88" y="21"/>
                    <a:pt x="89" y="22"/>
                    <a:pt x="91" y="23"/>
                  </a:cubicBezTo>
                  <a:cubicBezTo>
                    <a:pt x="95" y="26"/>
                    <a:pt x="97" y="30"/>
                    <a:pt x="100" y="33"/>
                  </a:cubicBezTo>
                  <a:cubicBezTo>
                    <a:pt x="103" y="36"/>
                    <a:pt x="106" y="39"/>
                    <a:pt x="108" y="42"/>
                  </a:cubicBezTo>
                  <a:cubicBezTo>
                    <a:pt x="110" y="45"/>
                    <a:pt x="112" y="48"/>
                    <a:pt x="113" y="51"/>
                  </a:cubicBezTo>
                  <a:cubicBezTo>
                    <a:pt x="115" y="53"/>
                    <a:pt x="116" y="56"/>
                    <a:pt x="117" y="58"/>
                  </a:cubicBezTo>
                  <a:cubicBezTo>
                    <a:pt x="117" y="59"/>
                    <a:pt x="117" y="60"/>
                    <a:pt x="118" y="61"/>
                  </a:cubicBezTo>
                  <a:cubicBezTo>
                    <a:pt x="118" y="62"/>
                    <a:pt x="118" y="63"/>
                    <a:pt x="119" y="64"/>
                  </a:cubicBezTo>
                  <a:cubicBezTo>
                    <a:pt x="119" y="64"/>
                    <a:pt x="119" y="65"/>
                    <a:pt x="119" y="65"/>
                  </a:cubicBezTo>
                  <a:cubicBezTo>
                    <a:pt x="119" y="65"/>
                    <a:pt x="119" y="65"/>
                    <a:pt x="119" y="65"/>
                  </a:cubicBezTo>
                  <a:lnTo>
                    <a:pt x="77" y="73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417"/>
            <p:cNvSpPr>
              <a:spLocks/>
            </p:cNvSpPr>
            <p:nvPr/>
          </p:nvSpPr>
          <p:spPr bwMode="auto">
            <a:xfrm>
              <a:off x="315908" y="6034878"/>
              <a:ext cx="174824" cy="536283"/>
            </a:xfrm>
            <a:custGeom>
              <a:avLst/>
              <a:gdLst>
                <a:gd name="T0" fmla="*/ 0 w 42"/>
                <a:gd name="T1" fmla="*/ 121 h 121"/>
                <a:gd name="T2" fmla="*/ 0 w 42"/>
                <a:gd name="T3" fmla="*/ 119 h 121"/>
                <a:gd name="T4" fmla="*/ 0 w 42"/>
                <a:gd name="T5" fmla="*/ 115 h 121"/>
                <a:gd name="T6" fmla="*/ 2 w 42"/>
                <a:gd name="T7" fmla="*/ 100 h 121"/>
                <a:gd name="T8" fmla="*/ 9 w 42"/>
                <a:gd name="T9" fmla="*/ 56 h 121"/>
                <a:gd name="T10" fmla="*/ 16 w 42"/>
                <a:gd name="T11" fmla="*/ 33 h 121"/>
                <a:gd name="T12" fmla="*/ 25 w 42"/>
                <a:gd name="T13" fmla="*/ 15 h 121"/>
                <a:gd name="T14" fmla="*/ 30 w 42"/>
                <a:gd name="T15" fmla="*/ 8 h 121"/>
                <a:gd name="T16" fmla="*/ 34 w 42"/>
                <a:gd name="T17" fmla="*/ 3 h 121"/>
                <a:gd name="T18" fmla="*/ 37 w 42"/>
                <a:gd name="T19" fmla="*/ 1 h 121"/>
                <a:gd name="T20" fmla="*/ 39 w 42"/>
                <a:gd name="T21" fmla="*/ 0 h 121"/>
                <a:gd name="T22" fmla="*/ 38 w 42"/>
                <a:gd name="T23" fmla="*/ 1 h 121"/>
                <a:gd name="T24" fmla="*/ 36 w 42"/>
                <a:gd name="T25" fmla="*/ 4 h 121"/>
                <a:gd name="T26" fmla="*/ 34 w 42"/>
                <a:gd name="T27" fmla="*/ 10 h 121"/>
                <a:gd name="T28" fmla="*/ 31 w 42"/>
                <a:gd name="T29" fmla="*/ 17 h 121"/>
                <a:gd name="T30" fmla="*/ 30 w 42"/>
                <a:gd name="T31" fmla="*/ 36 h 121"/>
                <a:gd name="T32" fmla="*/ 31 w 42"/>
                <a:gd name="T33" fmla="*/ 58 h 121"/>
                <a:gd name="T34" fmla="*/ 38 w 42"/>
                <a:gd name="T35" fmla="*/ 98 h 121"/>
                <a:gd name="T36" fmla="*/ 41 w 42"/>
                <a:gd name="T37" fmla="*/ 111 h 121"/>
                <a:gd name="T38" fmla="*/ 42 w 42"/>
                <a:gd name="T39" fmla="*/ 115 h 121"/>
                <a:gd name="T40" fmla="*/ 42 w 42"/>
                <a:gd name="T41" fmla="*/ 116 h 121"/>
                <a:gd name="T42" fmla="*/ 0 w 42"/>
                <a:gd name="T4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21">
                  <a:moveTo>
                    <a:pt x="0" y="121"/>
                  </a:moveTo>
                  <a:cubicBezTo>
                    <a:pt x="0" y="121"/>
                    <a:pt x="0" y="120"/>
                    <a:pt x="0" y="119"/>
                  </a:cubicBezTo>
                  <a:cubicBezTo>
                    <a:pt x="0" y="118"/>
                    <a:pt x="0" y="117"/>
                    <a:pt x="0" y="115"/>
                  </a:cubicBezTo>
                  <a:cubicBezTo>
                    <a:pt x="1" y="111"/>
                    <a:pt x="1" y="106"/>
                    <a:pt x="2" y="100"/>
                  </a:cubicBezTo>
                  <a:cubicBezTo>
                    <a:pt x="3" y="88"/>
                    <a:pt x="5" y="72"/>
                    <a:pt x="9" y="56"/>
                  </a:cubicBezTo>
                  <a:cubicBezTo>
                    <a:pt x="11" y="48"/>
                    <a:pt x="14" y="41"/>
                    <a:pt x="16" y="33"/>
                  </a:cubicBezTo>
                  <a:cubicBezTo>
                    <a:pt x="19" y="26"/>
                    <a:pt x="22" y="20"/>
                    <a:pt x="25" y="15"/>
                  </a:cubicBezTo>
                  <a:cubicBezTo>
                    <a:pt x="27" y="12"/>
                    <a:pt x="29" y="10"/>
                    <a:pt x="30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6" y="2"/>
                    <a:pt x="37" y="1"/>
                    <a:pt x="37" y="1"/>
                  </a:cubicBezTo>
                  <a:cubicBezTo>
                    <a:pt x="38" y="0"/>
                    <a:pt x="39" y="0"/>
                    <a:pt x="39" y="0"/>
                  </a:cubicBezTo>
                  <a:cubicBezTo>
                    <a:pt x="39" y="0"/>
                    <a:pt x="38" y="0"/>
                    <a:pt x="38" y="1"/>
                  </a:cubicBezTo>
                  <a:cubicBezTo>
                    <a:pt x="37" y="2"/>
                    <a:pt x="37" y="3"/>
                    <a:pt x="36" y="4"/>
                  </a:cubicBezTo>
                  <a:cubicBezTo>
                    <a:pt x="35" y="6"/>
                    <a:pt x="34" y="8"/>
                    <a:pt x="34" y="10"/>
                  </a:cubicBezTo>
                  <a:cubicBezTo>
                    <a:pt x="33" y="12"/>
                    <a:pt x="32" y="14"/>
                    <a:pt x="31" y="17"/>
                  </a:cubicBezTo>
                  <a:cubicBezTo>
                    <a:pt x="30" y="23"/>
                    <a:pt x="30" y="29"/>
                    <a:pt x="30" y="36"/>
                  </a:cubicBezTo>
                  <a:cubicBezTo>
                    <a:pt x="29" y="43"/>
                    <a:pt x="30" y="50"/>
                    <a:pt x="31" y="58"/>
                  </a:cubicBezTo>
                  <a:cubicBezTo>
                    <a:pt x="32" y="73"/>
                    <a:pt x="35" y="87"/>
                    <a:pt x="38" y="98"/>
                  </a:cubicBezTo>
                  <a:cubicBezTo>
                    <a:pt x="39" y="104"/>
                    <a:pt x="40" y="108"/>
                    <a:pt x="41" y="111"/>
                  </a:cubicBezTo>
                  <a:cubicBezTo>
                    <a:pt x="42" y="113"/>
                    <a:pt x="42" y="114"/>
                    <a:pt x="42" y="115"/>
                  </a:cubicBezTo>
                  <a:cubicBezTo>
                    <a:pt x="42" y="115"/>
                    <a:pt x="42" y="116"/>
                    <a:pt x="42" y="116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418"/>
            <p:cNvSpPr>
              <a:spLocks/>
            </p:cNvSpPr>
            <p:nvPr/>
          </p:nvSpPr>
          <p:spPr bwMode="auto">
            <a:xfrm>
              <a:off x="696267" y="6247501"/>
              <a:ext cx="352010" cy="403984"/>
            </a:xfrm>
            <a:custGeom>
              <a:avLst/>
              <a:gdLst>
                <a:gd name="T0" fmla="*/ 0 w 84"/>
                <a:gd name="T1" fmla="*/ 89 h 91"/>
                <a:gd name="T2" fmla="*/ 1 w 84"/>
                <a:gd name="T3" fmla="*/ 87 h 91"/>
                <a:gd name="T4" fmla="*/ 2 w 84"/>
                <a:gd name="T5" fmla="*/ 83 h 91"/>
                <a:gd name="T6" fmla="*/ 6 w 84"/>
                <a:gd name="T7" fmla="*/ 68 h 91"/>
                <a:gd name="T8" fmla="*/ 29 w 84"/>
                <a:gd name="T9" fmla="*/ 29 h 91"/>
                <a:gd name="T10" fmla="*/ 38 w 84"/>
                <a:gd name="T11" fmla="*/ 20 h 91"/>
                <a:gd name="T12" fmla="*/ 47 w 84"/>
                <a:gd name="T13" fmla="*/ 13 h 91"/>
                <a:gd name="T14" fmla="*/ 52 w 84"/>
                <a:gd name="T15" fmla="*/ 10 h 91"/>
                <a:gd name="T16" fmla="*/ 57 w 84"/>
                <a:gd name="T17" fmla="*/ 7 h 91"/>
                <a:gd name="T18" fmla="*/ 66 w 84"/>
                <a:gd name="T19" fmla="*/ 4 h 91"/>
                <a:gd name="T20" fmla="*/ 73 w 84"/>
                <a:gd name="T21" fmla="*/ 1 h 91"/>
                <a:gd name="T22" fmla="*/ 79 w 84"/>
                <a:gd name="T23" fmla="*/ 0 h 91"/>
                <a:gd name="T24" fmla="*/ 84 w 84"/>
                <a:gd name="T25" fmla="*/ 0 h 91"/>
                <a:gd name="T26" fmla="*/ 80 w 84"/>
                <a:gd name="T27" fmla="*/ 1 h 91"/>
                <a:gd name="T28" fmla="*/ 74 w 84"/>
                <a:gd name="T29" fmla="*/ 4 h 91"/>
                <a:gd name="T30" fmla="*/ 68 w 84"/>
                <a:gd name="T31" fmla="*/ 8 h 91"/>
                <a:gd name="T32" fmla="*/ 60 w 84"/>
                <a:gd name="T33" fmla="*/ 13 h 91"/>
                <a:gd name="T34" fmla="*/ 57 w 84"/>
                <a:gd name="T35" fmla="*/ 17 h 91"/>
                <a:gd name="T36" fmla="*/ 54 w 84"/>
                <a:gd name="T37" fmla="*/ 20 h 91"/>
                <a:gd name="T38" fmla="*/ 47 w 84"/>
                <a:gd name="T39" fmla="*/ 28 h 91"/>
                <a:gd name="T40" fmla="*/ 42 w 84"/>
                <a:gd name="T41" fmla="*/ 38 h 91"/>
                <a:gd name="T42" fmla="*/ 32 w 84"/>
                <a:gd name="T43" fmla="*/ 75 h 91"/>
                <a:gd name="T44" fmla="*/ 31 w 84"/>
                <a:gd name="T45" fmla="*/ 87 h 91"/>
                <a:gd name="T46" fmla="*/ 31 w 84"/>
                <a:gd name="T47" fmla="*/ 90 h 91"/>
                <a:gd name="T48" fmla="*/ 31 w 84"/>
                <a:gd name="T49" fmla="*/ 91 h 91"/>
                <a:gd name="T50" fmla="*/ 0 w 84"/>
                <a:gd name="T51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91">
                  <a:moveTo>
                    <a:pt x="0" y="89"/>
                  </a:moveTo>
                  <a:cubicBezTo>
                    <a:pt x="0" y="89"/>
                    <a:pt x="1" y="88"/>
                    <a:pt x="1" y="87"/>
                  </a:cubicBezTo>
                  <a:cubicBezTo>
                    <a:pt x="1" y="86"/>
                    <a:pt x="1" y="85"/>
                    <a:pt x="2" y="83"/>
                  </a:cubicBezTo>
                  <a:cubicBezTo>
                    <a:pt x="3" y="79"/>
                    <a:pt x="4" y="74"/>
                    <a:pt x="6" y="68"/>
                  </a:cubicBezTo>
                  <a:cubicBezTo>
                    <a:pt x="11" y="57"/>
                    <a:pt x="18" y="41"/>
                    <a:pt x="29" y="29"/>
                  </a:cubicBezTo>
                  <a:cubicBezTo>
                    <a:pt x="32" y="26"/>
                    <a:pt x="35" y="23"/>
                    <a:pt x="38" y="20"/>
                  </a:cubicBezTo>
                  <a:cubicBezTo>
                    <a:pt x="41" y="17"/>
                    <a:pt x="44" y="15"/>
                    <a:pt x="47" y="13"/>
                  </a:cubicBezTo>
                  <a:cubicBezTo>
                    <a:pt x="49" y="12"/>
                    <a:pt x="50" y="11"/>
                    <a:pt x="52" y="10"/>
                  </a:cubicBezTo>
                  <a:cubicBezTo>
                    <a:pt x="53" y="9"/>
                    <a:pt x="55" y="8"/>
                    <a:pt x="57" y="7"/>
                  </a:cubicBezTo>
                  <a:cubicBezTo>
                    <a:pt x="60" y="6"/>
                    <a:pt x="63" y="5"/>
                    <a:pt x="66" y="4"/>
                  </a:cubicBezTo>
                  <a:cubicBezTo>
                    <a:pt x="68" y="3"/>
                    <a:pt x="71" y="2"/>
                    <a:pt x="73" y="1"/>
                  </a:cubicBezTo>
                  <a:cubicBezTo>
                    <a:pt x="76" y="1"/>
                    <a:pt x="78" y="0"/>
                    <a:pt x="79" y="0"/>
                  </a:cubicBezTo>
                  <a:cubicBezTo>
                    <a:pt x="83" y="0"/>
                    <a:pt x="84" y="0"/>
                    <a:pt x="84" y="0"/>
                  </a:cubicBezTo>
                  <a:cubicBezTo>
                    <a:pt x="84" y="0"/>
                    <a:pt x="83" y="0"/>
                    <a:pt x="80" y="1"/>
                  </a:cubicBezTo>
                  <a:cubicBezTo>
                    <a:pt x="78" y="2"/>
                    <a:pt x="76" y="3"/>
                    <a:pt x="74" y="4"/>
                  </a:cubicBezTo>
                  <a:cubicBezTo>
                    <a:pt x="72" y="5"/>
                    <a:pt x="70" y="6"/>
                    <a:pt x="68" y="8"/>
                  </a:cubicBezTo>
                  <a:cubicBezTo>
                    <a:pt x="65" y="9"/>
                    <a:pt x="63" y="11"/>
                    <a:pt x="60" y="13"/>
                  </a:cubicBezTo>
                  <a:cubicBezTo>
                    <a:pt x="59" y="14"/>
                    <a:pt x="58" y="15"/>
                    <a:pt x="57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1" y="23"/>
                    <a:pt x="49" y="25"/>
                    <a:pt x="47" y="28"/>
                  </a:cubicBezTo>
                  <a:cubicBezTo>
                    <a:pt x="45" y="31"/>
                    <a:pt x="44" y="34"/>
                    <a:pt x="42" y="38"/>
                  </a:cubicBezTo>
                  <a:cubicBezTo>
                    <a:pt x="36" y="50"/>
                    <a:pt x="33" y="64"/>
                    <a:pt x="32" y="75"/>
                  </a:cubicBezTo>
                  <a:cubicBezTo>
                    <a:pt x="31" y="80"/>
                    <a:pt x="31" y="84"/>
                    <a:pt x="31" y="87"/>
                  </a:cubicBezTo>
                  <a:cubicBezTo>
                    <a:pt x="31" y="89"/>
                    <a:pt x="31" y="90"/>
                    <a:pt x="31" y="90"/>
                  </a:cubicBezTo>
                  <a:cubicBezTo>
                    <a:pt x="31" y="91"/>
                    <a:pt x="31" y="91"/>
                    <a:pt x="31" y="91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419"/>
            <p:cNvSpPr>
              <a:spLocks/>
            </p:cNvSpPr>
            <p:nvPr/>
          </p:nvSpPr>
          <p:spPr bwMode="auto">
            <a:xfrm>
              <a:off x="507269" y="6247501"/>
              <a:ext cx="352010" cy="403984"/>
            </a:xfrm>
            <a:custGeom>
              <a:avLst/>
              <a:gdLst>
                <a:gd name="T0" fmla="*/ 53 w 84"/>
                <a:gd name="T1" fmla="*/ 91 h 91"/>
                <a:gd name="T2" fmla="*/ 53 w 84"/>
                <a:gd name="T3" fmla="*/ 90 h 91"/>
                <a:gd name="T4" fmla="*/ 53 w 84"/>
                <a:gd name="T5" fmla="*/ 87 h 91"/>
                <a:gd name="T6" fmla="*/ 52 w 84"/>
                <a:gd name="T7" fmla="*/ 75 h 91"/>
                <a:gd name="T8" fmla="*/ 42 w 84"/>
                <a:gd name="T9" fmla="*/ 38 h 91"/>
                <a:gd name="T10" fmla="*/ 37 w 84"/>
                <a:gd name="T11" fmla="*/ 28 h 91"/>
                <a:gd name="T12" fmla="*/ 31 w 84"/>
                <a:gd name="T13" fmla="*/ 20 h 91"/>
                <a:gd name="T14" fmla="*/ 27 w 84"/>
                <a:gd name="T15" fmla="*/ 17 h 91"/>
                <a:gd name="T16" fmla="*/ 24 w 84"/>
                <a:gd name="T17" fmla="*/ 13 h 91"/>
                <a:gd name="T18" fmla="*/ 17 w 84"/>
                <a:gd name="T19" fmla="*/ 8 h 91"/>
                <a:gd name="T20" fmla="*/ 10 w 84"/>
                <a:gd name="T21" fmla="*/ 4 h 91"/>
                <a:gd name="T22" fmla="*/ 5 w 84"/>
                <a:gd name="T23" fmla="*/ 1 h 91"/>
                <a:gd name="T24" fmla="*/ 0 w 84"/>
                <a:gd name="T25" fmla="*/ 0 h 91"/>
                <a:gd name="T26" fmla="*/ 5 w 84"/>
                <a:gd name="T27" fmla="*/ 0 h 91"/>
                <a:gd name="T28" fmla="*/ 11 w 84"/>
                <a:gd name="T29" fmla="*/ 1 h 91"/>
                <a:gd name="T30" fmla="*/ 19 w 84"/>
                <a:gd name="T31" fmla="*/ 4 h 91"/>
                <a:gd name="T32" fmla="*/ 28 w 84"/>
                <a:gd name="T33" fmla="*/ 7 h 91"/>
                <a:gd name="T34" fmla="*/ 32 w 84"/>
                <a:gd name="T35" fmla="*/ 10 h 91"/>
                <a:gd name="T36" fmla="*/ 37 w 84"/>
                <a:gd name="T37" fmla="*/ 13 h 91"/>
                <a:gd name="T38" fmla="*/ 46 w 84"/>
                <a:gd name="T39" fmla="*/ 20 h 91"/>
                <a:gd name="T40" fmla="*/ 55 w 84"/>
                <a:gd name="T41" fmla="*/ 29 h 91"/>
                <a:gd name="T42" fmla="*/ 78 w 84"/>
                <a:gd name="T43" fmla="*/ 68 h 91"/>
                <a:gd name="T44" fmla="*/ 82 w 84"/>
                <a:gd name="T45" fmla="*/ 83 h 91"/>
                <a:gd name="T46" fmla="*/ 83 w 84"/>
                <a:gd name="T47" fmla="*/ 87 h 91"/>
                <a:gd name="T48" fmla="*/ 84 w 84"/>
                <a:gd name="T49" fmla="*/ 89 h 91"/>
                <a:gd name="T50" fmla="*/ 53 w 84"/>
                <a:gd name="T5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91">
                  <a:moveTo>
                    <a:pt x="53" y="91"/>
                  </a:moveTo>
                  <a:cubicBezTo>
                    <a:pt x="53" y="91"/>
                    <a:pt x="53" y="91"/>
                    <a:pt x="53" y="90"/>
                  </a:cubicBezTo>
                  <a:cubicBezTo>
                    <a:pt x="53" y="90"/>
                    <a:pt x="53" y="89"/>
                    <a:pt x="53" y="87"/>
                  </a:cubicBezTo>
                  <a:cubicBezTo>
                    <a:pt x="53" y="84"/>
                    <a:pt x="53" y="80"/>
                    <a:pt x="52" y="75"/>
                  </a:cubicBezTo>
                  <a:cubicBezTo>
                    <a:pt x="51" y="64"/>
                    <a:pt x="48" y="50"/>
                    <a:pt x="42" y="38"/>
                  </a:cubicBezTo>
                  <a:cubicBezTo>
                    <a:pt x="41" y="34"/>
                    <a:pt x="39" y="31"/>
                    <a:pt x="37" y="28"/>
                  </a:cubicBezTo>
                  <a:cubicBezTo>
                    <a:pt x="35" y="25"/>
                    <a:pt x="33" y="23"/>
                    <a:pt x="31" y="20"/>
                  </a:cubicBezTo>
                  <a:cubicBezTo>
                    <a:pt x="30" y="19"/>
                    <a:pt x="28" y="18"/>
                    <a:pt x="27" y="17"/>
                  </a:cubicBezTo>
                  <a:cubicBezTo>
                    <a:pt x="26" y="15"/>
                    <a:pt x="25" y="14"/>
                    <a:pt x="24" y="13"/>
                  </a:cubicBezTo>
                  <a:cubicBezTo>
                    <a:pt x="21" y="11"/>
                    <a:pt x="19" y="9"/>
                    <a:pt x="17" y="8"/>
                  </a:cubicBezTo>
                  <a:cubicBezTo>
                    <a:pt x="14" y="6"/>
                    <a:pt x="12" y="5"/>
                    <a:pt x="10" y="4"/>
                  </a:cubicBezTo>
                  <a:cubicBezTo>
                    <a:pt x="8" y="3"/>
                    <a:pt x="6" y="2"/>
                    <a:pt x="5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0"/>
                    <a:pt x="5" y="0"/>
                  </a:cubicBezTo>
                  <a:cubicBezTo>
                    <a:pt x="7" y="0"/>
                    <a:pt x="9" y="1"/>
                    <a:pt x="11" y="1"/>
                  </a:cubicBezTo>
                  <a:cubicBezTo>
                    <a:pt x="13" y="2"/>
                    <a:pt x="16" y="3"/>
                    <a:pt x="19" y="4"/>
                  </a:cubicBezTo>
                  <a:cubicBezTo>
                    <a:pt x="21" y="5"/>
                    <a:pt x="24" y="6"/>
                    <a:pt x="28" y="7"/>
                  </a:cubicBezTo>
                  <a:cubicBezTo>
                    <a:pt x="29" y="8"/>
                    <a:pt x="31" y="9"/>
                    <a:pt x="32" y="10"/>
                  </a:cubicBezTo>
                  <a:cubicBezTo>
                    <a:pt x="34" y="11"/>
                    <a:pt x="35" y="12"/>
                    <a:pt x="37" y="13"/>
                  </a:cubicBezTo>
                  <a:cubicBezTo>
                    <a:pt x="40" y="15"/>
                    <a:pt x="43" y="17"/>
                    <a:pt x="46" y="20"/>
                  </a:cubicBezTo>
                  <a:cubicBezTo>
                    <a:pt x="49" y="23"/>
                    <a:pt x="52" y="26"/>
                    <a:pt x="55" y="29"/>
                  </a:cubicBezTo>
                  <a:cubicBezTo>
                    <a:pt x="66" y="41"/>
                    <a:pt x="73" y="57"/>
                    <a:pt x="78" y="68"/>
                  </a:cubicBezTo>
                  <a:cubicBezTo>
                    <a:pt x="80" y="74"/>
                    <a:pt x="81" y="79"/>
                    <a:pt x="82" y="83"/>
                  </a:cubicBezTo>
                  <a:cubicBezTo>
                    <a:pt x="83" y="85"/>
                    <a:pt x="83" y="86"/>
                    <a:pt x="83" y="87"/>
                  </a:cubicBezTo>
                  <a:cubicBezTo>
                    <a:pt x="84" y="88"/>
                    <a:pt x="84" y="89"/>
                    <a:pt x="84" y="89"/>
                  </a:cubicBezTo>
                  <a:lnTo>
                    <a:pt x="53" y="91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420"/>
            <p:cNvSpPr>
              <a:spLocks/>
            </p:cNvSpPr>
            <p:nvPr/>
          </p:nvSpPr>
          <p:spPr bwMode="auto">
            <a:xfrm>
              <a:off x="712805" y="6422324"/>
              <a:ext cx="361459" cy="233885"/>
            </a:xfrm>
            <a:custGeom>
              <a:avLst/>
              <a:gdLst>
                <a:gd name="T0" fmla="*/ 0 w 86"/>
                <a:gd name="T1" fmla="*/ 47 h 53"/>
                <a:gd name="T2" fmla="*/ 1 w 86"/>
                <a:gd name="T3" fmla="*/ 46 h 53"/>
                <a:gd name="T4" fmla="*/ 1 w 86"/>
                <a:gd name="T5" fmla="*/ 44 h 53"/>
                <a:gd name="T6" fmla="*/ 2 w 86"/>
                <a:gd name="T7" fmla="*/ 42 h 53"/>
                <a:gd name="T8" fmla="*/ 9 w 86"/>
                <a:gd name="T9" fmla="*/ 30 h 53"/>
                <a:gd name="T10" fmla="*/ 14 w 86"/>
                <a:gd name="T11" fmla="*/ 24 h 53"/>
                <a:gd name="T12" fmla="*/ 21 w 86"/>
                <a:gd name="T13" fmla="*/ 17 h 53"/>
                <a:gd name="T14" fmla="*/ 24 w 86"/>
                <a:gd name="T15" fmla="*/ 14 h 53"/>
                <a:gd name="T16" fmla="*/ 29 w 86"/>
                <a:gd name="T17" fmla="*/ 11 h 53"/>
                <a:gd name="T18" fmla="*/ 37 w 86"/>
                <a:gd name="T19" fmla="*/ 6 h 53"/>
                <a:gd name="T20" fmla="*/ 46 w 86"/>
                <a:gd name="T21" fmla="*/ 3 h 53"/>
                <a:gd name="T22" fmla="*/ 55 w 86"/>
                <a:gd name="T23" fmla="*/ 1 h 53"/>
                <a:gd name="T24" fmla="*/ 64 w 86"/>
                <a:gd name="T25" fmla="*/ 0 h 53"/>
                <a:gd name="T26" fmla="*/ 71 w 86"/>
                <a:gd name="T27" fmla="*/ 0 h 53"/>
                <a:gd name="T28" fmla="*/ 74 w 86"/>
                <a:gd name="T29" fmla="*/ 0 h 53"/>
                <a:gd name="T30" fmla="*/ 77 w 86"/>
                <a:gd name="T31" fmla="*/ 1 h 53"/>
                <a:gd name="T32" fmla="*/ 82 w 86"/>
                <a:gd name="T33" fmla="*/ 1 h 53"/>
                <a:gd name="T34" fmla="*/ 86 w 86"/>
                <a:gd name="T35" fmla="*/ 2 h 53"/>
                <a:gd name="T36" fmla="*/ 82 w 86"/>
                <a:gd name="T37" fmla="*/ 2 h 53"/>
                <a:gd name="T38" fmla="*/ 77 w 86"/>
                <a:gd name="T39" fmla="*/ 3 h 53"/>
                <a:gd name="T40" fmla="*/ 75 w 86"/>
                <a:gd name="T41" fmla="*/ 4 h 53"/>
                <a:gd name="T42" fmla="*/ 72 w 86"/>
                <a:gd name="T43" fmla="*/ 5 h 53"/>
                <a:gd name="T44" fmla="*/ 65 w 86"/>
                <a:gd name="T45" fmla="*/ 7 h 53"/>
                <a:gd name="T46" fmla="*/ 58 w 86"/>
                <a:gd name="T47" fmla="*/ 10 h 53"/>
                <a:gd name="T48" fmla="*/ 52 w 86"/>
                <a:gd name="T49" fmla="*/ 14 h 53"/>
                <a:gd name="T50" fmla="*/ 46 w 86"/>
                <a:gd name="T51" fmla="*/ 19 h 53"/>
                <a:gd name="T52" fmla="*/ 40 w 86"/>
                <a:gd name="T53" fmla="*/ 25 h 53"/>
                <a:gd name="T54" fmla="*/ 38 w 86"/>
                <a:gd name="T55" fmla="*/ 28 h 53"/>
                <a:gd name="T56" fmla="*/ 36 w 86"/>
                <a:gd name="T57" fmla="*/ 31 h 53"/>
                <a:gd name="T58" fmla="*/ 34 w 86"/>
                <a:gd name="T59" fmla="*/ 37 h 53"/>
                <a:gd name="T60" fmla="*/ 32 w 86"/>
                <a:gd name="T61" fmla="*/ 42 h 53"/>
                <a:gd name="T62" fmla="*/ 30 w 86"/>
                <a:gd name="T63" fmla="*/ 50 h 53"/>
                <a:gd name="T64" fmla="*/ 30 w 86"/>
                <a:gd name="T65" fmla="*/ 51 h 53"/>
                <a:gd name="T66" fmla="*/ 31 w 86"/>
                <a:gd name="T67" fmla="*/ 52 h 53"/>
                <a:gd name="T68" fmla="*/ 31 w 86"/>
                <a:gd name="T69" fmla="*/ 53 h 53"/>
                <a:gd name="T70" fmla="*/ 0 w 86"/>
                <a:gd name="T71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53">
                  <a:moveTo>
                    <a:pt x="0" y="47"/>
                  </a:moveTo>
                  <a:cubicBezTo>
                    <a:pt x="0" y="47"/>
                    <a:pt x="0" y="47"/>
                    <a:pt x="1" y="46"/>
                  </a:cubicBezTo>
                  <a:cubicBezTo>
                    <a:pt x="1" y="45"/>
                    <a:pt x="1" y="45"/>
                    <a:pt x="1" y="44"/>
                  </a:cubicBezTo>
                  <a:cubicBezTo>
                    <a:pt x="2" y="43"/>
                    <a:pt x="2" y="43"/>
                    <a:pt x="2" y="42"/>
                  </a:cubicBezTo>
                  <a:cubicBezTo>
                    <a:pt x="4" y="39"/>
                    <a:pt x="6" y="35"/>
                    <a:pt x="9" y="30"/>
                  </a:cubicBezTo>
                  <a:cubicBezTo>
                    <a:pt x="10" y="28"/>
                    <a:pt x="12" y="26"/>
                    <a:pt x="14" y="24"/>
                  </a:cubicBezTo>
                  <a:cubicBezTo>
                    <a:pt x="16" y="21"/>
                    <a:pt x="18" y="19"/>
                    <a:pt x="21" y="17"/>
                  </a:cubicBezTo>
                  <a:cubicBezTo>
                    <a:pt x="22" y="16"/>
                    <a:pt x="23" y="15"/>
                    <a:pt x="24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1" y="9"/>
                    <a:pt x="34" y="8"/>
                    <a:pt x="37" y="6"/>
                  </a:cubicBezTo>
                  <a:cubicBezTo>
                    <a:pt x="40" y="5"/>
                    <a:pt x="43" y="4"/>
                    <a:pt x="46" y="3"/>
                  </a:cubicBezTo>
                  <a:cubicBezTo>
                    <a:pt x="50" y="2"/>
                    <a:pt x="53" y="2"/>
                    <a:pt x="55" y="1"/>
                  </a:cubicBezTo>
                  <a:cubicBezTo>
                    <a:pt x="58" y="1"/>
                    <a:pt x="61" y="1"/>
                    <a:pt x="64" y="0"/>
                  </a:cubicBezTo>
                  <a:cubicBezTo>
                    <a:pt x="66" y="0"/>
                    <a:pt x="69" y="0"/>
                    <a:pt x="71" y="0"/>
                  </a:cubicBezTo>
                  <a:cubicBezTo>
                    <a:pt x="72" y="0"/>
                    <a:pt x="73" y="0"/>
                    <a:pt x="74" y="0"/>
                  </a:cubicBezTo>
                  <a:cubicBezTo>
                    <a:pt x="75" y="0"/>
                    <a:pt x="76" y="0"/>
                    <a:pt x="77" y="1"/>
                  </a:cubicBezTo>
                  <a:cubicBezTo>
                    <a:pt x="79" y="1"/>
                    <a:pt x="81" y="1"/>
                    <a:pt x="82" y="1"/>
                  </a:cubicBezTo>
                  <a:cubicBezTo>
                    <a:pt x="85" y="1"/>
                    <a:pt x="86" y="2"/>
                    <a:pt x="86" y="2"/>
                  </a:cubicBezTo>
                  <a:cubicBezTo>
                    <a:pt x="86" y="2"/>
                    <a:pt x="85" y="2"/>
                    <a:pt x="82" y="2"/>
                  </a:cubicBezTo>
                  <a:cubicBezTo>
                    <a:pt x="81" y="3"/>
                    <a:pt x="79" y="3"/>
                    <a:pt x="77" y="3"/>
                  </a:cubicBezTo>
                  <a:cubicBezTo>
                    <a:pt x="77" y="4"/>
                    <a:pt x="76" y="4"/>
                    <a:pt x="75" y="4"/>
                  </a:cubicBezTo>
                  <a:cubicBezTo>
                    <a:pt x="74" y="4"/>
                    <a:pt x="73" y="5"/>
                    <a:pt x="72" y="5"/>
                  </a:cubicBezTo>
                  <a:cubicBezTo>
                    <a:pt x="70" y="6"/>
                    <a:pt x="68" y="6"/>
                    <a:pt x="65" y="7"/>
                  </a:cubicBezTo>
                  <a:cubicBezTo>
                    <a:pt x="63" y="8"/>
                    <a:pt x="61" y="9"/>
                    <a:pt x="58" y="10"/>
                  </a:cubicBezTo>
                  <a:cubicBezTo>
                    <a:pt x="56" y="12"/>
                    <a:pt x="54" y="13"/>
                    <a:pt x="52" y="14"/>
                  </a:cubicBezTo>
                  <a:cubicBezTo>
                    <a:pt x="50" y="16"/>
                    <a:pt x="48" y="18"/>
                    <a:pt x="46" y="19"/>
                  </a:cubicBezTo>
                  <a:cubicBezTo>
                    <a:pt x="44" y="21"/>
                    <a:pt x="42" y="23"/>
                    <a:pt x="40" y="25"/>
                  </a:cubicBezTo>
                  <a:cubicBezTo>
                    <a:pt x="40" y="26"/>
                    <a:pt x="39" y="27"/>
                    <a:pt x="38" y="28"/>
                  </a:cubicBezTo>
                  <a:cubicBezTo>
                    <a:pt x="38" y="29"/>
                    <a:pt x="37" y="30"/>
                    <a:pt x="36" y="31"/>
                  </a:cubicBezTo>
                  <a:cubicBezTo>
                    <a:pt x="35" y="33"/>
                    <a:pt x="34" y="35"/>
                    <a:pt x="34" y="37"/>
                  </a:cubicBezTo>
                  <a:cubicBezTo>
                    <a:pt x="33" y="39"/>
                    <a:pt x="32" y="40"/>
                    <a:pt x="32" y="42"/>
                  </a:cubicBezTo>
                  <a:cubicBezTo>
                    <a:pt x="31" y="45"/>
                    <a:pt x="31" y="48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421"/>
            <p:cNvSpPr>
              <a:spLocks/>
            </p:cNvSpPr>
            <p:nvPr/>
          </p:nvSpPr>
          <p:spPr bwMode="auto">
            <a:xfrm>
              <a:off x="469469" y="6422324"/>
              <a:ext cx="361459" cy="233885"/>
            </a:xfrm>
            <a:custGeom>
              <a:avLst/>
              <a:gdLst>
                <a:gd name="T0" fmla="*/ 56 w 86"/>
                <a:gd name="T1" fmla="*/ 53 h 53"/>
                <a:gd name="T2" fmla="*/ 56 w 86"/>
                <a:gd name="T3" fmla="*/ 52 h 53"/>
                <a:gd name="T4" fmla="*/ 56 w 86"/>
                <a:gd name="T5" fmla="*/ 51 h 53"/>
                <a:gd name="T6" fmla="*/ 56 w 86"/>
                <a:gd name="T7" fmla="*/ 50 h 53"/>
                <a:gd name="T8" fmla="*/ 55 w 86"/>
                <a:gd name="T9" fmla="*/ 42 h 53"/>
                <a:gd name="T10" fmla="*/ 53 w 86"/>
                <a:gd name="T11" fmla="*/ 37 h 53"/>
                <a:gd name="T12" fmla="*/ 50 w 86"/>
                <a:gd name="T13" fmla="*/ 31 h 53"/>
                <a:gd name="T14" fmla="*/ 48 w 86"/>
                <a:gd name="T15" fmla="*/ 28 h 53"/>
                <a:gd name="T16" fmla="*/ 46 w 86"/>
                <a:gd name="T17" fmla="*/ 25 h 53"/>
                <a:gd name="T18" fmla="*/ 41 w 86"/>
                <a:gd name="T19" fmla="*/ 19 h 53"/>
                <a:gd name="T20" fmla="*/ 35 w 86"/>
                <a:gd name="T21" fmla="*/ 14 h 53"/>
                <a:gd name="T22" fmla="*/ 28 w 86"/>
                <a:gd name="T23" fmla="*/ 10 h 53"/>
                <a:gd name="T24" fmla="*/ 21 w 86"/>
                <a:gd name="T25" fmla="*/ 7 h 53"/>
                <a:gd name="T26" fmla="*/ 15 w 86"/>
                <a:gd name="T27" fmla="*/ 5 h 53"/>
                <a:gd name="T28" fmla="*/ 12 w 86"/>
                <a:gd name="T29" fmla="*/ 4 h 53"/>
                <a:gd name="T30" fmla="*/ 9 w 86"/>
                <a:gd name="T31" fmla="*/ 3 h 53"/>
                <a:gd name="T32" fmla="*/ 4 w 86"/>
                <a:gd name="T33" fmla="*/ 2 h 53"/>
                <a:gd name="T34" fmla="*/ 0 w 86"/>
                <a:gd name="T35" fmla="*/ 2 h 53"/>
                <a:gd name="T36" fmla="*/ 4 w 86"/>
                <a:gd name="T37" fmla="*/ 1 h 53"/>
                <a:gd name="T38" fmla="*/ 9 w 86"/>
                <a:gd name="T39" fmla="*/ 1 h 53"/>
                <a:gd name="T40" fmla="*/ 12 w 86"/>
                <a:gd name="T41" fmla="*/ 0 h 53"/>
                <a:gd name="T42" fmla="*/ 15 w 86"/>
                <a:gd name="T43" fmla="*/ 0 h 53"/>
                <a:gd name="T44" fmla="*/ 23 w 86"/>
                <a:gd name="T45" fmla="*/ 0 h 53"/>
                <a:gd name="T46" fmla="*/ 31 w 86"/>
                <a:gd name="T47" fmla="*/ 1 h 53"/>
                <a:gd name="T48" fmla="*/ 40 w 86"/>
                <a:gd name="T49" fmla="*/ 3 h 53"/>
                <a:gd name="T50" fmla="*/ 49 w 86"/>
                <a:gd name="T51" fmla="*/ 6 h 53"/>
                <a:gd name="T52" fmla="*/ 58 w 86"/>
                <a:gd name="T53" fmla="*/ 11 h 53"/>
                <a:gd name="T54" fmla="*/ 62 w 86"/>
                <a:gd name="T55" fmla="*/ 14 h 53"/>
                <a:gd name="T56" fmla="*/ 66 w 86"/>
                <a:gd name="T57" fmla="*/ 17 h 53"/>
                <a:gd name="T58" fmla="*/ 73 w 86"/>
                <a:gd name="T59" fmla="*/ 24 h 53"/>
                <a:gd name="T60" fmla="*/ 78 w 86"/>
                <a:gd name="T61" fmla="*/ 30 h 53"/>
                <a:gd name="T62" fmla="*/ 84 w 86"/>
                <a:gd name="T63" fmla="*/ 42 h 53"/>
                <a:gd name="T64" fmla="*/ 85 w 86"/>
                <a:gd name="T65" fmla="*/ 44 h 53"/>
                <a:gd name="T66" fmla="*/ 86 w 86"/>
                <a:gd name="T67" fmla="*/ 46 h 53"/>
                <a:gd name="T68" fmla="*/ 86 w 86"/>
                <a:gd name="T69" fmla="*/ 47 h 53"/>
                <a:gd name="T70" fmla="*/ 56 w 86"/>
                <a:gd name="T7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53">
                  <a:moveTo>
                    <a:pt x="56" y="53"/>
                  </a:moveTo>
                  <a:cubicBezTo>
                    <a:pt x="56" y="52"/>
                    <a:pt x="56" y="52"/>
                    <a:pt x="56" y="52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0"/>
                  </a:cubicBezTo>
                  <a:cubicBezTo>
                    <a:pt x="56" y="48"/>
                    <a:pt x="56" y="45"/>
                    <a:pt x="55" y="42"/>
                  </a:cubicBezTo>
                  <a:cubicBezTo>
                    <a:pt x="54" y="40"/>
                    <a:pt x="53" y="39"/>
                    <a:pt x="53" y="37"/>
                  </a:cubicBezTo>
                  <a:cubicBezTo>
                    <a:pt x="52" y="35"/>
                    <a:pt x="51" y="33"/>
                    <a:pt x="50" y="31"/>
                  </a:cubicBezTo>
                  <a:cubicBezTo>
                    <a:pt x="49" y="30"/>
                    <a:pt x="49" y="29"/>
                    <a:pt x="48" y="28"/>
                  </a:cubicBezTo>
                  <a:cubicBezTo>
                    <a:pt x="47" y="27"/>
                    <a:pt x="47" y="26"/>
                    <a:pt x="46" y="25"/>
                  </a:cubicBezTo>
                  <a:cubicBezTo>
                    <a:pt x="45" y="23"/>
                    <a:pt x="43" y="21"/>
                    <a:pt x="41" y="19"/>
                  </a:cubicBezTo>
                  <a:cubicBezTo>
                    <a:pt x="39" y="18"/>
                    <a:pt x="37" y="16"/>
                    <a:pt x="35" y="14"/>
                  </a:cubicBezTo>
                  <a:cubicBezTo>
                    <a:pt x="32" y="13"/>
                    <a:pt x="30" y="12"/>
                    <a:pt x="28" y="10"/>
                  </a:cubicBezTo>
                  <a:cubicBezTo>
                    <a:pt x="26" y="9"/>
                    <a:pt x="23" y="8"/>
                    <a:pt x="21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4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1"/>
                    <a:pt x="4" y="1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5" y="1"/>
                    <a:pt x="28" y="1"/>
                    <a:pt x="31" y="1"/>
                  </a:cubicBezTo>
                  <a:cubicBezTo>
                    <a:pt x="34" y="2"/>
                    <a:pt x="37" y="2"/>
                    <a:pt x="40" y="3"/>
                  </a:cubicBezTo>
                  <a:cubicBezTo>
                    <a:pt x="43" y="4"/>
                    <a:pt x="46" y="5"/>
                    <a:pt x="49" y="6"/>
                  </a:cubicBezTo>
                  <a:cubicBezTo>
                    <a:pt x="52" y="8"/>
                    <a:pt x="55" y="9"/>
                    <a:pt x="58" y="11"/>
                  </a:cubicBezTo>
                  <a:cubicBezTo>
                    <a:pt x="59" y="12"/>
                    <a:pt x="61" y="13"/>
                    <a:pt x="62" y="14"/>
                  </a:cubicBezTo>
                  <a:cubicBezTo>
                    <a:pt x="63" y="15"/>
                    <a:pt x="65" y="16"/>
                    <a:pt x="66" y="17"/>
                  </a:cubicBezTo>
                  <a:cubicBezTo>
                    <a:pt x="68" y="19"/>
                    <a:pt x="70" y="21"/>
                    <a:pt x="73" y="24"/>
                  </a:cubicBezTo>
                  <a:cubicBezTo>
                    <a:pt x="74" y="26"/>
                    <a:pt x="76" y="28"/>
                    <a:pt x="78" y="30"/>
                  </a:cubicBezTo>
                  <a:cubicBezTo>
                    <a:pt x="81" y="35"/>
                    <a:pt x="83" y="39"/>
                    <a:pt x="84" y="42"/>
                  </a:cubicBezTo>
                  <a:cubicBezTo>
                    <a:pt x="85" y="43"/>
                    <a:pt x="85" y="43"/>
                    <a:pt x="85" y="44"/>
                  </a:cubicBezTo>
                  <a:cubicBezTo>
                    <a:pt x="85" y="45"/>
                    <a:pt x="86" y="45"/>
                    <a:pt x="86" y="46"/>
                  </a:cubicBezTo>
                  <a:cubicBezTo>
                    <a:pt x="86" y="47"/>
                    <a:pt x="86" y="47"/>
                    <a:pt x="86" y="47"/>
                  </a:cubicBezTo>
                  <a:lnTo>
                    <a:pt x="56" y="5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422"/>
            <p:cNvSpPr>
              <a:spLocks/>
            </p:cNvSpPr>
            <p:nvPr/>
          </p:nvSpPr>
          <p:spPr bwMode="auto">
            <a:xfrm>
              <a:off x="708080" y="6204976"/>
              <a:ext cx="129936" cy="385084"/>
            </a:xfrm>
            <a:custGeom>
              <a:avLst/>
              <a:gdLst>
                <a:gd name="T0" fmla="*/ 0 w 31"/>
                <a:gd name="T1" fmla="*/ 87 h 87"/>
                <a:gd name="T2" fmla="*/ 0 w 31"/>
                <a:gd name="T3" fmla="*/ 83 h 87"/>
                <a:gd name="T4" fmla="*/ 1 w 31"/>
                <a:gd name="T5" fmla="*/ 72 h 87"/>
                <a:gd name="T6" fmla="*/ 7 w 31"/>
                <a:gd name="T7" fmla="*/ 41 h 87"/>
                <a:gd name="T8" fmla="*/ 9 w 31"/>
                <a:gd name="T9" fmla="*/ 32 h 87"/>
                <a:gd name="T10" fmla="*/ 12 w 31"/>
                <a:gd name="T11" fmla="*/ 24 h 87"/>
                <a:gd name="T12" fmla="*/ 15 w 31"/>
                <a:gd name="T13" fmla="*/ 17 h 87"/>
                <a:gd name="T14" fmla="*/ 18 w 31"/>
                <a:gd name="T15" fmla="*/ 11 h 87"/>
                <a:gd name="T16" fmla="*/ 22 w 31"/>
                <a:gd name="T17" fmla="*/ 6 h 87"/>
                <a:gd name="T18" fmla="*/ 25 w 31"/>
                <a:gd name="T19" fmla="*/ 3 h 87"/>
                <a:gd name="T20" fmla="*/ 28 w 31"/>
                <a:gd name="T21" fmla="*/ 0 h 87"/>
                <a:gd name="T22" fmla="*/ 26 w 31"/>
                <a:gd name="T23" fmla="*/ 3 h 87"/>
                <a:gd name="T24" fmla="*/ 24 w 31"/>
                <a:gd name="T25" fmla="*/ 7 h 87"/>
                <a:gd name="T26" fmla="*/ 23 w 31"/>
                <a:gd name="T27" fmla="*/ 13 h 87"/>
                <a:gd name="T28" fmla="*/ 22 w 31"/>
                <a:gd name="T29" fmla="*/ 19 h 87"/>
                <a:gd name="T30" fmla="*/ 22 w 31"/>
                <a:gd name="T31" fmla="*/ 26 h 87"/>
                <a:gd name="T32" fmla="*/ 22 w 31"/>
                <a:gd name="T33" fmla="*/ 34 h 87"/>
                <a:gd name="T34" fmla="*/ 22 w 31"/>
                <a:gd name="T35" fmla="*/ 42 h 87"/>
                <a:gd name="T36" fmla="*/ 27 w 31"/>
                <a:gd name="T37" fmla="*/ 71 h 87"/>
                <a:gd name="T38" fmla="*/ 30 w 31"/>
                <a:gd name="T39" fmla="*/ 80 h 87"/>
                <a:gd name="T40" fmla="*/ 31 w 31"/>
                <a:gd name="T41" fmla="*/ 84 h 87"/>
                <a:gd name="T42" fmla="*/ 0 w 31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87">
                  <a:moveTo>
                    <a:pt x="0" y="87"/>
                  </a:moveTo>
                  <a:cubicBezTo>
                    <a:pt x="0" y="87"/>
                    <a:pt x="0" y="86"/>
                    <a:pt x="0" y="83"/>
                  </a:cubicBezTo>
                  <a:cubicBezTo>
                    <a:pt x="1" y="80"/>
                    <a:pt x="1" y="77"/>
                    <a:pt x="1" y="72"/>
                  </a:cubicBezTo>
                  <a:cubicBezTo>
                    <a:pt x="2" y="64"/>
                    <a:pt x="4" y="52"/>
                    <a:pt x="7" y="41"/>
                  </a:cubicBezTo>
                  <a:cubicBezTo>
                    <a:pt x="8" y="38"/>
                    <a:pt x="8" y="35"/>
                    <a:pt x="9" y="32"/>
                  </a:cubicBezTo>
                  <a:cubicBezTo>
                    <a:pt x="10" y="30"/>
                    <a:pt x="11" y="27"/>
                    <a:pt x="12" y="24"/>
                  </a:cubicBezTo>
                  <a:cubicBezTo>
                    <a:pt x="13" y="22"/>
                    <a:pt x="14" y="19"/>
                    <a:pt x="15" y="17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7"/>
                    <a:pt x="22" y="6"/>
                  </a:cubicBezTo>
                  <a:cubicBezTo>
                    <a:pt x="23" y="5"/>
                    <a:pt x="24" y="3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1"/>
                    <a:pt x="26" y="3"/>
                  </a:cubicBezTo>
                  <a:cubicBezTo>
                    <a:pt x="25" y="4"/>
                    <a:pt x="25" y="6"/>
                    <a:pt x="24" y="7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2" y="15"/>
                    <a:pt x="22" y="17"/>
                    <a:pt x="22" y="19"/>
                  </a:cubicBezTo>
                  <a:cubicBezTo>
                    <a:pt x="22" y="21"/>
                    <a:pt x="21" y="24"/>
                    <a:pt x="22" y="26"/>
                  </a:cubicBezTo>
                  <a:cubicBezTo>
                    <a:pt x="21" y="29"/>
                    <a:pt x="22" y="31"/>
                    <a:pt x="22" y="34"/>
                  </a:cubicBezTo>
                  <a:cubicBezTo>
                    <a:pt x="22" y="37"/>
                    <a:pt x="22" y="39"/>
                    <a:pt x="22" y="42"/>
                  </a:cubicBezTo>
                  <a:cubicBezTo>
                    <a:pt x="23" y="53"/>
                    <a:pt x="26" y="63"/>
                    <a:pt x="27" y="71"/>
                  </a:cubicBezTo>
                  <a:cubicBezTo>
                    <a:pt x="28" y="75"/>
                    <a:pt x="29" y="78"/>
                    <a:pt x="30" y="80"/>
                  </a:cubicBezTo>
                  <a:cubicBezTo>
                    <a:pt x="30" y="82"/>
                    <a:pt x="31" y="84"/>
                    <a:pt x="31" y="84"/>
                  </a:cubicBezTo>
                  <a:lnTo>
                    <a:pt x="0" y="8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469"/>
            <p:cNvSpPr>
              <a:spLocks/>
            </p:cNvSpPr>
            <p:nvPr/>
          </p:nvSpPr>
          <p:spPr bwMode="auto">
            <a:xfrm>
              <a:off x="2572077" y="4886713"/>
              <a:ext cx="4725" cy="472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470"/>
            <p:cNvSpPr>
              <a:spLocks/>
            </p:cNvSpPr>
            <p:nvPr/>
          </p:nvSpPr>
          <p:spPr bwMode="auto">
            <a:xfrm>
              <a:off x="2572077" y="4886713"/>
              <a:ext cx="4725" cy="472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7" name="Freeform 472"/>
            <p:cNvSpPr>
              <a:spLocks/>
            </p:cNvSpPr>
            <p:nvPr/>
          </p:nvSpPr>
          <p:spPr bwMode="auto">
            <a:xfrm>
              <a:off x="3866716" y="4187419"/>
              <a:ext cx="732369" cy="370909"/>
            </a:xfrm>
            <a:custGeom>
              <a:avLst/>
              <a:gdLst>
                <a:gd name="T0" fmla="*/ 173 w 175"/>
                <a:gd name="T1" fmla="*/ 84 h 84"/>
                <a:gd name="T2" fmla="*/ 175 w 175"/>
                <a:gd name="T3" fmla="*/ 72 h 84"/>
                <a:gd name="T4" fmla="*/ 174 w 175"/>
                <a:gd name="T5" fmla="*/ 59 h 84"/>
                <a:gd name="T6" fmla="*/ 169 w 175"/>
                <a:gd name="T7" fmla="*/ 50 h 84"/>
                <a:gd name="T8" fmla="*/ 156 w 175"/>
                <a:gd name="T9" fmla="*/ 36 h 84"/>
                <a:gd name="T10" fmla="*/ 137 w 175"/>
                <a:gd name="T11" fmla="*/ 31 h 84"/>
                <a:gd name="T12" fmla="*/ 119 w 175"/>
                <a:gd name="T13" fmla="*/ 36 h 84"/>
                <a:gd name="T14" fmla="*/ 118 w 175"/>
                <a:gd name="T15" fmla="*/ 37 h 84"/>
                <a:gd name="T16" fmla="*/ 118 w 175"/>
                <a:gd name="T17" fmla="*/ 35 h 84"/>
                <a:gd name="T18" fmla="*/ 117 w 175"/>
                <a:gd name="T19" fmla="*/ 28 h 84"/>
                <a:gd name="T20" fmla="*/ 100 w 175"/>
                <a:gd name="T21" fmla="*/ 6 h 84"/>
                <a:gd name="T22" fmla="*/ 72 w 175"/>
                <a:gd name="T23" fmla="*/ 2 h 84"/>
                <a:gd name="T24" fmla="*/ 45 w 175"/>
                <a:gd name="T25" fmla="*/ 30 h 84"/>
                <a:gd name="T26" fmla="*/ 44 w 175"/>
                <a:gd name="T27" fmla="*/ 45 h 84"/>
                <a:gd name="T28" fmla="*/ 43 w 175"/>
                <a:gd name="T29" fmla="*/ 44 h 84"/>
                <a:gd name="T30" fmla="*/ 18 w 175"/>
                <a:gd name="T31" fmla="*/ 48 h 84"/>
                <a:gd name="T32" fmla="*/ 5 w 175"/>
                <a:gd name="T33" fmla="*/ 61 h 84"/>
                <a:gd name="T34" fmla="*/ 6 w 175"/>
                <a:gd name="T35" fmla="*/ 60 h 84"/>
                <a:gd name="T36" fmla="*/ 6 w 175"/>
                <a:gd name="T37" fmla="*/ 61 h 84"/>
                <a:gd name="T38" fmla="*/ 2 w 175"/>
                <a:gd name="T39" fmla="*/ 84 h 84"/>
                <a:gd name="T40" fmla="*/ 173 w 175"/>
                <a:gd name="T4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84">
                  <a:moveTo>
                    <a:pt x="173" y="84"/>
                  </a:moveTo>
                  <a:cubicBezTo>
                    <a:pt x="174" y="80"/>
                    <a:pt x="175" y="76"/>
                    <a:pt x="175" y="72"/>
                  </a:cubicBezTo>
                  <a:cubicBezTo>
                    <a:pt x="175" y="68"/>
                    <a:pt x="175" y="63"/>
                    <a:pt x="174" y="59"/>
                  </a:cubicBezTo>
                  <a:cubicBezTo>
                    <a:pt x="172" y="56"/>
                    <a:pt x="171" y="53"/>
                    <a:pt x="169" y="50"/>
                  </a:cubicBezTo>
                  <a:cubicBezTo>
                    <a:pt x="165" y="43"/>
                    <a:pt x="162" y="41"/>
                    <a:pt x="156" y="36"/>
                  </a:cubicBezTo>
                  <a:cubicBezTo>
                    <a:pt x="150" y="33"/>
                    <a:pt x="144" y="31"/>
                    <a:pt x="137" y="31"/>
                  </a:cubicBezTo>
                  <a:cubicBezTo>
                    <a:pt x="131" y="31"/>
                    <a:pt x="125" y="33"/>
                    <a:pt x="119" y="36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6"/>
                    <a:pt x="118" y="36"/>
                    <a:pt x="118" y="35"/>
                  </a:cubicBezTo>
                  <a:cubicBezTo>
                    <a:pt x="118" y="33"/>
                    <a:pt x="118" y="31"/>
                    <a:pt x="117" y="28"/>
                  </a:cubicBezTo>
                  <a:cubicBezTo>
                    <a:pt x="114" y="19"/>
                    <a:pt x="108" y="10"/>
                    <a:pt x="100" y="6"/>
                  </a:cubicBezTo>
                  <a:cubicBezTo>
                    <a:pt x="91" y="1"/>
                    <a:pt x="82" y="0"/>
                    <a:pt x="72" y="2"/>
                  </a:cubicBezTo>
                  <a:cubicBezTo>
                    <a:pt x="58" y="6"/>
                    <a:pt x="49" y="17"/>
                    <a:pt x="45" y="30"/>
                  </a:cubicBezTo>
                  <a:cubicBezTo>
                    <a:pt x="44" y="34"/>
                    <a:pt x="43" y="39"/>
                    <a:pt x="44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35" y="42"/>
                    <a:pt x="25" y="43"/>
                    <a:pt x="18" y="48"/>
                  </a:cubicBezTo>
                  <a:cubicBezTo>
                    <a:pt x="12" y="51"/>
                    <a:pt x="8" y="56"/>
                    <a:pt x="5" y="61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" y="67"/>
                    <a:pt x="0" y="76"/>
                    <a:pt x="2" y="84"/>
                  </a:cubicBezTo>
                  <a:lnTo>
                    <a:pt x="173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9" name="Freeform 474"/>
            <p:cNvSpPr>
              <a:spLocks/>
            </p:cNvSpPr>
            <p:nvPr/>
          </p:nvSpPr>
          <p:spPr bwMode="auto">
            <a:xfrm>
              <a:off x="2305117" y="3854309"/>
              <a:ext cx="1332439" cy="382722"/>
            </a:xfrm>
            <a:custGeom>
              <a:avLst/>
              <a:gdLst>
                <a:gd name="T0" fmla="*/ 315 w 318"/>
                <a:gd name="T1" fmla="*/ 86 h 86"/>
                <a:gd name="T2" fmla="*/ 285 w 318"/>
                <a:gd name="T3" fmla="*/ 47 h 86"/>
                <a:gd name="T4" fmla="*/ 263 w 318"/>
                <a:gd name="T5" fmla="*/ 56 h 86"/>
                <a:gd name="T6" fmla="*/ 229 w 318"/>
                <a:gd name="T7" fmla="*/ 34 h 86"/>
                <a:gd name="T8" fmla="*/ 219 w 318"/>
                <a:gd name="T9" fmla="*/ 35 h 86"/>
                <a:gd name="T10" fmla="*/ 214 w 318"/>
                <a:gd name="T11" fmla="*/ 21 h 86"/>
                <a:gd name="T12" fmla="*/ 209 w 318"/>
                <a:gd name="T13" fmla="*/ 14 h 86"/>
                <a:gd name="T14" fmla="*/ 206 w 318"/>
                <a:gd name="T15" fmla="*/ 10 h 86"/>
                <a:gd name="T16" fmla="*/ 182 w 318"/>
                <a:gd name="T17" fmla="*/ 0 h 86"/>
                <a:gd name="T18" fmla="*/ 165 w 318"/>
                <a:gd name="T19" fmla="*/ 5 h 86"/>
                <a:gd name="T20" fmla="*/ 158 w 318"/>
                <a:gd name="T21" fmla="*/ 10 h 86"/>
                <a:gd name="T22" fmla="*/ 156 w 318"/>
                <a:gd name="T23" fmla="*/ 12 h 86"/>
                <a:gd name="T24" fmla="*/ 148 w 318"/>
                <a:gd name="T25" fmla="*/ 25 h 86"/>
                <a:gd name="T26" fmla="*/ 122 w 318"/>
                <a:gd name="T27" fmla="*/ 13 h 86"/>
                <a:gd name="T28" fmla="*/ 101 w 318"/>
                <a:gd name="T29" fmla="*/ 20 h 86"/>
                <a:gd name="T30" fmla="*/ 71 w 318"/>
                <a:gd name="T31" fmla="*/ 0 h 86"/>
                <a:gd name="T32" fmla="*/ 38 w 318"/>
                <a:gd name="T33" fmla="*/ 41 h 86"/>
                <a:gd name="T34" fmla="*/ 37 w 318"/>
                <a:gd name="T35" fmla="*/ 41 h 86"/>
                <a:gd name="T36" fmla="*/ 6 w 318"/>
                <a:gd name="T37" fmla="*/ 86 h 86"/>
                <a:gd name="T38" fmla="*/ 315 w 318"/>
                <a:gd name="T3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86">
                  <a:moveTo>
                    <a:pt x="315" y="86"/>
                  </a:moveTo>
                  <a:cubicBezTo>
                    <a:pt x="318" y="68"/>
                    <a:pt x="308" y="47"/>
                    <a:pt x="285" y="47"/>
                  </a:cubicBezTo>
                  <a:cubicBezTo>
                    <a:pt x="277" y="47"/>
                    <a:pt x="268" y="51"/>
                    <a:pt x="263" y="56"/>
                  </a:cubicBezTo>
                  <a:cubicBezTo>
                    <a:pt x="257" y="43"/>
                    <a:pt x="244" y="34"/>
                    <a:pt x="229" y="34"/>
                  </a:cubicBezTo>
                  <a:cubicBezTo>
                    <a:pt x="226" y="34"/>
                    <a:pt x="222" y="34"/>
                    <a:pt x="219" y="35"/>
                  </a:cubicBezTo>
                  <a:cubicBezTo>
                    <a:pt x="218" y="30"/>
                    <a:pt x="217" y="25"/>
                    <a:pt x="214" y="21"/>
                  </a:cubicBezTo>
                  <a:cubicBezTo>
                    <a:pt x="213" y="18"/>
                    <a:pt x="211" y="16"/>
                    <a:pt x="209" y="14"/>
                  </a:cubicBezTo>
                  <a:cubicBezTo>
                    <a:pt x="208" y="13"/>
                    <a:pt x="207" y="11"/>
                    <a:pt x="206" y="10"/>
                  </a:cubicBezTo>
                  <a:cubicBezTo>
                    <a:pt x="200" y="4"/>
                    <a:pt x="191" y="0"/>
                    <a:pt x="182" y="0"/>
                  </a:cubicBezTo>
                  <a:cubicBezTo>
                    <a:pt x="176" y="0"/>
                    <a:pt x="170" y="2"/>
                    <a:pt x="165" y="5"/>
                  </a:cubicBezTo>
                  <a:cubicBezTo>
                    <a:pt x="163" y="7"/>
                    <a:pt x="160" y="9"/>
                    <a:pt x="158" y="10"/>
                  </a:cubicBezTo>
                  <a:cubicBezTo>
                    <a:pt x="157" y="11"/>
                    <a:pt x="157" y="12"/>
                    <a:pt x="156" y="12"/>
                  </a:cubicBezTo>
                  <a:cubicBezTo>
                    <a:pt x="153" y="16"/>
                    <a:pt x="150" y="20"/>
                    <a:pt x="148" y="25"/>
                  </a:cubicBezTo>
                  <a:cubicBezTo>
                    <a:pt x="142" y="17"/>
                    <a:pt x="132" y="13"/>
                    <a:pt x="122" y="13"/>
                  </a:cubicBezTo>
                  <a:cubicBezTo>
                    <a:pt x="114" y="13"/>
                    <a:pt x="107" y="15"/>
                    <a:pt x="101" y="20"/>
                  </a:cubicBezTo>
                  <a:cubicBezTo>
                    <a:pt x="97" y="8"/>
                    <a:pt x="87" y="0"/>
                    <a:pt x="71" y="0"/>
                  </a:cubicBezTo>
                  <a:cubicBezTo>
                    <a:pt x="45" y="0"/>
                    <a:pt x="35" y="22"/>
                    <a:pt x="38" y="41"/>
                  </a:cubicBezTo>
                  <a:cubicBezTo>
                    <a:pt x="38" y="41"/>
                    <a:pt x="37" y="41"/>
                    <a:pt x="37" y="41"/>
                  </a:cubicBezTo>
                  <a:cubicBezTo>
                    <a:pt x="10" y="41"/>
                    <a:pt x="0" y="67"/>
                    <a:pt x="6" y="86"/>
                  </a:cubicBezTo>
                  <a:lnTo>
                    <a:pt x="315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475"/>
            <p:cNvSpPr>
              <a:spLocks/>
            </p:cNvSpPr>
            <p:nvPr/>
          </p:nvSpPr>
          <p:spPr bwMode="auto">
            <a:xfrm>
              <a:off x="1324687" y="3651136"/>
              <a:ext cx="543370" cy="274048"/>
            </a:xfrm>
            <a:custGeom>
              <a:avLst/>
              <a:gdLst>
                <a:gd name="T0" fmla="*/ 118 w 130"/>
                <a:gd name="T1" fmla="*/ 62 h 62"/>
                <a:gd name="T2" fmla="*/ 100 w 130"/>
                <a:gd name="T3" fmla="*/ 18 h 62"/>
                <a:gd name="T4" fmla="*/ 85 w 130"/>
                <a:gd name="T5" fmla="*/ 21 h 62"/>
                <a:gd name="T6" fmla="*/ 58 w 130"/>
                <a:gd name="T7" fmla="*/ 0 h 62"/>
                <a:gd name="T8" fmla="*/ 33 w 130"/>
                <a:gd name="T9" fmla="*/ 28 h 62"/>
                <a:gd name="T10" fmla="*/ 24 w 130"/>
                <a:gd name="T11" fmla="*/ 26 h 62"/>
                <a:gd name="T12" fmla="*/ 0 w 130"/>
                <a:gd name="T13" fmla="*/ 50 h 62"/>
                <a:gd name="T14" fmla="*/ 3 w 130"/>
                <a:gd name="T15" fmla="*/ 62 h 62"/>
                <a:gd name="T16" fmla="*/ 118 w 130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62">
                  <a:moveTo>
                    <a:pt x="118" y="62"/>
                  </a:moveTo>
                  <a:cubicBezTo>
                    <a:pt x="130" y="47"/>
                    <a:pt x="124" y="18"/>
                    <a:pt x="100" y="18"/>
                  </a:cubicBezTo>
                  <a:cubicBezTo>
                    <a:pt x="92" y="18"/>
                    <a:pt x="89" y="19"/>
                    <a:pt x="85" y="21"/>
                  </a:cubicBezTo>
                  <a:cubicBezTo>
                    <a:pt x="83" y="10"/>
                    <a:pt x="74" y="0"/>
                    <a:pt x="58" y="0"/>
                  </a:cubicBezTo>
                  <a:cubicBezTo>
                    <a:pt x="43" y="0"/>
                    <a:pt x="32" y="14"/>
                    <a:pt x="33" y="28"/>
                  </a:cubicBezTo>
                  <a:cubicBezTo>
                    <a:pt x="30" y="27"/>
                    <a:pt x="27" y="26"/>
                    <a:pt x="24" y="26"/>
                  </a:cubicBezTo>
                  <a:cubicBezTo>
                    <a:pt x="10" y="26"/>
                    <a:pt x="0" y="37"/>
                    <a:pt x="0" y="50"/>
                  </a:cubicBezTo>
                  <a:cubicBezTo>
                    <a:pt x="0" y="54"/>
                    <a:pt x="1" y="58"/>
                    <a:pt x="3" y="62"/>
                  </a:cubicBezTo>
                  <a:lnTo>
                    <a:pt x="118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2" name="Freeform 477"/>
            <p:cNvSpPr>
              <a:spLocks/>
            </p:cNvSpPr>
            <p:nvPr/>
          </p:nvSpPr>
          <p:spPr bwMode="auto">
            <a:xfrm>
              <a:off x="5064494" y="4718977"/>
              <a:ext cx="897743" cy="399259"/>
            </a:xfrm>
            <a:custGeom>
              <a:avLst/>
              <a:gdLst>
                <a:gd name="T0" fmla="*/ 8 w 214"/>
                <a:gd name="T1" fmla="*/ 90 h 90"/>
                <a:gd name="T2" fmla="*/ 49 w 214"/>
                <a:gd name="T3" fmla="*/ 30 h 90"/>
                <a:gd name="T4" fmla="*/ 71 w 214"/>
                <a:gd name="T5" fmla="*/ 35 h 90"/>
                <a:gd name="T6" fmla="*/ 116 w 214"/>
                <a:gd name="T7" fmla="*/ 0 h 90"/>
                <a:gd name="T8" fmla="*/ 158 w 214"/>
                <a:gd name="T9" fmla="*/ 48 h 90"/>
                <a:gd name="T10" fmla="*/ 173 w 214"/>
                <a:gd name="T11" fmla="*/ 44 h 90"/>
                <a:gd name="T12" fmla="*/ 214 w 214"/>
                <a:gd name="T13" fmla="*/ 85 h 90"/>
                <a:gd name="T14" fmla="*/ 214 w 214"/>
                <a:gd name="T15" fmla="*/ 90 h 90"/>
                <a:gd name="T16" fmla="*/ 8 w 214"/>
                <a:gd name="T1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90">
                  <a:moveTo>
                    <a:pt x="8" y="90"/>
                  </a:moveTo>
                  <a:cubicBezTo>
                    <a:pt x="0" y="63"/>
                    <a:pt x="14" y="30"/>
                    <a:pt x="49" y="30"/>
                  </a:cubicBezTo>
                  <a:cubicBezTo>
                    <a:pt x="58" y="30"/>
                    <a:pt x="65" y="32"/>
                    <a:pt x="71" y="35"/>
                  </a:cubicBezTo>
                  <a:cubicBezTo>
                    <a:pt x="75" y="16"/>
                    <a:pt x="90" y="0"/>
                    <a:pt x="116" y="0"/>
                  </a:cubicBezTo>
                  <a:cubicBezTo>
                    <a:pt x="142" y="0"/>
                    <a:pt x="160" y="24"/>
                    <a:pt x="158" y="48"/>
                  </a:cubicBezTo>
                  <a:cubicBezTo>
                    <a:pt x="163" y="46"/>
                    <a:pt x="168" y="44"/>
                    <a:pt x="173" y="44"/>
                  </a:cubicBezTo>
                  <a:cubicBezTo>
                    <a:pt x="196" y="44"/>
                    <a:pt x="214" y="63"/>
                    <a:pt x="214" y="85"/>
                  </a:cubicBezTo>
                  <a:cubicBezTo>
                    <a:pt x="214" y="87"/>
                    <a:pt x="214" y="88"/>
                    <a:pt x="214" y="90"/>
                  </a:cubicBezTo>
                  <a:lnTo>
                    <a:pt x="8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5" name="Freeform 480"/>
            <p:cNvSpPr>
              <a:spLocks/>
            </p:cNvSpPr>
            <p:nvPr/>
          </p:nvSpPr>
          <p:spPr bwMode="auto">
            <a:xfrm>
              <a:off x="110372" y="6443587"/>
              <a:ext cx="59062" cy="233885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7 w 14"/>
                <a:gd name="T13" fmla="*/ 51 h 53"/>
                <a:gd name="T14" fmla="*/ 12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6" y="48"/>
                    <a:pt x="7" y="50"/>
                    <a:pt x="7" y="51"/>
                  </a:cubicBezTo>
                  <a:cubicBezTo>
                    <a:pt x="9" y="53"/>
                    <a:pt x="14" y="52"/>
                    <a:pt x="12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1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6" name="Freeform 481"/>
            <p:cNvSpPr>
              <a:spLocks/>
            </p:cNvSpPr>
            <p:nvPr/>
          </p:nvSpPr>
          <p:spPr bwMode="auto">
            <a:xfrm>
              <a:off x="181247" y="6443587"/>
              <a:ext cx="66149" cy="20789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0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7" name="Freeform 482"/>
            <p:cNvSpPr>
              <a:spLocks/>
            </p:cNvSpPr>
            <p:nvPr/>
          </p:nvSpPr>
          <p:spPr bwMode="auto">
            <a:xfrm>
              <a:off x="261571" y="6479024"/>
              <a:ext cx="33075" cy="196086"/>
            </a:xfrm>
            <a:custGeom>
              <a:avLst/>
              <a:gdLst>
                <a:gd name="T0" fmla="*/ 6 w 8"/>
                <a:gd name="T1" fmla="*/ 3 h 44"/>
                <a:gd name="T2" fmla="*/ 2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8" name="Freeform 483"/>
            <p:cNvSpPr>
              <a:spLocks/>
            </p:cNvSpPr>
            <p:nvPr/>
          </p:nvSpPr>
          <p:spPr bwMode="auto">
            <a:xfrm>
              <a:off x="353708" y="6424687"/>
              <a:ext cx="75599" cy="217348"/>
            </a:xfrm>
            <a:custGeom>
              <a:avLst/>
              <a:gdLst>
                <a:gd name="T0" fmla="*/ 17 w 18"/>
                <a:gd name="T1" fmla="*/ 45 h 49"/>
                <a:gd name="T2" fmla="*/ 16 w 18"/>
                <a:gd name="T3" fmla="*/ 18 h 49"/>
                <a:gd name="T4" fmla="*/ 10 w 18"/>
                <a:gd name="T5" fmla="*/ 16 h 49"/>
                <a:gd name="T6" fmla="*/ 10 w 18"/>
                <a:gd name="T7" fmla="*/ 16 h 49"/>
                <a:gd name="T8" fmla="*/ 9 w 18"/>
                <a:gd name="T9" fmla="*/ 16 h 49"/>
                <a:gd name="T10" fmla="*/ 10 w 18"/>
                <a:gd name="T11" fmla="*/ 4 h 49"/>
                <a:gd name="T12" fmla="*/ 4 w 18"/>
                <a:gd name="T13" fmla="*/ 4 h 49"/>
                <a:gd name="T14" fmla="*/ 1 w 18"/>
                <a:gd name="T15" fmla="*/ 30 h 49"/>
                <a:gd name="T16" fmla="*/ 0 w 18"/>
                <a:gd name="T17" fmla="*/ 31 h 49"/>
                <a:gd name="T18" fmla="*/ 0 w 18"/>
                <a:gd name="T19" fmla="*/ 43 h 49"/>
                <a:gd name="T20" fmla="*/ 1 w 18"/>
                <a:gd name="T21" fmla="*/ 44 h 49"/>
                <a:gd name="T22" fmla="*/ 8 w 18"/>
                <a:gd name="T23" fmla="*/ 43 h 49"/>
                <a:gd name="T24" fmla="*/ 8 w 18"/>
                <a:gd name="T25" fmla="*/ 43 h 49"/>
                <a:gd name="T26" fmla="*/ 8 w 18"/>
                <a:gd name="T27" fmla="*/ 45 h 49"/>
                <a:gd name="T28" fmla="*/ 13 w 18"/>
                <a:gd name="T29" fmla="*/ 47 h 49"/>
                <a:gd name="T30" fmla="*/ 17 w 18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9">
                  <a:moveTo>
                    <a:pt x="17" y="45"/>
                  </a:moveTo>
                  <a:cubicBezTo>
                    <a:pt x="15" y="36"/>
                    <a:pt x="15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4"/>
                  </a:cubicBezTo>
                  <a:cubicBezTo>
                    <a:pt x="2" y="48"/>
                    <a:pt x="8" y="47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4" y="49"/>
                    <a:pt x="18" y="47"/>
                    <a:pt x="17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9" name="Freeform 484"/>
            <p:cNvSpPr>
              <a:spLocks/>
            </p:cNvSpPr>
            <p:nvPr/>
          </p:nvSpPr>
          <p:spPr bwMode="auto">
            <a:xfrm>
              <a:off x="507269" y="6495561"/>
              <a:ext cx="21262" cy="144111"/>
            </a:xfrm>
            <a:custGeom>
              <a:avLst/>
              <a:gdLst>
                <a:gd name="T0" fmla="*/ 5 w 5"/>
                <a:gd name="T1" fmla="*/ 3 h 32"/>
                <a:gd name="T2" fmla="*/ 0 w 5"/>
                <a:gd name="T3" fmla="*/ 3 h 32"/>
                <a:gd name="T4" fmla="*/ 0 w 5"/>
                <a:gd name="T5" fmla="*/ 29 h 32"/>
                <a:gd name="T6" fmla="*/ 5 w 5"/>
                <a:gd name="T7" fmla="*/ 29 h 32"/>
                <a:gd name="T8" fmla="*/ 5 w 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5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485"/>
            <p:cNvSpPr>
              <a:spLocks/>
            </p:cNvSpPr>
            <p:nvPr/>
          </p:nvSpPr>
          <p:spPr bwMode="auto">
            <a:xfrm>
              <a:off x="571056" y="6479024"/>
              <a:ext cx="59062" cy="181911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1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6" y="41"/>
                    <a:pt x="10" y="41"/>
                    <a:pt x="11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1" name="Freeform 486"/>
            <p:cNvSpPr>
              <a:spLocks/>
            </p:cNvSpPr>
            <p:nvPr/>
          </p:nvSpPr>
          <p:spPr bwMode="auto">
            <a:xfrm>
              <a:off x="641930" y="6474299"/>
              <a:ext cx="66149" cy="231523"/>
            </a:xfrm>
            <a:custGeom>
              <a:avLst/>
              <a:gdLst>
                <a:gd name="T0" fmla="*/ 7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7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5"/>
                  </a:moveTo>
                  <a:cubicBezTo>
                    <a:pt x="7" y="7"/>
                    <a:pt x="7" y="9"/>
                    <a:pt x="6" y="12"/>
                  </a:cubicBezTo>
                  <a:cubicBezTo>
                    <a:pt x="5" y="11"/>
                    <a:pt x="3" y="12"/>
                    <a:pt x="3" y="14"/>
                  </a:cubicBezTo>
                  <a:cubicBezTo>
                    <a:pt x="3" y="17"/>
                    <a:pt x="3" y="21"/>
                    <a:pt x="2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2" name="Freeform 487"/>
            <p:cNvSpPr>
              <a:spLocks/>
            </p:cNvSpPr>
            <p:nvPr/>
          </p:nvSpPr>
          <p:spPr bwMode="auto">
            <a:xfrm>
              <a:off x="452932" y="6495561"/>
              <a:ext cx="51975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5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3" name="Freeform 488"/>
            <p:cNvSpPr>
              <a:spLocks/>
            </p:cNvSpPr>
            <p:nvPr/>
          </p:nvSpPr>
          <p:spPr bwMode="auto">
            <a:xfrm>
              <a:off x="-24289" y="6464849"/>
              <a:ext cx="75599" cy="212623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" name="Freeform 489"/>
            <p:cNvSpPr>
              <a:spLocks/>
            </p:cNvSpPr>
            <p:nvPr/>
          </p:nvSpPr>
          <p:spPr bwMode="auto">
            <a:xfrm>
              <a:off x="131635" y="6533361"/>
              <a:ext cx="21262" cy="14411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5" name="Freeform 490"/>
            <p:cNvSpPr>
              <a:spLocks/>
            </p:cNvSpPr>
            <p:nvPr/>
          </p:nvSpPr>
          <p:spPr bwMode="auto">
            <a:xfrm>
              <a:off x="193059" y="6519186"/>
              <a:ext cx="59062" cy="177186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6" name="Freeform 491"/>
            <p:cNvSpPr>
              <a:spLocks/>
            </p:cNvSpPr>
            <p:nvPr/>
          </p:nvSpPr>
          <p:spPr bwMode="auto">
            <a:xfrm>
              <a:off x="77298" y="6533361"/>
              <a:ext cx="49612" cy="207898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492"/>
            <p:cNvSpPr>
              <a:spLocks/>
            </p:cNvSpPr>
            <p:nvPr/>
          </p:nvSpPr>
          <p:spPr bwMode="auto">
            <a:xfrm>
              <a:off x="56035" y="6505011"/>
              <a:ext cx="54337" cy="125211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1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493"/>
            <p:cNvSpPr>
              <a:spLocks/>
            </p:cNvSpPr>
            <p:nvPr/>
          </p:nvSpPr>
          <p:spPr bwMode="auto">
            <a:xfrm>
              <a:off x="219046" y="6514461"/>
              <a:ext cx="44887" cy="141749"/>
            </a:xfrm>
            <a:custGeom>
              <a:avLst/>
              <a:gdLst>
                <a:gd name="T0" fmla="*/ 3 w 11"/>
                <a:gd name="T1" fmla="*/ 4 h 32"/>
                <a:gd name="T2" fmla="*/ 3 w 11"/>
                <a:gd name="T3" fmla="*/ 28 h 32"/>
                <a:gd name="T4" fmla="*/ 9 w 11"/>
                <a:gd name="T5" fmla="*/ 26 h 32"/>
                <a:gd name="T6" fmla="*/ 9 w 11"/>
                <a:gd name="T7" fmla="*/ 6 h 32"/>
                <a:gd name="T8" fmla="*/ 3 w 11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2">
                  <a:moveTo>
                    <a:pt x="3" y="4"/>
                  </a:moveTo>
                  <a:cubicBezTo>
                    <a:pt x="0" y="12"/>
                    <a:pt x="1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494"/>
            <p:cNvSpPr>
              <a:spLocks/>
            </p:cNvSpPr>
            <p:nvPr/>
          </p:nvSpPr>
          <p:spPr bwMode="auto">
            <a:xfrm>
              <a:off x="743517" y="6448312"/>
              <a:ext cx="61424" cy="22207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4 w 15"/>
                <a:gd name="T7" fmla="*/ 16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8" y="0"/>
                    <a:pt x="6" y="5"/>
                  </a:cubicBezTo>
                  <a:cubicBezTo>
                    <a:pt x="5" y="8"/>
                    <a:pt x="5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495"/>
            <p:cNvSpPr>
              <a:spLocks/>
            </p:cNvSpPr>
            <p:nvPr/>
          </p:nvSpPr>
          <p:spPr bwMode="auto">
            <a:xfrm>
              <a:off x="830929" y="6509736"/>
              <a:ext cx="33075" cy="137024"/>
            </a:xfrm>
            <a:custGeom>
              <a:avLst/>
              <a:gdLst>
                <a:gd name="T0" fmla="*/ 6 w 8"/>
                <a:gd name="T1" fmla="*/ 3 h 31"/>
                <a:gd name="T2" fmla="*/ 0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0" y="4"/>
                  </a:cubicBezTo>
                  <a:cubicBezTo>
                    <a:pt x="2" y="12"/>
                    <a:pt x="2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7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Freeform 496"/>
            <p:cNvSpPr>
              <a:spLocks/>
            </p:cNvSpPr>
            <p:nvPr/>
          </p:nvSpPr>
          <p:spPr bwMode="auto">
            <a:xfrm>
              <a:off x="306458" y="6488474"/>
              <a:ext cx="33075" cy="141749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Freeform 497"/>
            <p:cNvSpPr>
              <a:spLocks/>
            </p:cNvSpPr>
            <p:nvPr/>
          </p:nvSpPr>
          <p:spPr bwMode="auto">
            <a:xfrm>
              <a:off x="854554" y="6495561"/>
              <a:ext cx="80324" cy="226798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1 w 19"/>
                <a:gd name="T5" fmla="*/ 12 h 51"/>
                <a:gd name="T6" fmla="*/ 11 w 19"/>
                <a:gd name="T7" fmla="*/ 4 h 51"/>
                <a:gd name="T8" fmla="*/ 7 w 19"/>
                <a:gd name="T9" fmla="*/ 4 h 51"/>
                <a:gd name="T10" fmla="*/ 7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9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3" y="23"/>
                    <a:pt x="12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9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4" y="20"/>
                    <a:pt x="4" y="21"/>
                  </a:cubicBezTo>
                  <a:cubicBezTo>
                    <a:pt x="2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4" y="28"/>
                    <a:pt x="6" y="23"/>
                  </a:cubicBezTo>
                  <a:cubicBezTo>
                    <a:pt x="5" y="31"/>
                    <a:pt x="6" y="39"/>
                    <a:pt x="9" y="47"/>
                  </a:cubicBezTo>
                  <a:cubicBezTo>
                    <a:pt x="11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498"/>
            <p:cNvSpPr>
              <a:spLocks/>
            </p:cNvSpPr>
            <p:nvPr/>
          </p:nvSpPr>
          <p:spPr bwMode="auto">
            <a:xfrm>
              <a:off x="956140" y="6604235"/>
              <a:ext cx="28350" cy="122849"/>
            </a:xfrm>
            <a:custGeom>
              <a:avLst/>
              <a:gdLst>
                <a:gd name="T0" fmla="*/ 6 w 7"/>
                <a:gd name="T1" fmla="*/ 3 h 28"/>
                <a:gd name="T2" fmla="*/ 1 w 7"/>
                <a:gd name="T3" fmla="*/ 2 h 28"/>
                <a:gd name="T4" fmla="*/ 0 w 7"/>
                <a:gd name="T5" fmla="*/ 24 h 28"/>
                <a:gd name="T6" fmla="*/ 7 w 7"/>
                <a:gd name="T7" fmla="*/ 24 h 28"/>
                <a:gd name="T8" fmla="*/ 6 w 7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6" y="3"/>
                  </a:moveTo>
                  <a:cubicBezTo>
                    <a:pt x="6" y="1"/>
                    <a:pt x="2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7" y="28"/>
                    <a:pt x="7" y="24"/>
                  </a:cubicBezTo>
                  <a:cubicBezTo>
                    <a:pt x="7" y="20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499"/>
            <p:cNvSpPr>
              <a:spLocks/>
            </p:cNvSpPr>
            <p:nvPr/>
          </p:nvSpPr>
          <p:spPr bwMode="auto">
            <a:xfrm>
              <a:off x="989215" y="6505011"/>
              <a:ext cx="37800" cy="181911"/>
            </a:xfrm>
            <a:custGeom>
              <a:avLst/>
              <a:gdLst>
                <a:gd name="T0" fmla="*/ 3 w 9"/>
                <a:gd name="T1" fmla="*/ 4 h 41"/>
                <a:gd name="T2" fmla="*/ 0 w 9"/>
                <a:gd name="T3" fmla="*/ 35 h 41"/>
                <a:gd name="T4" fmla="*/ 8 w 9"/>
                <a:gd name="T5" fmla="*/ 35 h 41"/>
                <a:gd name="T6" fmla="*/ 9 w 9"/>
                <a:gd name="T7" fmla="*/ 5 h 41"/>
                <a:gd name="T8" fmla="*/ 3 w 9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8" y="15"/>
                    <a:pt x="9" y="5"/>
                  </a:cubicBezTo>
                  <a:cubicBezTo>
                    <a:pt x="9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500"/>
            <p:cNvSpPr>
              <a:spLocks/>
            </p:cNvSpPr>
            <p:nvPr/>
          </p:nvSpPr>
          <p:spPr bwMode="auto">
            <a:xfrm>
              <a:off x="1027015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8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501"/>
            <p:cNvSpPr>
              <a:spLocks/>
            </p:cNvSpPr>
            <p:nvPr/>
          </p:nvSpPr>
          <p:spPr bwMode="auto">
            <a:xfrm>
              <a:off x="946690" y="6457762"/>
              <a:ext cx="35437" cy="163011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7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7" y="37"/>
                    <a:pt x="7" y="32"/>
                  </a:cubicBezTo>
                  <a:cubicBezTo>
                    <a:pt x="7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Freeform 502"/>
            <p:cNvSpPr>
              <a:spLocks/>
            </p:cNvSpPr>
            <p:nvPr/>
          </p:nvSpPr>
          <p:spPr bwMode="auto">
            <a:xfrm>
              <a:off x="1086077" y="6493199"/>
              <a:ext cx="66149" cy="177186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6" y="5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Freeform 503"/>
            <p:cNvSpPr>
              <a:spLocks/>
            </p:cNvSpPr>
            <p:nvPr/>
          </p:nvSpPr>
          <p:spPr bwMode="auto">
            <a:xfrm>
              <a:off x="1185301" y="6568798"/>
              <a:ext cx="35437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504"/>
            <p:cNvSpPr>
              <a:spLocks/>
            </p:cNvSpPr>
            <p:nvPr/>
          </p:nvSpPr>
          <p:spPr bwMode="auto">
            <a:xfrm>
              <a:off x="1329412" y="6443587"/>
              <a:ext cx="54337" cy="233885"/>
            </a:xfrm>
            <a:custGeom>
              <a:avLst/>
              <a:gdLst>
                <a:gd name="T0" fmla="*/ 10 w 13"/>
                <a:gd name="T1" fmla="*/ 2 h 53"/>
                <a:gd name="T2" fmla="*/ 4 w 13"/>
                <a:gd name="T3" fmla="*/ 22 h 53"/>
                <a:gd name="T4" fmla="*/ 0 w 13"/>
                <a:gd name="T5" fmla="*/ 25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7 h 53"/>
                <a:gd name="T12" fmla="*/ 7 w 13"/>
                <a:gd name="T13" fmla="*/ 51 h 53"/>
                <a:gd name="T14" fmla="*/ 12 w 13"/>
                <a:gd name="T15" fmla="*/ 49 h 53"/>
                <a:gd name="T16" fmla="*/ 8 w 13"/>
                <a:gd name="T17" fmla="*/ 33 h 53"/>
                <a:gd name="T18" fmla="*/ 13 w 13"/>
                <a:gd name="T19" fmla="*/ 3 h 53"/>
                <a:gd name="T20" fmla="*/ 10 w 13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2"/>
                  </a:moveTo>
                  <a:cubicBezTo>
                    <a:pt x="7" y="8"/>
                    <a:pt x="5" y="15"/>
                    <a:pt x="4" y="22"/>
                  </a:cubicBezTo>
                  <a:cubicBezTo>
                    <a:pt x="2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3"/>
                    <a:pt x="9" y="13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505"/>
            <p:cNvSpPr>
              <a:spLocks/>
            </p:cNvSpPr>
            <p:nvPr/>
          </p:nvSpPr>
          <p:spPr bwMode="auto">
            <a:xfrm>
              <a:off x="1395562" y="6443587"/>
              <a:ext cx="70874" cy="20789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7 w 17"/>
                <a:gd name="T5" fmla="*/ 43 h 47"/>
                <a:gd name="T6" fmla="*/ 15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6" y="47"/>
                    <a:pt x="7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7" y="1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506"/>
            <p:cNvSpPr>
              <a:spLocks/>
            </p:cNvSpPr>
            <p:nvPr/>
          </p:nvSpPr>
          <p:spPr bwMode="auto">
            <a:xfrm>
              <a:off x="1480611" y="6479024"/>
              <a:ext cx="28350" cy="196086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2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507"/>
            <p:cNvSpPr>
              <a:spLocks/>
            </p:cNvSpPr>
            <p:nvPr/>
          </p:nvSpPr>
          <p:spPr bwMode="auto">
            <a:xfrm>
              <a:off x="1568023" y="6424687"/>
              <a:ext cx="77962" cy="217348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0 w 19"/>
                <a:gd name="T5" fmla="*/ 16 h 49"/>
                <a:gd name="T6" fmla="*/ 10 w 19"/>
                <a:gd name="T7" fmla="*/ 16 h 49"/>
                <a:gd name="T8" fmla="*/ 10 w 19"/>
                <a:gd name="T9" fmla="*/ 16 h 49"/>
                <a:gd name="T10" fmla="*/ 10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4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8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4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508"/>
            <p:cNvSpPr>
              <a:spLocks/>
            </p:cNvSpPr>
            <p:nvPr/>
          </p:nvSpPr>
          <p:spPr bwMode="auto">
            <a:xfrm>
              <a:off x="1721584" y="6495561"/>
              <a:ext cx="25987" cy="144111"/>
            </a:xfrm>
            <a:custGeom>
              <a:avLst/>
              <a:gdLst>
                <a:gd name="T0" fmla="*/ 6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6 w 6"/>
                <a:gd name="T7" fmla="*/ 29 h 32"/>
                <a:gd name="T8" fmla="*/ 6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0"/>
                    <a:pt x="1" y="29"/>
                  </a:cubicBezTo>
                  <a:cubicBezTo>
                    <a:pt x="1" y="32"/>
                    <a:pt x="5" y="32"/>
                    <a:pt x="6" y="29"/>
                  </a:cubicBezTo>
                  <a:cubicBezTo>
                    <a:pt x="6" y="20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509"/>
            <p:cNvSpPr>
              <a:spLocks/>
            </p:cNvSpPr>
            <p:nvPr/>
          </p:nvSpPr>
          <p:spPr bwMode="auto">
            <a:xfrm>
              <a:off x="1790096" y="6479024"/>
              <a:ext cx="59062" cy="181911"/>
            </a:xfrm>
            <a:custGeom>
              <a:avLst/>
              <a:gdLst>
                <a:gd name="T0" fmla="*/ 7 w 14"/>
                <a:gd name="T1" fmla="*/ 6 h 41"/>
                <a:gd name="T2" fmla="*/ 6 w 14"/>
                <a:gd name="T3" fmla="*/ 4 h 41"/>
                <a:gd name="T4" fmla="*/ 0 w 14"/>
                <a:gd name="T5" fmla="*/ 5 h 41"/>
                <a:gd name="T6" fmla="*/ 2 w 14"/>
                <a:gd name="T7" fmla="*/ 29 h 41"/>
                <a:gd name="T8" fmla="*/ 4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1"/>
                    <a:pt x="3" y="32"/>
                    <a:pt x="4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5" y="41"/>
                    <a:pt x="10" y="41"/>
                    <a:pt x="10" y="37"/>
                  </a:cubicBezTo>
                  <a:cubicBezTo>
                    <a:pt x="11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Freeform 510"/>
            <p:cNvSpPr>
              <a:spLocks/>
            </p:cNvSpPr>
            <p:nvPr/>
          </p:nvSpPr>
          <p:spPr bwMode="auto">
            <a:xfrm>
              <a:off x="1860970" y="6474299"/>
              <a:ext cx="61424" cy="231523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Freeform 511"/>
            <p:cNvSpPr>
              <a:spLocks/>
            </p:cNvSpPr>
            <p:nvPr/>
          </p:nvSpPr>
          <p:spPr bwMode="auto">
            <a:xfrm>
              <a:off x="1671972" y="6495561"/>
              <a:ext cx="49612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3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7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3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0" y="33"/>
                    <a:pt x="10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1" y="25"/>
                    <a:pt x="10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512"/>
            <p:cNvSpPr>
              <a:spLocks/>
            </p:cNvSpPr>
            <p:nvPr/>
          </p:nvSpPr>
          <p:spPr bwMode="auto">
            <a:xfrm>
              <a:off x="1275075" y="6505011"/>
              <a:ext cx="49612" cy="125211"/>
            </a:xfrm>
            <a:custGeom>
              <a:avLst/>
              <a:gdLst>
                <a:gd name="T0" fmla="*/ 12 w 12"/>
                <a:gd name="T1" fmla="*/ 24 h 28"/>
                <a:gd name="T2" fmla="*/ 4 w 12"/>
                <a:gd name="T3" fmla="*/ 2 h 28"/>
                <a:gd name="T4" fmla="*/ 0 w 12"/>
                <a:gd name="T5" fmla="*/ 3 h 28"/>
                <a:gd name="T6" fmla="*/ 9 w 12"/>
                <a:gd name="T7" fmla="*/ 26 h 28"/>
                <a:gd name="T8" fmla="*/ 12 w 12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Freeform 513"/>
            <p:cNvSpPr>
              <a:spLocks/>
            </p:cNvSpPr>
            <p:nvPr/>
          </p:nvSpPr>
          <p:spPr bwMode="auto">
            <a:xfrm>
              <a:off x="1168764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3" y="3"/>
                    <a:pt x="8" y="0"/>
                    <a:pt x="6" y="4"/>
                  </a:cubicBezTo>
                  <a:cubicBezTo>
                    <a:pt x="0" y="17"/>
                    <a:pt x="2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Freeform 514"/>
            <p:cNvSpPr>
              <a:spLocks/>
            </p:cNvSpPr>
            <p:nvPr/>
          </p:nvSpPr>
          <p:spPr bwMode="auto">
            <a:xfrm>
              <a:off x="1438086" y="6514461"/>
              <a:ext cx="42525" cy="141749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515"/>
            <p:cNvSpPr>
              <a:spLocks/>
            </p:cNvSpPr>
            <p:nvPr/>
          </p:nvSpPr>
          <p:spPr bwMode="auto">
            <a:xfrm>
              <a:off x="1957832" y="6448312"/>
              <a:ext cx="61424" cy="22207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7 h 50"/>
                <a:gd name="T4" fmla="*/ 7 w 15"/>
                <a:gd name="T5" fmla="*/ 5 h 50"/>
                <a:gd name="T6" fmla="*/ 5 w 15"/>
                <a:gd name="T7" fmla="*/ 16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1"/>
                    <a:pt x="12" y="13"/>
                    <a:pt x="14" y="7"/>
                  </a:cubicBezTo>
                  <a:cubicBezTo>
                    <a:pt x="15" y="2"/>
                    <a:pt x="8" y="0"/>
                    <a:pt x="7" y="5"/>
                  </a:cubicBezTo>
                  <a:cubicBezTo>
                    <a:pt x="6" y="8"/>
                    <a:pt x="5" y="12"/>
                    <a:pt x="5" y="16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10" y="39"/>
                    <a:pt x="9" y="35"/>
                    <a:pt x="9" y="31"/>
                  </a:cubicBezTo>
                  <a:cubicBezTo>
                    <a:pt x="10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Freeform 516"/>
            <p:cNvSpPr>
              <a:spLocks/>
            </p:cNvSpPr>
            <p:nvPr/>
          </p:nvSpPr>
          <p:spPr bwMode="auto">
            <a:xfrm>
              <a:off x="2045244" y="6509736"/>
              <a:ext cx="33075" cy="137024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8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3" y="28"/>
                  </a:cubicBezTo>
                  <a:cubicBezTo>
                    <a:pt x="4" y="31"/>
                    <a:pt x="8" y="31"/>
                    <a:pt x="8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" name="Freeform 517"/>
            <p:cNvSpPr>
              <a:spLocks/>
            </p:cNvSpPr>
            <p:nvPr/>
          </p:nvSpPr>
          <p:spPr bwMode="auto">
            <a:xfrm>
              <a:off x="2071231" y="6495561"/>
              <a:ext cx="82687" cy="226798"/>
            </a:xfrm>
            <a:custGeom>
              <a:avLst/>
              <a:gdLst>
                <a:gd name="T0" fmla="*/ 18 w 20"/>
                <a:gd name="T1" fmla="*/ 44 h 51"/>
                <a:gd name="T2" fmla="*/ 13 w 20"/>
                <a:gd name="T3" fmla="*/ 12 h 51"/>
                <a:gd name="T4" fmla="*/ 12 w 20"/>
                <a:gd name="T5" fmla="*/ 12 h 51"/>
                <a:gd name="T6" fmla="*/ 12 w 20"/>
                <a:gd name="T7" fmla="*/ 4 h 51"/>
                <a:gd name="T8" fmla="*/ 8 w 20"/>
                <a:gd name="T9" fmla="*/ 4 h 51"/>
                <a:gd name="T10" fmla="*/ 8 w 20"/>
                <a:gd name="T11" fmla="*/ 11 h 51"/>
                <a:gd name="T12" fmla="*/ 7 w 20"/>
                <a:gd name="T13" fmla="*/ 12 h 51"/>
                <a:gd name="T14" fmla="*/ 6 w 20"/>
                <a:gd name="T15" fmla="*/ 20 h 51"/>
                <a:gd name="T16" fmla="*/ 5 w 20"/>
                <a:gd name="T17" fmla="*/ 21 h 51"/>
                <a:gd name="T18" fmla="*/ 1 w 20"/>
                <a:gd name="T19" fmla="*/ 37 h 51"/>
                <a:gd name="T20" fmla="*/ 3 w 20"/>
                <a:gd name="T21" fmla="*/ 38 h 51"/>
                <a:gd name="T22" fmla="*/ 6 w 20"/>
                <a:gd name="T23" fmla="*/ 23 h 51"/>
                <a:gd name="T24" fmla="*/ 10 w 20"/>
                <a:gd name="T25" fmla="*/ 47 h 51"/>
                <a:gd name="T26" fmla="*/ 18 w 20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1">
                  <a:moveTo>
                    <a:pt x="18" y="44"/>
                  </a:moveTo>
                  <a:cubicBezTo>
                    <a:pt x="14" y="34"/>
                    <a:pt x="14" y="23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5"/>
                    <a:pt x="7" y="18"/>
                    <a:pt x="6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2" y="32"/>
                    <a:pt x="1" y="37"/>
                  </a:cubicBezTo>
                  <a:cubicBezTo>
                    <a:pt x="0" y="38"/>
                    <a:pt x="2" y="39"/>
                    <a:pt x="3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20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518"/>
            <p:cNvSpPr>
              <a:spLocks/>
            </p:cNvSpPr>
            <p:nvPr/>
          </p:nvSpPr>
          <p:spPr bwMode="auto">
            <a:xfrm>
              <a:off x="2175180" y="6604235"/>
              <a:ext cx="23625" cy="122849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Freeform 519"/>
            <p:cNvSpPr>
              <a:spLocks/>
            </p:cNvSpPr>
            <p:nvPr/>
          </p:nvSpPr>
          <p:spPr bwMode="auto">
            <a:xfrm>
              <a:off x="2203530" y="6505011"/>
              <a:ext cx="42525" cy="181911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Freeform 520"/>
            <p:cNvSpPr>
              <a:spLocks/>
            </p:cNvSpPr>
            <p:nvPr/>
          </p:nvSpPr>
          <p:spPr bwMode="auto">
            <a:xfrm>
              <a:off x="2246055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1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9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521"/>
            <p:cNvSpPr>
              <a:spLocks/>
            </p:cNvSpPr>
            <p:nvPr/>
          </p:nvSpPr>
          <p:spPr bwMode="auto">
            <a:xfrm>
              <a:off x="2163368" y="6457762"/>
              <a:ext cx="33075" cy="163011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Freeform 522"/>
            <p:cNvSpPr>
              <a:spLocks/>
            </p:cNvSpPr>
            <p:nvPr/>
          </p:nvSpPr>
          <p:spPr bwMode="auto">
            <a:xfrm>
              <a:off x="2305117" y="6493199"/>
              <a:ext cx="61424" cy="177186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Freeform 523"/>
            <p:cNvSpPr>
              <a:spLocks/>
            </p:cNvSpPr>
            <p:nvPr/>
          </p:nvSpPr>
          <p:spPr bwMode="auto">
            <a:xfrm>
              <a:off x="2401978" y="6568798"/>
              <a:ext cx="33075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9" name="Freeform 524"/>
            <p:cNvSpPr>
              <a:spLocks/>
            </p:cNvSpPr>
            <p:nvPr/>
          </p:nvSpPr>
          <p:spPr bwMode="auto">
            <a:xfrm>
              <a:off x="2543727" y="6443587"/>
              <a:ext cx="59062" cy="233885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8 w 14"/>
                <a:gd name="T13" fmla="*/ 51 h 53"/>
                <a:gd name="T14" fmla="*/ 13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6" y="48"/>
                    <a:pt x="7" y="50"/>
                    <a:pt x="8" y="51"/>
                  </a:cubicBezTo>
                  <a:cubicBezTo>
                    <a:pt x="9" y="53"/>
                    <a:pt x="14" y="52"/>
                    <a:pt x="13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525"/>
            <p:cNvSpPr>
              <a:spLocks/>
            </p:cNvSpPr>
            <p:nvPr/>
          </p:nvSpPr>
          <p:spPr bwMode="auto">
            <a:xfrm>
              <a:off x="2614602" y="6443587"/>
              <a:ext cx="66149" cy="20789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0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1" name="Freeform 526"/>
            <p:cNvSpPr>
              <a:spLocks/>
            </p:cNvSpPr>
            <p:nvPr/>
          </p:nvSpPr>
          <p:spPr bwMode="auto">
            <a:xfrm>
              <a:off x="2694926" y="6479024"/>
              <a:ext cx="33075" cy="196086"/>
            </a:xfrm>
            <a:custGeom>
              <a:avLst/>
              <a:gdLst>
                <a:gd name="T0" fmla="*/ 7 w 8"/>
                <a:gd name="T1" fmla="*/ 3 h 44"/>
                <a:gd name="T2" fmla="*/ 3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3"/>
                  </a:moveTo>
                  <a:cubicBezTo>
                    <a:pt x="7" y="0"/>
                    <a:pt x="3" y="0"/>
                    <a:pt x="3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6"/>
                    <a:pt x="7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2" name="Freeform 527"/>
            <p:cNvSpPr>
              <a:spLocks/>
            </p:cNvSpPr>
            <p:nvPr/>
          </p:nvSpPr>
          <p:spPr bwMode="auto">
            <a:xfrm>
              <a:off x="2787063" y="6424687"/>
              <a:ext cx="77962" cy="217348"/>
            </a:xfrm>
            <a:custGeom>
              <a:avLst/>
              <a:gdLst>
                <a:gd name="T0" fmla="*/ 18 w 19"/>
                <a:gd name="T1" fmla="*/ 45 h 49"/>
                <a:gd name="T2" fmla="*/ 16 w 19"/>
                <a:gd name="T3" fmla="*/ 18 h 49"/>
                <a:gd name="T4" fmla="*/ 10 w 19"/>
                <a:gd name="T5" fmla="*/ 16 h 49"/>
                <a:gd name="T6" fmla="*/ 10 w 19"/>
                <a:gd name="T7" fmla="*/ 16 h 49"/>
                <a:gd name="T8" fmla="*/ 9 w 19"/>
                <a:gd name="T9" fmla="*/ 16 h 49"/>
                <a:gd name="T10" fmla="*/ 10 w 19"/>
                <a:gd name="T11" fmla="*/ 4 h 49"/>
                <a:gd name="T12" fmla="*/ 4 w 19"/>
                <a:gd name="T13" fmla="*/ 4 h 49"/>
                <a:gd name="T14" fmla="*/ 1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3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2" y="48"/>
                    <a:pt x="8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528"/>
            <p:cNvSpPr>
              <a:spLocks/>
            </p:cNvSpPr>
            <p:nvPr/>
          </p:nvSpPr>
          <p:spPr bwMode="auto">
            <a:xfrm>
              <a:off x="2940624" y="6495561"/>
              <a:ext cx="25987" cy="144111"/>
            </a:xfrm>
            <a:custGeom>
              <a:avLst/>
              <a:gdLst>
                <a:gd name="T0" fmla="*/ 5 w 6"/>
                <a:gd name="T1" fmla="*/ 3 h 32"/>
                <a:gd name="T2" fmla="*/ 0 w 6"/>
                <a:gd name="T3" fmla="*/ 3 h 32"/>
                <a:gd name="T4" fmla="*/ 0 w 6"/>
                <a:gd name="T5" fmla="*/ 29 h 32"/>
                <a:gd name="T6" fmla="*/ 5 w 6"/>
                <a:gd name="T7" fmla="*/ 29 h 32"/>
                <a:gd name="T8" fmla="*/ 5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6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529"/>
            <p:cNvSpPr>
              <a:spLocks/>
            </p:cNvSpPr>
            <p:nvPr/>
          </p:nvSpPr>
          <p:spPr bwMode="auto">
            <a:xfrm>
              <a:off x="3004411" y="6479024"/>
              <a:ext cx="59062" cy="181911"/>
            </a:xfrm>
            <a:custGeom>
              <a:avLst/>
              <a:gdLst>
                <a:gd name="T0" fmla="*/ 8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6 w 14"/>
                <a:gd name="T11" fmla="*/ 37 h 41"/>
                <a:gd name="T12" fmla="*/ 11 w 14"/>
                <a:gd name="T13" fmla="*/ 37 h 41"/>
                <a:gd name="T14" fmla="*/ 14 w 14"/>
                <a:gd name="T15" fmla="*/ 10 h 41"/>
                <a:gd name="T16" fmla="*/ 8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8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6" y="37"/>
                  </a:cubicBezTo>
                  <a:cubicBezTo>
                    <a:pt x="6" y="41"/>
                    <a:pt x="10" y="41"/>
                    <a:pt x="11" y="37"/>
                  </a:cubicBezTo>
                  <a:cubicBezTo>
                    <a:pt x="12" y="28"/>
                    <a:pt x="12" y="19"/>
                    <a:pt x="14" y="10"/>
                  </a:cubicBezTo>
                  <a:cubicBezTo>
                    <a:pt x="14" y="6"/>
                    <a:pt x="10" y="4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530"/>
            <p:cNvSpPr>
              <a:spLocks/>
            </p:cNvSpPr>
            <p:nvPr/>
          </p:nvSpPr>
          <p:spPr bwMode="auto">
            <a:xfrm>
              <a:off x="3080010" y="6474299"/>
              <a:ext cx="61424" cy="231523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6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6"/>
                  </a:cubicBezTo>
                  <a:cubicBezTo>
                    <a:pt x="15" y="1"/>
                    <a:pt x="7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531"/>
            <p:cNvSpPr>
              <a:spLocks/>
            </p:cNvSpPr>
            <p:nvPr/>
          </p:nvSpPr>
          <p:spPr bwMode="auto">
            <a:xfrm>
              <a:off x="2886287" y="6495561"/>
              <a:ext cx="49612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8" y="4"/>
                    <a:pt x="7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532"/>
            <p:cNvSpPr>
              <a:spLocks/>
            </p:cNvSpPr>
            <p:nvPr/>
          </p:nvSpPr>
          <p:spPr bwMode="auto">
            <a:xfrm>
              <a:off x="2489390" y="6505011"/>
              <a:ext cx="54337" cy="125211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1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6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533"/>
            <p:cNvSpPr>
              <a:spLocks/>
            </p:cNvSpPr>
            <p:nvPr/>
          </p:nvSpPr>
          <p:spPr bwMode="auto">
            <a:xfrm>
              <a:off x="2383078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8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3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534"/>
            <p:cNvSpPr>
              <a:spLocks/>
            </p:cNvSpPr>
            <p:nvPr/>
          </p:nvSpPr>
          <p:spPr bwMode="auto">
            <a:xfrm>
              <a:off x="2657126" y="6514461"/>
              <a:ext cx="40162" cy="141749"/>
            </a:xfrm>
            <a:custGeom>
              <a:avLst/>
              <a:gdLst>
                <a:gd name="T0" fmla="*/ 2 w 10"/>
                <a:gd name="T1" fmla="*/ 4 h 32"/>
                <a:gd name="T2" fmla="*/ 2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2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2" y="4"/>
                  </a:moveTo>
                  <a:cubicBezTo>
                    <a:pt x="0" y="12"/>
                    <a:pt x="0" y="20"/>
                    <a:pt x="2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535"/>
            <p:cNvSpPr>
              <a:spLocks/>
            </p:cNvSpPr>
            <p:nvPr/>
          </p:nvSpPr>
          <p:spPr bwMode="auto">
            <a:xfrm>
              <a:off x="3174509" y="6448312"/>
              <a:ext cx="63787" cy="22207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5 w 15"/>
                <a:gd name="T7" fmla="*/ 16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8" y="0"/>
                    <a:pt x="6" y="5"/>
                  </a:cubicBezTo>
                  <a:cubicBezTo>
                    <a:pt x="5" y="8"/>
                    <a:pt x="5" y="12"/>
                    <a:pt x="5" y="16"/>
                  </a:cubicBezTo>
                  <a:cubicBezTo>
                    <a:pt x="4" y="16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9" y="39"/>
                    <a:pt x="9" y="35"/>
                    <a:pt x="8" y="31"/>
                  </a:cubicBezTo>
                  <a:cubicBezTo>
                    <a:pt x="10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536"/>
            <p:cNvSpPr>
              <a:spLocks/>
            </p:cNvSpPr>
            <p:nvPr/>
          </p:nvSpPr>
          <p:spPr bwMode="auto">
            <a:xfrm>
              <a:off x="3264284" y="6509736"/>
              <a:ext cx="33075" cy="137024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2" name="Freeform 537"/>
            <p:cNvSpPr>
              <a:spLocks/>
            </p:cNvSpPr>
            <p:nvPr/>
          </p:nvSpPr>
          <p:spPr bwMode="auto">
            <a:xfrm>
              <a:off x="3287908" y="6495561"/>
              <a:ext cx="80324" cy="226798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2 w 19"/>
                <a:gd name="T5" fmla="*/ 12 h 51"/>
                <a:gd name="T6" fmla="*/ 12 w 19"/>
                <a:gd name="T7" fmla="*/ 4 h 51"/>
                <a:gd name="T8" fmla="*/ 7 w 19"/>
                <a:gd name="T9" fmla="*/ 4 h 51"/>
                <a:gd name="T10" fmla="*/ 8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10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4" y="2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8"/>
                    <a:pt x="7" y="9"/>
                    <a:pt x="8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5" y="20"/>
                    <a:pt x="4" y="21"/>
                  </a:cubicBezTo>
                  <a:cubicBezTo>
                    <a:pt x="3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3" name="Freeform 538"/>
            <p:cNvSpPr>
              <a:spLocks/>
            </p:cNvSpPr>
            <p:nvPr/>
          </p:nvSpPr>
          <p:spPr bwMode="auto">
            <a:xfrm>
              <a:off x="3394220" y="6604235"/>
              <a:ext cx="23625" cy="122849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0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4" name="Freeform 539"/>
            <p:cNvSpPr>
              <a:spLocks/>
            </p:cNvSpPr>
            <p:nvPr/>
          </p:nvSpPr>
          <p:spPr bwMode="auto">
            <a:xfrm>
              <a:off x="3422570" y="6505011"/>
              <a:ext cx="42525" cy="181911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9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8" y="15"/>
                    <a:pt x="9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" name="Freeform 540"/>
            <p:cNvSpPr>
              <a:spLocks/>
            </p:cNvSpPr>
            <p:nvPr/>
          </p:nvSpPr>
          <p:spPr bwMode="auto">
            <a:xfrm>
              <a:off x="3460369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2 h 57"/>
                <a:gd name="T8" fmla="*/ 3 w 17"/>
                <a:gd name="T9" fmla="*/ 20 h 57"/>
                <a:gd name="T10" fmla="*/ 7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0"/>
                    <a:pt x="1" y="10"/>
                    <a:pt x="2" y="12"/>
                  </a:cubicBezTo>
                  <a:cubicBezTo>
                    <a:pt x="2" y="15"/>
                    <a:pt x="2" y="17"/>
                    <a:pt x="3" y="20"/>
                  </a:cubicBezTo>
                  <a:cubicBezTo>
                    <a:pt x="0" y="31"/>
                    <a:pt x="1" y="44"/>
                    <a:pt x="7" y="54"/>
                  </a:cubicBezTo>
                  <a:cubicBezTo>
                    <a:pt x="8" y="57"/>
                    <a:pt x="13" y="56"/>
                    <a:pt x="12" y="53"/>
                  </a:cubicBezTo>
                  <a:cubicBezTo>
                    <a:pt x="12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6" name="Freeform 541"/>
            <p:cNvSpPr>
              <a:spLocks/>
            </p:cNvSpPr>
            <p:nvPr/>
          </p:nvSpPr>
          <p:spPr bwMode="auto">
            <a:xfrm>
              <a:off x="3380045" y="6457762"/>
              <a:ext cx="35437" cy="163011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7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7" name="Freeform 542"/>
            <p:cNvSpPr>
              <a:spLocks/>
            </p:cNvSpPr>
            <p:nvPr/>
          </p:nvSpPr>
          <p:spPr bwMode="auto">
            <a:xfrm>
              <a:off x="3524156" y="6493199"/>
              <a:ext cx="61424" cy="177186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8" name="Freeform 543"/>
            <p:cNvSpPr>
              <a:spLocks/>
            </p:cNvSpPr>
            <p:nvPr/>
          </p:nvSpPr>
          <p:spPr bwMode="auto">
            <a:xfrm>
              <a:off x="3618656" y="6568798"/>
              <a:ext cx="35437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9" name="Freeform 544"/>
            <p:cNvSpPr>
              <a:spLocks/>
            </p:cNvSpPr>
            <p:nvPr/>
          </p:nvSpPr>
          <p:spPr bwMode="auto">
            <a:xfrm>
              <a:off x="3762767" y="6443587"/>
              <a:ext cx="56700" cy="233885"/>
            </a:xfrm>
            <a:custGeom>
              <a:avLst/>
              <a:gdLst>
                <a:gd name="T0" fmla="*/ 10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7 w 14"/>
                <a:gd name="T13" fmla="*/ 51 h 53"/>
                <a:gd name="T14" fmla="*/ 12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0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6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0" name="Freeform 545"/>
            <p:cNvSpPr>
              <a:spLocks/>
            </p:cNvSpPr>
            <p:nvPr/>
          </p:nvSpPr>
          <p:spPr bwMode="auto">
            <a:xfrm>
              <a:off x="3828916" y="6443587"/>
              <a:ext cx="70874" cy="20789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7 w 17"/>
                <a:gd name="T5" fmla="*/ 43 h 47"/>
                <a:gd name="T6" fmla="*/ 16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7" y="47"/>
                    <a:pt x="7" y="43"/>
                  </a:cubicBezTo>
                  <a:cubicBezTo>
                    <a:pt x="8" y="29"/>
                    <a:pt x="9" y="16"/>
                    <a:pt x="16" y="3"/>
                  </a:cubicBezTo>
                  <a:cubicBezTo>
                    <a:pt x="17" y="1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1" name="Freeform 546"/>
            <p:cNvSpPr>
              <a:spLocks/>
            </p:cNvSpPr>
            <p:nvPr/>
          </p:nvSpPr>
          <p:spPr bwMode="auto">
            <a:xfrm>
              <a:off x="3911603" y="6479024"/>
              <a:ext cx="35437" cy="196086"/>
            </a:xfrm>
            <a:custGeom>
              <a:avLst/>
              <a:gdLst>
                <a:gd name="T0" fmla="*/ 6 w 8"/>
                <a:gd name="T1" fmla="*/ 3 h 44"/>
                <a:gd name="T2" fmla="*/ 2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2" name="Freeform 547"/>
            <p:cNvSpPr>
              <a:spLocks/>
            </p:cNvSpPr>
            <p:nvPr/>
          </p:nvSpPr>
          <p:spPr bwMode="auto">
            <a:xfrm>
              <a:off x="4003740" y="6424687"/>
              <a:ext cx="75599" cy="217348"/>
            </a:xfrm>
            <a:custGeom>
              <a:avLst/>
              <a:gdLst>
                <a:gd name="T0" fmla="*/ 17 w 18"/>
                <a:gd name="T1" fmla="*/ 45 h 49"/>
                <a:gd name="T2" fmla="*/ 16 w 18"/>
                <a:gd name="T3" fmla="*/ 18 h 49"/>
                <a:gd name="T4" fmla="*/ 10 w 18"/>
                <a:gd name="T5" fmla="*/ 16 h 49"/>
                <a:gd name="T6" fmla="*/ 10 w 18"/>
                <a:gd name="T7" fmla="*/ 16 h 49"/>
                <a:gd name="T8" fmla="*/ 9 w 18"/>
                <a:gd name="T9" fmla="*/ 16 h 49"/>
                <a:gd name="T10" fmla="*/ 10 w 18"/>
                <a:gd name="T11" fmla="*/ 4 h 49"/>
                <a:gd name="T12" fmla="*/ 4 w 18"/>
                <a:gd name="T13" fmla="*/ 4 h 49"/>
                <a:gd name="T14" fmla="*/ 1 w 18"/>
                <a:gd name="T15" fmla="*/ 30 h 49"/>
                <a:gd name="T16" fmla="*/ 0 w 18"/>
                <a:gd name="T17" fmla="*/ 31 h 49"/>
                <a:gd name="T18" fmla="*/ 0 w 18"/>
                <a:gd name="T19" fmla="*/ 43 h 49"/>
                <a:gd name="T20" fmla="*/ 1 w 18"/>
                <a:gd name="T21" fmla="*/ 44 h 49"/>
                <a:gd name="T22" fmla="*/ 8 w 18"/>
                <a:gd name="T23" fmla="*/ 43 h 49"/>
                <a:gd name="T24" fmla="*/ 8 w 18"/>
                <a:gd name="T25" fmla="*/ 43 h 49"/>
                <a:gd name="T26" fmla="*/ 8 w 18"/>
                <a:gd name="T27" fmla="*/ 45 h 49"/>
                <a:gd name="T28" fmla="*/ 13 w 18"/>
                <a:gd name="T29" fmla="*/ 47 h 49"/>
                <a:gd name="T30" fmla="*/ 17 w 18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9">
                  <a:moveTo>
                    <a:pt x="17" y="45"/>
                  </a:moveTo>
                  <a:cubicBezTo>
                    <a:pt x="14" y="36"/>
                    <a:pt x="14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4"/>
                  </a:cubicBezTo>
                  <a:cubicBezTo>
                    <a:pt x="2" y="48"/>
                    <a:pt x="8" y="47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4" y="49"/>
                    <a:pt x="18" y="47"/>
                    <a:pt x="17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3" name="Freeform 548"/>
            <p:cNvSpPr>
              <a:spLocks/>
            </p:cNvSpPr>
            <p:nvPr/>
          </p:nvSpPr>
          <p:spPr bwMode="auto">
            <a:xfrm>
              <a:off x="4159664" y="6495561"/>
              <a:ext cx="21262" cy="144111"/>
            </a:xfrm>
            <a:custGeom>
              <a:avLst/>
              <a:gdLst>
                <a:gd name="T0" fmla="*/ 5 w 5"/>
                <a:gd name="T1" fmla="*/ 3 h 32"/>
                <a:gd name="T2" fmla="*/ 0 w 5"/>
                <a:gd name="T3" fmla="*/ 3 h 32"/>
                <a:gd name="T4" fmla="*/ 0 w 5"/>
                <a:gd name="T5" fmla="*/ 29 h 32"/>
                <a:gd name="T6" fmla="*/ 5 w 5"/>
                <a:gd name="T7" fmla="*/ 29 h 32"/>
                <a:gd name="T8" fmla="*/ 5 w 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5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549"/>
            <p:cNvSpPr>
              <a:spLocks/>
            </p:cNvSpPr>
            <p:nvPr/>
          </p:nvSpPr>
          <p:spPr bwMode="auto">
            <a:xfrm>
              <a:off x="4223451" y="6479024"/>
              <a:ext cx="56700" cy="181911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" name="Freeform 550"/>
            <p:cNvSpPr>
              <a:spLocks/>
            </p:cNvSpPr>
            <p:nvPr/>
          </p:nvSpPr>
          <p:spPr bwMode="auto">
            <a:xfrm>
              <a:off x="4294325" y="6474299"/>
              <a:ext cx="66149" cy="231523"/>
            </a:xfrm>
            <a:custGeom>
              <a:avLst/>
              <a:gdLst>
                <a:gd name="T0" fmla="*/ 7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7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5"/>
                  </a:moveTo>
                  <a:cubicBezTo>
                    <a:pt x="7" y="7"/>
                    <a:pt x="7" y="9"/>
                    <a:pt x="6" y="12"/>
                  </a:cubicBezTo>
                  <a:cubicBezTo>
                    <a:pt x="5" y="11"/>
                    <a:pt x="3" y="12"/>
                    <a:pt x="3" y="14"/>
                  </a:cubicBezTo>
                  <a:cubicBezTo>
                    <a:pt x="3" y="17"/>
                    <a:pt x="3" y="21"/>
                    <a:pt x="1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6" name="Freeform 551"/>
            <p:cNvSpPr>
              <a:spLocks/>
            </p:cNvSpPr>
            <p:nvPr/>
          </p:nvSpPr>
          <p:spPr bwMode="auto">
            <a:xfrm>
              <a:off x="4105327" y="6495561"/>
              <a:ext cx="49612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0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7" name="Freeform 552"/>
            <p:cNvSpPr>
              <a:spLocks/>
            </p:cNvSpPr>
            <p:nvPr/>
          </p:nvSpPr>
          <p:spPr bwMode="auto">
            <a:xfrm>
              <a:off x="3708430" y="6505011"/>
              <a:ext cx="54337" cy="125211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0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3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8" name="Freeform 553"/>
            <p:cNvSpPr>
              <a:spLocks/>
            </p:cNvSpPr>
            <p:nvPr/>
          </p:nvSpPr>
          <p:spPr bwMode="auto">
            <a:xfrm>
              <a:off x="3602118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9" name="Freeform 554"/>
            <p:cNvSpPr>
              <a:spLocks/>
            </p:cNvSpPr>
            <p:nvPr/>
          </p:nvSpPr>
          <p:spPr bwMode="auto">
            <a:xfrm>
              <a:off x="3871441" y="6514461"/>
              <a:ext cx="44887" cy="141749"/>
            </a:xfrm>
            <a:custGeom>
              <a:avLst/>
              <a:gdLst>
                <a:gd name="T0" fmla="*/ 3 w 11"/>
                <a:gd name="T1" fmla="*/ 4 h 32"/>
                <a:gd name="T2" fmla="*/ 3 w 11"/>
                <a:gd name="T3" fmla="*/ 28 h 32"/>
                <a:gd name="T4" fmla="*/ 9 w 11"/>
                <a:gd name="T5" fmla="*/ 26 h 32"/>
                <a:gd name="T6" fmla="*/ 9 w 11"/>
                <a:gd name="T7" fmla="*/ 6 h 32"/>
                <a:gd name="T8" fmla="*/ 3 w 11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2">
                  <a:moveTo>
                    <a:pt x="3" y="4"/>
                  </a:moveTo>
                  <a:cubicBezTo>
                    <a:pt x="0" y="12"/>
                    <a:pt x="1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0" name="Freeform 555"/>
            <p:cNvSpPr>
              <a:spLocks/>
            </p:cNvSpPr>
            <p:nvPr/>
          </p:nvSpPr>
          <p:spPr bwMode="auto">
            <a:xfrm>
              <a:off x="4393549" y="6448312"/>
              <a:ext cx="63787" cy="22207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4 w 15"/>
                <a:gd name="T7" fmla="*/ 16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7" y="0"/>
                    <a:pt x="6" y="5"/>
                  </a:cubicBezTo>
                  <a:cubicBezTo>
                    <a:pt x="5" y="8"/>
                    <a:pt x="4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1" name="Freeform 556"/>
            <p:cNvSpPr>
              <a:spLocks/>
            </p:cNvSpPr>
            <p:nvPr/>
          </p:nvSpPr>
          <p:spPr bwMode="auto">
            <a:xfrm>
              <a:off x="4483323" y="6509736"/>
              <a:ext cx="33075" cy="137024"/>
            </a:xfrm>
            <a:custGeom>
              <a:avLst/>
              <a:gdLst>
                <a:gd name="T0" fmla="*/ 5 w 8"/>
                <a:gd name="T1" fmla="*/ 3 h 31"/>
                <a:gd name="T2" fmla="*/ 0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5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5" y="3"/>
                  </a:moveTo>
                  <a:cubicBezTo>
                    <a:pt x="5" y="0"/>
                    <a:pt x="0" y="1"/>
                    <a:pt x="0" y="4"/>
                  </a:cubicBezTo>
                  <a:cubicBezTo>
                    <a:pt x="2" y="12"/>
                    <a:pt x="2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7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2" name="Freeform 557"/>
            <p:cNvSpPr>
              <a:spLocks/>
            </p:cNvSpPr>
            <p:nvPr/>
          </p:nvSpPr>
          <p:spPr bwMode="auto">
            <a:xfrm>
              <a:off x="4506948" y="6495561"/>
              <a:ext cx="80324" cy="226798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1 w 19"/>
                <a:gd name="T5" fmla="*/ 12 h 51"/>
                <a:gd name="T6" fmla="*/ 11 w 19"/>
                <a:gd name="T7" fmla="*/ 4 h 51"/>
                <a:gd name="T8" fmla="*/ 7 w 19"/>
                <a:gd name="T9" fmla="*/ 4 h 51"/>
                <a:gd name="T10" fmla="*/ 7 w 19"/>
                <a:gd name="T11" fmla="*/ 11 h 51"/>
                <a:gd name="T12" fmla="*/ 6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5 w 19"/>
                <a:gd name="T23" fmla="*/ 23 h 51"/>
                <a:gd name="T24" fmla="*/ 9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3" y="23"/>
                    <a:pt x="12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9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4" y="20"/>
                    <a:pt x="4" y="21"/>
                  </a:cubicBezTo>
                  <a:cubicBezTo>
                    <a:pt x="2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3" y="33"/>
                    <a:pt x="4" y="28"/>
                    <a:pt x="5" y="23"/>
                  </a:cubicBezTo>
                  <a:cubicBezTo>
                    <a:pt x="5" y="31"/>
                    <a:pt x="6" y="39"/>
                    <a:pt x="9" y="47"/>
                  </a:cubicBezTo>
                  <a:cubicBezTo>
                    <a:pt x="11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3" name="Freeform 558"/>
            <p:cNvSpPr>
              <a:spLocks/>
            </p:cNvSpPr>
            <p:nvPr/>
          </p:nvSpPr>
          <p:spPr bwMode="auto">
            <a:xfrm>
              <a:off x="4608535" y="6604235"/>
              <a:ext cx="28350" cy="122849"/>
            </a:xfrm>
            <a:custGeom>
              <a:avLst/>
              <a:gdLst>
                <a:gd name="T0" fmla="*/ 6 w 7"/>
                <a:gd name="T1" fmla="*/ 3 h 28"/>
                <a:gd name="T2" fmla="*/ 1 w 7"/>
                <a:gd name="T3" fmla="*/ 2 h 28"/>
                <a:gd name="T4" fmla="*/ 0 w 7"/>
                <a:gd name="T5" fmla="*/ 24 h 28"/>
                <a:gd name="T6" fmla="*/ 7 w 7"/>
                <a:gd name="T7" fmla="*/ 24 h 28"/>
                <a:gd name="T8" fmla="*/ 6 w 7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6" y="3"/>
                  </a:moveTo>
                  <a:cubicBezTo>
                    <a:pt x="5" y="1"/>
                    <a:pt x="2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7" y="28"/>
                    <a:pt x="7" y="24"/>
                  </a:cubicBezTo>
                  <a:cubicBezTo>
                    <a:pt x="7" y="20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4" name="Freeform 559"/>
            <p:cNvSpPr>
              <a:spLocks/>
            </p:cNvSpPr>
            <p:nvPr/>
          </p:nvSpPr>
          <p:spPr bwMode="auto">
            <a:xfrm>
              <a:off x="4636885" y="6505011"/>
              <a:ext cx="42525" cy="181911"/>
            </a:xfrm>
            <a:custGeom>
              <a:avLst/>
              <a:gdLst>
                <a:gd name="T0" fmla="*/ 3 w 10"/>
                <a:gd name="T1" fmla="*/ 4 h 41"/>
                <a:gd name="T2" fmla="*/ 1 w 10"/>
                <a:gd name="T3" fmla="*/ 35 h 41"/>
                <a:gd name="T4" fmla="*/ 9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1" y="14"/>
                    <a:pt x="0" y="25"/>
                    <a:pt x="1" y="35"/>
                  </a:cubicBezTo>
                  <a:cubicBezTo>
                    <a:pt x="1" y="41"/>
                    <a:pt x="9" y="41"/>
                    <a:pt x="9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5" name="Freeform 560"/>
            <p:cNvSpPr>
              <a:spLocks/>
            </p:cNvSpPr>
            <p:nvPr/>
          </p:nvSpPr>
          <p:spPr bwMode="auto">
            <a:xfrm>
              <a:off x="4679409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8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" name="Freeform 561"/>
            <p:cNvSpPr>
              <a:spLocks/>
            </p:cNvSpPr>
            <p:nvPr/>
          </p:nvSpPr>
          <p:spPr bwMode="auto">
            <a:xfrm>
              <a:off x="4594360" y="6457762"/>
              <a:ext cx="35437" cy="163011"/>
            </a:xfrm>
            <a:custGeom>
              <a:avLst/>
              <a:gdLst>
                <a:gd name="T0" fmla="*/ 0 w 8"/>
                <a:gd name="T1" fmla="*/ 6 h 37"/>
                <a:gd name="T2" fmla="*/ 1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7" name="Freeform 562"/>
            <p:cNvSpPr>
              <a:spLocks/>
            </p:cNvSpPr>
            <p:nvPr/>
          </p:nvSpPr>
          <p:spPr bwMode="auto">
            <a:xfrm>
              <a:off x="4738471" y="6493199"/>
              <a:ext cx="66149" cy="177186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6" y="5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8" name="Freeform 563"/>
            <p:cNvSpPr>
              <a:spLocks/>
            </p:cNvSpPr>
            <p:nvPr/>
          </p:nvSpPr>
          <p:spPr bwMode="auto">
            <a:xfrm>
              <a:off x="4837695" y="6568798"/>
              <a:ext cx="33075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6 w 8"/>
                <a:gd name="T5" fmla="*/ 28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6" y="28"/>
                  </a:cubicBezTo>
                  <a:cubicBezTo>
                    <a:pt x="7" y="20"/>
                    <a:pt x="7" y="13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9" name="Freeform 564"/>
            <p:cNvSpPr>
              <a:spLocks/>
            </p:cNvSpPr>
            <p:nvPr/>
          </p:nvSpPr>
          <p:spPr bwMode="auto">
            <a:xfrm>
              <a:off x="4981807" y="6443587"/>
              <a:ext cx="54337" cy="233885"/>
            </a:xfrm>
            <a:custGeom>
              <a:avLst/>
              <a:gdLst>
                <a:gd name="T0" fmla="*/ 10 w 13"/>
                <a:gd name="T1" fmla="*/ 2 h 53"/>
                <a:gd name="T2" fmla="*/ 4 w 13"/>
                <a:gd name="T3" fmla="*/ 22 h 53"/>
                <a:gd name="T4" fmla="*/ 0 w 13"/>
                <a:gd name="T5" fmla="*/ 25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7 h 53"/>
                <a:gd name="T12" fmla="*/ 7 w 13"/>
                <a:gd name="T13" fmla="*/ 51 h 53"/>
                <a:gd name="T14" fmla="*/ 12 w 13"/>
                <a:gd name="T15" fmla="*/ 49 h 53"/>
                <a:gd name="T16" fmla="*/ 8 w 13"/>
                <a:gd name="T17" fmla="*/ 33 h 53"/>
                <a:gd name="T18" fmla="*/ 13 w 13"/>
                <a:gd name="T19" fmla="*/ 3 h 53"/>
                <a:gd name="T20" fmla="*/ 10 w 13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2"/>
                  </a:moveTo>
                  <a:cubicBezTo>
                    <a:pt x="7" y="8"/>
                    <a:pt x="5" y="15"/>
                    <a:pt x="4" y="22"/>
                  </a:cubicBezTo>
                  <a:cubicBezTo>
                    <a:pt x="2" y="21"/>
                    <a:pt x="0" y="22"/>
                    <a:pt x="0" y="25"/>
                  </a:cubicBezTo>
                  <a:cubicBezTo>
                    <a:pt x="0" y="32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3"/>
                    <a:pt x="9" y="13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0" name="Freeform 565"/>
            <p:cNvSpPr>
              <a:spLocks/>
            </p:cNvSpPr>
            <p:nvPr/>
          </p:nvSpPr>
          <p:spPr bwMode="auto">
            <a:xfrm>
              <a:off x="5047956" y="6443587"/>
              <a:ext cx="70874" cy="20789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6 w 17"/>
                <a:gd name="T5" fmla="*/ 43 h 47"/>
                <a:gd name="T6" fmla="*/ 15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7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1" name="Freeform 566"/>
            <p:cNvSpPr>
              <a:spLocks/>
            </p:cNvSpPr>
            <p:nvPr/>
          </p:nvSpPr>
          <p:spPr bwMode="auto">
            <a:xfrm>
              <a:off x="5130643" y="6479024"/>
              <a:ext cx="30712" cy="196086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1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2" name="Freeform 567"/>
            <p:cNvSpPr>
              <a:spLocks/>
            </p:cNvSpPr>
            <p:nvPr/>
          </p:nvSpPr>
          <p:spPr bwMode="auto">
            <a:xfrm>
              <a:off x="5220417" y="6424687"/>
              <a:ext cx="77962" cy="217348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0 w 19"/>
                <a:gd name="T5" fmla="*/ 16 h 49"/>
                <a:gd name="T6" fmla="*/ 10 w 19"/>
                <a:gd name="T7" fmla="*/ 16 h 49"/>
                <a:gd name="T8" fmla="*/ 9 w 19"/>
                <a:gd name="T9" fmla="*/ 16 h 49"/>
                <a:gd name="T10" fmla="*/ 10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3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3" name="Freeform 568"/>
            <p:cNvSpPr>
              <a:spLocks/>
            </p:cNvSpPr>
            <p:nvPr/>
          </p:nvSpPr>
          <p:spPr bwMode="auto">
            <a:xfrm>
              <a:off x="5373979" y="6495561"/>
              <a:ext cx="25987" cy="144111"/>
            </a:xfrm>
            <a:custGeom>
              <a:avLst/>
              <a:gdLst>
                <a:gd name="T0" fmla="*/ 5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5 w 6"/>
                <a:gd name="T7" fmla="*/ 29 h 32"/>
                <a:gd name="T8" fmla="*/ 5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0"/>
                    <a:pt x="1" y="29"/>
                  </a:cubicBezTo>
                  <a:cubicBezTo>
                    <a:pt x="1" y="32"/>
                    <a:pt x="5" y="32"/>
                    <a:pt x="5" y="29"/>
                  </a:cubicBezTo>
                  <a:cubicBezTo>
                    <a:pt x="6" y="20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4" name="Freeform 569"/>
            <p:cNvSpPr>
              <a:spLocks/>
            </p:cNvSpPr>
            <p:nvPr/>
          </p:nvSpPr>
          <p:spPr bwMode="auto">
            <a:xfrm>
              <a:off x="5437765" y="6479024"/>
              <a:ext cx="61424" cy="181911"/>
            </a:xfrm>
            <a:custGeom>
              <a:avLst/>
              <a:gdLst>
                <a:gd name="T0" fmla="*/ 8 w 15"/>
                <a:gd name="T1" fmla="*/ 6 h 41"/>
                <a:gd name="T2" fmla="*/ 7 w 15"/>
                <a:gd name="T3" fmla="*/ 4 h 41"/>
                <a:gd name="T4" fmla="*/ 1 w 15"/>
                <a:gd name="T5" fmla="*/ 5 h 41"/>
                <a:gd name="T6" fmla="*/ 3 w 15"/>
                <a:gd name="T7" fmla="*/ 29 h 41"/>
                <a:gd name="T8" fmla="*/ 5 w 15"/>
                <a:gd name="T9" fmla="*/ 32 h 41"/>
                <a:gd name="T10" fmla="*/ 6 w 15"/>
                <a:gd name="T11" fmla="*/ 37 h 41"/>
                <a:gd name="T12" fmla="*/ 11 w 15"/>
                <a:gd name="T13" fmla="*/ 37 h 41"/>
                <a:gd name="T14" fmla="*/ 14 w 15"/>
                <a:gd name="T15" fmla="*/ 10 h 41"/>
                <a:gd name="T16" fmla="*/ 8 w 15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6"/>
                  </a:moveTo>
                  <a:cubicBezTo>
                    <a:pt x="8" y="5"/>
                    <a:pt x="8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6" y="35"/>
                    <a:pt x="6" y="37"/>
                  </a:cubicBezTo>
                  <a:cubicBezTo>
                    <a:pt x="6" y="41"/>
                    <a:pt x="11" y="41"/>
                    <a:pt x="11" y="37"/>
                  </a:cubicBezTo>
                  <a:cubicBezTo>
                    <a:pt x="12" y="28"/>
                    <a:pt x="12" y="19"/>
                    <a:pt x="14" y="10"/>
                  </a:cubicBezTo>
                  <a:cubicBezTo>
                    <a:pt x="15" y="6"/>
                    <a:pt x="10" y="4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5" name="Freeform 570"/>
            <p:cNvSpPr>
              <a:spLocks/>
            </p:cNvSpPr>
            <p:nvPr/>
          </p:nvSpPr>
          <p:spPr bwMode="auto">
            <a:xfrm>
              <a:off x="5513365" y="6474299"/>
              <a:ext cx="61424" cy="231523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" name="Freeform 571"/>
            <p:cNvSpPr>
              <a:spLocks/>
            </p:cNvSpPr>
            <p:nvPr/>
          </p:nvSpPr>
          <p:spPr bwMode="auto">
            <a:xfrm>
              <a:off x="5319641" y="6495561"/>
              <a:ext cx="49612" cy="20553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4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5"/>
                    <a:pt x="8" y="4"/>
                    <a:pt x="8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6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2" y="15"/>
                    <a:pt x="12" y="12"/>
                  </a:cubicBezTo>
                  <a:cubicBezTo>
                    <a:pt x="12" y="9"/>
                    <a:pt x="11" y="7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7" name="Freeform 572"/>
            <p:cNvSpPr>
              <a:spLocks/>
            </p:cNvSpPr>
            <p:nvPr/>
          </p:nvSpPr>
          <p:spPr bwMode="auto">
            <a:xfrm>
              <a:off x="4925107" y="6505011"/>
              <a:ext cx="51975" cy="125211"/>
            </a:xfrm>
            <a:custGeom>
              <a:avLst/>
              <a:gdLst>
                <a:gd name="T0" fmla="*/ 11 w 12"/>
                <a:gd name="T1" fmla="*/ 24 h 28"/>
                <a:gd name="T2" fmla="*/ 4 w 12"/>
                <a:gd name="T3" fmla="*/ 2 h 28"/>
                <a:gd name="T4" fmla="*/ 0 w 12"/>
                <a:gd name="T5" fmla="*/ 3 h 28"/>
                <a:gd name="T6" fmla="*/ 9 w 12"/>
                <a:gd name="T7" fmla="*/ 26 h 28"/>
                <a:gd name="T8" fmla="*/ 11 w 12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8" name="Freeform 573"/>
            <p:cNvSpPr>
              <a:spLocks/>
            </p:cNvSpPr>
            <p:nvPr/>
          </p:nvSpPr>
          <p:spPr bwMode="auto">
            <a:xfrm>
              <a:off x="4821158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3" y="3"/>
                    <a:pt x="8" y="0"/>
                    <a:pt x="6" y="4"/>
                  </a:cubicBezTo>
                  <a:cubicBezTo>
                    <a:pt x="0" y="17"/>
                    <a:pt x="2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9" name="Freeform 574"/>
            <p:cNvSpPr>
              <a:spLocks/>
            </p:cNvSpPr>
            <p:nvPr/>
          </p:nvSpPr>
          <p:spPr bwMode="auto">
            <a:xfrm>
              <a:off x="5090481" y="6514461"/>
              <a:ext cx="40162" cy="141749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686"/>
            <p:cNvSpPr>
              <a:spLocks/>
            </p:cNvSpPr>
            <p:nvPr/>
          </p:nvSpPr>
          <p:spPr bwMode="auto">
            <a:xfrm>
              <a:off x="-144775" y="6549900"/>
              <a:ext cx="5643964" cy="158280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030" name="椭圆 1029"/>
          <p:cNvSpPr/>
          <p:nvPr/>
        </p:nvSpPr>
        <p:spPr>
          <a:xfrm>
            <a:off x="2249773" y="5503220"/>
            <a:ext cx="961195" cy="1281592"/>
          </a:xfrm>
          <a:prstGeom prst="ellipse">
            <a:avLst/>
          </a:prstGeom>
          <a:solidFill>
            <a:srgbClr val="A35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31" name="椭圆 1030"/>
          <p:cNvSpPr/>
          <p:nvPr/>
        </p:nvSpPr>
        <p:spPr>
          <a:xfrm>
            <a:off x="4868140" y="5355593"/>
            <a:ext cx="1170235" cy="1476007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32" name="椭圆 1031"/>
          <p:cNvSpPr/>
          <p:nvPr/>
        </p:nvSpPr>
        <p:spPr>
          <a:xfrm>
            <a:off x="6458806" y="3819506"/>
            <a:ext cx="1109458" cy="1257015"/>
          </a:xfrm>
          <a:prstGeom prst="ellipse">
            <a:avLst/>
          </a:prstGeom>
          <a:solidFill>
            <a:srgbClr val="446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42" name="图片 10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007" y="3667151"/>
            <a:ext cx="1025620" cy="1276638"/>
          </a:xfrm>
          <a:prstGeom prst="rect">
            <a:avLst/>
          </a:prstGeom>
        </p:spPr>
      </p:pic>
      <p:pic>
        <p:nvPicPr>
          <p:cNvPr id="1043" name="图片 10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035" y="5120040"/>
            <a:ext cx="865472" cy="1546239"/>
          </a:xfrm>
          <a:prstGeom prst="rect">
            <a:avLst/>
          </a:prstGeom>
        </p:spPr>
      </p:pic>
      <p:pic>
        <p:nvPicPr>
          <p:cNvPr id="1044" name="图片 10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515" y="5042299"/>
            <a:ext cx="1373387" cy="1789301"/>
          </a:xfrm>
          <a:prstGeom prst="rect">
            <a:avLst/>
          </a:prstGeom>
        </p:spPr>
      </p:pic>
      <p:pic>
        <p:nvPicPr>
          <p:cNvPr id="1046" name="图片 10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300" y="3679629"/>
            <a:ext cx="809504" cy="1286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8019" y="123248"/>
            <a:ext cx="2635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8580" y="576590"/>
            <a:ext cx="5111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AI NHANH HƠN?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132" y="9906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132" y="2819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cam.</a:t>
            </a:r>
          </a:p>
        </p:txBody>
      </p:sp>
    </p:spTree>
    <p:extLst>
      <p:ext uri="{BB962C8B-B14F-4D97-AF65-F5344CB8AC3E}">
        <p14:creationId xmlns:p14="http://schemas.microsoft.com/office/powerpoint/2010/main" val="2007605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40" grpId="0" animBg="1"/>
      <p:bldP spid="1030" grpId="0" animBg="1"/>
      <p:bldP spid="1031" grpId="0" animBg="1"/>
      <p:bldP spid="1032" grpId="0" animBg="1"/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CÂU HỎI: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cam,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ếch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PC\Desktop\sách 7 mới\SINH\tải xuốn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065"/>
            <a:ext cx="1905000" cy="28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PC\Desktop\sách 7 mới\SINH\tải xuống (1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90065"/>
            <a:ext cx="1915298" cy="28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PC\Desktop\sách 7 mới\SINH\tải xuống (2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39" y="1790065"/>
            <a:ext cx="2204461" cy="28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PC\Desktop\sách 7 mới\SINH\tải xuống (3)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771187"/>
            <a:ext cx="1981200" cy="2858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Arrow 6"/>
          <p:cNvSpPr/>
          <p:nvPr/>
        </p:nvSpPr>
        <p:spPr>
          <a:xfrm>
            <a:off x="1941195" y="2944495"/>
            <a:ext cx="573405" cy="48450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495097" y="2958002"/>
            <a:ext cx="573405" cy="48450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2765" y="4742903"/>
            <a:ext cx="1441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ếch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0970" y="4742903"/>
            <a:ext cx="232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798367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1" y="4844533"/>
            <a:ext cx="1770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cam 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45645" y="1600200"/>
            <a:ext cx="31694" cy="426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9" name="Text Box 12"/>
          <p:cNvSpPr txBox="1">
            <a:spLocks noChangeArrowheads="1"/>
          </p:cNvSpPr>
          <p:nvPr/>
        </p:nvSpPr>
        <p:spPr bwMode="auto">
          <a:xfrm>
            <a:off x="1833563" y="5306466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260" name="Oval 13"/>
          <p:cNvSpPr>
            <a:spLocks noChangeArrowheads="1"/>
          </p:cNvSpPr>
          <p:nvPr/>
        </p:nvSpPr>
        <p:spPr bwMode="auto">
          <a:xfrm>
            <a:off x="3009900" y="5651216"/>
            <a:ext cx="149225" cy="118799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61" name="Oval 14"/>
          <p:cNvSpPr>
            <a:spLocks noChangeArrowheads="1"/>
          </p:cNvSpPr>
          <p:nvPr/>
        </p:nvSpPr>
        <p:spPr bwMode="auto">
          <a:xfrm>
            <a:off x="3009900" y="5879816"/>
            <a:ext cx="152400" cy="118799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62" name="Text Box 16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59</a:t>
            </a:r>
          </a:p>
        </p:txBody>
      </p:sp>
      <p:sp>
        <p:nvSpPr>
          <p:cNvPr id="263" name="Text Box 75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58</a:t>
            </a:r>
          </a:p>
        </p:txBody>
      </p:sp>
      <p:sp>
        <p:nvSpPr>
          <p:cNvPr id="264" name="Text Box 76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57</a:t>
            </a:r>
          </a:p>
        </p:txBody>
      </p:sp>
      <p:sp>
        <p:nvSpPr>
          <p:cNvPr id="265" name="Text Box 77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56</a:t>
            </a:r>
          </a:p>
        </p:txBody>
      </p:sp>
      <p:sp>
        <p:nvSpPr>
          <p:cNvPr id="266" name="Text Box 78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55</a:t>
            </a:r>
          </a:p>
        </p:txBody>
      </p:sp>
      <p:sp>
        <p:nvSpPr>
          <p:cNvPr id="267" name="Text Box 79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54</a:t>
            </a:r>
          </a:p>
        </p:txBody>
      </p:sp>
      <p:sp>
        <p:nvSpPr>
          <p:cNvPr id="268" name="Text Box 80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53</a:t>
            </a:r>
          </a:p>
        </p:txBody>
      </p:sp>
      <p:sp>
        <p:nvSpPr>
          <p:cNvPr id="269" name="Text Box 81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52</a:t>
            </a:r>
          </a:p>
        </p:txBody>
      </p:sp>
      <p:sp>
        <p:nvSpPr>
          <p:cNvPr id="270" name="Text Box 82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51</a:t>
            </a:r>
          </a:p>
        </p:txBody>
      </p:sp>
      <p:sp>
        <p:nvSpPr>
          <p:cNvPr id="271" name="Text Box 83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50</a:t>
            </a:r>
          </a:p>
        </p:txBody>
      </p:sp>
      <p:sp>
        <p:nvSpPr>
          <p:cNvPr id="272" name="Text Box 84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49</a:t>
            </a:r>
          </a:p>
        </p:txBody>
      </p:sp>
      <p:sp>
        <p:nvSpPr>
          <p:cNvPr id="273" name="Text Box 85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48</a:t>
            </a:r>
          </a:p>
        </p:txBody>
      </p:sp>
      <p:sp>
        <p:nvSpPr>
          <p:cNvPr id="274" name="Text Box 86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47</a:t>
            </a:r>
          </a:p>
        </p:txBody>
      </p:sp>
      <p:sp>
        <p:nvSpPr>
          <p:cNvPr id="275" name="Text Box 87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46</a:t>
            </a:r>
          </a:p>
        </p:txBody>
      </p:sp>
      <p:sp>
        <p:nvSpPr>
          <p:cNvPr id="276" name="Text Box 88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45</a:t>
            </a:r>
          </a:p>
        </p:txBody>
      </p:sp>
      <p:sp>
        <p:nvSpPr>
          <p:cNvPr id="277" name="Text Box 89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44</a:t>
            </a:r>
          </a:p>
        </p:txBody>
      </p:sp>
      <p:sp>
        <p:nvSpPr>
          <p:cNvPr id="278" name="Text Box 90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43</a:t>
            </a:r>
          </a:p>
        </p:txBody>
      </p:sp>
      <p:sp>
        <p:nvSpPr>
          <p:cNvPr id="279" name="Text Box 91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42</a:t>
            </a:r>
          </a:p>
        </p:txBody>
      </p:sp>
      <p:sp>
        <p:nvSpPr>
          <p:cNvPr id="280" name="Text Box 92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41</a:t>
            </a:r>
          </a:p>
        </p:txBody>
      </p:sp>
      <p:sp>
        <p:nvSpPr>
          <p:cNvPr id="281" name="Text Box 93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282" name="Text Box 94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39</a:t>
            </a:r>
          </a:p>
        </p:txBody>
      </p:sp>
      <p:sp>
        <p:nvSpPr>
          <p:cNvPr id="283" name="Text Box 95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38</a:t>
            </a:r>
          </a:p>
        </p:txBody>
      </p:sp>
      <p:sp>
        <p:nvSpPr>
          <p:cNvPr id="284" name="Text Box 96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37</a:t>
            </a:r>
          </a:p>
        </p:txBody>
      </p:sp>
      <p:sp>
        <p:nvSpPr>
          <p:cNvPr id="285" name="Text Box 97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36</a:t>
            </a:r>
          </a:p>
        </p:txBody>
      </p:sp>
      <p:sp>
        <p:nvSpPr>
          <p:cNvPr id="286" name="Text Box 98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35</a:t>
            </a:r>
          </a:p>
        </p:txBody>
      </p:sp>
      <p:sp>
        <p:nvSpPr>
          <p:cNvPr id="287" name="Text Box 99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34</a:t>
            </a:r>
          </a:p>
        </p:txBody>
      </p:sp>
      <p:sp>
        <p:nvSpPr>
          <p:cNvPr id="288" name="Text Box 100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33</a:t>
            </a:r>
          </a:p>
        </p:txBody>
      </p:sp>
      <p:sp>
        <p:nvSpPr>
          <p:cNvPr id="289" name="Text Box 102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32</a:t>
            </a:r>
          </a:p>
        </p:txBody>
      </p:sp>
      <p:sp>
        <p:nvSpPr>
          <p:cNvPr id="290" name="Text Box 103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31</a:t>
            </a:r>
          </a:p>
        </p:txBody>
      </p:sp>
      <p:sp>
        <p:nvSpPr>
          <p:cNvPr id="291" name="Text Box 104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30</a:t>
            </a:r>
          </a:p>
        </p:txBody>
      </p:sp>
      <p:sp>
        <p:nvSpPr>
          <p:cNvPr id="292" name="Text Box 105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29</a:t>
            </a:r>
          </a:p>
        </p:txBody>
      </p:sp>
      <p:sp>
        <p:nvSpPr>
          <p:cNvPr id="293" name="Text Box 106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28</a:t>
            </a:r>
          </a:p>
        </p:txBody>
      </p:sp>
      <p:sp>
        <p:nvSpPr>
          <p:cNvPr id="294" name="Text Box 107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27</a:t>
            </a:r>
          </a:p>
        </p:txBody>
      </p:sp>
      <p:sp>
        <p:nvSpPr>
          <p:cNvPr id="295" name="Text Box 108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26</a:t>
            </a:r>
          </a:p>
        </p:txBody>
      </p:sp>
      <p:sp>
        <p:nvSpPr>
          <p:cNvPr id="296" name="Text Box 109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25</a:t>
            </a:r>
          </a:p>
        </p:txBody>
      </p:sp>
      <p:sp>
        <p:nvSpPr>
          <p:cNvPr id="297" name="Text Box 110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298" name="Text Box 111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299" name="Text Box 112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300" name="Text Box 113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301" name="Text Box 114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302" name="Text Box 115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19</a:t>
            </a:r>
          </a:p>
        </p:txBody>
      </p:sp>
      <p:sp>
        <p:nvSpPr>
          <p:cNvPr id="303" name="Text Box 116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18</a:t>
            </a:r>
          </a:p>
        </p:txBody>
      </p:sp>
      <p:sp>
        <p:nvSpPr>
          <p:cNvPr id="304" name="Text Box 117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17</a:t>
            </a:r>
          </a:p>
        </p:txBody>
      </p:sp>
      <p:sp>
        <p:nvSpPr>
          <p:cNvPr id="305" name="Text Box 118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16</a:t>
            </a:r>
          </a:p>
        </p:txBody>
      </p:sp>
      <p:sp>
        <p:nvSpPr>
          <p:cNvPr id="306" name="Text Box 119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15</a:t>
            </a:r>
          </a:p>
        </p:txBody>
      </p:sp>
      <p:sp>
        <p:nvSpPr>
          <p:cNvPr id="307" name="Text Box 120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14</a:t>
            </a:r>
          </a:p>
        </p:txBody>
      </p:sp>
      <p:sp>
        <p:nvSpPr>
          <p:cNvPr id="308" name="Text Box 121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13</a:t>
            </a:r>
          </a:p>
        </p:txBody>
      </p:sp>
      <p:sp>
        <p:nvSpPr>
          <p:cNvPr id="309" name="Text Box 122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12</a:t>
            </a:r>
          </a:p>
        </p:txBody>
      </p:sp>
      <p:sp>
        <p:nvSpPr>
          <p:cNvPr id="310" name="Text Box 123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11</a:t>
            </a:r>
          </a:p>
        </p:txBody>
      </p:sp>
      <p:sp>
        <p:nvSpPr>
          <p:cNvPr id="311" name="Text Box 124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312" name="Text Box 125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09</a:t>
            </a:r>
          </a:p>
        </p:txBody>
      </p:sp>
      <p:sp>
        <p:nvSpPr>
          <p:cNvPr id="313" name="Text Box 126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08</a:t>
            </a:r>
          </a:p>
        </p:txBody>
      </p:sp>
      <p:sp>
        <p:nvSpPr>
          <p:cNvPr id="314" name="Text Box 127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07</a:t>
            </a:r>
          </a:p>
        </p:txBody>
      </p:sp>
      <p:sp>
        <p:nvSpPr>
          <p:cNvPr id="315" name="Text Box 128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06</a:t>
            </a:r>
          </a:p>
        </p:txBody>
      </p:sp>
      <p:sp>
        <p:nvSpPr>
          <p:cNvPr id="316" name="Text Box 129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05</a:t>
            </a:r>
          </a:p>
        </p:txBody>
      </p:sp>
      <p:sp>
        <p:nvSpPr>
          <p:cNvPr id="317" name="Text Box 130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04</a:t>
            </a:r>
          </a:p>
        </p:txBody>
      </p:sp>
      <p:sp>
        <p:nvSpPr>
          <p:cNvPr id="318" name="Text Box 131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03</a:t>
            </a:r>
          </a:p>
        </p:txBody>
      </p:sp>
      <p:sp>
        <p:nvSpPr>
          <p:cNvPr id="319" name="Text Box 132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02</a:t>
            </a:r>
          </a:p>
        </p:txBody>
      </p:sp>
      <p:sp>
        <p:nvSpPr>
          <p:cNvPr id="320" name="Text Box 133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321" name="Text Box 137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sp>
        <p:nvSpPr>
          <p:cNvPr id="322" name="Text Box 12"/>
          <p:cNvSpPr txBox="1">
            <a:spLocks noChangeArrowheads="1"/>
          </p:cNvSpPr>
          <p:nvPr/>
        </p:nvSpPr>
        <p:spPr bwMode="auto">
          <a:xfrm>
            <a:off x="1833563" y="5312816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pic>
        <p:nvPicPr>
          <p:cNvPr id="323" name="Picture 68" descr="Picture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5204568"/>
            <a:ext cx="3429000" cy="16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52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2"/>
                                            </p:cond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</p:childTnLst>
        </p:cTn>
      </p:par>
    </p:tnLst>
    <p:bldLst>
      <p:bldP spid="259" grpId="0"/>
      <p:bldP spid="262" grpId="0"/>
      <p:bldP spid="262" grpId="1"/>
      <p:bldP spid="263" grpId="0"/>
      <p:bldP spid="263" grpId="1"/>
      <p:bldP spid="264" grpId="0"/>
      <p:bldP spid="264" grpId="1"/>
      <p:bldP spid="265" grpId="0"/>
      <p:bldP spid="265" grpId="1"/>
      <p:bldP spid="266" grpId="0"/>
      <p:bldP spid="266" grpId="1"/>
      <p:bldP spid="267" grpId="0"/>
      <p:bldP spid="267" grpId="1"/>
      <p:bldP spid="268" grpId="0"/>
      <p:bldP spid="268" grpId="1"/>
      <p:bldP spid="269" grpId="0"/>
      <p:bldP spid="269" grpId="1"/>
      <p:bldP spid="270" grpId="0"/>
      <p:bldP spid="270" grpId="1"/>
      <p:bldP spid="271" grpId="0"/>
      <p:bldP spid="271" grpId="1"/>
      <p:bldP spid="272" grpId="0"/>
      <p:bldP spid="272" grpId="1"/>
      <p:bldP spid="273" grpId="0"/>
      <p:bldP spid="273" grpId="1"/>
      <p:bldP spid="274" grpId="0"/>
      <p:bldP spid="274" grpId="1"/>
      <p:bldP spid="275" grpId="0"/>
      <p:bldP spid="275" grpId="1"/>
      <p:bldP spid="276" grpId="0"/>
      <p:bldP spid="276" grpId="1"/>
      <p:bldP spid="277" grpId="0"/>
      <p:bldP spid="277" grpId="1"/>
      <p:bldP spid="278" grpId="0"/>
      <p:bldP spid="278" grpId="1"/>
      <p:bldP spid="279" grpId="0"/>
      <p:bldP spid="279" grpId="1"/>
      <p:bldP spid="280" grpId="0"/>
      <p:bldP spid="280" grpId="1"/>
      <p:bldP spid="281" grpId="0"/>
      <p:bldP spid="281" grpId="1"/>
      <p:bldP spid="282" grpId="0"/>
      <p:bldP spid="282" grpId="1"/>
      <p:bldP spid="283" grpId="0"/>
      <p:bldP spid="283" grpId="1"/>
      <p:bldP spid="284" grpId="0"/>
      <p:bldP spid="284" grpId="1"/>
      <p:bldP spid="285" grpId="0"/>
      <p:bldP spid="285" grpId="1"/>
      <p:bldP spid="286" grpId="0"/>
      <p:bldP spid="286" grpId="1"/>
      <p:bldP spid="287" grpId="0"/>
      <p:bldP spid="287" grpId="1"/>
      <p:bldP spid="288" grpId="0"/>
      <p:bldP spid="288" grpId="1"/>
      <p:bldP spid="289" grpId="0"/>
      <p:bldP spid="289" grpId="1"/>
      <p:bldP spid="290" grpId="0"/>
      <p:bldP spid="290" grpId="1"/>
      <p:bldP spid="291" grpId="0"/>
      <p:bldP spid="291" grpId="1"/>
      <p:bldP spid="292" grpId="0"/>
      <p:bldP spid="292" grpId="1"/>
      <p:bldP spid="293" grpId="0"/>
      <p:bldP spid="293" grpId="1"/>
      <p:bldP spid="294" grpId="0"/>
      <p:bldP spid="294" grpId="1"/>
      <p:bldP spid="295" grpId="0"/>
      <p:bldP spid="295" grpId="1"/>
      <p:bldP spid="296" grpId="0"/>
      <p:bldP spid="296" grpId="1"/>
      <p:bldP spid="297" grpId="0"/>
      <p:bldP spid="297" grpId="1"/>
      <p:bldP spid="298" grpId="0"/>
      <p:bldP spid="298" grpId="1"/>
      <p:bldP spid="299" grpId="0"/>
      <p:bldP spid="299" grpId="1"/>
      <p:bldP spid="300" grpId="0"/>
      <p:bldP spid="300" grpId="1"/>
      <p:bldP spid="301" grpId="0"/>
      <p:bldP spid="301" grpId="1"/>
      <p:bldP spid="302" grpId="0"/>
      <p:bldP spid="302" grpId="1"/>
      <p:bldP spid="303" grpId="0"/>
      <p:bldP spid="303" grpId="1"/>
      <p:bldP spid="304" grpId="0"/>
      <p:bldP spid="304" grpId="1"/>
      <p:bldP spid="305" grpId="0"/>
      <p:bldP spid="305" grpId="1"/>
      <p:bldP spid="306" grpId="0"/>
      <p:bldP spid="306" grpId="1"/>
      <p:bldP spid="307" grpId="0"/>
      <p:bldP spid="307" grpId="1"/>
      <p:bldP spid="308" grpId="0"/>
      <p:bldP spid="308" grpId="1"/>
      <p:bldP spid="309" grpId="0"/>
      <p:bldP spid="309" grpId="1"/>
      <p:bldP spid="310" grpId="0"/>
      <p:bldP spid="310" grpId="1"/>
      <p:bldP spid="311" grpId="0"/>
      <p:bldP spid="311" grpId="1"/>
      <p:bldP spid="312" grpId="0"/>
      <p:bldP spid="312" grpId="1"/>
      <p:bldP spid="313" grpId="0"/>
      <p:bldP spid="313" grpId="1"/>
      <p:bldP spid="314" grpId="0"/>
      <p:bldP spid="314" grpId="1"/>
      <p:bldP spid="315" grpId="0"/>
      <p:bldP spid="315" grpId="1"/>
      <p:bldP spid="316" grpId="0"/>
      <p:bldP spid="316" grpId="1"/>
      <p:bldP spid="317" grpId="0"/>
      <p:bldP spid="317" grpId="1"/>
      <p:bldP spid="318" grpId="0"/>
      <p:bldP spid="318" grpId="1"/>
      <p:bldP spid="319" grpId="0"/>
      <p:bldP spid="319" grpId="1"/>
      <p:bldP spid="320" grpId="0"/>
      <p:bldP spid="320" grpId="1"/>
      <p:bldP spid="321" grpId="0"/>
      <p:bldP spid="321" grpId="1"/>
      <p:bldP spid="3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sách 7 mới\SINH\tải xuống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18" y="1222789"/>
            <a:ext cx="4338282" cy="293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413" y="5562600"/>
            <a:ext cx="9248540" cy="1322697"/>
          </a:xfrm>
          <a:prstGeom prst="rect">
            <a:avLst/>
          </a:prstGeom>
        </p:spPr>
      </p:pic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708597" y="4343400"/>
            <a:ext cx="33885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400" b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Sinh</a:t>
            </a:r>
            <a:r>
              <a:rPr lang="en-US" altLang="zh-CN" sz="24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trưởng</a:t>
            </a:r>
            <a:r>
              <a:rPr lang="en-US" altLang="zh-CN" sz="24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và</a:t>
            </a:r>
            <a:r>
              <a:rPr lang="en-US" altLang="zh-CN" sz="24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phát</a:t>
            </a:r>
            <a:r>
              <a:rPr lang="en-US" altLang="zh-CN" sz="24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triển</a:t>
            </a:r>
            <a:r>
              <a:rPr lang="en-US" altLang="zh-CN" sz="24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ở </a:t>
            </a:r>
            <a:r>
              <a:rPr lang="en-US" altLang="zh-CN" sz="2400" b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sinh</a:t>
            </a:r>
            <a:r>
              <a:rPr lang="en-US" altLang="zh-CN" sz="24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vật</a:t>
            </a:r>
            <a:endParaRPr lang="en-US" altLang="zh-CN" sz="24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5715000" y="4343400"/>
            <a:ext cx="3124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400" b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Mô</a:t>
            </a:r>
            <a:r>
              <a:rPr lang="en-US" altLang="zh-CN" sz="24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phân</a:t>
            </a:r>
            <a:r>
              <a:rPr lang="en-US" altLang="zh-CN" sz="24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sinh</a:t>
            </a:r>
            <a:r>
              <a:rPr lang="en-US" altLang="zh-CN" sz="24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và</a:t>
            </a:r>
            <a:r>
              <a:rPr lang="en-US" altLang="zh-CN" sz="24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chức</a:t>
            </a:r>
            <a:r>
              <a:rPr lang="en-US" altLang="zh-CN" sz="24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năng</a:t>
            </a:r>
            <a:r>
              <a:rPr lang="en-US" altLang="zh-CN" sz="24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của</a:t>
            </a:r>
            <a:r>
              <a:rPr lang="en-US" altLang="zh-CN" sz="24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mô</a:t>
            </a:r>
            <a:r>
              <a:rPr lang="en-US" altLang="zh-CN" sz="24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phân</a:t>
            </a:r>
            <a:r>
              <a:rPr lang="en-US" altLang="zh-CN" sz="24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sinh</a:t>
            </a:r>
            <a:endParaRPr lang="en-US" altLang="zh-CN" sz="24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40" name="Rectangle 3"/>
          <p:cNvSpPr/>
          <p:nvPr/>
        </p:nvSpPr>
        <p:spPr>
          <a:xfrm>
            <a:off x="2100262" y="553549"/>
            <a:ext cx="981075" cy="746358"/>
          </a:xfrm>
          <a:prstGeom prst="rect">
            <a:avLst/>
          </a:prstGeom>
          <a:noFill/>
          <a:ln>
            <a:noFill/>
          </a:ln>
          <a:effectLst/>
        </p:spPr>
        <p:txBody>
          <a:bodyPr lIns="68580" tIns="34290" rIns="68580" bIns="3429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kern="0" dirty="0">
                <a:ln w="12700" cmpd="sng">
                  <a:noFill/>
                  <a:prstDash val="solid"/>
                </a:ln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en-US" sz="4400" b="1" kern="0" dirty="0">
              <a:ln w="12700" cmpd="sng">
                <a:noFill/>
                <a:prstDash val="solid"/>
              </a:ln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Rectangle 5"/>
          <p:cNvSpPr/>
          <p:nvPr/>
        </p:nvSpPr>
        <p:spPr>
          <a:xfrm>
            <a:off x="7162800" y="539062"/>
            <a:ext cx="981075" cy="746358"/>
          </a:xfrm>
          <a:prstGeom prst="rect">
            <a:avLst/>
          </a:prstGeom>
          <a:noFill/>
          <a:ln>
            <a:noFill/>
          </a:ln>
          <a:effectLst/>
        </p:spPr>
        <p:txBody>
          <a:bodyPr lIns="68580" tIns="34290" rIns="68580" bIns="3429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kern="0" dirty="0">
                <a:ln w="12700" cmpd="sng">
                  <a:noFill/>
                  <a:prstDash val="solid"/>
                </a:ln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en-US" sz="4400" b="1" kern="0" dirty="0">
              <a:ln w="12700" cmpd="sng">
                <a:noFill/>
                <a:prstDash val="solid"/>
              </a:ln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147935"/>
            <a:ext cx="4324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KIẾN THỨC MỚI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PC\Desktop\sách 7 mới\SINH\tải xuống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50498"/>
            <a:ext cx="3657600" cy="309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607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5182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833735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5050"/>
            <a:ext cx="4334841" cy="27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448414" y="1295400"/>
            <a:ext cx="2209186" cy="1220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3727"/>
            <a:ext cx="4419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6477000" y="3657600"/>
            <a:ext cx="2514600" cy="14515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657600" y="1676400"/>
            <a:ext cx="1524000" cy="2293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82786" y="1461387"/>
            <a:ext cx="165141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629400" y="32004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58986" y="2736005"/>
            <a:ext cx="137088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337131" y="4648200"/>
            <a:ext cx="3472869" cy="1074313"/>
          </a:xfrm>
          <a:prstGeom prst="cloudCallout">
            <a:avLst>
              <a:gd name="adj1" fmla="val -487"/>
              <a:gd name="adj2" fmla="val -9483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939804" y="5185356"/>
            <a:ext cx="3472869" cy="1074313"/>
          </a:xfrm>
          <a:prstGeom prst="cloudCallout">
            <a:avLst>
              <a:gd name="adj1" fmla="val 69726"/>
              <a:gd name="adj2" fmla="val -3422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820" y="451479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48938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72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8" grpId="0" animBg="1"/>
      <p:bldP spid="7" grpId="0" animBg="1"/>
      <p:bldP spid="14" grpId="0" animBg="1"/>
      <p:bldP spid="13" grpId="0" animBg="1"/>
      <p:bldP spid="13" grpId="1" animBg="1"/>
      <p:bldP spid="18" grpId="0" animBg="1"/>
      <p:bldP spid="18" grpId="1" animBg="1"/>
      <p:bldP spid="15" grpId="0"/>
      <p:bldP spid="15" grpId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64" y="73967"/>
            <a:ext cx="5182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764" y="602902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PC\Desktop\sách 7 mới\SINH\bai-36-khai-quat-ve-sinh-truong-va-phat-trien-o-sinh-vat-1328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5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4287844"/>
            <a:ext cx="75438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975" y="3484990"/>
            <a:ext cx="4190999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,…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611" y="4934174"/>
            <a:ext cx="4177145" cy="10618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,…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10099" y="3454523"/>
            <a:ext cx="4386194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92782" y="4287844"/>
            <a:ext cx="4462394" cy="23544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487241" y="3581400"/>
            <a:ext cx="0" cy="3200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3715823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76200" y="5260032"/>
            <a:ext cx="1828800" cy="14478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0:03:00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0:02:59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0:02:58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0:02:57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0:02:56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0:02:55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0:02:54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0:02:53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0:02:51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0:02:50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0:02:49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0:02:48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0:02:47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0:02:46</a:t>
            </a: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0:02:45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0:02:43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0:02:42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0:02:41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0:02:39</a:t>
            </a: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0:02:38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0:02:37</a:t>
            </a: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0:02:35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0:02:34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0:02:33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0:02:32</a:t>
            </a: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0:02:31</a:t>
            </a:r>
          </a:p>
        </p:txBody>
      </p: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0:02:30</a:t>
            </a:r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0:02:29</a:t>
            </a:r>
          </a:p>
        </p:txBody>
      </p: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0:02:27</a:t>
            </a:r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0:02:26</a:t>
            </a: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0:02:25</a:t>
            </a:r>
          </a:p>
        </p:txBody>
      </p:sp>
      <p:sp>
        <p:nvSpPr>
          <p:cNvPr id="47" name="Text Box 3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0:02:24</a:t>
            </a:r>
          </a:p>
        </p:txBody>
      </p:sp>
      <p:sp>
        <p:nvSpPr>
          <p:cNvPr id="48" name="Text Box 3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0:02:23</a:t>
            </a:r>
          </a:p>
        </p:txBody>
      </p:sp>
      <p:sp>
        <p:nvSpPr>
          <p:cNvPr id="49" name="Text Box 4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0:02:22</a:t>
            </a:r>
          </a:p>
        </p:txBody>
      </p:sp>
      <p:sp>
        <p:nvSpPr>
          <p:cNvPr id="50" name="Text Box 4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0:02:21</a:t>
            </a:r>
          </a:p>
        </p:txBody>
      </p:sp>
      <p:sp>
        <p:nvSpPr>
          <p:cNvPr id="51" name="Text Box 4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0:02:20</a:t>
            </a:r>
          </a:p>
        </p:txBody>
      </p:sp>
      <p:sp>
        <p:nvSpPr>
          <p:cNvPr id="52" name="Text Box 4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0:02:19</a:t>
            </a:r>
          </a:p>
        </p:txBody>
      </p:sp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0:02:18</a:t>
            </a:r>
          </a:p>
        </p:txBody>
      </p:sp>
      <p:sp>
        <p:nvSpPr>
          <p:cNvPr id="54" name="Text Box 4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0:02:17</a:t>
            </a:r>
          </a:p>
        </p:txBody>
      </p:sp>
      <p:sp>
        <p:nvSpPr>
          <p:cNvPr id="55" name="Text Box 4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0:02:16</a:t>
            </a:r>
          </a:p>
        </p:txBody>
      </p:sp>
      <p:sp>
        <p:nvSpPr>
          <p:cNvPr id="56" name="Text Box 4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0:02:15</a:t>
            </a:r>
          </a:p>
        </p:txBody>
      </p:sp>
      <p:sp>
        <p:nvSpPr>
          <p:cNvPr id="57" name="Text Box 4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0:02:14</a:t>
            </a:r>
          </a:p>
        </p:txBody>
      </p:sp>
      <p:sp>
        <p:nvSpPr>
          <p:cNvPr id="58" name="Text Box 4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0:02:13</a:t>
            </a:r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0:02:12</a:t>
            </a:r>
          </a:p>
        </p:txBody>
      </p:sp>
      <p:sp>
        <p:nvSpPr>
          <p:cNvPr id="60" name="Text Box 5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0:02:11</a:t>
            </a:r>
          </a:p>
        </p:txBody>
      </p:sp>
      <p:sp>
        <p:nvSpPr>
          <p:cNvPr id="61" name="Text Box 5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0:02:10</a:t>
            </a:r>
          </a:p>
        </p:txBody>
      </p:sp>
      <p:sp>
        <p:nvSpPr>
          <p:cNvPr id="62" name="Text Box 5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0:02:09</a:t>
            </a:r>
          </a:p>
        </p:txBody>
      </p:sp>
      <p:sp>
        <p:nvSpPr>
          <p:cNvPr id="63" name="Text Box 5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0:02:08</a:t>
            </a:r>
          </a:p>
        </p:txBody>
      </p:sp>
      <p:sp>
        <p:nvSpPr>
          <p:cNvPr id="64" name="Text Box 5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0:02:07</a:t>
            </a:r>
          </a:p>
        </p:txBody>
      </p:sp>
      <p:sp>
        <p:nvSpPr>
          <p:cNvPr id="65" name="Text Box 5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0:02:06</a:t>
            </a:r>
          </a:p>
        </p:txBody>
      </p:sp>
      <p:sp>
        <p:nvSpPr>
          <p:cNvPr id="66" name="Text Box 5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0:02:05</a:t>
            </a:r>
          </a:p>
        </p:txBody>
      </p:sp>
      <p:sp>
        <p:nvSpPr>
          <p:cNvPr id="67" name="Text Box 5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0:02:04</a:t>
            </a:r>
          </a:p>
        </p:txBody>
      </p:sp>
      <p:sp>
        <p:nvSpPr>
          <p:cNvPr id="68" name="Text Box 6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0:02:03</a:t>
            </a:r>
          </a:p>
        </p:txBody>
      </p: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0:02:02</a:t>
            </a:r>
          </a:p>
        </p:txBody>
      </p:sp>
      <p:sp>
        <p:nvSpPr>
          <p:cNvPr id="70" name="Text Box 6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0:02:01</a:t>
            </a:r>
          </a:p>
        </p:txBody>
      </p:sp>
      <p:sp>
        <p:nvSpPr>
          <p:cNvPr id="71" name="Text Box 6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0:02:00</a:t>
            </a:r>
          </a:p>
        </p:txBody>
      </p:sp>
      <p:sp>
        <p:nvSpPr>
          <p:cNvPr id="72" name="Text Box 6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0:01:59</a:t>
            </a:r>
          </a:p>
        </p:txBody>
      </p: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0:01:58</a:t>
            </a:r>
          </a:p>
        </p:txBody>
      </p:sp>
      <p:sp>
        <p:nvSpPr>
          <p:cNvPr id="74" name="Text Box 7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0:01:57</a:t>
            </a:r>
          </a:p>
        </p:txBody>
      </p:sp>
      <p:sp>
        <p:nvSpPr>
          <p:cNvPr id="75" name="Text Box 7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0:01:56</a:t>
            </a:r>
          </a:p>
        </p:txBody>
      </p:sp>
      <p:sp>
        <p:nvSpPr>
          <p:cNvPr id="76" name="Text Box 7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0:01:55</a:t>
            </a:r>
          </a:p>
        </p:txBody>
      </p:sp>
      <p:sp>
        <p:nvSpPr>
          <p:cNvPr id="77" name="Text Box 7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0:01:54</a:t>
            </a:r>
          </a:p>
        </p:txBody>
      </p:sp>
      <p:sp>
        <p:nvSpPr>
          <p:cNvPr id="78" name="Text Box 7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0:01:53</a:t>
            </a:r>
          </a:p>
        </p:txBody>
      </p:sp>
      <p:sp>
        <p:nvSpPr>
          <p:cNvPr id="79" name="Text Box 7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0:01:52</a:t>
            </a:r>
          </a:p>
        </p:txBody>
      </p:sp>
      <p:sp>
        <p:nvSpPr>
          <p:cNvPr id="80" name="Text Box 7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0:01:51</a:t>
            </a:r>
          </a:p>
        </p:txBody>
      </p:sp>
      <p:sp>
        <p:nvSpPr>
          <p:cNvPr id="81" name="Text Box 7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0:01:50</a:t>
            </a:r>
          </a:p>
        </p:txBody>
      </p:sp>
      <p:sp>
        <p:nvSpPr>
          <p:cNvPr id="82" name="Text Box 7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0:01:49</a:t>
            </a:r>
          </a:p>
        </p:txBody>
      </p:sp>
      <p:sp>
        <p:nvSpPr>
          <p:cNvPr id="83" name="Text Box 8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0:01:48</a:t>
            </a:r>
          </a:p>
        </p:txBody>
      </p:sp>
      <p:sp>
        <p:nvSpPr>
          <p:cNvPr id="84" name="Text Box 8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0:01:47</a:t>
            </a:r>
          </a:p>
        </p:txBody>
      </p:sp>
      <p:sp>
        <p:nvSpPr>
          <p:cNvPr id="85" name="Text Box 8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0:01:46</a:t>
            </a:r>
          </a:p>
        </p:txBody>
      </p:sp>
      <p:sp>
        <p:nvSpPr>
          <p:cNvPr id="86" name="Text Box 8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0:01:45</a:t>
            </a:r>
          </a:p>
        </p:txBody>
      </p:sp>
      <p:sp>
        <p:nvSpPr>
          <p:cNvPr id="87" name="Text Box 8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0:01:44</a:t>
            </a:r>
          </a:p>
        </p:txBody>
      </p:sp>
      <p:sp>
        <p:nvSpPr>
          <p:cNvPr id="88" name="Text Box 8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0:01:43</a:t>
            </a:r>
          </a:p>
        </p:txBody>
      </p:sp>
      <p:sp>
        <p:nvSpPr>
          <p:cNvPr id="89" name="Text Box 8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0:01:42</a:t>
            </a:r>
          </a:p>
        </p:txBody>
      </p:sp>
      <p:sp>
        <p:nvSpPr>
          <p:cNvPr id="90" name="Text Box 8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0:01:41</a:t>
            </a:r>
          </a:p>
        </p:txBody>
      </p:sp>
      <p:sp>
        <p:nvSpPr>
          <p:cNvPr id="91" name="Text Box 8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0:01:40</a:t>
            </a:r>
          </a:p>
        </p:txBody>
      </p:sp>
      <p:sp>
        <p:nvSpPr>
          <p:cNvPr id="92" name="Text Box 8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0:01:39</a:t>
            </a:r>
          </a:p>
        </p:txBody>
      </p:sp>
      <p:sp>
        <p:nvSpPr>
          <p:cNvPr id="93" name="Text Box 9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0:01:38</a:t>
            </a:r>
          </a:p>
        </p:txBody>
      </p:sp>
      <p:sp>
        <p:nvSpPr>
          <p:cNvPr id="94" name="Text Box 9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0:01:37</a:t>
            </a:r>
          </a:p>
        </p:txBody>
      </p:sp>
      <p:sp>
        <p:nvSpPr>
          <p:cNvPr id="95" name="Text Box 9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0:01:36</a:t>
            </a:r>
          </a:p>
        </p:txBody>
      </p:sp>
      <p:sp>
        <p:nvSpPr>
          <p:cNvPr id="96" name="Text Box 9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0:01:35</a:t>
            </a:r>
          </a:p>
        </p:txBody>
      </p:sp>
      <p:sp>
        <p:nvSpPr>
          <p:cNvPr id="97" name="Text Box 9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0:01:34</a:t>
            </a:r>
          </a:p>
        </p:txBody>
      </p:sp>
      <p:sp>
        <p:nvSpPr>
          <p:cNvPr id="98" name="Text Box 9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0:01:33</a:t>
            </a:r>
          </a:p>
        </p:txBody>
      </p:sp>
      <p:sp>
        <p:nvSpPr>
          <p:cNvPr id="99" name="Text Box 9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0:01:32</a:t>
            </a:r>
          </a:p>
        </p:txBody>
      </p:sp>
      <p:sp>
        <p:nvSpPr>
          <p:cNvPr id="100" name="Text Box 9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0:01:31</a:t>
            </a:r>
          </a:p>
        </p:txBody>
      </p:sp>
      <p:sp>
        <p:nvSpPr>
          <p:cNvPr id="101" name="Text Box 9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0:01:30</a:t>
            </a:r>
          </a:p>
        </p:txBody>
      </p:sp>
      <p:sp>
        <p:nvSpPr>
          <p:cNvPr id="102" name="Text Box 9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0:01:29</a:t>
            </a:r>
          </a:p>
        </p:txBody>
      </p:sp>
      <p:sp>
        <p:nvSpPr>
          <p:cNvPr id="103" name="Text Box 10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0:01:28</a:t>
            </a:r>
          </a:p>
        </p:txBody>
      </p:sp>
      <p:sp>
        <p:nvSpPr>
          <p:cNvPr id="104" name="Text Box 10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0:01:27</a:t>
            </a:r>
          </a:p>
        </p:txBody>
      </p:sp>
      <p:sp>
        <p:nvSpPr>
          <p:cNvPr id="105" name="Text Box 10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0:01:26</a:t>
            </a:r>
          </a:p>
        </p:txBody>
      </p:sp>
      <p:sp>
        <p:nvSpPr>
          <p:cNvPr id="106" name="Text Box 10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0:01:25</a:t>
            </a:r>
          </a:p>
        </p:txBody>
      </p:sp>
      <p:sp>
        <p:nvSpPr>
          <p:cNvPr id="107" name="Text Box 10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0:01:24</a:t>
            </a:r>
          </a:p>
        </p:txBody>
      </p:sp>
      <p:sp>
        <p:nvSpPr>
          <p:cNvPr id="108" name="Text Box 10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0:01:23</a:t>
            </a:r>
          </a:p>
        </p:txBody>
      </p:sp>
      <p:sp>
        <p:nvSpPr>
          <p:cNvPr id="109" name="Text Box 10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0:01:22</a:t>
            </a:r>
          </a:p>
        </p:txBody>
      </p:sp>
      <p:sp>
        <p:nvSpPr>
          <p:cNvPr id="110" name="Text Box 10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0:01:21</a:t>
            </a:r>
          </a:p>
        </p:txBody>
      </p:sp>
      <p:sp>
        <p:nvSpPr>
          <p:cNvPr id="111" name="Text Box 10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0:01:20</a:t>
            </a:r>
          </a:p>
        </p:txBody>
      </p:sp>
      <p:sp>
        <p:nvSpPr>
          <p:cNvPr id="112" name="Text Box 10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0:01:19</a:t>
            </a:r>
          </a:p>
        </p:txBody>
      </p:sp>
      <p:sp>
        <p:nvSpPr>
          <p:cNvPr id="113" name="Text Box 11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0:01:18</a:t>
            </a:r>
          </a:p>
        </p:txBody>
      </p:sp>
      <p:sp>
        <p:nvSpPr>
          <p:cNvPr id="114" name="Text Box 11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0:01:17</a:t>
            </a:r>
          </a:p>
        </p:txBody>
      </p:sp>
      <p:sp>
        <p:nvSpPr>
          <p:cNvPr id="115" name="Text Box 11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0:01:16</a:t>
            </a:r>
          </a:p>
        </p:txBody>
      </p:sp>
      <p:sp>
        <p:nvSpPr>
          <p:cNvPr id="116" name="Text Box 11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0:01:15</a:t>
            </a:r>
          </a:p>
        </p:txBody>
      </p:sp>
      <p:sp>
        <p:nvSpPr>
          <p:cNvPr id="117" name="Text Box 11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0:01:14</a:t>
            </a:r>
          </a:p>
        </p:txBody>
      </p:sp>
      <p:sp>
        <p:nvSpPr>
          <p:cNvPr id="118" name="Text Box 11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0:01:13</a:t>
            </a:r>
          </a:p>
        </p:txBody>
      </p:sp>
      <p:sp>
        <p:nvSpPr>
          <p:cNvPr id="119" name="Text Box 11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0:01:12</a:t>
            </a:r>
          </a:p>
        </p:txBody>
      </p:sp>
      <p:sp>
        <p:nvSpPr>
          <p:cNvPr id="120" name="Text Box 11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0:01:11</a:t>
            </a:r>
          </a:p>
        </p:txBody>
      </p:sp>
      <p:sp>
        <p:nvSpPr>
          <p:cNvPr id="121" name="Text Box 11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0:01:10</a:t>
            </a:r>
          </a:p>
        </p:txBody>
      </p:sp>
      <p:sp>
        <p:nvSpPr>
          <p:cNvPr id="122" name="Text Box 11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0:01:09</a:t>
            </a:r>
          </a:p>
        </p:txBody>
      </p:sp>
      <p:sp>
        <p:nvSpPr>
          <p:cNvPr id="123" name="Text Box 12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0:01:08</a:t>
            </a:r>
          </a:p>
        </p:txBody>
      </p:sp>
      <p:sp>
        <p:nvSpPr>
          <p:cNvPr id="124" name="Text Box 12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0:01:07</a:t>
            </a:r>
          </a:p>
        </p:txBody>
      </p:sp>
      <p:sp>
        <p:nvSpPr>
          <p:cNvPr id="125" name="Text Box 12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0:01:06</a:t>
            </a:r>
          </a:p>
        </p:txBody>
      </p:sp>
      <p:sp>
        <p:nvSpPr>
          <p:cNvPr id="126" name="Text Box 12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0:01:05</a:t>
            </a:r>
          </a:p>
        </p:txBody>
      </p:sp>
      <p:sp>
        <p:nvSpPr>
          <p:cNvPr id="127" name="Text Box 12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0:01:04</a:t>
            </a:r>
          </a:p>
        </p:txBody>
      </p:sp>
      <p:sp>
        <p:nvSpPr>
          <p:cNvPr id="128" name="Text Box 12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0:01:03</a:t>
            </a:r>
          </a:p>
        </p:txBody>
      </p:sp>
      <p:sp>
        <p:nvSpPr>
          <p:cNvPr id="129" name="Text Box 12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0:01:02</a:t>
            </a:r>
          </a:p>
        </p:txBody>
      </p:sp>
      <p:sp>
        <p:nvSpPr>
          <p:cNvPr id="130" name="Text Box 12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0:01:01</a:t>
            </a:r>
          </a:p>
        </p:txBody>
      </p:sp>
      <p:sp>
        <p:nvSpPr>
          <p:cNvPr id="131" name="Text Box 13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0:01:00</a:t>
            </a:r>
          </a:p>
        </p:txBody>
      </p:sp>
      <p:sp>
        <p:nvSpPr>
          <p:cNvPr id="132" name="Text Box 13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0:00:59</a:t>
            </a:r>
          </a:p>
        </p:txBody>
      </p:sp>
      <p:sp>
        <p:nvSpPr>
          <p:cNvPr id="133" name="Text Box 13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0:00:58</a:t>
            </a:r>
          </a:p>
        </p:txBody>
      </p:sp>
      <p:sp>
        <p:nvSpPr>
          <p:cNvPr id="134" name="Text Box 13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0:00:57</a:t>
            </a:r>
          </a:p>
        </p:txBody>
      </p:sp>
      <p:sp>
        <p:nvSpPr>
          <p:cNvPr id="135" name="Text Box 13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0:00:56</a:t>
            </a:r>
          </a:p>
        </p:txBody>
      </p:sp>
      <p:sp>
        <p:nvSpPr>
          <p:cNvPr id="136" name="Text Box 13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0:00:55</a:t>
            </a:r>
          </a:p>
        </p:txBody>
      </p:sp>
      <p:sp>
        <p:nvSpPr>
          <p:cNvPr id="137" name="Text Box 13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0:00:54</a:t>
            </a:r>
          </a:p>
        </p:txBody>
      </p:sp>
      <p:sp>
        <p:nvSpPr>
          <p:cNvPr id="138" name="Text Box 13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0:00:53</a:t>
            </a:r>
          </a:p>
        </p:txBody>
      </p:sp>
      <p:sp>
        <p:nvSpPr>
          <p:cNvPr id="139" name="Text Box 13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0:00:52</a:t>
            </a:r>
          </a:p>
        </p:txBody>
      </p:sp>
      <p:sp>
        <p:nvSpPr>
          <p:cNvPr id="140" name="Text Box 13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0:00:51</a:t>
            </a:r>
          </a:p>
        </p:txBody>
      </p:sp>
      <p:sp>
        <p:nvSpPr>
          <p:cNvPr id="141" name="Text Box 14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0:00:50</a:t>
            </a:r>
          </a:p>
        </p:txBody>
      </p:sp>
      <p:sp>
        <p:nvSpPr>
          <p:cNvPr id="142" name="Text Box 14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0:00:49</a:t>
            </a:r>
          </a:p>
        </p:txBody>
      </p:sp>
      <p:sp>
        <p:nvSpPr>
          <p:cNvPr id="143" name="Text Box 14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0:00:48</a:t>
            </a:r>
          </a:p>
        </p:txBody>
      </p:sp>
      <p:sp>
        <p:nvSpPr>
          <p:cNvPr id="144" name="Text Box 14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0:00:47</a:t>
            </a:r>
          </a:p>
        </p:txBody>
      </p:sp>
      <p:sp>
        <p:nvSpPr>
          <p:cNvPr id="145" name="Text Box 14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0:00:46</a:t>
            </a:r>
          </a:p>
        </p:txBody>
      </p:sp>
      <p:sp>
        <p:nvSpPr>
          <p:cNvPr id="146" name="Text Box 14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0:00:45</a:t>
            </a:r>
          </a:p>
        </p:txBody>
      </p:sp>
      <p:sp>
        <p:nvSpPr>
          <p:cNvPr id="147" name="Text Box 14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0:00:44</a:t>
            </a:r>
          </a:p>
        </p:txBody>
      </p:sp>
      <p:sp>
        <p:nvSpPr>
          <p:cNvPr id="148" name="Text Box 14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0:00:43</a:t>
            </a:r>
          </a:p>
        </p:txBody>
      </p:sp>
      <p:sp>
        <p:nvSpPr>
          <p:cNvPr id="149" name="Text Box 14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0:00:42</a:t>
            </a:r>
          </a:p>
        </p:txBody>
      </p:sp>
      <p:sp>
        <p:nvSpPr>
          <p:cNvPr id="150" name="Text Box 14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0:00:41</a:t>
            </a:r>
          </a:p>
        </p:txBody>
      </p:sp>
      <p:sp>
        <p:nvSpPr>
          <p:cNvPr id="151" name="Text Box 15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0:00:40</a:t>
            </a:r>
          </a:p>
        </p:txBody>
      </p:sp>
      <p:sp>
        <p:nvSpPr>
          <p:cNvPr id="152" name="Text Box 15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0:00:39</a:t>
            </a:r>
          </a:p>
        </p:txBody>
      </p:sp>
      <p:sp>
        <p:nvSpPr>
          <p:cNvPr id="153" name="Text Box 15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0:00:38</a:t>
            </a:r>
          </a:p>
        </p:txBody>
      </p:sp>
      <p:sp>
        <p:nvSpPr>
          <p:cNvPr id="154" name="Text Box 15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0:00:37</a:t>
            </a:r>
          </a:p>
        </p:txBody>
      </p:sp>
      <p:sp>
        <p:nvSpPr>
          <p:cNvPr id="155" name="Text Box 15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0:00:36</a:t>
            </a:r>
          </a:p>
        </p:txBody>
      </p:sp>
      <p:sp>
        <p:nvSpPr>
          <p:cNvPr id="156" name="Text Box 15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0:00:35</a:t>
            </a:r>
          </a:p>
        </p:txBody>
      </p:sp>
      <p:sp>
        <p:nvSpPr>
          <p:cNvPr id="157" name="Text Box 15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0:00:34</a:t>
            </a:r>
          </a:p>
        </p:txBody>
      </p:sp>
      <p:sp>
        <p:nvSpPr>
          <p:cNvPr id="158" name="Text Box 15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0:00:33</a:t>
            </a:r>
          </a:p>
        </p:txBody>
      </p:sp>
      <p:sp>
        <p:nvSpPr>
          <p:cNvPr id="159" name="Text Box 15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0:00:32</a:t>
            </a:r>
          </a:p>
        </p:txBody>
      </p:sp>
      <p:sp>
        <p:nvSpPr>
          <p:cNvPr id="160" name="Text Box 15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0:00:31</a:t>
            </a:r>
          </a:p>
        </p:txBody>
      </p:sp>
      <p:sp>
        <p:nvSpPr>
          <p:cNvPr id="161" name="Text Box 16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0:00:30</a:t>
            </a:r>
          </a:p>
        </p:txBody>
      </p:sp>
      <p:sp>
        <p:nvSpPr>
          <p:cNvPr id="162" name="Text Box 16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0:00:29</a:t>
            </a:r>
          </a:p>
        </p:txBody>
      </p:sp>
      <p:sp>
        <p:nvSpPr>
          <p:cNvPr id="163" name="Text Box 16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0:00:28</a:t>
            </a:r>
          </a:p>
        </p:txBody>
      </p:sp>
      <p:sp>
        <p:nvSpPr>
          <p:cNvPr id="164" name="Text Box 16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0:00:27</a:t>
            </a:r>
          </a:p>
        </p:txBody>
      </p:sp>
      <p:sp>
        <p:nvSpPr>
          <p:cNvPr id="165" name="Text Box 16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0:00:26</a:t>
            </a:r>
          </a:p>
        </p:txBody>
      </p:sp>
      <p:sp>
        <p:nvSpPr>
          <p:cNvPr id="166" name="Text Box 16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0:00:25</a:t>
            </a:r>
          </a:p>
        </p:txBody>
      </p:sp>
      <p:sp>
        <p:nvSpPr>
          <p:cNvPr id="167" name="Text Box 16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0:00:24</a:t>
            </a:r>
          </a:p>
        </p:txBody>
      </p:sp>
      <p:sp>
        <p:nvSpPr>
          <p:cNvPr id="168" name="Text Box 16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0:00:23</a:t>
            </a:r>
          </a:p>
        </p:txBody>
      </p:sp>
      <p:sp>
        <p:nvSpPr>
          <p:cNvPr id="169" name="Text Box 16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0:00:22</a:t>
            </a:r>
          </a:p>
        </p:txBody>
      </p:sp>
      <p:sp>
        <p:nvSpPr>
          <p:cNvPr id="170" name="Text Box 16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0:00:21</a:t>
            </a:r>
          </a:p>
        </p:txBody>
      </p:sp>
      <p:sp>
        <p:nvSpPr>
          <p:cNvPr id="171" name="Text Box 17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0:00:20</a:t>
            </a:r>
          </a:p>
        </p:txBody>
      </p:sp>
      <p:sp>
        <p:nvSpPr>
          <p:cNvPr id="172" name="Text Box 17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0:00:19</a:t>
            </a:r>
          </a:p>
        </p:txBody>
      </p:sp>
      <p:sp>
        <p:nvSpPr>
          <p:cNvPr id="173" name="Text Box 17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0:00:18</a:t>
            </a:r>
          </a:p>
        </p:txBody>
      </p:sp>
      <p:sp>
        <p:nvSpPr>
          <p:cNvPr id="174" name="Text Box 17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0:00:17</a:t>
            </a:r>
          </a:p>
        </p:txBody>
      </p:sp>
      <p:sp>
        <p:nvSpPr>
          <p:cNvPr id="175" name="Text Box 17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0:00:16</a:t>
            </a:r>
          </a:p>
        </p:txBody>
      </p:sp>
      <p:sp>
        <p:nvSpPr>
          <p:cNvPr id="176" name="Text Box 17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0:00:15</a:t>
            </a:r>
          </a:p>
        </p:txBody>
      </p:sp>
      <p:sp>
        <p:nvSpPr>
          <p:cNvPr id="177" name="Text Box 17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0:00:14</a:t>
            </a:r>
          </a:p>
        </p:txBody>
      </p:sp>
      <p:sp>
        <p:nvSpPr>
          <p:cNvPr id="178" name="Text Box 17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0:00:13</a:t>
            </a:r>
          </a:p>
        </p:txBody>
      </p:sp>
      <p:sp>
        <p:nvSpPr>
          <p:cNvPr id="179" name="Text Box 17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0:00:12</a:t>
            </a:r>
          </a:p>
        </p:txBody>
      </p:sp>
      <p:sp>
        <p:nvSpPr>
          <p:cNvPr id="180" name="Text Box 17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0:00:11</a:t>
            </a:r>
          </a:p>
        </p:txBody>
      </p:sp>
      <p:sp>
        <p:nvSpPr>
          <p:cNvPr id="181" name="Text Box 18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0:00:10</a:t>
            </a:r>
          </a:p>
        </p:txBody>
      </p:sp>
      <p:sp>
        <p:nvSpPr>
          <p:cNvPr id="182" name="Text Box 18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0:00:09</a:t>
            </a:r>
          </a:p>
        </p:txBody>
      </p:sp>
      <p:sp>
        <p:nvSpPr>
          <p:cNvPr id="183" name="Text Box 18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0:00:08</a:t>
            </a:r>
          </a:p>
        </p:txBody>
      </p:sp>
      <p:sp>
        <p:nvSpPr>
          <p:cNvPr id="184" name="Text Box 18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0:00:07</a:t>
            </a:r>
          </a:p>
        </p:txBody>
      </p:sp>
      <p:sp>
        <p:nvSpPr>
          <p:cNvPr id="185" name="Text Box 18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0:00:06</a:t>
            </a:r>
          </a:p>
        </p:txBody>
      </p:sp>
      <p:sp>
        <p:nvSpPr>
          <p:cNvPr id="186" name="Text Box 18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0:00:05</a:t>
            </a:r>
          </a:p>
        </p:txBody>
      </p:sp>
      <p:sp>
        <p:nvSpPr>
          <p:cNvPr id="187" name="Text Box 18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0:00:04</a:t>
            </a:r>
          </a:p>
        </p:txBody>
      </p:sp>
      <p:sp>
        <p:nvSpPr>
          <p:cNvPr id="188" name="Text Box 18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0:00:03</a:t>
            </a:r>
          </a:p>
        </p:txBody>
      </p:sp>
      <p:sp>
        <p:nvSpPr>
          <p:cNvPr id="189" name="Text Box 19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0:00:02</a:t>
            </a:r>
          </a:p>
        </p:txBody>
      </p:sp>
      <p:sp>
        <p:nvSpPr>
          <p:cNvPr id="190" name="Text Box 19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0:00:01</a:t>
            </a:r>
          </a:p>
        </p:txBody>
      </p:sp>
      <p:sp>
        <p:nvSpPr>
          <p:cNvPr id="191" name="Text Box 19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0:00:00</a:t>
            </a:r>
          </a:p>
        </p:txBody>
      </p:sp>
      <p:sp>
        <p:nvSpPr>
          <p:cNvPr id="192" name="Text Box 194"/>
          <p:cNvSpPr txBox="1">
            <a:spLocks noChangeArrowheads="1"/>
          </p:cNvSpPr>
          <p:nvPr/>
        </p:nvSpPr>
        <p:spPr bwMode="auto">
          <a:xfrm>
            <a:off x="381000" y="5717232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VNI-Korin" pitchFamily="2" charset="0"/>
              </a:rPr>
              <a:t>Heát giôø!</a:t>
            </a:r>
          </a:p>
        </p:txBody>
      </p:sp>
      <p:sp>
        <p:nvSpPr>
          <p:cNvPr id="193" name="Text Box 195"/>
          <p:cNvSpPr txBox="1">
            <a:spLocks noChangeArrowheads="1"/>
          </p:cNvSpPr>
          <p:nvPr/>
        </p:nvSpPr>
        <p:spPr bwMode="auto">
          <a:xfrm>
            <a:off x="381000" y="5564832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0:03:00</a:t>
            </a:r>
          </a:p>
        </p:txBody>
      </p:sp>
    </p:spTree>
    <p:extLst>
      <p:ext uri="{BB962C8B-B14F-4D97-AF65-F5344CB8AC3E}">
        <p14:creationId xmlns:p14="http://schemas.microsoft.com/office/powerpoint/2010/main" val="42733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4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7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7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1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4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5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7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8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4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5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7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8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2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3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1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1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5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4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5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3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8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6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5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3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6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1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4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5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4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5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8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3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6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7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0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1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4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5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9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0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1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4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5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8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6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0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1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4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5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8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9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3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6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0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1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4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5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3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6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0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1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4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5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8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9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2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3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6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0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1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4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5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8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9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3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6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0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4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5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8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2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3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6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0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1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4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5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8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9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2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3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6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0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1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4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5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8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9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2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3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6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7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0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1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4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5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8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9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2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3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6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0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1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4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5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8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9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2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3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6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7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0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7" fill="hold">
                      <p:stCondLst>
                        <p:cond delay="indefinite"/>
                      </p:stCondLst>
                      <p:childTnLst>
                        <p:par>
                          <p:cTn id="1278" fill="hold">
                            <p:stCondLst>
                              <p:cond delay="0"/>
                            </p:stCondLst>
                            <p:childTnLst>
                              <p:par>
                                <p:cTn id="12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5" fill="hold">
                      <p:stCondLst>
                        <p:cond delay="indefinite"/>
                      </p:stCondLst>
                      <p:childTnLst>
                        <p:par>
                          <p:cTn id="1286" fill="hold">
                            <p:stCondLst>
                              <p:cond delay="0"/>
                            </p:stCondLst>
                            <p:childTnLst>
                              <p:par>
                                <p:cTn id="12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0" fill="hold">
                      <p:stCondLst>
                        <p:cond delay="indefinite"/>
                      </p:stCondLst>
                      <p:childTnLst>
                        <p:par>
                          <p:cTn id="1291" fill="hold">
                            <p:stCondLst>
                              <p:cond delay="0"/>
                            </p:stCondLst>
                            <p:childTnLst>
                              <p:par>
                                <p:cTn id="12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7" fill="hold">
                      <p:stCondLst>
                        <p:cond delay="indefinite"/>
                      </p:stCondLst>
                      <p:childTnLst>
                        <p:par>
                          <p:cTn id="1298" fill="hold">
                            <p:stCondLst>
                              <p:cond delay="0"/>
                            </p:stCondLst>
                            <p:childTnLst>
                              <p:par>
                                <p:cTn id="12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2" fill="hold">
                      <p:stCondLst>
                        <p:cond delay="indefinite"/>
                      </p:stCondLst>
                      <p:childTnLst>
                        <p:par>
                          <p:cTn id="1303" fill="hold">
                            <p:stCondLst>
                              <p:cond delay="0"/>
                            </p:stCondLst>
                            <p:childTnLst>
                              <p:par>
                                <p:cTn id="13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7" fill="hold">
                      <p:stCondLst>
                        <p:cond delay="indefinite"/>
                      </p:stCondLst>
                      <p:childTnLst>
                        <p:par>
                          <p:cTn id="1308" fill="hold">
                            <p:stCondLst>
                              <p:cond delay="0"/>
                            </p:stCondLst>
                            <p:childTnLst>
                              <p:par>
                                <p:cTn id="13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11" grpId="0"/>
      <p:bldP spid="11" grpId="1"/>
      <p:bldP spid="15" grpId="0" animBg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142" grpId="0"/>
      <p:bldP spid="142" grpId="1"/>
      <p:bldP spid="143" grpId="0"/>
      <p:bldP spid="143" grpId="1"/>
      <p:bldP spid="144" grpId="0"/>
      <p:bldP spid="144" grpId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  <p:bldP spid="164" grpId="0"/>
      <p:bldP spid="164" grpId="1"/>
      <p:bldP spid="165" grpId="0"/>
      <p:bldP spid="165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3" grpId="1"/>
      <p:bldP spid="184" grpId="0"/>
      <p:bldP spid="184" grpId="1"/>
      <p:bldP spid="185" grpId="0"/>
      <p:bldP spid="185" grpId="1"/>
      <p:bldP spid="186" grpId="0"/>
      <p:bldP spid="186" grpId="1"/>
      <p:bldP spid="187" grpId="0"/>
      <p:bldP spid="187" grpId="1"/>
      <p:bldP spid="188" grpId="0"/>
      <p:bldP spid="188" grpId="1"/>
      <p:bldP spid="189" grpId="0"/>
      <p:bldP spid="189" grpId="1"/>
      <p:bldP spid="190" grpId="0"/>
      <p:bldP spid="190" grpId="1"/>
      <p:bldP spid="191" grpId="0"/>
      <p:bldP spid="191" grpId="1"/>
      <p:bldP spid="192" grpId="0"/>
      <p:bldP spid="192" grpId="1"/>
      <p:bldP spid="193" grpId="0"/>
      <p:bldP spid="193" grpId="1"/>
      <p:bldP spid="19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5182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833735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814" y="3429000"/>
            <a:ext cx="84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814" y="1447800"/>
            <a:ext cx="8152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814" y="2719772"/>
            <a:ext cx="5572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814" y="4724400"/>
            <a:ext cx="5067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6674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5182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833735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7037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C\Desktop\sách 7 mới\SINH\bai-36-khai-quat-ve-sinh-truong-va-phat-trien-o-sinh-vat-1328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6105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2319820" y="5327073"/>
            <a:ext cx="5376380" cy="1447800"/>
          </a:xfrm>
          <a:prstGeom prst="cloudCallout">
            <a:avLst>
              <a:gd name="adj1" fmla="val -15164"/>
              <a:gd name="adj2" fmla="val -6477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-27709" y="5327073"/>
            <a:ext cx="448540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(ST);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(PT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399" y="5383952"/>
            <a:ext cx="4391891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(PT);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(ST).</a:t>
            </a:r>
          </a:p>
        </p:txBody>
      </p:sp>
    </p:spTree>
    <p:extLst>
      <p:ext uri="{BB962C8B-B14F-4D97-AF65-F5344CB8AC3E}">
        <p14:creationId xmlns:p14="http://schemas.microsoft.com/office/powerpoint/2010/main" val="359332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2011</Words>
  <Application>Microsoft Office PowerPoint</Application>
  <PresentationFormat>On-screen Show (4:3)</PresentationFormat>
  <Paragraphs>456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微软雅黑</vt:lpstr>
      <vt:lpstr>宋体</vt:lpstr>
      <vt:lpstr>Arial</vt:lpstr>
      <vt:lpstr>Calibri</vt:lpstr>
      <vt:lpstr>Times New Roman</vt:lpstr>
      <vt:lpstr>Verdana</vt:lpstr>
      <vt:lpstr>VNI-Korin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44</cp:revision>
  <dcterms:created xsi:type="dcterms:W3CDTF">2006-08-16T00:00:00Z</dcterms:created>
  <dcterms:modified xsi:type="dcterms:W3CDTF">2022-07-22T01:37:53Z</dcterms:modified>
</cp:coreProperties>
</file>