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1950599781b8413a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59" r:id="rId3"/>
    <p:sldId id="265" r:id="rId4"/>
    <p:sldId id="323" r:id="rId5"/>
    <p:sldId id="499" r:id="rId6"/>
    <p:sldId id="498" r:id="rId7"/>
    <p:sldId id="500" r:id="rId8"/>
    <p:sldId id="501" r:id="rId9"/>
    <p:sldId id="502" r:id="rId10"/>
    <p:sldId id="306" r:id="rId11"/>
    <p:sldId id="315" r:id="rId12"/>
    <p:sldId id="505" r:id="rId13"/>
    <p:sldId id="307" r:id="rId14"/>
    <p:sldId id="508" r:id="rId15"/>
    <p:sldId id="510" r:id="rId16"/>
    <p:sldId id="511" r:id="rId17"/>
    <p:sldId id="308" r:id="rId18"/>
    <p:sldId id="321" r:id="rId19"/>
    <p:sldId id="309" r:id="rId20"/>
    <p:sldId id="310" r:id="rId21"/>
    <p:sldId id="311" r:id="rId22"/>
    <p:sldId id="312" r:id="rId23"/>
    <p:sldId id="27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3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B6DCF4"/>
    <a:srgbClr val="FCE9DD"/>
    <a:srgbClr val="FFFFFF"/>
    <a:srgbClr val="33CCCC"/>
    <a:srgbClr val="00A2A6"/>
    <a:srgbClr val="D2E3CD"/>
    <a:srgbClr val="F9D1A9"/>
    <a:srgbClr val="FAE14E"/>
    <a:srgbClr val="F29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F4B42-9FF0-4480-9FD1-80AF4821A3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ECF89-EEC9-46A0-A4EB-AAE74B5792E4}">
      <dgm:prSet phldrT="[Text]" phldr="0"/>
      <dgm:spPr>
        <a:ln>
          <a:solidFill>
            <a:srgbClr val="FFC000"/>
          </a:solidFill>
        </a:ln>
      </dgm:spPr>
      <dgm:t>
        <a:bodyPr/>
        <a:lstStyle/>
        <a:p>
          <a:r>
            <a: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LUYỆN TẬP</a:t>
          </a:r>
        </a:p>
      </dgm:t>
    </dgm:pt>
    <dgm:pt modelId="{3866778E-29DE-4C53-B1DA-AAFED3392242}" type="parTrans" cxnId="{49B3D9FD-37F5-49DA-B27A-AAF51686E4FD}">
      <dgm:prSet/>
      <dgm:spPr/>
      <dgm:t>
        <a:bodyPr/>
        <a:lstStyle/>
        <a:p>
          <a:endParaRPr lang="en-US"/>
        </a:p>
      </dgm:t>
    </dgm:pt>
    <dgm:pt modelId="{A659090D-2E1D-4F01-8CCD-9F0F2F573922}" type="sibTrans" cxnId="{49B3D9FD-37F5-49DA-B27A-AAF51686E4FD}">
      <dgm:prSet/>
      <dgm:spPr/>
      <dgm:t>
        <a:bodyPr/>
        <a:lstStyle/>
        <a:p>
          <a:endParaRPr lang="en-US"/>
        </a:p>
      </dgm:t>
    </dgm:pt>
    <dgm:pt modelId="{4417BC46-C145-4EFD-93C8-4B12DED2469C}">
      <dgm:prSet phldrT="[Text]" phldr="0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TẬP</a:t>
          </a:r>
        </a:p>
        <a:p>
          <a:r>
            <a: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1, 2, 3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4C680-50B0-45E7-A34A-625C06ABDF84}" type="parTrans" cxnId="{04D0B77F-1AF6-47EE-AFB4-F97DAD5298B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5ECCF894-3D08-4767-8176-87F726E277EE}" type="sibTrans" cxnId="{04D0B77F-1AF6-47EE-AFB4-F97DAD5298B1}">
      <dgm:prSet/>
      <dgm:spPr/>
      <dgm:t>
        <a:bodyPr/>
        <a:lstStyle/>
        <a:p>
          <a:endParaRPr lang="en-US"/>
        </a:p>
      </dgm:t>
    </dgm:pt>
    <dgm:pt modelId="{8EB32E8A-660C-46D3-8E25-127AC11983FA}">
      <dgm:prSet phldrT="[Text]" phldr="0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 BÀI TẬP</a:t>
          </a:r>
        </a:p>
      </dgm:t>
    </dgm:pt>
    <dgm:pt modelId="{0A5353DA-AE1C-40AE-8DB1-2F888C4472A9}" type="parTrans" cxnId="{C7ACC540-5E9A-4200-BD23-4356C6F94FE4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2D9A0E95-76C9-49A5-9D1D-16B7799A0EF2}" type="sibTrans" cxnId="{C7ACC540-5E9A-4200-BD23-4356C6F94FE4}">
      <dgm:prSet/>
      <dgm:spPr/>
      <dgm:t>
        <a:bodyPr/>
        <a:lstStyle/>
        <a:p>
          <a:endParaRPr lang="en-US"/>
        </a:p>
      </dgm:t>
    </dgm:pt>
    <dgm:pt modelId="{B7BDAD20-6BB5-4174-BABD-32691B462385}">
      <dgm:prSet custT="1"/>
      <dgm:spPr/>
      <dgm:t>
        <a:bodyPr/>
        <a:lstStyle/>
        <a:p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 CHƠI TRẮC NGHIỆM</a:t>
          </a:r>
        </a:p>
      </dgm:t>
    </dgm:pt>
    <dgm:pt modelId="{0F522111-5F85-485A-A3CB-EA5D309C49B5}" type="parTrans" cxnId="{9D5EFC0C-D2D0-42CE-9DD4-232CE35B0A9F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6C53F5FA-5B2C-4340-9C31-C4EE81346AEA}" type="sibTrans" cxnId="{9D5EFC0C-D2D0-42CE-9DD4-232CE35B0A9F}">
      <dgm:prSet/>
      <dgm:spPr/>
      <dgm:t>
        <a:bodyPr/>
        <a:lstStyle/>
        <a:p>
          <a:endParaRPr lang="en-US"/>
        </a:p>
      </dgm:t>
    </dgm:pt>
    <dgm:pt modelId="{0748887E-8F1F-4358-9ED8-22A1187CF75D}" type="pres">
      <dgm:prSet presAssocID="{013F4B42-9FF0-4480-9FD1-80AF4821A3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AA51AB-C1BD-4FDA-944C-F5E327F5E00E}" type="pres">
      <dgm:prSet presAssocID="{BB7ECF89-EEC9-46A0-A4EB-AAE74B5792E4}" presName="hierRoot1" presStyleCnt="0"/>
      <dgm:spPr/>
    </dgm:pt>
    <dgm:pt modelId="{3F72F149-1BFE-4C81-845E-4BA30159D086}" type="pres">
      <dgm:prSet presAssocID="{BB7ECF89-EEC9-46A0-A4EB-AAE74B5792E4}" presName="composite" presStyleCnt="0"/>
      <dgm:spPr/>
    </dgm:pt>
    <dgm:pt modelId="{BE685DC1-2FF9-47C0-AF94-8BC61F6657AD}" type="pres">
      <dgm:prSet presAssocID="{BB7ECF89-EEC9-46A0-A4EB-AAE74B5792E4}" presName="background" presStyleLbl="node0" presStyleIdx="0" presStyleCnt="1"/>
      <dgm:spPr>
        <a:solidFill>
          <a:srgbClr val="00B050"/>
        </a:solidFill>
      </dgm:spPr>
    </dgm:pt>
    <dgm:pt modelId="{16D38C41-87D4-4410-8A9E-00A81B430FE7}" type="pres">
      <dgm:prSet presAssocID="{BB7ECF89-EEC9-46A0-A4EB-AAE74B5792E4}" presName="text" presStyleLbl="fgAcc0" presStyleIdx="0" presStyleCnt="1" custScaleX="97177" custScaleY="100302">
        <dgm:presLayoutVars>
          <dgm:chPref val="3"/>
        </dgm:presLayoutVars>
      </dgm:prSet>
      <dgm:spPr/>
    </dgm:pt>
    <dgm:pt modelId="{7421BAE6-00E8-4318-A55E-325E378A9DAA}" type="pres">
      <dgm:prSet presAssocID="{BB7ECF89-EEC9-46A0-A4EB-AAE74B5792E4}" presName="hierChild2" presStyleCnt="0"/>
      <dgm:spPr/>
    </dgm:pt>
    <dgm:pt modelId="{A76D00EB-4BB2-48EF-B39C-DE1FD7813F74}" type="pres">
      <dgm:prSet presAssocID="{EA44C680-50B0-45E7-A34A-625C06ABDF84}" presName="Name10" presStyleLbl="parChTrans1D2" presStyleIdx="0" presStyleCnt="3"/>
      <dgm:spPr/>
    </dgm:pt>
    <dgm:pt modelId="{C0CF97A9-F0B4-43ED-82D4-F108B1476CA9}" type="pres">
      <dgm:prSet presAssocID="{4417BC46-C145-4EFD-93C8-4B12DED2469C}" presName="hierRoot2" presStyleCnt="0"/>
      <dgm:spPr/>
    </dgm:pt>
    <dgm:pt modelId="{D1F07197-4B70-43B0-9989-8C1E563DE888}" type="pres">
      <dgm:prSet presAssocID="{4417BC46-C145-4EFD-93C8-4B12DED2469C}" presName="composite2" presStyleCnt="0"/>
      <dgm:spPr/>
    </dgm:pt>
    <dgm:pt modelId="{43BB0962-ADF4-4634-871B-9493643895CC}" type="pres">
      <dgm:prSet presAssocID="{4417BC46-C145-4EFD-93C8-4B12DED2469C}" presName="background2" presStyleLbl="node2" presStyleIdx="0" presStyleCnt="3"/>
      <dgm:spPr>
        <a:solidFill>
          <a:schemeClr val="accent4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FBAD31FF-258A-4A5E-A7FE-7097D554FC04}" type="pres">
      <dgm:prSet presAssocID="{4417BC46-C145-4EFD-93C8-4B12DED2469C}" presName="text2" presStyleLbl="fgAcc2" presStyleIdx="0" presStyleCnt="3" custLinFactNeighborY="365">
        <dgm:presLayoutVars>
          <dgm:chPref val="3"/>
        </dgm:presLayoutVars>
      </dgm:prSet>
      <dgm:spPr/>
    </dgm:pt>
    <dgm:pt modelId="{B3C39008-E26E-459E-AB4F-50B86D20F6C2}" type="pres">
      <dgm:prSet presAssocID="{4417BC46-C145-4EFD-93C8-4B12DED2469C}" presName="hierChild3" presStyleCnt="0"/>
      <dgm:spPr/>
    </dgm:pt>
    <dgm:pt modelId="{911C1A04-8C14-4AEB-ABB9-118DF11C9E37}" type="pres">
      <dgm:prSet presAssocID="{0A5353DA-AE1C-40AE-8DB1-2F888C4472A9}" presName="Name10" presStyleLbl="parChTrans1D2" presStyleIdx="1" presStyleCnt="3"/>
      <dgm:spPr/>
    </dgm:pt>
    <dgm:pt modelId="{909CD1B8-9A3A-497E-A113-1FC4BD0DC25D}" type="pres">
      <dgm:prSet presAssocID="{8EB32E8A-660C-46D3-8E25-127AC11983FA}" presName="hierRoot2" presStyleCnt="0"/>
      <dgm:spPr/>
    </dgm:pt>
    <dgm:pt modelId="{12236C7D-4E5E-436C-88E2-75724169211E}" type="pres">
      <dgm:prSet presAssocID="{8EB32E8A-660C-46D3-8E25-127AC11983FA}" presName="composite2" presStyleCnt="0"/>
      <dgm:spPr/>
    </dgm:pt>
    <dgm:pt modelId="{5EE4FA3E-5CDB-41E6-8A22-40262F08EAC4}" type="pres">
      <dgm:prSet presAssocID="{8EB32E8A-660C-46D3-8E25-127AC11983FA}" presName="background2" presStyleLbl="node2" presStyleIdx="1" presStyleCnt="3"/>
      <dgm:spPr>
        <a:solidFill>
          <a:schemeClr val="accent4">
            <a:lumMod val="60000"/>
            <a:lumOff val="40000"/>
          </a:schemeClr>
        </a:solidFill>
      </dgm:spPr>
    </dgm:pt>
    <dgm:pt modelId="{BE839BE7-5247-4100-A821-8E4883B7EF66}" type="pres">
      <dgm:prSet presAssocID="{8EB32E8A-660C-46D3-8E25-127AC11983FA}" presName="text2" presStyleLbl="fgAcc2" presStyleIdx="1" presStyleCnt="3" custLinFactNeighborX="-1050" custLinFactNeighborY="1247">
        <dgm:presLayoutVars>
          <dgm:chPref val="3"/>
        </dgm:presLayoutVars>
      </dgm:prSet>
      <dgm:spPr/>
    </dgm:pt>
    <dgm:pt modelId="{CD4B855A-251B-4389-9D4C-BBC1B3FB8F9B}" type="pres">
      <dgm:prSet presAssocID="{8EB32E8A-660C-46D3-8E25-127AC11983FA}" presName="hierChild3" presStyleCnt="0"/>
      <dgm:spPr/>
    </dgm:pt>
    <dgm:pt modelId="{9F3074D9-C5EC-42A7-A67A-BC53780B4288}" type="pres">
      <dgm:prSet presAssocID="{0F522111-5F85-485A-A3CB-EA5D309C49B5}" presName="Name10" presStyleLbl="parChTrans1D2" presStyleIdx="2" presStyleCnt="3"/>
      <dgm:spPr/>
    </dgm:pt>
    <dgm:pt modelId="{4DDFE656-0B2E-416C-BAA3-8CEE4C3323C1}" type="pres">
      <dgm:prSet presAssocID="{B7BDAD20-6BB5-4174-BABD-32691B462385}" presName="hierRoot2" presStyleCnt="0"/>
      <dgm:spPr/>
    </dgm:pt>
    <dgm:pt modelId="{680DD7DC-145B-4140-91BD-956814078C94}" type="pres">
      <dgm:prSet presAssocID="{B7BDAD20-6BB5-4174-BABD-32691B462385}" presName="composite2" presStyleCnt="0"/>
      <dgm:spPr/>
    </dgm:pt>
    <dgm:pt modelId="{4CC6C9DA-76E4-462D-B6DA-F6C517FE2B4C}" type="pres">
      <dgm:prSet presAssocID="{B7BDAD20-6BB5-4174-BABD-32691B462385}" presName="background2" presStyleLbl="node2" presStyleIdx="2" presStyleCnt="3"/>
      <dgm:spPr>
        <a:solidFill>
          <a:srgbClr val="B6DCF4"/>
        </a:solidFill>
      </dgm:spPr>
    </dgm:pt>
    <dgm:pt modelId="{F1FA7920-91E6-4765-89C9-41B5E0A4A590}" type="pres">
      <dgm:prSet presAssocID="{B7BDAD20-6BB5-4174-BABD-32691B462385}" presName="text2" presStyleLbl="fgAcc2" presStyleIdx="2" presStyleCnt="3" custLinFactNeighborX="-1050" custLinFactNeighborY="1247">
        <dgm:presLayoutVars>
          <dgm:chPref val="3"/>
        </dgm:presLayoutVars>
      </dgm:prSet>
      <dgm:spPr/>
    </dgm:pt>
    <dgm:pt modelId="{5648B8D4-7A2E-4B83-8266-5303B69CD597}" type="pres">
      <dgm:prSet presAssocID="{B7BDAD20-6BB5-4174-BABD-32691B462385}" presName="hierChild3" presStyleCnt="0"/>
      <dgm:spPr/>
    </dgm:pt>
  </dgm:ptLst>
  <dgm:cxnLst>
    <dgm:cxn modelId="{9D5EFC0C-D2D0-42CE-9DD4-232CE35B0A9F}" srcId="{BB7ECF89-EEC9-46A0-A4EB-AAE74B5792E4}" destId="{B7BDAD20-6BB5-4174-BABD-32691B462385}" srcOrd="2" destOrd="0" parTransId="{0F522111-5F85-485A-A3CB-EA5D309C49B5}" sibTransId="{6C53F5FA-5B2C-4340-9C31-C4EE81346AEA}"/>
    <dgm:cxn modelId="{52665D33-9C81-4123-96A7-A4E49EC57F49}" type="presOf" srcId="{8EB32E8A-660C-46D3-8E25-127AC11983FA}" destId="{BE839BE7-5247-4100-A821-8E4883B7EF66}" srcOrd="0" destOrd="0" presId="urn:microsoft.com/office/officeart/2005/8/layout/hierarchy1"/>
    <dgm:cxn modelId="{C7ACC540-5E9A-4200-BD23-4356C6F94FE4}" srcId="{BB7ECF89-EEC9-46A0-A4EB-AAE74B5792E4}" destId="{8EB32E8A-660C-46D3-8E25-127AC11983FA}" srcOrd="1" destOrd="0" parTransId="{0A5353DA-AE1C-40AE-8DB1-2F888C4472A9}" sibTransId="{2D9A0E95-76C9-49A5-9D1D-16B7799A0EF2}"/>
    <dgm:cxn modelId="{043BE95E-307E-4254-8F45-D31056386D25}" type="presOf" srcId="{4417BC46-C145-4EFD-93C8-4B12DED2469C}" destId="{FBAD31FF-258A-4A5E-A7FE-7097D554FC04}" srcOrd="0" destOrd="0" presId="urn:microsoft.com/office/officeart/2005/8/layout/hierarchy1"/>
    <dgm:cxn modelId="{D76D5B5A-789B-4931-8CEA-FC775E20C15D}" type="presOf" srcId="{0A5353DA-AE1C-40AE-8DB1-2F888C4472A9}" destId="{911C1A04-8C14-4AEB-ABB9-118DF11C9E37}" srcOrd="0" destOrd="0" presId="urn:microsoft.com/office/officeart/2005/8/layout/hierarchy1"/>
    <dgm:cxn modelId="{04D0B77F-1AF6-47EE-AFB4-F97DAD5298B1}" srcId="{BB7ECF89-EEC9-46A0-A4EB-AAE74B5792E4}" destId="{4417BC46-C145-4EFD-93C8-4B12DED2469C}" srcOrd="0" destOrd="0" parTransId="{EA44C680-50B0-45E7-A34A-625C06ABDF84}" sibTransId="{5ECCF894-3D08-4767-8176-87F726E277EE}"/>
    <dgm:cxn modelId="{98BD18A1-9686-4B05-917C-02DF6F62ADAE}" type="presOf" srcId="{EA44C680-50B0-45E7-A34A-625C06ABDF84}" destId="{A76D00EB-4BB2-48EF-B39C-DE1FD7813F74}" srcOrd="0" destOrd="0" presId="urn:microsoft.com/office/officeart/2005/8/layout/hierarchy1"/>
    <dgm:cxn modelId="{F4D17CD3-140B-4E5D-B3BC-BD338133969A}" type="presOf" srcId="{0F522111-5F85-485A-A3CB-EA5D309C49B5}" destId="{9F3074D9-C5EC-42A7-A67A-BC53780B4288}" srcOrd="0" destOrd="0" presId="urn:microsoft.com/office/officeart/2005/8/layout/hierarchy1"/>
    <dgm:cxn modelId="{F7391BE0-0DCA-4262-B546-D0CDB29FE933}" type="presOf" srcId="{BB7ECF89-EEC9-46A0-A4EB-AAE74B5792E4}" destId="{16D38C41-87D4-4410-8A9E-00A81B430FE7}" srcOrd="0" destOrd="0" presId="urn:microsoft.com/office/officeart/2005/8/layout/hierarchy1"/>
    <dgm:cxn modelId="{5ADB01EB-5476-4971-B133-A757746E74CC}" type="presOf" srcId="{013F4B42-9FF0-4480-9FD1-80AF4821A307}" destId="{0748887E-8F1F-4358-9ED8-22A1187CF75D}" srcOrd="0" destOrd="0" presId="urn:microsoft.com/office/officeart/2005/8/layout/hierarchy1"/>
    <dgm:cxn modelId="{23009AEF-21E9-42C9-B5D8-645E7FCD3FB2}" type="presOf" srcId="{B7BDAD20-6BB5-4174-BABD-32691B462385}" destId="{F1FA7920-91E6-4765-89C9-41B5E0A4A590}" srcOrd="0" destOrd="0" presId="urn:microsoft.com/office/officeart/2005/8/layout/hierarchy1"/>
    <dgm:cxn modelId="{49B3D9FD-37F5-49DA-B27A-AAF51686E4FD}" srcId="{013F4B42-9FF0-4480-9FD1-80AF4821A307}" destId="{BB7ECF89-EEC9-46A0-A4EB-AAE74B5792E4}" srcOrd="0" destOrd="0" parTransId="{3866778E-29DE-4C53-B1DA-AAFED3392242}" sibTransId="{A659090D-2E1D-4F01-8CCD-9F0F2F573922}"/>
    <dgm:cxn modelId="{92B5E3B9-CEAE-476C-BB38-4206FF88868F}" type="presParOf" srcId="{0748887E-8F1F-4358-9ED8-22A1187CF75D}" destId="{46AA51AB-C1BD-4FDA-944C-F5E327F5E00E}" srcOrd="0" destOrd="0" presId="urn:microsoft.com/office/officeart/2005/8/layout/hierarchy1"/>
    <dgm:cxn modelId="{2D0A6AE4-25C6-44E0-9BC4-6DA915BF5617}" type="presParOf" srcId="{46AA51AB-C1BD-4FDA-944C-F5E327F5E00E}" destId="{3F72F149-1BFE-4C81-845E-4BA30159D086}" srcOrd="0" destOrd="0" presId="urn:microsoft.com/office/officeart/2005/8/layout/hierarchy1"/>
    <dgm:cxn modelId="{22E0C0F7-F3A6-4543-97BC-D482C5A78E49}" type="presParOf" srcId="{3F72F149-1BFE-4C81-845E-4BA30159D086}" destId="{BE685DC1-2FF9-47C0-AF94-8BC61F6657AD}" srcOrd="0" destOrd="0" presId="urn:microsoft.com/office/officeart/2005/8/layout/hierarchy1"/>
    <dgm:cxn modelId="{8390B552-E46C-4E5F-B651-6247068698A1}" type="presParOf" srcId="{3F72F149-1BFE-4C81-845E-4BA30159D086}" destId="{16D38C41-87D4-4410-8A9E-00A81B430FE7}" srcOrd="1" destOrd="0" presId="urn:microsoft.com/office/officeart/2005/8/layout/hierarchy1"/>
    <dgm:cxn modelId="{A4C89A4C-87EF-4900-94E2-F0F743B10E54}" type="presParOf" srcId="{46AA51AB-C1BD-4FDA-944C-F5E327F5E00E}" destId="{7421BAE6-00E8-4318-A55E-325E378A9DAA}" srcOrd="1" destOrd="0" presId="urn:microsoft.com/office/officeart/2005/8/layout/hierarchy1"/>
    <dgm:cxn modelId="{C91FEA57-AD9E-443D-A211-9ED1134CAD89}" type="presParOf" srcId="{7421BAE6-00E8-4318-A55E-325E378A9DAA}" destId="{A76D00EB-4BB2-48EF-B39C-DE1FD7813F74}" srcOrd="0" destOrd="0" presId="urn:microsoft.com/office/officeart/2005/8/layout/hierarchy1"/>
    <dgm:cxn modelId="{E09CAB89-0C40-4381-8391-1F2E437BB680}" type="presParOf" srcId="{7421BAE6-00E8-4318-A55E-325E378A9DAA}" destId="{C0CF97A9-F0B4-43ED-82D4-F108B1476CA9}" srcOrd="1" destOrd="0" presId="urn:microsoft.com/office/officeart/2005/8/layout/hierarchy1"/>
    <dgm:cxn modelId="{78A05553-79B2-4161-926F-F4ECA9F93017}" type="presParOf" srcId="{C0CF97A9-F0B4-43ED-82D4-F108B1476CA9}" destId="{D1F07197-4B70-43B0-9989-8C1E563DE888}" srcOrd="0" destOrd="0" presId="urn:microsoft.com/office/officeart/2005/8/layout/hierarchy1"/>
    <dgm:cxn modelId="{75F19675-EB28-4AFD-B8FE-D7F44B5DE61B}" type="presParOf" srcId="{D1F07197-4B70-43B0-9989-8C1E563DE888}" destId="{43BB0962-ADF4-4634-871B-9493643895CC}" srcOrd="0" destOrd="0" presId="urn:microsoft.com/office/officeart/2005/8/layout/hierarchy1"/>
    <dgm:cxn modelId="{5EDE5AB6-8AF4-4BD0-82B6-6C54B6C86444}" type="presParOf" srcId="{D1F07197-4B70-43B0-9989-8C1E563DE888}" destId="{FBAD31FF-258A-4A5E-A7FE-7097D554FC04}" srcOrd="1" destOrd="0" presId="urn:microsoft.com/office/officeart/2005/8/layout/hierarchy1"/>
    <dgm:cxn modelId="{1B711040-BC31-4349-B94D-6C53FBE14135}" type="presParOf" srcId="{C0CF97A9-F0B4-43ED-82D4-F108B1476CA9}" destId="{B3C39008-E26E-459E-AB4F-50B86D20F6C2}" srcOrd="1" destOrd="0" presId="urn:microsoft.com/office/officeart/2005/8/layout/hierarchy1"/>
    <dgm:cxn modelId="{BA5665CA-F986-4F54-8E45-1E8D31D7315E}" type="presParOf" srcId="{7421BAE6-00E8-4318-A55E-325E378A9DAA}" destId="{911C1A04-8C14-4AEB-ABB9-118DF11C9E37}" srcOrd="2" destOrd="0" presId="urn:microsoft.com/office/officeart/2005/8/layout/hierarchy1"/>
    <dgm:cxn modelId="{F3832A07-8799-4184-93E8-E7FFFA2A1618}" type="presParOf" srcId="{7421BAE6-00E8-4318-A55E-325E378A9DAA}" destId="{909CD1B8-9A3A-497E-A113-1FC4BD0DC25D}" srcOrd="3" destOrd="0" presId="urn:microsoft.com/office/officeart/2005/8/layout/hierarchy1"/>
    <dgm:cxn modelId="{9A447538-1604-4AC8-99C8-29826C23E5AB}" type="presParOf" srcId="{909CD1B8-9A3A-497E-A113-1FC4BD0DC25D}" destId="{12236C7D-4E5E-436C-88E2-75724169211E}" srcOrd="0" destOrd="0" presId="urn:microsoft.com/office/officeart/2005/8/layout/hierarchy1"/>
    <dgm:cxn modelId="{6E6C761E-43B3-494D-97D6-CB8427046059}" type="presParOf" srcId="{12236C7D-4E5E-436C-88E2-75724169211E}" destId="{5EE4FA3E-5CDB-41E6-8A22-40262F08EAC4}" srcOrd="0" destOrd="0" presId="urn:microsoft.com/office/officeart/2005/8/layout/hierarchy1"/>
    <dgm:cxn modelId="{1BAE7C92-71F0-41F7-B9C8-77A0C97805CE}" type="presParOf" srcId="{12236C7D-4E5E-436C-88E2-75724169211E}" destId="{BE839BE7-5247-4100-A821-8E4883B7EF66}" srcOrd="1" destOrd="0" presId="urn:microsoft.com/office/officeart/2005/8/layout/hierarchy1"/>
    <dgm:cxn modelId="{E713F5AA-3C46-4B0D-B455-DD9A63758CB7}" type="presParOf" srcId="{909CD1B8-9A3A-497E-A113-1FC4BD0DC25D}" destId="{CD4B855A-251B-4389-9D4C-BBC1B3FB8F9B}" srcOrd="1" destOrd="0" presId="urn:microsoft.com/office/officeart/2005/8/layout/hierarchy1"/>
    <dgm:cxn modelId="{69630687-371C-4E47-9A88-D487F8F31627}" type="presParOf" srcId="{7421BAE6-00E8-4318-A55E-325E378A9DAA}" destId="{9F3074D9-C5EC-42A7-A67A-BC53780B4288}" srcOrd="4" destOrd="0" presId="urn:microsoft.com/office/officeart/2005/8/layout/hierarchy1"/>
    <dgm:cxn modelId="{95407C95-C425-4268-BE8D-98E6477156D5}" type="presParOf" srcId="{7421BAE6-00E8-4318-A55E-325E378A9DAA}" destId="{4DDFE656-0B2E-416C-BAA3-8CEE4C3323C1}" srcOrd="5" destOrd="0" presId="urn:microsoft.com/office/officeart/2005/8/layout/hierarchy1"/>
    <dgm:cxn modelId="{DF98A2C1-1D81-4823-A0A6-DE7B49CAA0F3}" type="presParOf" srcId="{4DDFE656-0B2E-416C-BAA3-8CEE4C3323C1}" destId="{680DD7DC-145B-4140-91BD-956814078C94}" srcOrd="0" destOrd="0" presId="urn:microsoft.com/office/officeart/2005/8/layout/hierarchy1"/>
    <dgm:cxn modelId="{4BA65F7F-41B7-46B8-B624-E9A8705DD741}" type="presParOf" srcId="{680DD7DC-145B-4140-91BD-956814078C94}" destId="{4CC6C9DA-76E4-462D-B6DA-F6C517FE2B4C}" srcOrd="0" destOrd="0" presId="urn:microsoft.com/office/officeart/2005/8/layout/hierarchy1"/>
    <dgm:cxn modelId="{C4D4E037-831C-4888-AB4D-38D306C39225}" type="presParOf" srcId="{680DD7DC-145B-4140-91BD-956814078C94}" destId="{F1FA7920-91E6-4765-89C9-41B5E0A4A590}" srcOrd="1" destOrd="0" presId="urn:microsoft.com/office/officeart/2005/8/layout/hierarchy1"/>
    <dgm:cxn modelId="{5CEA692A-BD52-4310-8AA9-29FC5732C9C2}" type="presParOf" srcId="{4DDFE656-0B2E-416C-BAA3-8CEE4C3323C1}" destId="{5648B8D4-7A2E-4B83-8266-5303B69CD5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74D9-C5EC-42A7-A67A-BC53780B4288}">
      <dsp:nvSpPr>
        <dsp:cNvPr id="0" name=""/>
        <dsp:cNvSpPr/>
      </dsp:nvSpPr>
      <dsp:spPr>
        <a:xfrm>
          <a:off x="4444836" y="1424842"/>
          <a:ext cx="2705388" cy="652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313"/>
              </a:lnTo>
              <a:lnTo>
                <a:pt x="2705388" y="445313"/>
              </a:lnTo>
              <a:lnTo>
                <a:pt x="2705388" y="652146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911C1A04-8C14-4AEB-ABB9-118DF11C9E37}">
      <dsp:nvSpPr>
        <dsp:cNvPr id="0" name=""/>
        <dsp:cNvSpPr/>
      </dsp:nvSpPr>
      <dsp:spPr>
        <a:xfrm>
          <a:off x="4375673" y="1424842"/>
          <a:ext cx="91440" cy="652146"/>
        </a:xfrm>
        <a:custGeom>
          <a:avLst/>
          <a:gdLst/>
          <a:ahLst/>
          <a:cxnLst/>
          <a:rect l="0" t="0" r="0" b="0"/>
          <a:pathLst>
            <a:path>
              <a:moveTo>
                <a:pt x="69163" y="0"/>
              </a:moveTo>
              <a:lnTo>
                <a:pt x="69163" y="445313"/>
              </a:lnTo>
              <a:lnTo>
                <a:pt x="45720" y="445313"/>
              </a:lnTo>
              <a:lnTo>
                <a:pt x="45720" y="652146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A76D00EB-4BB2-48EF-B39C-DE1FD7813F74}">
      <dsp:nvSpPr>
        <dsp:cNvPr id="0" name=""/>
        <dsp:cNvSpPr/>
      </dsp:nvSpPr>
      <dsp:spPr>
        <a:xfrm>
          <a:off x="1716004" y="1424842"/>
          <a:ext cx="2728831" cy="652146"/>
        </a:xfrm>
        <a:custGeom>
          <a:avLst/>
          <a:gdLst/>
          <a:ahLst/>
          <a:cxnLst/>
          <a:rect l="0" t="0" r="0" b="0"/>
          <a:pathLst>
            <a:path>
              <a:moveTo>
                <a:pt x="2728831" y="0"/>
              </a:moveTo>
              <a:lnTo>
                <a:pt x="2728831" y="445313"/>
              </a:lnTo>
              <a:lnTo>
                <a:pt x="0" y="445313"/>
              </a:lnTo>
              <a:lnTo>
                <a:pt x="0" y="652146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BE685DC1-2FF9-47C0-AF94-8BC61F6657AD}">
      <dsp:nvSpPr>
        <dsp:cNvPr id="0" name=""/>
        <dsp:cNvSpPr/>
      </dsp:nvSpPr>
      <dsp:spPr>
        <a:xfrm>
          <a:off x="3360010" y="2808"/>
          <a:ext cx="2169651" cy="142203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38C41-87D4-4410-8A9E-00A81B430FE7}">
      <dsp:nvSpPr>
        <dsp:cNvPr id="0" name=""/>
        <dsp:cNvSpPr/>
      </dsp:nvSpPr>
      <dsp:spPr>
        <a:xfrm>
          <a:off x="3608085" y="238480"/>
          <a:ext cx="2169651" cy="1422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LUYỆN TẬP</a:t>
          </a:r>
        </a:p>
      </dsp:txBody>
      <dsp:txXfrm>
        <a:off x="3649735" y="280130"/>
        <a:ext cx="2086351" cy="1338733"/>
      </dsp:txXfrm>
    </dsp:sp>
    <dsp:sp modelId="{43BB0962-ADF4-4634-871B-9493643895CC}">
      <dsp:nvSpPr>
        <dsp:cNvPr id="0" name=""/>
        <dsp:cNvSpPr/>
      </dsp:nvSpPr>
      <dsp:spPr>
        <a:xfrm>
          <a:off x="599664" y="2076989"/>
          <a:ext cx="2232680" cy="141775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D31FF-258A-4A5E-A7FE-7097D554FC04}">
      <dsp:nvSpPr>
        <dsp:cNvPr id="0" name=""/>
        <dsp:cNvSpPr/>
      </dsp:nvSpPr>
      <dsp:spPr>
        <a:xfrm>
          <a:off x="847740" y="2312661"/>
          <a:ext cx="2232680" cy="141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TẬP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1, 2, 3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265" y="2354186"/>
        <a:ext cx="2149630" cy="1334701"/>
      </dsp:txXfrm>
    </dsp:sp>
    <dsp:sp modelId="{5EE4FA3E-5CDB-41E6-8A22-40262F08EAC4}">
      <dsp:nvSpPr>
        <dsp:cNvPr id="0" name=""/>
        <dsp:cNvSpPr/>
      </dsp:nvSpPr>
      <dsp:spPr>
        <a:xfrm>
          <a:off x="3305052" y="2076989"/>
          <a:ext cx="2232680" cy="141775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39BE7-5247-4100-A821-8E4883B7EF66}">
      <dsp:nvSpPr>
        <dsp:cNvPr id="0" name=""/>
        <dsp:cNvSpPr/>
      </dsp:nvSpPr>
      <dsp:spPr>
        <a:xfrm>
          <a:off x="3553128" y="2312661"/>
          <a:ext cx="2232680" cy="141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 BÀI TẬP</a:t>
          </a:r>
        </a:p>
      </dsp:txBody>
      <dsp:txXfrm>
        <a:off x="3594653" y="2354186"/>
        <a:ext cx="2149630" cy="1334701"/>
      </dsp:txXfrm>
    </dsp:sp>
    <dsp:sp modelId="{4CC6C9DA-76E4-462D-B6DA-F6C517FE2B4C}">
      <dsp:nvSpPr>
        <dsp:cNvPr id="0" name=""/>
        <dsp:cNvSpPr/>
      </dsp:nvSpPr>
      <dsp:spPr>
        <a:xfrm>
          <a:off x="6033884" y="2076989"/>
          <a:ext cx="2232680" cy="1417751"/>
        </a:xfrm>
        <a:prstGeom prst="roundRect">
          <a:avLst>
            <a:gd name="adj" fmla="val 10000"/>
          </a:avLst>
        </a:prstGeom>
        <a:solidFill>
          <a:srgbClr val="B6DC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A7920-91E6-4765-89C9-41B5E0A4A590}">
      <dsp:nvSpPr>
        <dsp:cNvPr id="0" name=""/>
        <dsp:cNvSpPr/>
      </dsp:nvSpPr>
      <dsp:spPr>
        <a:xfrm>
          <a:off x="6281959" y="2312661"/>
          <a:ext cx="2232680" cy="1417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 CHƠI TRẮC NGHIỆM</a:t>
          </a:r>
        </a:p>
      </dsp:txBody>
      <dsp:txXfrm>
        <a:off x="6323484" y="2354186"/>
        <a:ext cx="2149630" cy="1334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2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5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69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9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1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49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5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81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47013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85319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747214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217692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78" r:id="rId4"/>
    <p:sldLayoutId id="2147483677" r:id="rId5"/>
    <p:sldLayoutId id="2147483675" r:id="rId6"/>
    <p:sldLayoutId id="2147483674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6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3" Type="http://schemas.openxmlformats.org/officeDocument/2006/relationships/slideLayout" Target="../slideLayouts/slideLayout3.xml"/><Relationship Id="rId7" Type="http://schemas.openxmlformats.org/officeDocument/2006/relationships/slide" Target="slide20.xml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11" Type="http://schemas.openxmlformats.org/officeDocument/2006/relationships/image" Target="../media/image26.gif"/><Relationship Id="rId5" Type="http://schemas.openxmlformats.org/officeDocument/2006/relationships/slide" Target="slide18.xml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7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gif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12" Type="http://schemas.openxmlformats.org/officeDocument/2006/relationships/slide" Target="slide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12" Type="http://schemas.openxmlformats.org/officeDocument/2006/relationships/slide" Target="slide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7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gif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9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7" y="13"/>
            <a:ext cx="9669616" cy="68579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20" y="0"/>
            <a:ext cx="706697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2333219" y="486452"/>
            <a:ext cx="8885339" cy="47418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10000"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3501113" y="840631"/>
            <a:ext cx="654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THỤY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3927628" y="4950509"/>
            <a:ext cx="6449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THÙY LINH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3287363" y="2033434"/>
            <a:ext cx="7793159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84</a:t>
            </a:r>
          </a:p>
          <a:p>
            <a:pPr algn="ctr" defTabSz="1219170"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VÀ XỬ LÍ DỮ LIỆU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4032989" y="5663662"/>
            <a:ext cx="5485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1599D3-A593-BDEB-BCB6-9DCC402ACB44}"/>
              </a:ext>
            </a:extLst>
          </p:cNvPr>
          <p:cNvSpPr/>
          <p:nvPr/>
        </p:nvSpPr>
        <p:spPr>
          <a:xfrm>
            <a:off x="148045" y="168809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 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E16F4-1E92-6297-1D19-703C0AD704D1}"/>
              </a:ext>
            </a:extLst>
          </p:cNvPr>
          <p:cNvSpPr txBox="1"/>
          <p:nvPr/>
        </p:nvSpPr>
        <p:spPr>
          <a:xfrm>
            <a:off x="2470291" y="574909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190574-90E9-0945-AAFC-C03806780D5C}"/>
              </a:ext>
            </a:extLst>
          </p:cNvPr>
          <p:cNvSpPr/>
          <p:nvPr/>
        </p:nvSpPr>
        <p:spPr>
          <a:xfrm>
            <a:off x="148045" y="1072259"/>
            <a:ext cx="6048039" cy="927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1995 – 2002,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4ACCD-F84F-97D7-B060-71A3BB188B16}"/>
              </a:ext>
            </a:extLst>
          </p:cNvPr>
          <p:cNvSpPr/>
          <p:nvPr/>
        </p:nvSpPr>
        <p:spPr>
          <a:xfrm>
            <a:off x="148045" y="2665983"/>
            <a:ext cx="6454745" cy="1347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1995 – 2002,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   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8658DB-867E-F2FF-D16E-A578476A8382}"/>
              </a:ext>
            </a:extLst>
          </p:cNvPr>
          <p:cNvSpPr/>
          <p:nvPr/>
        </p:nvSpPr>
        <p:spPr>
          <a:xfrm>
            <a:off x="148045" y="4756276"/>
            <a:ext cx="11942802" cy="927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Trong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1995 – 2002,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so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CD87BF5-A1CD-B410-839D-85A2FEE05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043549"/>
              </p:ext>
            </p:extLst>
          </p:nvPr>
        </p:nvGraphicFramePr>
        <p:xfrm>
          <a:off x="4247015" y="5778263"/>
          <a:ext cx="3153581" cy="893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49080" imgH="419040" progId="Equation.DSMT4">
                  <p:embed/>
                </p:oleObj>
              </mc:Choice>
              <mc:Fallback>
                <p:oleObj name="Equation" r:id="rId2" imgW="1549080" imgH="4190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47015" y="5778263"/>
                        <a:ext cx="3153581" cy="893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668260E-7767-62A7-045F-576D0E5084FC}"/>
              </a:ext>
            </a:extLst>
          </p:cNvPr>
          <p:cNvSpPr txBox="1"/>
          <p:nvPr/>
        </p:nvSpPr>
        <p:spPr>
          <a:xfrm>
            <a:off x="148045" y="2061309"/>
            <a:ext cx="7100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1584,4 + 2250,5 + 2647,4 = 6482,3 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FF54A-513D-FB05-5848-16E58A74403E}"/>
              </a:ext>
            </a:extLst>
          </p:cNvPr>
          <p:cNvSpPr txBox="1"/>
          <p:nvPr/>
        </p:nvSpPr>
        <p:spPr>
          <a:xfrm>
            <a:off x="300251" y="4110289"/>
            <a:ext cx="7100345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819,2 + 1169,1 + 1354,5 = 3342,8 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F0E94F-E265-C987-3203-520470250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790" y="331718"/>
            <a:ext cx="5488057" cy="44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3BC89D-D39D-3758-BCDF-13E525A40942}"/>
              </a:ext>
            </a:extLst>
          </p:cNvPr>
          <p:cNvSpPr/>
          <p:nvPr/>
        </p:nvSpPr>
        <p:spPr>
          <a:xfrm>
            <a:off x="148045" y="168809"/>
            <a:ext cx="199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AB6EE-FE72-AFFD-B37B-087B9E58E64A}"/>
              </a:ext>
            </a:extLst>
          </p:cNvPr>
          <p:cNvSpPr txBox="1"/>
          <p:nvPr/>
        </p:nvSpPr>
        <p:spPr>
          <a:xfrm>
            <a:off x="240809" y="753584"/>
            <a:ext cx="9618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dưới đây thống kê số điều hòa và quạt hơi nước một cửa hàng đã bán được trong tháng 6, tháng 7, tháng 8 năm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04D28-BBEA-48A9-696A-13CB0C64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013" y="2046806"/>
            <a:ext cx="6353603" cy="4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045" y="168809"/>
            <a:ext cx="199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3.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997" y="944373"/>
            <a:ext cx="5198163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8B799-8A38-1EC1-5561-B059B64F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162208" y="4961096"/>
            <a:ext cx="1590459" cy="15904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ACCF21-4B22-E53C-BC6C-3845DB32FD03}"/>
              </a:ext>
            </a:extLst>
          </p:cNvPr>
          <p:cNvSpPr/>
          <p:nvPr/>
        </p:nvSpPr>
        <p:spPr>
          <a:xfrm>
            <a:off x="486415" y="1643399"/>
            <a:ext cx="5198163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6, 7, 8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DB5D5-2AF2-9651-FCB7-2257B28CAD98}"/>
              </a:ext>
            </a:extLst>
          </p:cNvPr>
          <p:cNvSpPr/>
          <p:nvPr/>
        </p:nvSpPr>
        <p:spPr>
          <a:xfrm>
            <a:off x="428972" y="3001487"/>
            <a:ext cx="5453213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6, 7, 8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81FBE-94C6-49D7-D54A-DBC04D123564}"/>
              </a:ext>
            </a:extLst>
          </p:cNvPr>
          <p:cNvSpPr/>
          <p:nvPr/>
        </p:nvSpPr>
        <p:spPr>
          <a:xfrm>
            <a:off x="428972" y="4359575"/>
            <a:ext cx="5453213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4653D-2957-9F34-C121-E30EB7949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24" y="306445"/>
            <a:ext cx="5775960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A4AE8C-AA95-D582-3630-D7CE2CE8ACB1}"/>
              </a:ext>
            </a:extLst>
          </p:cNvPr>
          <p:cNvSpPr/>
          <p:nvPr/>
        </p:nvSpPr>
        <p:spPr>
          <a:xfrm>
            <a:off x="148045" y="168809"/>
            <a:ext cx="199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6DC54-CBC8-B670-2E56-AA8B87B4F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478886" y="5096770"/>
            <a:ext cx="1561857" cy="15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5B4BB8-FA62-4D46-C08D-50C15F3C5F73}"/>
              </a:ext>
            </a:extLst>
          </p:cNvPr>
          <p:cNvSpPr txBox="1"/>
          <p:nvPr/>
        </p:nvSpPr>
        <p:spPr>
          <a:xfrm>
            <a:off x="2530692" y="668358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7A04BC-0647-255A-9ABF-00A21BE19720}"/>
              </a:ext>
            </a:extLst>
          </p:cNvPr>
          <p:cNvSpPr/>
          <p:nvPr/>
        </p:nvSpPr>
        <p:spPr>
          <a:xfrm>
            <a:off x="242664" y="1253133"/>
            <a:ext cx="5083486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6, 7, 8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9DD47-36E4-3E0A-95F4-DB6A9D2823F6}"/>
              </a:ext>
            </a:extLst>
          </p:cNvPr>
          <p:cNvSpPr/>
          <p:nvPr/>
        </p:nvSpPr>
        <p:spPr>
          <a:xfrm>
            <a:off x="211845" y="3504878"/>
            <a:ext cx="5670339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6, 7, 8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E60AA-6B46-8A2B-E3EA-120BDE791370}"/>
              </a:ext>
            </a:extLst>
          </p:cNvPr>
          <p:cNvSpPr txBox="1"/>
          <p:nvPr/>
        </p:nvSpPr>
        <p:spPr>
          <a:xfrm>
            <a:off x="591379" y="2306306"/>
            <a:ext cx="473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 + 320 + 260 = 830 (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B4885-FF2D-C645-3CC0-8F71EB1ED889}"/>
              </a:ext>
            </a:extLst>
          </p:cNvPr>
          <p:cNvSpPr txBox="1"/>
          <p:nvPr/>
        </p:nvSpPr>
        <p:spPr>
          <a:xfrm>
            <a:off x="1078191" y="4496496"/>
            <a:ext cx="5181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280 + 285 + 240 = 725 (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67B580-5D73-FF16-839D-2481636D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41" y="980301"/>
            <a:ext cx="5775960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3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4">
            <a:extLst>
              <a:ext uri="{FF2B5EF4-FFF2-40B4-BE49-F238E27FC236}">
                <a16:creationId xmlns:a16="http://schemas.microsoft.com/office/drawing/2014/main" id="{FCB42687-52CA-F1B6-5580-7956F71180EB}"/>
              </a:ext>
            </a:extLst>
          </p:cNvPr>
          <p:cNvGrpSpPr/>
          <p:nvPr/>
        </p:nvGrpSpPr>
        <p:grpSpPr>
          <a:xfrm>
            <a:off x="392213" y="124536"/>
            <a:ext cx="3071423" cy="713278"/>
            <a:chOff x="3632200" y="425718"/>
            <a:chExt cx="4927600" cy="64633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BE8BE4-E905-271C-738E-661AF633C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50490662-8E26-649D-7349-93ADBA7FEF87}"/>
                </a:ext>
              </a:extLst>
            </p:cNvPr>
            <p:cNvSpPr txBox="1"/>
            <p:nvPr/>
          </p:nvSpPr>
          <p:spPr>
            <a:xfrm>
              <a:off x="6003634" y="425718"/>
              <a:ext cx="1847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16" name="MH_Other_5">
            <a:extLst>
              <a:ext uri="{FF2B5EF4-FFF2-40B4-BE49-F238E27FC236}">
                <a16:creationId xmlns:a16="http://schemas.microsoft.com/office/drawing/2014/main" id="{08705855-9F37-4B65-AC6B-FC1C7F87A3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7" name="MH_Other_6">
            <a:extLst>
              <a:ext uri="{FF2B5EF4-FFF2-40B4-BE49-F238E27FC236}">
                <a16:creationId xmlns:a16="http://schemas.microsoft.com/office/drawing/2014/main" id="{41753AD3-DF46-B116-AE60-A1392B46FB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ACA7A-C99B-FC83-6AE8-B27BBC5DF21B}"/>
              </a:ext>
            </a:extLst>
          </p:cNvPr>
          <p:cNvSpPr txBox="1"/>
          <p:nvPr/>
        </p:nvSpPr>
        <p:spPr>
          <a:xfrm>
            <a:off x="39726" y="139803"/>
            <a:ext cx="366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E1DBF5-3865-EC02-1FAD-4807E5862A78}"/>
              </a:ext>
            </a:extLst>
          </p:cNvPr>
          <p:cNvSpPr/>
          <p:nvPr/>
        </p:nvSpPr>
        <p:spPr>
          <a:xfrm>
            <a:off x="-358866" y="969851"/>
            <a:ext cx="611802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 – 2002: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DDBA50-7FAF-76EF-F061-8F931E1BF59D}"/>
              </a:ext>
            </a:extLst>
          </p:cNvPr>
          <p:cNvSpPr/>
          <p:nvPr/>
        </p:nvSpPr>
        <p:spPr>
          <a:xfrm>
            <a:off x="259650" y="2688638"/>
            <a:ext cx="5065143" cy="282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 – 2002,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 – 2002,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con?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95AF28-F3F3-7CB9-54D3-504F56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86331" y="5516016"/>
            <a:ext cx="1321234" cy="11351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E96B6B-772C-997E-659F-8FBD10A2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371" y="502055"/>
            <a:ext cx="6574536" cy="50139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77B828-1F07-F1B2-1C77-5ACD4CFBBA72}"/>
              </a:ext>
            </a:extLst>
          </p:cNvPr>
          <p:cNvSpPr txBox="1"/>
          <p:nvPr/>
        </p:nvSpPr>
        <p:spPr>
          <a:xfrm>
            <a:off x="-169039" y="2198407"/>
            <a:ext cx="5399425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biểu đồ, hãy cho biết: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2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4">
            <a:extLst>
              <a:ext uri="{FF2B5EF4-FFF2-40B4-BE49-F238E27FC236}">
                <a16:creationId xmlns:a16="http://schemas.microsoft.com/office/drawing/2014/main" id="{FCB42687-52CA-F1B6-5580-7956F71180EB}"/>
              </a:ext>
            </a:extLst>
          </p:cNvPr>
          <p:cNvGrpSpPr/>
          <p:nvPr/>
        </p:nvGrpSpPr>
        <p:grpSpPr>
          <a:xfrm>
            <a:off x="392213" y="124536"/>
            <a:ext cx="3071423" cy="713278"/>
            <a:chOff x="3632200" y="425718"/>
            <a:chExt cx="4927600" cy="64633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BE8BE4-E905-271C-738E-661AF633C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50490662-8E26-649D-7349-93ADBA7FEF87}"/>
                </a:ext>
              </a:extLst>
            </p:cNvPr>
            <p:cNvSpPr txBox="1"/>
            <p:nvPr/>
          </p:nvSpPr>
          <p:spPr>
            <a:xfrm>
              <a:off x="6003634" y="425718"/>
              <a:ext cx="1847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16" name="MH_Other_5">
            <a:extLst>
              <a:ext uri="{FF2B5EF4-FFF2-40B4-BE49-F238E27FC236}">
                <a16:creationId xmlns:a16="http://schemas.microsoft.com/office/drawing/2014/main" id="{08705855-9F37-4B65-AC6B-FC1C7F87A3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7" name="MH_Other_6">
            <a:extLst>
              <a:ext uri="{FF2B5EF4-FFF2-40B4-BE49-F238E27FC236}">
                <a16:creationId xmlns:a16="http://schemas.microsoft.com/office/drawing/2014/main" id="{41753AD3-DF46-B116-AE60-A1392B46FB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ACA7A-C99B-FC83-6AE8-B27BBC5DF21B}"/>
              </a:ext>
            </a:extLst>
          </p:cNvPr>
          <p:cNvSpPr txBox="1"/>
          <p:nvPr/>
        </p:nvSpPr>
        <p:spPr>
          <a:xfrm>
            <a:off x="39726" y="139803"/>
            <a:ext cx="366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E1DBF5-3865-EC02-1FAD-4807E5862A78}"/>
              </a:ext>
            </a:extLst>
          </p:cNvPr>
          <p:cNvSpPr/>
          <p:nvPr/>
        </p:nvSpPr>
        <p:spPr>
          <a:xfrm>
            <a:off x="-358866" y="969851"/>
            <a:ext cx="611802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 – 2002: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95AF28-F3F3-7CB9-54D3-504F56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86331" y="5516016"/>
            <a:ext cx="1321234" cy="11351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E96B6B-772C-997E-659F-8FBD10A2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154" y="124536"/>
            <a:ext cx="6574536" cy="50139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9F9CF7-DB2F-3DAE-903C-F41694184CDA}"/>
              </a:ext>
            </a:extLst>
          </p:cNvPr>
          <p:cNvSpPr txBox="1"/>
          <p:nvPr/>
        </p:nvSpPr>
        <p:spPr>
          <a:xfrm>
            <a:off x="1569918" y="2031687"/>
            <a:ext cx="247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27F4BC-F1E7-FBD3-224C-1DC98C860954}"/>
              </a:ext>
            </a:extLst>
          </p:cNvPr>
          <p:cNvSpPr/>
          <p:nvPr/>
        </p:nvSpPr>
        <p:spPr>
          <a:xfrm>
            <a:off x="51111" y="3249909"/>
            <a:ext cx="5293372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02F1CC-E179-7D43-261D-84D4AC8C7252}"/>
              </a:ext>
            </a:extLst>
          </p:cNvPr>
          <p:cNvSpPr/>
          <p:nvPr/>
        </p:nvSpPr>
        <p:spPr>
          <a:xfrm>
            <a:off x="1841981" y="5217049"/>
            <a:ext cx="5293372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73230-7BB5-0ADA-07EC-B4961F95DA4A}"/>
              </a:ext>
            </a:extLst>
          </p:cNvPr>
          <p:cNvSpPr txBox="1"/>
          <p:nvPr/>
        </p:nvSpPr>
        <p:spPr>
          <a:xfrm>
            <a:off x="385094" y="3915756"/>
            <a:ext cx="52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2360 – 1218,1 = 111,9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con).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E5C10-8053-0F38-8798-4D28422DA8C1}"/>
              </a:ext>
            </a:extLst>
          </p:cNvPr>
          <p:cNvSpPr txBox="1"/>
          <p:nvPr/>
        </p:nvSpPr>
        <p:spPr>
          <a:xfrm>
            <a:off x="3700978" y="5743125"/>
            <a:ext cx="5111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939,3 – 778,8 = 160,5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con). </a:t>
            </a:r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3FB1C3-477F-A1E8-DF98-3949BFBFB073}"/>
              </a:ext>
            </a:extLst>
          </p:cNvPr>
          <p:cNvSpPr/>
          <p:nvPr/>
        </p:nvSpPr>
        <p:spPr>
          <a:xfrm>
            <a:off x="-288903" y="2616462"/>
            <a:ext cx="4910511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 – 2002: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5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5EC8E-9927-33D7-32DD-DC823C22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58"/>
            <a:ext cx="12204632" cy="6864457"/>
          </a:xfrm>
          <a:prstGeom prst="rect">
            <a:avLst/>
          </a:prstGeom>
        </p:spPr>
      </p:pic>
      <p:pic>
        <p:nvPicPr>
          <p:cNvPr id="5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D1411B01-45C5-6532-8392-1A03262F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70" y="1816192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929EFAD7-73EF-90C2-F760-70CE00826B54}"/>
              </a:ext>
            </a:extLst>
          </p:cNvPr>
          <p:cNvSpPr/>
          <p:nvPr/>
        </p:nvSpPr>
        <p:spPr>
          <a:xfrm>
            <a:off x="1236080" y="1354527"/>
            <a:ext cx="9732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TRẮC NGHIỆM</a:t>
            </a:r>
            <a:endParaRPr lang="vi-VN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9">
            <a:extLst>
              <a:ext uri="{FF2B5EF4-FFF2-40B4-BE49-F238E27FC236}">
                <a16:creationId xmlns:a16="http://schemas.microsoft.com/office/drawing/2014/main" id="{57C6377F-DC21-FA21-64D9-D3F2F2C77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253495" y="3841593"/>
            <a:ext cx="3168503" cy="26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617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>
            <a:extLst>
              <a:ext uri="{FF2B5EF4-FFF2-40B4-BE49-F238E27FC236}">
                <a16:creationId xmlns:a16="http://schemas.microsoft.com/office/drawing/2014/main" id="{52EF4613-4B0F-3C13-7A28-272FA58593ED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BCD418-6ABB-FF64-8D23-B4A43F07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45C537-4254-D10D-25C7-A97912CB8A6B}"/>
                </a:ext>
              </a:extLst>
            </p:cNvPr>
            <p:cNvSpPr txBox="1"/>
            <p:nvPr/>
          </p:nvSpPr>
          <p:spPr>
            <a:xfrm rot="14949661">
              <a:off x="6674685" y="130489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 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0B61F-9262-67DD-67AC-119D8FE62D1B}"/>
                </a:ext>
              </a:extLst>
            </p:cNvPr>
            <p:cNvSpPr txBox="1"/>
            <p:nvPr/>
          </p:nvSpPr>
          <p:spPr>
            <a:xfrm rot="12232592">
              <a:off x="5562381" y="202322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GB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pháo</a:t>
              </a:r>
              <a:r>
                <a:rPr lang="en-GB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71B1E3-56AD-A396-33B9-ECEEB29D0CF4}"/>
                </a:ext>
              </a:extLst>
            </p:cNvPr>
            <p:cNvSpPr txBox="1"/>
            <p:nvPr/>
          </p:nvSpPr>
          <p:spPr>
            <a:xfrm rot="17590276">
              <a:off x="8020996" y="105267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GB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85F40E-129D-FD57-04D9-616CF9B9C2B4}"/>
                </a:ext>
              </a:extLst>
            </p:cNvPr>
            <p:cNvSpPr txBox="1"/>
            <p:nvPr/>
          </p:nvSpPr>
          <p:spPr>
            <a:xfrm rot="20155085">
              <a:off x="8917980" y="222508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Mất 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B00AA4-AED8-1F80-7D5C-B834684C0F49}"/>
                </a:ext>
              </a:extLst>
            </p:cNvPr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 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CC1105-DAEB-2403-B92E-5C2B367630CC}"/>
                </a:ext>
              </a:extLst>
            </p:cNvPr>
            <p:cNvSpPr txBox="1"/>
            <p:nvPr/>
          </p:nvSpPr>
          <p:spPr>
            <a:xfrm rot="6703311">
              <a:off x="6660976" y="427931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CA7283-9CEF-145A-10FE-5C6B50BB005D}"/>
                </a:ext>
              </a:extLst>
            </p:cNvPr>
            <p:cNvSpPr txBox="1"/>
            <p:nvPr/>
          </p:nvSpPr>
          <p:spPr>
            <a:xfrm rot="3829829">
              <a:off x="8019634" y="428655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 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F4C6B6-C124-0946-F035-E0B3CAC424E9}"/>
                </a:ext>
              </a:extLst>
            </p:cNvPr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81DA6D3-5EF1-89E0-C2E4-C52F4B821CF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quay dung">
            <a:extLst>
              <a:ext uri="{FF2B5EF4-FFF2-40B4-BE49-F238E27FC236}">
                <a16:creationId xmlns:a16="http://schemas.microsoft.com/office/drawing/2014/main" id="{7AAD7BDD-E41C-DA0A-A51A-D7A56EADCCC8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0D7C2261-0145-6544-F434-0E5B63C44B26}"/>
              </a:ext>
            </a:extLst>
          </p:cNvPr>
          <p:cNvSpPr/>
          <p:nvPr/>
        </p:nvSpPr>
        <p:spPr>
          <a:xfrm>
            <a:off x="986393" y="25241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517FEF57-2017-124E-0769-E9AD1E514F11}"/>
              </a:ext>
            </a:extLst>
          </p:cNvPr>
          <p:cNvSpPr/>
          <p:nvPr/>
        </p:nvSpPr>
        <p:spPr>
          <a:xfrm>
            <a:off x="2737344" y="25224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929761DD-B8CA-8F86-1F15-787296A2AD4A}"/>
              </a:ext>
            </a:extLst>
          </p:cNvPr>
          <p:cNvSpPr/>
          <p:nvPr/>
        </p:nvSpPr>
        <p:spPr>
          <a:xfrm>
            <a:off x="1004988" y="41659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5F202A13-6C7E-A814-A138-C28746DF34D1}"/>
              </a:ext>
            </a:extLst>
          </p:cNvPr>
          <p:cNvSpPr/>
          <p:nvPr/>
        </p:nvSpPr>
        <p:spPr>
          <a:xfrm>
            <a:off x="2726330" y="41659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74CAE2-D153-F549-4DA2-1BF17F65D6FE}"/>
              </a:ext>
            </a:extLst>
          </p:cNvPr>
          <p:cNvSpPr/>
          <p:nvPr/>
        </p:nvSpPr>
        <p:spPr>
          <a:xfrm>
            <a:off x="421946" y="23450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010554-80F6-1DA5-194D-83843A3059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14D678-15B9-472C-4CB9-3CD984C2A8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CDB67-70BF-006B-2013-DD464C137C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7FEFD4-9D4E-6E70-B50D-CDA09D425A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4F37CE-28D2-E3B8-107C-ECEED3508B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26" name="vongquay">
            <a:hlinkClick r:id="" action="ppaction://media"/>
            <a:extLst>
              <a:ext uri="{FF2B5EF4-FFF2-40B4-BE49-F238E27FC236}">
                <a16:creationId xmlns:a16="http://schemas.microsoft.com/office/drawing/2014/main" id="{7C5F6DB5-A0A8-3D09-EE51-D43B225BB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04DC468-6694-242F-154C-383FA9E6A0F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9AE763F-BA7F-BF9F-0A2D-A6432976FD0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8DFF5BD-0B70-484A-2CA7-EF577420F47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8EA311D9-09B6-E2A8-E5BE-ACBB8DA0CC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397A5AF-42E3-E78C-AD2F-E635832B989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D5A989F2-9209-942C-BF9E-E82DAEBB581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EFCF4B9-13E9-E8DB-A297-4F91C51AA00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3B46088-524D-EBBF-81A5-0FACFBEA8B8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2574C325-9BA3-78A2-2F42-BED50BF203F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010F1C30-4673-0F45-8F96-2AB734143F8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BE11406-98C1-54AA-D0B4-D3B273730FC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B778BF4-ED3F-A8E2-ADB8-DF3A26DAF0C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265D4DA2-CDA5-929E-4DBB-3033B4FF322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D7B24B2-9881-A6E1-9B62-CB7A3B6041C5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D6D3BEA3-66F8-586D-392F-9650FE73546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13C07DA-5E60-86D0-C703-F762C03F516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C685DCD8-6EC7-F9F2-13C5-7AF928D88B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5CE7B95-3DD6-393A-CA54-351EB8F48B0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553CBE5F-59CA-2011-72A5-2918D4735E4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7794E291-734C-A67F-3FA9-453A8A66042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Heart 46">
            <a:hlinkClick r:id="" action="ppaction://noaction"/>
            <a:extLst>
              <a:ext uri="{FF2B5EF4-FFF2-40B4-BE49-F238E27FC236}">
                <a16:creationId xmlns:a16="http://schemas.microsoft.com/office/drawing/2014/main" id="{690AD928-3D4F-341D-6BC1-01D323E5FD97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Hình chữ nhật: Góc Tròn 1">
            <a:hlinkClick r:id="rId13" action="ppaction://hlinksldjump"/>
            <a:extLst>
              <a:ext uri="{FF2B5EF4-FFF2-40B4-BE49-F238E27FC236}">
                <a16:creationId xmlns:a16="http://schemas.microsoft.com/office/drawing/2014/main" id="{7EC7F06F-FF3C-ED25-750A-C5860348D908}"/>
              </a:ext>
            </a:extLst>
          </p:cNvPr>
          <p:cNvSpPr/>
          <p:nvPr/>
        </p:nvSpPr>
        <p:spPr>
          <a:xfrm>
            <a:off x="6183115" y="5887990"/>
            <a:ext cx="1847701" cy="839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Nút Hành động: Đến Phần cuối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42D2742-1123-651A-32D8-152F3E82603A}"/>
              </a:ext>
            </a:extLst>
          </p:cNvPr>
          <p:cNvSpPr/>
          <p:nvPr/>
        </p:nvSpPr>
        <p:spPr>
          <a:xfrm>
            <a:off x="817013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2652048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0F864E-8A36-F88F-EDDE-FF100086C07D}"/>
              </a:ext>
            </a:extLst>
          </p:cNvPr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BE8B0-3D5C-3AB6-0471-FFC08F1185AE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0429EE-7D35-6AFC-DDF1-ADDABDE9937A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118">
            <a:extLst>
              <a:ext uri="{FF2B5EF4-FFF2-40B4-BE49-F238E27FC236}">
                <a16:creationId xmlns:a16="http://schemas.microsoft.com/office/drawing/2014/main" id="{B0F04A0B-17ED-21D8-7A5C-073C6314F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8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 Box 121">
            <a:extLst>
              <a:ext uri="{FF2B5EF4-FFF2-40B4-BE49-F238E27FC236}">
                <a16:creationId xmlns:a16="http://schemas.microsoft.com/office/drawing/2014/main" id="{D8F83B5F-4F78-2C46-F7FF-5AD9C5706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6" descr="Picture1">
            <a:extLst>
              <a:ext uri="{FF2B5EF4-FFF2-40B4-BE49-F238E27FC236}">
                <a16:creationId xmlns:a16="http://schemas.microsoft.com/office/drawing/2014/main" id="{004AC414-CC07-E095-67C3-82A890FA4B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9" y="90048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8F684F-416E-5DBD-73F8-C2CAFB0BAF30}"/>
              </a:ext>
            </a:extLst>
          </p:cNvPr>
          <p:cNvSpPr/>
          <p:nvPr/>
        </p:nvSpPr>
        <p:spPr>
          <a:xfrm>
            <a:off x="8349789" y="323725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57,1%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DF6FE3-DDD9-D7E0-7F3B-9FD5F698C314}"/>
              </a:ext>
            </a:extLst>
          </p:cNvPr>
          <p:cNvSpPr/>
          <p:nvPr/>
        </p:nvSpPr>
        <p:spPr>
          <a:xfrm>
            <a:off x="3403387" y="4623853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28,6%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DEA9A1-1C78-F67F-29B0-764720EE94FC}"/>
              </a:ext>
            </a:extLst>
          </p:cNvPr>
          <p:cNvSpPr/>
          <p:nvPr/>
        </p:nvSpPr>
        <p:spPr>
          <a:xfrm>
            <a:off x="2747477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987676-C88F-F9D5-3E0D-58BE832BF8DC}"/>
              </a:ext>
            </a:extLst>
          </p:cNvPr>
          <p:cNvSpPr/>
          <p:nvPr/>
        </p:nvSpPr>
        <p:spPr>
          <a:xfrm>
            <a:off x="2799809" y="474237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85B278-5AAB-9824-BB95-254F0B340A8D}"/>
              </a:ext>
            </a:extLst>
          </p:cNvPr>
          <p:cNvSpPr/>
          <p:nvPr/>
        </p:nvSpPr>
        <p:spPr>
          <a:xfrm>
            <a:off x="7704649" y="47788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A4760-324B-88A8-4696-3D6017C6DE30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CE3A8-4722-5608-4E6C-0207DFE203E3}"/>
              </a:ext>
            </a:extLst>
          </p:cNvPr>
          <p:cNvSpPr txBox="1"/>
          <p:nvPr/>
        </p:nvSpPr>
        <p:spPr>
          <a:xfrm>
            <a:off x="3140985" y="199902"/>
            <a:ext cx="887706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1: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giải một bài toán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5     10     4     8     8     7     8    10     8     9     6     9     5     7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học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F8347D06-2F87-9F0A-7094-EDF2896AE651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F8398-A1F6-D1CF-D317-B530EEA25DE8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347E498D-9A78-54E9-52D2-CE99339C58EB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FAFA30B-FE88-87F1-512E-D1E765A8E746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8B39AAFF-FCF8-BDB2-DE77-70D468F0FFC5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4FCEAE4-0870-6C6B-F65C-04B6100885C9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5ED2FAB-FF99-C063-8E6E-ADE08BD17FCA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97838B-A98F-8CAA-B1A2-1EEEFBF28D97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8983EF-C613-F5B7-D2CD-0261992ED4E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8CDBE-C7DC-9550-F197-57C6C4D8BD32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3217B7-39EB-9B13-8F88-4B60F511C30F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E0981-6092-2366-8CE3-C7CEFA4C7475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A6E892-1314-8874-3936-771F4A117DE2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A7447F-E2A0-B8B2-6FAA-BC2D5C83DD61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8D8198-BA48-0FAE-DB40-10BF3B8310C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2C5D1-94E8-5CDD-A297-436A0B80B383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85F2E7-C7AC-E4B3-8D63-38E2AD1B4B6A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A24190-1676-4587-7E28-73543F2FD73C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226BFF-1F13-7A63-578E-B1FAE856744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40%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8F6CBBC-A128-3B94-0FD5-39207612B685}"/>
              </a:ext>
            </a:extLst>
          </p:cNvPr>
          <p:cNvSpPr/>
          <p:nvPr/>
        </p:nvSpPr>
        <p:spPr>
          <a:xfrm>
            <a:off x="8349789" y="4658849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1">
            <a:extLst>
              <a:ext uri="{FF2B5EF4-FFF2-40B4-BE49-F238E27FC236}">
                <a16:creationId xmlns:a16="http://schemas.microsoft.com/office/drawing/2014/main" id="{68721128-A621-91D4-84FD-CD869AD14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693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8" name="Text Box 121">
            <a:extLst>
              <a:ext uri="{FF2B5EF4-FFF2-40B4-BE49-F238E27FC236}">
                <a16:creationId xmlns:a16="http://schemas.microsoft.com/office/drawing/2014/main" id="{39763174-CDAA-5230-3676-BE72DBA9C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06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CF565FB1-2C52-7C5C-CBE1-89AF3F109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35A62025-B67B-E0E4-B811-0300E35B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B0D5CF90-3913-CF83-1C7E-99A7AEF37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84" y="3775060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5AF7E957-B56C-108C-D9BA-F587D6FA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út Hành động: Đến Phần cuối 4">
            <a:hlinkClick r:id="rId13" action="ppaction://hlinksldjump"/>
            <a:extLst>
              <a:ext uri="{FF2B5EF4-FFF2-40B4-BE49-F238E27FC236}">
                <a16:creationId xmlns:a16="http://schemas.microsoft.com/office/drawing/2014/main" id="{052832E3-3C03-F564-2833-426ACC76D045}"/>
              </a:ext>
            </a:extLst>
          </p:cNvPr>
          <p:cNvSpPr/>
          <p:nvPr/>
        </p:nvSpPr>
        <p:spPr>
          <a:xfrm>
            <a:off x="729819" y="6175406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120141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6000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4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6" grpId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7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8A87E-8BEC-360B-D8A5-ABEF0B58D4E5}"/>
              </a:ext>
            </a:extLst>
          </p:cNvPr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027B77-2F0A-DFAB-A3B2-440B974995A6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D6C59-E933-75BE-BD8C-6C2F79B8A854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118">
            <a:extLst>
              <a:ext uri="{FF2B5EF4-FFF2-40B4-BE49-F238E27FC236}">
                <a16:creationId xmlns:a16="http://schemas.microsoft.com/office/drawing/2014/main" id="{87E4C049-A597-DF3A-A595-2DF8EB977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6006296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6" name="Text Box 121">
            <a:extLst>
              <a:ext uri="{FF2B5EF4-FFF2-40B4-BE49-F238E27FC236}">
                <a16:creationId xmlns:a16="http://schemas.microsoft.com/office/drawing/2014/main" id="{CC90BC00-419B-73D1-4A31-F34D2CD4F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993124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9AB072-645A-64B3-5505-A2F9DADC3F88}"/>
              </a:ext>
            </a:extLst>
          </p:cNvPr>
          <p:cNvSpPr/>
          <p:nvPr/>
        </p:nvSpPr>
        <p:spPr>
          <a:xfrm>
            <a:off x="3408061" y="5281834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7A006F-13AD-7BF5-10B8-818AAEFDBD26}"/>
              </a:ext>
            </a:extLst>
          </p:cNvPr>
          <p:cNvSpPr/>
          <p:nvPr/>
        </p:nvSpPr>
        <p:spPr>
          <a:xfrm>
            <a:off x="8470952" y="4384795"/>
            <a:ext cx="345740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481DFC-C996-403A-0DF2-7F6E4C3ABDDD}"/>
              </a:ext>
            </a:extLst>
          </p:cNvPr>
          <p:cNvSpPr/>
          <p:nvPr/>
        </p:nvSpPr>
        <p:spPr>
          <a:xfrm>
            <a:off x="2815717" y="4420998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9E0D2F-CC42-9143-59D3-F0BFBC2F8CCB}"/>
              </a:ext>
            </a:extLst>
          </p:cNvPr>
          <p:cNvSpPr/>
          <p:nvPr/>
        </p:nvSpPr>
        <p:spPr>
          <a:xfrm>
            <a:off x="7892359" y="447230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F3768B-15B2-979C-47E4-4E9F7A88AEE9}"/>
              </a:ext>
            </a:extLst>
          </p:cNvPr>
          <p:cNvSpPr/>
          <p:nvPr/>
        </p:nvSpPr>
        <p:spPr>
          <a:xfrm>
            <a:off x="7887722" y="538959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D5578A-CA02-DD53-947B-92CC8463E77F}"/>
              </a:ext>
            </a:extLst>
          </p:cNvPr>
          <p:cNvSpPr/>
          <p:nvPr/>
        </p:nvSpPr>
        <p:spPr>
          <a:xfrm>
            <a:off x="2811441" y="5368913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F778B7-4E5B-BB23-A18E-72F33609306A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D3844CA6-DD1D-E036-DF29-367670CECAE1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A8B5CE-5699-7B09-CED5-D865F27E8BBD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04FCD0BC-7AD0-DE82-66BB-D8D4AE1266E0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1FD303-D8FF-ED13-BF81-82367D7A8F77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50F103FB-D6A0-C9AF-194A-E198AA7B959B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19C4554E-C64C-6D03-7319-79DCCD96BBE9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26E746-DB55-DA2E-7972-ABFBC0339482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5BA70-2CD5-1E25-29BA-39F7A5696E28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DAE490-BDA9-8D81-5241-93B8B944A035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0C8671-1376-D2A3-8378-AEBA0BA2EBAE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C2B8F-09D8-7C24-49F2-AF0D52DC89C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6941-48BB-4345-2CA7-3A3ECC2DEAF4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BCE17E-3A33-B74B-1960-ADFB7B25CE4A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AEFD9A-91B3-AB62-922E-C9A47D12B2A7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81F71A-88CC-30AF-9095-E3D41737A314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3E93DF-A721-A5A2-25BF-22A3BC118F94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4B367A-4FC5-2001-1732-9E13083E993E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66CF09-B287-1156-8318-2493A46C45C0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64880E-D79D-CCE9-8CF2-16CF8D7DA43F}"/>
              </a:ext>
            </a:extLst>
          </p:cNvPr>
          <p:cNvSpPr/>
          <p:nvPr/>
        </p:nvSpPr>
        <p:spPr>
          <a:xfrm>
            <a:off x="3403387" y="434443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870F82-5DB1-62FE-08EE-5F33CF998E38}"/>
              </a:ext>
            </a:extLst>
          </p:cNvPr>
          <p:cNvSpPr/>
          <p:nvPr/>
        </p:nvSpPr>
        <p:spPr>
          <a:xfrm>
            <a:off x="8470953" y="5268100"/>
            <a:ext cx="345740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7" name="Text Box 121">
            <a:extLst>
              <a:ext uri="{FF2B5EF4-FFF2-40B4-BE49-F238E27FC236}">
                <a16:creationId xmlns:a16="http://schemas.microsoft.com/office/drawing/2014/main" id="{E1A62A49-357F-8008-DC75-2E1C1577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968276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8" name="Text Box 121">
            <a:extLst>
              <a:ext uri="{FF2B5EF4-FFF2-40B4-BE49-F238E27FC236}">
                <a16:creationId xmlns:a16="http://schemas.microsoft.com/office/drawing/2014/main" id="{C1BB050D-6E26-5248-51DD-24B370EB3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604726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9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BC6BE15F-E0D4-3D44-76F0-449C464F2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6D0E33A7-3870-D008-695C-30045E28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016D122C-2843-60CB-B244-3DADB9CF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84EF7C-5E8B-2E9F-1AF5-7598926E3AA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1982" y="85335"/>
            <a:ext cx="6345028" cy="36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út Hành động: Đến Phần cuối 4">
            <a:hlinkClick r:id="rId12" action="ppaction://hlinksldjump"/>
            <a:extLst>
              <a:ext uri="{FF2B5EF4-FFF2-40B4-BE49-F238E27FC236}">
                <a16:creationId xmlns:a16="http://schemas.microsoft.com/office/drawing/2014/main" id="{45CF1DA0-378A-2276-CB38-36051E1E4C91}"/>
              </a:ext>
            </a:extLst>
          </p:cNvPr>
          <p:cNvSpPr/>
          <p:nvPr/>
        </p:nvSpPr>
        <p:spPr>
          <a:xfrm>
            <a:off x="772283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6609B1-45C4-0324-8B2E-AB6D982C10D4}"/>
              </a:ext>
            </a:extLst>
          </p:cNvPr>
          <p:cNvSpPr txBox="1"/>
          <p:nvPr/>
        </p:nvSpPr>
        <p:spPr>
          <a:xfrm>
            <a:off x="8469843" y="156990"/>
            <a:ext cx="345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sau 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6" descr="Picture1">
            <a:extLst>
              <a:ext uri="{FF2B5EF4-FFF2-40B4-BE49-F238E27FC236}">
                <a16:creationId xmlns:a16="http://schemas.microsoft.com/office/drawing/2014/main" id="{A10A5AF9-D8C8-BC7D-A18A-DF2271D95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49" y="39336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8332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6000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4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6" grpId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7" grpId="0" animBg="1"/>
      <p:bldP spid="17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650DA6-EDE6-E5A9-AA36-E63BDD24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862" y="94319"/>
            <a:ext cx="5553075" cy="425767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0" y="14339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471198" y="425718"/>
              <a:ext cx="32496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6346" y="922794"/>
            <a:ext cx="5889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đồ bên,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năm 2016 đến năm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271" y="3801033"/>
            <a:ext cx="7009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1785 – 1078 = 707 (dân).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63" y="3274539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2016-2018: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71469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8271" y="4389731"/>
            <a:ext cx="680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2410 – 1565 = 845 (dân).         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11" y="6188023"/>
            <a:ext cx="6081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số của </a:t>
            </a:r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26657" y="2862060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F7DE1-E0E8-7F20-99D9-94F62779073A}"/>
              </a:ext>
            </a:extLst>
          </p:cNvPr>
          <p:cNvSpPr txBox="1"/>
          <p:nvPr/>
        </p:nvSpPr>
        <p:spPr>
          <a:xfrm>
            <a:off x="249248" y="5000978"/>
            <a:ext cx="4345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tăng dân số của xã A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47FEB-9648-41BD-8159-C561510C4429}"/>
              </a:ext>
            </a:extLst>
          </p:cNvPr>
          <p:cNvSpPr txBox="1"/>
          <p:nvPr/>
        </p:nvSpPr>
        <p:spPr>
          <a:xfrm>
            <a:off x="253868" y="5576776"/>
            <a:ext cx="4345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tăng dân số của xã B là: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5E2A3C7-965F-3607-2AC2-1142B5B90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302301"/>
              </p:ext>
            </p:extLst>
          </p:nvPr>
        </p:nvGraphicFramePr>
        <p:xfrm>
          <a:off x="4467225" y="5037636"/>
          <a:ext cx="268763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04840" imgH="177480" progId="Equation.DSMT4">
                  <p:embed/>
                </p:oleObj>
              </mc:Choice>
              <mc:Fallback>
                <p:oleObj name="Equation" r:id="rId7" imgW="11048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67225" y="5037636"/>
                        <a:ext cx="2687638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A2507F1-F02B-642D-8C68-7E964FBE0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691643"/>
              </p:ext>
            </p:extLst>
          </p:nvPr>
        </p:nvGraphicFramePr>
        <p:xfrm>
          <a:off x="4513263" y="5630137"/>
          <a:ext cx="2657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91880" imgH="177480" progId="Equation.DSMT4">
                  <p:embed/>
                </p:oleObj>
              </mc:Choice>
              <mc:Fallback>
                <p:oleObj name="Equation" r:id="rId9" imgW="1091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3263" y="5630137"/>
                        <a:ext cx="26574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9" grpId="0"/>
      <p:bldP spid="21" grpId="0"/>
      <p:bldP spid="22" grpId="0"/>
      <p:bldP spid="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0B60D-D676-F467-3618-EFF3FC520B47}"/>
              </a:ext>
            </a:extLst>
          </p:cNvPr>
          <p:cNvSpPr/>
          <p:nvPr/>
        </p:nvSpPr>
        <p:spPr>
          <a:xfrm>
            <a:off x="-45999" y="0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5B627-EAB8-1A83-B433-2064F3562E1C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A6F099-9AE2-0E77-E849-7D86961DA263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118">
            <a:extLst>
              <a:ext uri="{FF2B5EF4-FFF2-40B4-BE49-F238E27FC236}">
                <a16:creationId xmlns:a16="http://schemas.microsoft.com/office/drawing/2014/main" id="{B747BEC9-4323-4382-0983-1D8BEC22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888" y="594506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1">
            <a:extLst>
              <a:ext uri="{FF2B5EF4-FFF2-40B4-BE49-F238E27FC236}">
                <a16:creationId xmlns:a16="http://schemas.microsoft.com/office/drawing/2014/main" id="{56EF7E5A-1934-FE82-60F3-DCF785AA1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833" y="5928394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0821D-AB46-B164-A101-274F87321F24}"/>
              </a:ext>
            </a:extLst>
          </p:cNvPr>
          <p:cNvSpPr/>
          <p:nvPr/>
        </p:nvSpPr>
        <p:spPr>
          <a:xfrm>
            <a:off x="8349789" y="4252396"/>
            <a:ext cx="3147627" cy="70788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F517F-8A1D-16AC-2E64-98876D80ACA0}"/>
              </a:ext>
            </a:extLst>
          </p:cNvPr>
          <p:cNvSpPr/>
          <p:nvPr/>
        </p:nvSpPr>
        <p:spPr>
          <a:xfrm>
            <a:off x="8349789" y="5168981"/>
            <a:ext cx="3147627" cy="64427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6B8EF3-F996-7092-B0E3-6D341A45BC77}"/>
              </a:ext>
            </a:extLst>
          </p:cNvPr>
          <p:cNvSpPr/>
          <p:nvPr/>
        </p:nvSpPr>
        <p:spPr>
          <a:xfrm>
            <a:off x="2801749" y="4366164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DA6E4A-9137-6D60-3507-69087116F7EA}"/>
              </a:ext>
            </a:extLst>
          </p:cNvPr>
          <p:cNvSpPr/>
          <p:nvPr/>
        </p:nvSpPr>
        <p:spPr>
          <a:xfrm>
            <a:off x="7746211" y="526076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51AF16-2028-A2C1-19CD-E6B375588706}"/>
              </a:ext>
            </a:extLst>
          </p:cNvPr>
          <p:cNvSpPr/>
          <p:nvPr/>
        </p:nvSpPr>
        <p:spPr>
          <a:xfrm>
            <a:off x="2773154" y="5278322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CD44DB-8E0F-DC4B-2D63-30C668B6AF31}"/>
              </a:ext>
            </a:extLst>
          </p:cNvPr>
          <p:cNvSpPr/>
          <p:nvPr/>
        </p:nvSpPr>
        <p:spPr>
          <a:xfrm>
            <a:off x="7746211" y="4382684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9F5BF-AA7A-5686-551A-E377EBAEABF1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F0042-94EF-C782-C48F-C2F7CDE317B0}"/>
              </a:ext>
            </a:extLst>
          </p:cNvPr>
          <p:cNvSpPr txBox="1"/>
          <p:nvPr/>
        </p:nvSpPr>
        <p:spPr>
          <a:xfrm>
            <a:off x="2580788" y="205047"/>
            <a:ext cx="26059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3: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sau.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ta tăng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A22EBFE7-5858-0872-58F2-2EBB040810DB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0EFACD-E20B-66C5-8600-F64867DAF800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2D56E679-D7B7-95ED-D2FB-45E76B578F2A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6E7606E-AD25-E9CB-AEF9-453ED884673F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A1190D5-DD65-EFC0-B66D-8AF4D6AA1296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067DA28-AB55-1851-649E-852FC1B08786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2DC26FF-565E-8F4E-C009-442A4097FA39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023B6A-C7C1-614D-AD57-8ED5365BA6B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7EC18E-7D06-1668-89A5-58FC2E55F989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64B68-A9EF-5060-85AA-2ADF99CC1D6D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6BD726-4671-BCF4-A96D-5DE820C9CAA7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FD02B4-C877-917B-A316-8C5120A803A7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0CC67-8F98-0D90-901A-B9A3B6AD9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FF6457-84E7-BB00-10C6-A96132FD4AAE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8E72EB-7479-DDDE-00C0-6CB454AF2F57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1EC512-2991-CA31-924F-1A42ABD91414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C7A415-481C-624A-60EC-3ADEDF2ED39F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475BF2-FDB8-C70D-B3E5-BB34363D2C35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AA4CFE2-FFA0-D543-42BF-80512FA19EE9}"/>
              </a:ext>
            </a:extLst>
          </p:cNvPr>
          <p:cNvSpPr/>
          <p:nvPr/>
        </p:nvSpPr>
        <p:spPr>
          <a:xfrm>
            <a:off x="3403387" y="4233303"/>
            <a:ext cx="3147627" cy="70788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925AF-63C7-6E50-0B72-D5824900FDB7}"/>
              </a:ext>
            </a:extLst>
          </p:cNvPr>
          <p:cNvSpPr/>
          <p:nvPr/>
        </p:nvSpPr>
        <p:spPr>
          <a:xfrm>
            <a:off x="3393234" y="5168981"/>
            <a:ext cx="3147627" cy="64427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1">
            <a:extLst>
              <a:ext uri="{FF2B5EF4-FFF2-40B4-BE49-F238E27FC236}">
                <a16:creationId xmlns:a16="http://schemas.microsoft.com/office/drawing/2014/main" id="{9D6DE652-344F-31F4-EE8C-F6A741DF4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018" y="5942747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21">
            <a:extLst>
              <a:ext uri="{FF2B5EF4-FFF2-40B4-BE49-F238E27FC236}">
                <a16:creationId xmlns:a16="http://schemas.microsoft.com/office/drawing/2014/main" id="{A8AB0D66-9D78-578F-BAA6-0B64D049E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332" y="5914040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E667790B-5BE0-CC3A-9153-3C7AD059E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21E0E09A-4B2D-6FBC-124F-31230F27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06A006DA-B239-B5CB-6B18-059DDAE3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3D251ED-6611-10B2-9AFE-C74DDFFA8E8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0852" y="195213"/>
            <a:ext cx="6608639" cy="38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út Hành động: Đến Phần cuối 4">
            <a:hlinkClick r:id="rId12" action="ppaction://hlinksldjump"/>
            <a:extLst>
              <a:ext uri="{FF2B5EF4-FFF2-40B4-BE49-F238E27FC236}">
                <a16:creationId xmlns:a16="http://schemas.microsoft.com/office/drawing/2014/main" id="{12155477-8AFE-BA5C-8FC2-E1356167E4A4}"/>
              </a:ext>
            </a:extLst>
          </p:cNvPr>
          <p:cNvSpPr/>
          <p:nvPr/>
        </p:nvSpPr>
        <p:spPr>
          <a:xfrm>
            <a:off x="722589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1763891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6000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4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6" grpId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7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A69E7-0EBE-7E43-A837-18BE2364A386}"/>
              </a:ext>
            </a:extLst>
          </p:cNvPr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977749-DB9A-401D-33BE-7DBEB606E293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6C731-F46F-A8D9-6ADA-C82F6D038526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118">
            <a:extLst>
              <a:ext uri="{FF2B5EF4-FFF2-40B4-BE49-F238E27FC236}">
                <a16:creationId xmlns:a16="http://schemas.microsoft.com/office/drawing/2014/main" id="{AF5420C6-6C94-C068-EE2C-AA44140D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6006298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6" name="Text Box 121">
            <a:extLst>
              <a:ext uri="{FF2B5EF4-FFF2-40B4-BE49-F238E27FC236}">
                <a16:creationId xmlns:a16="http://schemas.microsoft.com/office/drawing/2014/main" id="{EC1CC877-7848-DAF9-EB41-03D57CF3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6037848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56" descr="Picture1">
            <a:extLst>
              <a:ext uri="{FF2B5EF4-FFF2-40B4-BE49-F238E27FC236}">
                <a16:creationId xmlns:a16="http://schemas.microsoft.com/office/drawing/2014/main" id="{FEE4FC78-AFA6-06EB-D473-35F6100FE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31" y="279781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F8321F-F55C-3E01-1238-4D5B10E22B09}"/>
              </a:ext>
            </a:extLst>
          </p:cNvPr>
          <p:cNvSpPr/>
          <p:nvPr/>
        </p:nvSpPr>
        <p:spPr>
          <a:xfrm>
            <a:off x="3408060" y="5187005"/>
            <a:ext cx="3193198" cy="64811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 tấn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F26FA8-D49F-33D5-9F4B-C7ED4DF948C9}"/>
              </a:ext>
            </a:extLst>
          </p:cNvPr>
          <p:cNvSpPr/>
          <p:nvPr/>
        </p:nvSpPr>
        <p:spPr>
          <a:xfrm>
            <a:off x="8349788" y="5187006"/>
            <a:ext cx="3193198" cy="64811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 tấn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0C5BDA-E48B-255C-5879-6CC08AF3D07B}"/>
              </a:ext>
            </a:extLst>
          </p:cNvPr>
          <p:cNvSpPr/>
          <p:nvPr/>
        </p:nvSpPr>
        <p:spPr>
          <a:xfrm>
            <a:off x="7672355" y="4225615"/>
            <a:ext cx="498916" cy="4640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D5A845-A0C4-F4E3-29B1-13B42E04603D}"/>
              </a:ext>
            </a:extLst>
          </p:cNvPr>
          <p:cNvSpPr/>
          <p:nvPr/>
        </p:nvSpPr>
        <p:spPr>
          <a:xfrm>
            <a:off x="7746211" y="5281566"/>
            <a:ext cx="498916" cy="46408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C77712-5BA9-F2D5-CFC9-9B2E36E231CF}"/>
              </a:ext>
            </a:extLst>
          </p:cNvPr>
          <p:cNvSpPr/>
          <p:nvPr/>
        </p:nvSpPr>
        <p:spPr>
          <a:xfrm>
            <a:off x="2776323" y="4202114"/>
            <a:ext cx="498916" cy="44275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D8F6CB-50C1-1930-9E30-186A513EB2EF}"/>
              </a:ext>
            </a:extLst>
          </p:cNvPr>
          <p:cNvSpPr/>
          <p:nvPr/>
        </p:nvSpPr>
        <p:spPr>
          <a:xfrm>
            <a:off x="2743201" y="5244049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CE052-4034-AF4B-6D43-38DD35F5EFC4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A4E62-987C-EF5A-3E75-BD85AA8A3955}"/>
              </a:ext>
            </a:extLst>
          </p:cNvPr>
          <p:cNvSpPr txBox="1"/>
          <p:nvPr/>
        </p:nvSpPr>
        <p:spPr>
          <a:xfrm>
            <a:off x="2981101" y="370601"/>
            <a:ext cx="26859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biểu đồ sau. Tính tổng số thóc của bốn thôn thu hoạch trong năm 2015?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7727B238-7620-1F12-5877-9127B76B4C68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F93653-7BCA-70E4-1B46-68CC1FB3D112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0BF6F815-CFDB-C746-CE3F-F0F593F5814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F0B649-4CBE-CCB0-E035-E0EF29A76A56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E605E02-6C3B-B6AB-475E-C886FD56D15D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9A76A1D-90CC-D670-A14E-FE73B47262C9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92361AA-E218-532C-2FAE-2B64065D2B72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C5F48-51FE-0740-F75B-CE1B85EB1AD9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48611-A547-7BCB-D281-017E1EA72C2C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7F282E-0D5D-E82C-4D30-2C2431C64480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475459-3245-09CC-3675-83091534CB01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1D7EA3-5E94-5717-5EE4-837D301C7214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230386-F2CA-DD61-8D76-BD320ACC2561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292B89-D774-CFF6-F4C7-040BD1312CF5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23C390-CED1-61D9-6AA4-C43460F407B2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1C17A-95E1-A05F-62EB-53C8A43DEEB1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583C0B-FEE4-3D4F-B7B9-5740F7BA44A9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DCE5D-0F0A-898A-44AA-B45FA1E2DF21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4F6331-F73D-52F6-BA73-ED8647F1A4AB}"/>
              </a:ext>
            </a:extLst>
          </p:cNvPr>
          <p:cNvSpPr/>
          <p:nvPr/>
        </p:nvSpPr>
        <p:spPr>
          <a:xfrm>
            <a:off x="8349789" y="4085715"/>
            <a:ext cx="3147627" cy="64811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tấn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84645CE-A7F1-2A54-4311-34FF76A0DE65}"/>
              </a:ext>
            </a:extLst>
          </p:cNvPr>
          <p:cNvSpPr/>
          <p:nvPr/>
        </p:nvSpPr>
        <p:spPr>
          <a:xfrm>
            <a:off x="3408060" y="4085716"/>
            <a:ext cx="3147627" cy="64811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tấn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1">
            <a:extLst>
              <a:ext uri="{FF2B5EF4-FFF2-40B4-BE49-F238E27FC236}">
                <a16:creationId xmlns:a16="http://schemas.microsoft.com/office/drawing/2014/main" id="{EE67AB73-8103-BACB-A330-C764FBB25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6072634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8" name="Text Box 121">
            <a:extLst>
              <a:ext uri="{FF2B5EF4-FFF2-40B4-BE49-F238E27FC236}">
                <a16:creationId xmlns:a16="http://schemas.microsoft.com/office/drawing/2014/main" id="{963E5CF1-21CA-6533-5A3B-6061CFC3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607708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9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6820419D-0EE8-5182-4C37-831E6AF2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E2581109-7FFF-DED7-F724-BA3A9A2E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3B0DC02E-0DF4-072F-212B-6AD0D28A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5D02FE-05E3-1618-BD30-945151F2786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71790" y="73029"/>
            <a:ext cx="6660027" cy="357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út Hành động: Đến Phần cuối 4">
            <a:hlinkClick r:id="rId13" action="ppaction://hlinksldjump"/>
            <a:extLst>
              <a:ext uri="{FF2B5EF4-FFF2-40B4-BE49-F238E27FC236}">
                <a16:creationId xmlns:a16="http://schemas.microsoft.com/office/drawing/2014/main" id="{64FAA9C7-D737-94FF-BC17-236AADAE18EF}"/>
              </a:ext>
            </a:extLst>
          </p:cNvPr>
          <p:cNvSpPr/>
          <p:nvPr/>
        </p:nvSpPr>
        <p:spPr>
          <a:xfrm>
            <a:off x="722589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8641341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6000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4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6" grpId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7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9881" y="1406580"/>
            <a:ext cx="8025846" cy="374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E0991BCE-BF39-4683-AF6A-2B41758E948A}"/>
              </a:ext>
            </a:extLst>
          </p:cNvPr>
          <p:cNvSpPr/>
          <p:nvPr/>
        </p:nvSpPr>
        <p:spPr>
          <a:xfrm>
            <a:off x="556273" y="775215"/>
            <a:ext cx="3323519" cy="4744010"/>
          </a:xfrm>
          <a:prstGeom prst="verticalScroll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8750F-B1ED-D6DA-5A30-42D4281CE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02" y="-579119"/>
            <a:ext cx="12928210" cy="743711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22A86B4-B904-F766-61ED-D0DF88D91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30868"/>
              </p:ext>
            </p:extLst>
          </p:nvPr>
        </p:nvGraphicFramePr>
        <p:xfrm>
          <a:off x="1527126" y="1319888"/>
          <a:ext cx="9137748" cy="373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414773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9E5FD2-F91D-DC63-AA4E-7D7C29C31C4D}"/>
              </a:ext>
            </a:extLst>
          </p:cNvPr>
          <p:cNvSpPr/>
          <p:nvPr/>
        </p:nvSpPr>
        <p:spPr>
          <a:xfrm>
            <a:off x="101154" y="287703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0DD59-5594-907B-CFFC-67032A84914C}"/>
              </a:ext>
            </a:extLst>
          </p:cNvPr>
          <p:cNvSpPr txBox="1"/>
          <p:nvPr/>
        </p:nvSpPr>
        <p:spPr>
          <a:xfrm>
            <a:off x="318980" y="1221232"/>
            <a:ext cx="5376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sinh (HS)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Nam,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7B9A60-D427-FABB-1AAD-96ADD098F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446" y="896484"/>
            <a:ext cx="5803146" cy="59615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771815-087B-F02F-CE0D-399581E21217}"/>
              </a:ext>
            </a:extLst>
          </p:cNvPr>
          <p:cNvSpPr/>
          <p:nvPr/>
        </p:nvSpPr>
        <p:spPr>
          <a:xfrm>
            <a:off x="1958329" y="272841"/>
            <a:ext cx="4137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4 - SGK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13)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159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80D30E-C639-8F46-5C02-B0E62DC1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9" y="786463"/>
            <a:ext cx="4317354" cy="4435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54C58-EA5C-D73D-D129-282059C744B0}"/>
              </a:ext>
            </a:extLst>
          </p:cNvPr>
          <p:cNvSpPr/>
          <p:nvPr/>
        </p:nvSpPr>
        <p:spPr>
          <a:xfrm>
            <a:off x="140343" y="144010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C2D1DD-38E6-3475-6B89-7305692555DB}"/>
              </a:ext>
            </a:extLst>
          </p:cNvPr>
          <p:cNvSpPr/>
          <p:nvPr/>
        </p:nvSpPr>
        <p:spPr>
          <a:xfrm>
            <a:off x="4483823" y="1213819"/>
            <a:ext cx="7467784" cy="927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7A, 7B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mẫu: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655D4D-9611-3F83-1B3E-C004C597A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761922"/>
              </p:ext>
            </p:extLst>
          </p:nvPr>
        </p:nvGraphicFramePr>
        <p:xfrm>
          <a:off x="4577458" y="2147685"/>
          <a:ext cx="663839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78">
                  <a:extLst>
                    <a:ext uri="{9D8B030D-6E8A-4147-A177-3AD203B41FA5}">
                      <a16:colId xmlns:a16="http://schemas.microsoft.com/office/drawing/2014/main" val="381288468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93505214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80700255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7169183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64616759"/>
                    </a:ext>
                  </a:extLst>
                </a:gridCol>
              </a:tblGrid>
              <a:tr h="2874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0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7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9141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2463694-435A-6FF6-811B-BD75D657C891}"/>
              </a:ext>
            </a:extLst>
          </p:cNvPr>
          <p:cNvSpPr/>
          <p:nvPr/>
        </p:nvSpPr>
        <p:spPr>
          <a:xfrm>
            <a:off x="240393" y="5340872"/>
            <a:ext cx="11711214" cy="13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7B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B77EDF-EAD1-D89C-A7E7-9AB496F58BB8}"/>
              </a:ext>
            </a:extLst>
          </p:cNvPr>
          <p:cNvSpPr/>
          <p:nvPr/>
        </p:nvSpPr>
        <p:spPr>
          <a:xfrm>
            <a:off x="4577458" y="3780347"/>
            <a:ext cx="7474199" cy="13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7B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đó?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A0162F-74AD-1C04-BB59-4BF470ABC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97" y="12449"/>
            <a:ext cx="1142320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5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80D30E-C639-8F46-5C02-B0E62DC1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8" y="838714"/>
            <a:ext cx="4460639" cy="4582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54C58-EA5C-D73D-D129-282059C744B0}"/>
              </a:ext>
            </a:extLst>
          </p:cNvPr>
          <p:cNvSpPr/>
          <p:nvPr/>
        </p:nvSpPr>
        <p:spPr>
          <a:xfrm>
            <a:off x="297097" y="263243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655D4D-9611-3F83-1B3E-C004C597A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15315"/>
              </p:ext>
            </p:extLst>
          </p:nvPr>
        </p:nvGraphicFramePr>
        <p:xfrm>
          <a:off x="4577458" y="2147685"/>
          <a:ext cx="663839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78">
                  <a:extLst>
                    <a:ext uri="{9D8B030D-6E8A-4147-A177-3AD203B41FA5}">
                      <a16:colId xmlns:a16="http://schemas.microsoft.com/office/drawing/2014/main" val="381288468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93505214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80700255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7169183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64616759"/>
                    </a:ext>
                  </a:extLst>
                </a:gridCol>
              </a:tblGrid>
              <a:tr h="2874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0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7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9141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5304BA6-C706-ACDD-5960-1D4458843903}"/>
              </a:ext>
            </a:extLst>
          </p:cNvPr>
          <p:cNvSpPr/>
          <p:nvPr/>
        </p:nvSpPr>
        <p:spPr>
          <a:xfrm>
            <a:off x="4577458" y="786463"/>
            <a:ext cx="6987209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7A, 7B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43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80D30E-C639-8F46-5C02-B0E62DC1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9" y="786463"/>
            <a:ext cx="4317354" cy="4435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54C58-EA5C-D73D-D129-282059C744B0}"/>
              </a:ext>
            </a:extLst>
          </p:cNvPr>
          <p:cNvSpPr/>
          <p:nvPr/>
        </p:nvSpPr>
        <p:spPr>
          <a:xfrm>
            <a:off x="140343" y="144010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024389-B05A-567A-C43E-32EF8BC6A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205498"/>
              </p:ext>
            </p:extLst>
          </p:nvPr>
        </p:nvGraphicFramePr>
        <p:xfrm>
          <a:off x="5385433" y="259644"/>
          <a:ext cx="663839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78">
                  <a:extLst>
                    <a:ext uri="{9D8B030D-6E8A-4147-A177-3AD203B41FA5}">
                      <a16:colId xmlns:a16="http://schemas.microsoft.com/office/drawing/2014/main" val="381288468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93505214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80700255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7169183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64616759"/>
                    </a:ext>
                  </a:extLst>
                </a:gridCol>
              </a:tblGrid>
              <a:tr h="2874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0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70304"/>
                  </a:ext>
                </a:extLst>
              </a:tr>
              <a:tr h="2768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9141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30ECA79-25A2-5DF6-39CC-0CE64991F32D}"/>
              </a:ext>
            </a:extLst>
          </p:cNvPr>
          <p:cNvSpPr/>
          <p:nvPr/>
        </p:nvSpPr>
        <p:spPr>
          <a:xfrm flipH="1">
            <a:off x="4823123" y="144010"/>
            <a:ext cx="562310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43A38-43B8-C233-8637-20B0EA525345}"/>
              </a:ext>
            </a:extLst>
          </p:cNvPr>
          <p:cNvSpPr/>
          <p:nvPr/>
        </p:nvSpPr>
        <p:spPr>
          <a:xfrm>
            <a:off x="4318917" y="2028275"/>
            <a:ext cx="7352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học sinh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   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7A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7B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: 6 + 7 = 13 (học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4B2A5-B6CD-6E02-71E6-54B008D97CFA}"/>
              </a:ext>
            </a:extLst>
          </p:cNvPr>
          <p:cNvSpPr/>
          <p:nvPr/>
        </p:nvSpPr>
        <p:spPr>
          <a:xfrm>
            <a:off x="4641291" y="3114116"/>
            <a:ext cx="4773112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2067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2CC87D-F4FA-5B7B-C553-F9CF60FCAED8}"/>
              </a:ext>
            </a:extLst>
          </p:cNvPr>
          <p:cNvSpPr/>
          <p:nvPr/>
        </p:nvSpPr>
        <p:spPr>
          <a:xfrm>
            <a:off x="4641291" y="4313304"/>
            <a:ext cx="7382532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2067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7B so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5E56821-358F-CB18-C63D-F8492877AA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794500"/>
              </p:ext>
            </p:extLst>
          </p:nvPr>
        </p:nvGraphicFramePr>
        <p:xfrm>
          <a:off x="7995028" y="5664442"/>
          <a:ext cx="25225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80800" imgH="393480" progId="Equation.DSMT4">
                  <p:embed/>
                </p:oleObj>
              </mc:Choice>
              <mc:Fallback>
                <p:oleObj name="Equation" r:id="rId3" imgW="118080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EC200F1-5B38-C978-7ED5-464AA3754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5028" y="5664442"/>
                        <a:ext cx="2522538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4864953-B0B6-4CE5-21E9-92FE8C153823}"/>
              </a:ext>
            </a:extLst>
          </p:cNvPr>
          <p:cNvSpPr txBox="1"/>
          <p:nvPr/>
        </p:nvSpPr>
        <p:spPr>
          <a:xfrm>
            <a:off x="4823123" y="3650976"/>
            <a:ext cx="7307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+ 7 + 9 + 6 + 10 + 13 + 11 + 10 = 72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106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80D30E-C639-8F46-5C02-B0E62DC1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66" y="2163582"/>
            <a:ext cx="4317354" cy="4435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54C58-EA5C-D73D-D129-282059C744B0}"/>
              </a:ext>
            </a:extLst>
          </p:cNvPr>
          <p:cNvSpPr/>
          <p:nvPr/>
        </p:nvSpPr>
        <p:spPr>
          <a:xfrm>
            <a:off x="259307" y="170514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C1E4ED-6B15-AAA2-8338-4DF695F37C04}"/>
              </a:ext>
            </a:extLst>
          </p:cNvPr>
          <p:cNvSpPr/>
          <p:nvPr/>
        </p:nvSpPr>
        <p:spPr>
          <a:xfrm>
            <a:off x="4843464" y="3967555"/>
            <a:ext cx="7109570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20675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sáng các bạn ở hướng tây đến trường phải đi về hướng đông, sẽ bị Mặt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chói mắt.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99E6B1-F366-FA5E-DAC9-3C917E38C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84293"/>
              </p:ext>
            </p:extLst>
          </p:nvPr>
        </p:nvGraphicFramePr>
        <p:xfrm>
          <a:off x="5058713" y="2057400"/>
          <a:ext cx="663839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78">
                  <a:extLst>
                    <a:ext uri="{9D8B030D-6E8A-4147-A177-3AD203B41FA5}">
                      <a16:colId xmlns:a16="http://schemas.microsoft.com/office/drawing/2014/main" val="381288468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935052144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380700255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71691833"/>
                    </a:ext>
                  </a:extLst>
                </a:gridCol>
                <a:gridCol w="1327678">
                  <a:extLst>
                    <a:ext uri="{9D8B030D-6E8A-4147-A177-3AD203B41FA5}">
                      <a16:colId xmlns:a16="http://schemas.microsoft.com/office/drawing/2014/main" val="1264616759"/>
                    </a:ext>
                  </a:extLst>
                </a:gridCol>
              </a:tblGrid>
              <a:tr h="2874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0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70304"/>
                  </a:ext>
                </a:extLst>
              </a:tr>
              <a:tr h="2768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914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D913CF5-1EB9-1F1B-C312-C554F1D5653B}"/>
              </a:ext>
            </a:extLst>
          </p:cNvPr>
          <p:cNvSpPr/>
          <p:nvPr/>
        </p:nvSpPr>
        <p:spPr>
          <a:xfrm flipH="1">
            <a:off x="4562309" y="2017414"/>
            <a:ext cx="562310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CEDCB-48BB-2B6B-B897-03F4C3D8E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48" y="170514"/>
            <a:ext cx="1935810" cy="19358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849318-1EB8-EF93-0775-CDA15E30C6AB}"/>
              </a:ext>
            </a:extLst>
          </p:cNvPr>
          <p:cNvSpPr/>
          <p:nvPr/>
        </p:nvSpPr>
        <p:spPr>
          <a:xfrm>
            <a:off x="4843464" y="5607140"/>
            <a:ext cx="7109570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20675" algn="l"/>
              </a:tabLs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92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045" y="168809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3740" y="842620"/>
            <a:ext cx="4785582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40" y="1745192"/>
            <a:ext cx="5374930" cy="13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1995 – 2002,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587" y="3455089"/>
            <a:ext cx="5299236" cy="3170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1995 – 2002,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nước? 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(kết quả làm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đến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BB7551-967E-C583-8C1A-36542EE92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92" y="40085"/>
            <a:ext cx="1186375" cy="1186375"/>
          </a:xfrm>
          <a:prstGeom prst="rect">
            <a:avLst/>
          </a:prstGeom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1A15481E-70DA-CF6B-DAFE-4FBCF8801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76" y="1471496"/>
            <a:ext cx="6669024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7079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  <p:tag name="INKNOELEADERBOARD" val="19541410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1577</Words>
  <Application>Microsoft Office PowerPoint</Application>
  <PresentationFormat>Widescreen</PresentationFormat>
  <Paragraphs>263</Paragraphs>
  <Slides>22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Aharoni</vt:lpstr>
      <vt:lpstr>Arial</vt:lpstr>
      <vt:lpstr>Calibri</vt:lpstr>
      <vt:lpstr>Times New Roman</vt:lpstr>
      <vt:lpstr>Office 主题​​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Nguyen Thuy</cp:lastModifiedBy>
  <cp:revision>210</cp:revision>
  <dcterms:created xsi:type="dcterms:W3CDTF">2017-07-02T01:46:00Z</dcterms:created>
  <dcterms:modified xsi:type="dcterms:W3CDTF">2023-06-01T18:18:09Z</dcterms:modified>
</cp:coreProperties>
</file>