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2.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edae3b744c644f9c" Type="http://schemas.microsoft.com/office/2007/relationships/ui/extensibility" Target="customUI/customUI14.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720" r:id="rId3"/>
    <p:sldMasterId id="2147483751" r:id="rId4"/>
  </p:sldMasterIdLst>
  <p:notesMasterIdLst>
    <p:notesMasterId r:id="rId26"/>
  </p:notesMasterIdLst>
  <p:sldIdLst>
    <p:sldId id="292" r:id="rId5"/>
    <p:sldId id="256" r:id="rId6"/>
    <p:sldId id="266" r:id="rId7"/>
    <p:sldId id="483" r:id="rId8"/>
    <p:sldId id="294" r:id="rId9"/>
    <p:sldId id="485" r:id="rId10"/>
    <p:sldId id="291" r:id="rId11"/>
    <p:sldId id="274" r:id="rId12"/>
    <p:sldId id="275" r:id="rId13"/>
    <p:sldId id="293" r:id="rId14"/>
    <p:sldId id="276" r:id="rId15"/>
    <p:sldId id="277" r:id="rId16"/>
    <p:sldId id="278" r:id="rId17"/>
    <p:sldId id="280" r:id="rId18"/>
    <p:sldId id="309" r:id="rId19"/>
    <p:sldId id="289" r:id="rId20"/>
    <p:sldId id="281" r:id="rId21"/>
    <p:sldId id="282" r:id="rId22"/>
    <p:sldId id="283" r:id="rId23"/>
    <p:sldId id="284" r:id="rId24"/>
    <p:sldId id="285"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 id="2" name="Nhữ Tiến Lâm" initials="NTL" lastIdx="86" clrIdx="1">
    <p:extLst>
      <p:ext uri="{19B8F6BF-5375-455C-9EA6-DF929625EA0E}">
        <p15:presenceInfo xmlns:p15="http://schemas.microsoft.com/office/powerpoint/2012/main" userId="S::lamvlak52@nvc3.onmicrosoft.com::567420a5-674f-4e10-be84-9678a181730b" providerId="AD"/>
      </p:ext>
    </p:extLst>
  </p:cmAuthor>
  <p:cmAuthor id="3" name="Nhữ Tiến Lâm" initials="NTL [2]" lastIdx="45" clrIdx="2">
    <p:extLst>
      <p:ext uri="{19B8F6BF-5375-455C-9EA6-DF929625EA0E}">
        <p15:presenceInfo xmlns:p15="http://schemas.microsoft.com/office/powerpoint/2012/main" userId="Nhữ Tiến Lâ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6C7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p:cViewPr varScale="1">
        <p:scale>
          <a:sx n="77" d="100"/>
          <a:sy n="77" d="100"/>
        </p:scale>
        <p:origin x="912"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2-07-10T02:55:11.062" idx="3">
    <p:pos x="10" y="10"/>
    <p:text>hai câu hỏi xuất hiện lần lượt, hết câu 1, xuất hiện, biến mất đáp án câu  xuất hiện rồi đến quy trình câu  tương tự, nội dung nằm kiến trong hình minh họa</p:text>
    <p:extLst>
      <p:ext uri="{C676402C-5697-4E1C-873F-D02D1690AC5C}">
        <p15:threadingInfo xmlns:p15="http://schemas.microsoft.com/office/powerpoint/2012/main" timeZoneBias="-420"/>
      </p:ext>
    </p:extLst>
  </p:cm>
  <p:cm authorId="2" dt="2022-07-10T03:01:18.972" idx="6">
    <p:pos x="10" y="106"/>
    <p:text>có đồng hồ điện tử định mức thời gian hs tham gia trò chơi là bao lâu</p:text>
    <p:extLst>
      <p:ext uri="{C676402C-5697-4E1C-873F-D02D1690AC5C}">
        <p15:threadingInfo xmlns:p15="http://schemas.microsoft.com/office/powerpoint/2012/main" timeZoneBias="-420">
          <p15:parentCm authorId="2" idx="3"/>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22-07-14T09:13:23.283" idx="14">
    <p:pos x="10" y="10"/>
    <p:text>H in nghiêng</p:text>
    <p:extLst>
      <p:ext uri="{C676402C-5697-4E1C-873F-D02D1690AC5C}">
        <p15:threadingInfo xmlns:p15="http://schemas.microsoft.com/office/powerpoint/2012/main" timeZoneBias="-420"/>
      </p:ext>
    </p:extLst>
  </p:cm>
</p:cmLst>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2T13:33:08.47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2T13:34:38.83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2T13:34:39.73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92 0,'-7'0,"-8"0,-10 0,1 7,3 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2T13:34:41.24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2T13:34:42.01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2T13:34:42.46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2T13:34:43.13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2T13:34:46.67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2T13:34:47.67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2T13:34:49.09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2T13:33:09.73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2T13:33:10.35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2T13:33:10.93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2T13:33:11.26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2T13:33:11.59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2T13:33:11.94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2T13:34:37.12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2T13:34:38.19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924C70-BE53-44AE-BC95-6A9261FE3F4A}" type="datetimeFigureOut">
              <a:rPr lang="en-US" smtClean="0"/>
              <a:t>6/2/2023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D2A6FE-9D0B-454A-AAA5-1DC1D67CD835}" type="slidenum">
              <a:rPr lang="en-US" smtClean="0"/>
              <a:t>‹#›</a:t>
            </a:fld>
            <a:endParaRPr lang="en-US"/>
          </a:p>
        </p:txBody>
      </p:sp>
    </p:spTree>
    <p:extLst>
      <p:ext uri="{BB962C8B-B14F-4D97-AF65-F5344CB8AC3E}">
        <p14:creationId xmlns:p14="http://schemas.microsoft.com/office/powerpoint/2010/main" val="1271601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số</a:t>
            </a:r>
            <a:r>
              <a:rPr lang="en-US" dirty="0"/>
              <a:t> ở </a:t>
            </a:r>
            <a:r>
              <a:rPr lang="en-US" dirty="0" err="1"/>
              <a:t>trên</a:t>
            </a:r>
            <a:r>
              <a:rPr lang="en-US" dirty="0"/>
              <a:t> </a:t>
            </a:r>
            <a:r>
              <a:rPr lang="en-US" dirty="0" err="1"/>
              <a:t>sau</a:t>
            </a:r>
            <a:r>
              <a:rPr lang="en-US" dirty="0"/>
              <a:t> </a:t>
            </a:r>
            <a:r>
              <a:rPr lang="en-US" dirty="0" err="1"/>
              <a:t>đó</a:t>
            </a:r>
            <a:r>
              <a:rPr lang="en-US" dirty="0"/>
              <a:t> </a:t>
            </a:r>
            <a:r>
              <a:rPr lang="en-US" dirty="0" err="1"/>
              <a:t>bấm</a:t>
            </a:r>
            <a:r>
              <a:rPr lang="en-US" dirty="0"/>
              <a:t> </a:t>
            </a:r>
            <a:r>
              <a:rPr lang="en-US" dirty="0" err="1"/>
              <a:t>vào</a:t>
            </a:r>
            <a:r>
              <a:rPr lang="en-US" dirty="0"/>
              <a:t> </a:t>
            </a:r>
            <a:r>
              <a:rPr lang="en-US" dirty="0" err="1"/>
              <a:t>số</a:t>
            </a:r>
            <a:r>
              <a:rPr lang="en-US" dirty="0"/>
              <a:t> ở </a:t>
            </a:r>
            <a:r>
              <a:rPr lang="en-US" dirty="0" err="1"/>
              <a:t>dưới</a:t>
            </a:r>
            <a:r>
              <a:rPr lang="en-US" dirty="0"/>
              <a:t>  ô </a:t>
            </a:r>
            <a:r>
              <a:rPr lang="en-US" dirty="0" err="1"/>
              <a:t>chữ</a:t>
            </a:r>
            <a:r>
              <a:rPr lang="en-US" dirty="0"/>
              <a:t> </a:t>
            </a:r>
            <a:r>
              <a:rPr lang="en-US" dirty="0" err="1"/>
              <a:t>sẽ</a:t>
            </a:r>
            <a:r>
              <a:rPr lang="en-US" dirty="0"/>
              <a:t> </a:t>
            </a:r>
            <a:r>
              <a:rPr lang="en-US" dirty="0" err="1"/>
              <a:t>xuất</a:t>
            </a:r>
            <a:r>
              <a:rPr lang="en-US" dirty="0"/>
              <a:t> </a:t>
            </a:r>
            <a:r>
              <a:rPr lang="en-US" dirty="0" err="1"/>
              <a:t>hiện</a:t>
            </a:r>
            <a:r>
              <a:rPr lang="en-US" dirty="0"/>
              <a:t> </a:t>
            </a:r>
          </a:p>
        </p:txBody>
      </p:sp>
      <p:sp>
        <p:nvSpPr>
          <p:cNvPr id="4" name="Slide Number Placeholder 3"/>
          <p:cNvSpPr>
            <a:spLocks noGrp="1"/>
          </p:cNvSpPr>
          <p:nvPr>
            <p:ph type="sldNum" sz="quarter" idx="10"/>
          </p:nvPr>
        </p:nvSpPr>
        <p:spPr/>
        <p:txBody>
          <a:bodyPr/>
          <a:lstStyle/>
          <a:p>
            <a:fld id="{28D2A6FE-9D0B-454A-AAA5-1DC1D67CD835}" type="slidenum">
              <a:rPr lang="en-US" smtClean="0"/>
              <a:t>2</a:t>
            </a:fld>
            <a:endParaRPr lang="en-US"/>
          </a:p>
        </p:txBody>
      </p:sp>
    </p:spTree>
    <p:extLst>
      <p:ext uri="{BB962C8B-B14F-4D97-AF65-F5344CB8AC3E}">
        <p14:creationId xmlns:p14="http://schemas.microsoft.com/office/powerpoint/2010/main" val="250447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D2A6FE-9D0B-454A-AAA5-1DC1D67CD8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7106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hình</a:t>
            </a:r>
            <a:r>
              <a:rPr lang="en-US" dirty="0"/>
              <a:t> </a:t>
            </a:r>
            <a:r>
              <a:rPr lang="en-US" dirty="0" err="1"/>
              <a:t>chữ</a:t>
            </a:r>
            <a:r>
              <a:rPr lang="en-US" dirty="0"/>
              <a:t> </a:t>
            </a:r>
            <a:r>
              <a:rPr lang="en-US" dirty="0" err="1"/>
              <a:t>nhật</a:t>
            </a:r>
            <a:r>
              <a:rPr lang="en-US" dirty="0"/>
              <a:t> </a:t>
            </a:r>
            <a:r>
              <a:rPr lang="en-US" dirty="0" err="1"/>
              <a:t>màu</a:t>
            </a:r>
            <a:r>
              <a:rPr lang="en-US" dirty="0"/>
              <a:t> </a:t>
            </a:r>
            <a:r>
              <a:rPr lang="en-US" dirty="0" err="1"/>
              <a:t>tím</a:t>
            </a:r>
            <a:r>
              <a:rPr lang="en-US" dirty="0"/>
              <a:t> ở </a:t>
            </a:r>
            <a:r>
              <a:rPr lang="en-US" dirty="0" err="1"/>
              <a:t>góc</a:t>
            </a:r>
            <a:r>
              <a:rPr lang="en-US" dirty="0"/>
              <a:t> </a:t>
            </a:r>
            <a:r>
              <a:rPr lang="en-US" dirty="0" err="1"/>
              <a:t>dưới</a:t>
            </a:r>
            <a:r>
              <a:rPr lang="en-US" dirty="0"/>
              <a:t> </a:t>
            </a:r>
            <a:r>
              <a:rPr lang="en-US" dirty="0" err="1"/>
              <a:t>bên</a:t>
            </a:r>
            <a:r>
              <a:rPr lang="en-US" dirty="0"/>
              <a:t> </a:t>
            </a:r>
            <a:r>
              <a:rPr lang="en-US" dirty="0" err="1"/>
              <a:t>phải</a:t>
            </a:r>
            <a:r>
              <a:rPr lang="en-US" dirty="0"/>
              <a:t> </a:t>
            </a:r>
            <a:r>
              <a:rPr lang="en-US" dirty="0" err="1"/>
              <a:t>để</a:t>
            </a:r>
            <a:r>
              <a:rPr lang="en-US" dirty="0"/>
              <a:t> </a:t>
            </a:r>
            <a:r>
              <a:rPr lang="en-US" dirty="0" err="1"/>
              <a:t>đồng</a:t>
            </a:r>
            <a:r>
              <a:rPr lang="en-US" dirty="0"/>
              <a:t> </a:t>
            </a:r>
            <a:r>
              <a:rPr lang="en-US" dirty="0" err="1"/>
              <a:t>hồ</a:t>
            </a:r>
            <a:r>
              <a:rPr lang="en-US" dirty="0"/>
              <a:t> </a:t>
            </a:r>
            <a:r>
              <a:rPr lang="en-US" dirty="0" err="1"/>
              <a:t>thời</a:t>
            </a:r>
            <a:r>
              <a:rPr lang="en-US" dirty="0"/>
              <a:t> </a:t>
            </a:r>
            <a:r>
              <a:rPr lang="en-US" dirty="0" err="1"/>
              <a:t>gian</a:t>
            </a:r>
            <a:r>
              <a:rPr lang="en-US" dirty="0"/>
              <a:t> </a:t>
            </a:r>
            <a:r>
              <a:rPr lang="en-US" dirty="0" err="1"/>
              <a:t>chạy</a:t>
            </a:r>
            <a:endParaRPr lang="en-US" dirty="0"/>
          </a:p>
        </p:txBody>
      </p:sp>
      <p:sp>
        <p:nvSpPr>
          <p:cNvPr id="4" name="Slide Number Placeholder 3"/>
          <p:cNvSpPr>
            <a:spLocks noGrp="1"/>
          </p:cNvSpPr>
          <p:nvPr>
            <p:ph type="sldNum" sz="quarter" idx="5"/>
          </p:nvPr>
        </p:nvSpPr>
        <p:spPr/>
        <p:txBody>
          <a:bodyPr/>
          <a:lstStyle/>
          <a:p>
            <a:fld id="{28D2A6FE-9D0B-454A-AAA5-1DC1D67CD835}" type="slidenum">
              <a:rPr lang="en-US" smtClean="0"/>
              <a:t>5</a:t>
            </a:fld>
            <a:endParaRPr lang="en-US"/>
          </a:p>
        </p:txBody>
      </p:sp>
    </p:spTree>
    <p:extLst>
      <p:ext uri="{BB962C8B-B14F-4D97-AF65-F5344CB8AC3E}">
        <p14:creationId xmlns:p14="http://schemas.microsoft.com/office/powerpoint/2010/main" val="3124147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D2A6FE-9D0B-454A-AAA5-1DC1D67CD835}" type="slidenum">
              <a:rPr lang="en-US" smtClean="0"/>
              <a:t>6</a:t>
            </a:fld>
            <a:endParaRPr lang="en-US"/>
          </a:p>
        </p:txBody>
      </p:sp>
    </p:spTree>
    <p:extLst>
      <p:ext uri="{BB962C8B-B14F-4D97-AF65-F5344CB8AC3E}">
        <p14:creationId xmlns:p14="http://schemas.microsoft.com/office/powerpoint/2010/main" val="139086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hình</a:t>
            </a:r>
            <a:r>
              <a:rPr lang="en-US" dirty="0"/>
              <a:t> </a:t>
            </a:r>
            <a:r>
              <a:rPr lang="en-US" dirty="0" err="1"/>
              <a:t>chữ</a:t>
            </a:r>
            <a:r>
              <a:rPr lang="en-US" dirty="0"/>
              <a:t> </a:t>
            </a:r>
            <a:r>
              <a:rPr lang="en-US" dirty="0" err="1"/>
              <a:t>nhật</a:t>
            </a:r>
            <a:r>
              <a:rPr lang="en-US" dirty="0"/>
              <a:t> </a:t>
            </a:r>
            <a:r>
              <a:rPr lang="en-US" dirty="0" err="1"/>
              <a:t>màu</a:t>
            </a:r>
            <a:r>
              <a:rPr lang="en-US" dirty="0"/>
              <a:t> </a:t>
            </a:r>
            <a:r>
              <a:rPr lang="en-US" dirty="0" err="1"/>
              <a:t>tím</a:t>
            </a:r>
            <a:r>
              <a:rPr lang="en-US" dirty="0"/>
              <a:t> </a:t>
            </a:r>
            <a:r>
              <a:rPr lang="en-US" dirty="0" err="1"/>
              <a:t>góc</a:t>
            </a:r>
            <a:r>
              <a:rPr lang="en-US" dirty="0"/>
              <a:t> </a:t>
            </a:r>
            <a:r>
              <a:rPr lang="en-US" dirty="0" err="1"/>
              <a:t>bên</a:t>
            </a:r>
            <a:r>
              <a:rPr lang="en-US" dirty="0"/>
              <a:t> </a:t>
            </a:r>
            <a:r>
              <a:rPr lang="en-US" dirty="0" err="1"/>
              <a:t>phải</a:t>
            </a:r>
            <a:r>
              <a:rPr lang="en-US" dirty="0"/>
              <a:t> </a:t>
            </a:r>
            <a:r>
              <a:rPr lang="en-US" dirty="0" err="1"/>
              <a:t>để</a:t>
            </a:r>
            <a:r>
              <a:rPr lang="en-US" dirty="0"/>
              <a:t> </a:t>
            </a:r>
            <a:r>
              <a:rPr lang="en-US" dirty="0" err="1"/>
              <a:t>tính</a:t>
            </a:r>
            <a:r>
              <a:rPr lang="en-US" dirty="0"/>
              <a:t> </a:t>
            </a:r>
            <a:r>
              <a:rPr lang="en-US" dirty="0" err="1"/>
              <a:t>thời</a:t>
            </a:r>
            <a:r>
              <a:rPr lang="en-US" dirty="0"/>
              <a:t> </a:t>
            </a:r>
            <a:r>
              <a:rPr lang="en-US" dirty="0" err="1"/>
              <a:t>gian</a:t>
            </a:r>
            <a:r>
              <a:rPr lang="en-US" dirty="0"/>
              <a:t> </a:t>
            </a:r>
          </a:p>
        </p:txBody>
      </p:sp>
      <p:sp>
        <p:nvSpPr>
          <p:cNvPr id="4" name="Slide Number Placeholder 3"/>
          <p:cNvSpPr>
            <a:spLocks noGrp="1"/>
          </p:cNvSpPr>
          <p:nvPr>
            <p:ph type="sldNum" sz="quarter" idx="5"/>
          </p:nvPr>
        </p:nvSpPr>
        <p:spPr/>
        <p:txBody>
          <a:bodyPr/>
          <a:lstStyle/>
          <a:p>
            <a:fld id="{28D2A6FE-9D0B-454A-AAA5-1DC1D67CD835}" type="slidenum">
              <a:rPr lang="en-US" smtClean="0"/>
              <a:t>7</a:t>
            </a:fld>
            <a:endParaRPr lang="en-US"/>
          </a:p>
        </p:txBody>
      </p:sp>
    </p:spTree>
    <p:extLst>
      <p:ext uri="{BB962C8B-B14F-4D97-AF65-F5344CB8AC3E}">
        <p14:creationId xmlns:p14="http://schemas.microsoft.com/office/powerpoint/2010/main" val="3344947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hình</a:t>
            </a:r>
            <a:r>
              <a:rPr lang="en-US" dirty="0"/>
              <a:t> </a:t>
            </a:r>
            <a:r>
              <a:rPr lang="en-US" dirty="0" err="1"/>
              <a:t>chữ</a:t>
            </a:r>
            <a:r>
              <a:rPr lang="en-US" dirty="0"/>
              <a:t> </a:t>
            </a:r>
            <a:r>
              <a:rPr lang="en-US" dirty="0" err="1"/>
              <a:t>nhật</a:t>
            </a:r>
            <a:r>
              <a:rPr lang="en-US" dirty="0"/>
              <a:t> </a:t>
            </a:r>
            <a:r>
              <a:rPr lang="en-US" dirty="0" err="1"/>
              <a:t>góc</a:t>
            </a:r>
            <a:r>
              <a:rPr lang="en-US" dirty="0"/>
              <a:t> </a:t>
            </a:r>
            <a:r>
              <a:rPr lang="en-US" dirty="0" err="1"/>
              <a:t>dưới</a:t>
            </a:r>
            <a:r>
              <a:rPr lang="en-US" dirty="0"/>
              <a:t> </a:t>
            </a:r>
            <a:r>
              <a:rPr lang="en-US" dirty="0" err="1"/>
              <a:t>bên</a:t>
            </a:r>
            <a:r>
              <a:rPr lang="en-US" dirty="0"/>
              <a:t> </a:t>
            </a:r>
            <a:r>
              <a:rPr lang="en-US" dirty="0" err="1"/>
              <a:t>phải</a:t>
            </a:r>
            <a:r>
              <a:rPr lang="en-US" dirty="0"/>
              <a:t> </a:t>
            </a:r>
            <a:r>
              <a:rPr lang="en-US" dirty="0" err="1"/>
              <a:t>để</a:t>
            </a:r>
            <a:r>
              <a:rPr lang="en-US" dirty="0"/>
              <a:t> </a:t>
            </a:r>
            <a:r>
              <a:rPr lang="en-US" dirty="0" err="1"/>
              <a:t>tính</a:t>
            </a:r>
            <a:r>
              <a:rPr lang="en-US" dirty="0"/>
              <a:t> </a:t>
            </a:r>
            <a:r>
              <a:rPr lang="en-US" dirty="0" err="1"/>
              <a:t>thời</a:t>
            </a:r>
            <a:r>
              <a:rPr lang="en-US" dirty="0"/>
              <a:t> </a:t>
            </a:r>
            <a:r>
              <a:rPr lang="en-US" dirty="0" err="1"/>
              <a:t>gian</a:t>
            </a:r>
            <a:r>
              <a:rPr lang="en-US" dirty="0"/>
              <a:t> </a:t>
            </a:r>
          </a:p>
        </p:txBody>
      </p:sp>
      <p:sp>
        <p:nvSpPr>
          <p:cNvPr id="4" name="Slide Number Placeholder 3"/>
          <p:cNvSpPr>
            <a:spLocks noGrp="1"/>
          </p:cNvSpPr>
          <p:nvPr>
            <p:ph type="sldNum" sz="quarter" idx="5"/>
          </p:nvPr>
        </p:nvSpPr>
        <p:spPr/>
        <p:txBody>
          <a:bodyPr/>
          <a:lstStyle/>
          <a:p>
            <a:fld id="{28D2A6FE-9D0B-454A-AAA5-1DC1D67CD835}" type="slidenum">
              <a:rPr lang="en-US" smtClean="0"/>
              <a:t>10</a:t>
            </a:fld>
            <a:endParaRPr lang="en-US"/>
          </a:p>
        </p:txBody>
      </p:sp>
    </p:spTree>
    <p:extLst>
      <p:ext uri="{BB962C8B-B14F-4D97-AF65-F5344CB8AC3E}">
        <p14:creationId xmlns:p14="http://schemas.microsoft.com/office/powerpoint/2010/main" val="1012619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777D81-4740-4C11-882C-94E2D05BE53E}"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0E6FA-31EF-42CD-89BF-6E158E092161}" type="slidenum">
              <a:rPr lang="en-US" smtClean="0"/>
              <a:t>‹#›</a:t>
            </a:fld>
            <a:endParaRPr lang="en-US"/>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777D81-4740-4C11-882C-94E2D05BE53E}"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0E6FA-31EF-42CD-89BF-6E158E09216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777D81-4740-4C11-882C-94E2D05BE53E}"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0E6FA-31EF-42CD-89BF-6E158E09216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第一</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PPT</a:t>
            </a: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模板网：</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www.1ppt.com</a:t>
            </a: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29A5C98-5CA2-4988-A184-66F06F6D479D}"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3774515446"/>
      </p:ext>
    </p:extLst>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第一</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PPT</a:t>
            </a: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模板网：</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www.1ppt.com</a:t>
            </a: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FC34B38-2E2E-47AF-B7BB-10C9E0275EF1}"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49992711"/>
      </p:ext>
    </p:extLst>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第一</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PPT</a:t>
            </a: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模板网：</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www.1ppt.com</a:t>
            </a: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C66756F-E096-4218-B047-F1063257C943}"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2060717706"/>
      </p:ext>
    </p:extLst>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第一</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PPT</a:t>
            </a: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模板网：</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www.1ppt.com</a:t>
            </a: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421DD23-A5E8-4896-9557-883038CA1DFD}"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4013340659"/>
      </p:ext>
    </p:extLst>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第一</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PPT</a:t>
            </a: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模板网：</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www.1ppt.com</a:t>
            </a: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F36C402-E7FD-4A3B-A24D-E62D6F6DE7EC}"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744331570"/>
      </p:ext>
    </p:extLst>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第一</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PPT</a:t>
            </a: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模板网：</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www.1ppt.com</a:t>
            </a: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F346D9E-C116-46B9-8DFE-2795F56B233E}"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4190269307"/>
      </p:ext>
    </p:extLst>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第一</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PPT</a:t>
            </a: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模板网：</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www.1ppt.com</a:t>
            </a: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CFDD8FF-AB1A-4EF3-A4B9-DAFF81F1E6AC}"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309605463"/>
      </p:ext>
    </p:extLst>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第一</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PPT</a:t>
            </a: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模板网：</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www.1ppt.com</a:t>
            </a: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64C4417-3883-4F4B-83D3-C3E0DA86E868}"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1609576066"/>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E777D81-4740-4C11-882C-94E2D05BE53E}"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0E6FA-31EF-42CD-89BF-6E158E092161}"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第一</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PPT</a:t>
            </a: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模板网：</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www.1ppt.com</a:t>
            </a: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AF4441C-86A4-495B-831E-5C02C56CF1B9}"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2667046550"/>
      </p:ext>
    </p:extLst>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第一</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PPT</a:t>
            </a: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模板网：</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www.1ppt.com</a:t>
            </a: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B057B48-164B-479E-A672-44291493DD7E}"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1793921595"/>
      </p:ext>
    </p:extLst>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686800" y="609600"/>
            <a:ext cx="2590800" cy="54864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914400" y="609600"/>
            <a:ext cx="7569200" cy="54864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第一</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PPT</a:t>
            </a: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模板网：</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www.1ppt.com</a:t>
            </a: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7B40733-4E13-4B06-80FA-D3DA397C9318}"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3748993712"/>
      </p:ext>
    </p:extLst>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29" y="1122400"/>
            <a:ext cx="9144173" cy="2387680"/>
          </a:xfrm>
          <a:prstGeom prst="rect">
            <a:avLst/>
          </a:prstGeom>
        </p:spPr>
        <p:txBody>
          <a:bodyPr anchor="b"/>
          <a:lstStyle>
            <a:lvl1pPr algn="ctr">
              <a:defRPr sz="5974"/>
            </a:lvl1pPr>
          </a:lstStyle>
          <a:p>
            <a:r>
              <a:rPr lang="zh-CN" altLang="en-US"/>
              <a:t>单击此处编辑母版标题样式</a:t>
            </a:r>
          </a:p>
        </p:txBody>
      </p:sp>
      <p:sp>
        <p:nvSpPr>
          <p:cNvPr id="3" name="副标题 2"/>
          <p:cNvSpPr>
            <a:spLocks noGrp="1"/>
          </p:cNvSpPr>
          <p:nvPr>
            <p:ph type="subTitle" idx="1"/>
          </p:nvPr>
        </p:nvSpPr>
        <p:spPr>
          <a:xfrm>
            <a:off x="1524029" y="3602158"/>
            <a:ext cx="9144173" cy="1655817"/>
          </a:xfrm>
          <a:prstGeom prst="rect">
            <a:avLst/>
          </a:prstGeom>
        </p:spPr>
        <p:txBody>
          <a:bodyPr/>
          <a:lstStyle>
            <a:lvl1pPr marL="0" indent="0" algn="ctr">
              <a:buNone/>
              <a:defRPr sz="2392"/>
            </a:lvl1pPr>
            <a:lvl2pPr marL="455414" indent="0" algn="ctr">
              <a:buNone/>
              <a:defRPr sz="1990"/>
            </a:lvl2pPr>
            <a:lvl3pPr marL="910827" indent="0" algn="ctr">
              <a:buNone/>
              <a:defRPr sz="1791"/>
            </a:lvl3pPr>
            <a:lvl4pPr marL="1366241" indent="0" algn="ctr">
              <a:buNone/>
              <a:defRPr sz="1592"/>
            </a:lvl4pPr>
            <a:lvl5pPr marL="1821195" indent="0" algn="ctr">
              <a:buNone/>
              <a:defRPr sz="1592"/>
            </a:lvl5pPr>
            <a:lvl6pPr marL="2276608" indent="0" algn="ctr">
              <a:buNone/>
              <a:defRPr sz="1592"/>
            </a:lvl6pPr>
            <a:lvl7pPr marL="2732022" indent="0" algn="ctr">
              <a:buNone/>
              <a:defRPr sz="1592"/>
            </a:lvl7pPr>
            <a:lvl8pPr marL="3187435" indent="0" algn="ctr">
              <a:buNone/>
              <a:defRPr sz="1592"/>
            </a:lvl8pPr>
            <a:lvl9pPr marL="3642849" indent="0" algn="ctr">
              <a:buNone/>
              <a:defRPr sz="1592"/>
            </a:lvl9pPr>
          </a:lstStyle>
          <a:p>
            <a:r>
              <a:rPr lang="zh-CN" altLang="en-US"/>
              <a:t>单击此处编辑母版副标题样式</a:t>
            </a:r>
          </a:p>
        </p:txBody>
      </p:sp>
    </p:spTree>
    <p:extLst>
      <p:ext uri="{BB962C8B-B14F-4D97-AF65-F5344CB8AC3E}">
        <p14:creationId xmlns:p14="http://schemas.microsoft.com/office/powerpoint/2010/main" val="3829709626"/>
      </p:ext>
    </p:extLst>
  </p:cSld>
  <p:clrMapOvr>
    <a:masterClrMapping/>
  </p:clrMapOvr>
  <p:transition advClick="0" advTm="3000">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6"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32226" y="1158127"/>
            <a:ext cx="5980067"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238922431"/>
      </p:ext>
    </p:extLst>
  </p:cSld>
  <p:clrMapOvr>
    <a:masterClrMapping/>
  </p:clrMapOvr>
  <p:transition advClick="0" advTm="3000">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66" y="1709795"/>
            <a:ext cx="10515799" cy="2852833"/>
          </a:xfrm>
          <a:prstGeom prst="rect">
            <a:avLst/>
          </a:prstGeom>
        </p:spPr>
        <p:txBody>
          <a:bodyPr anchor="b"/>
          <a:lstStyle>
            <a:lvl1pPr>
              <a:defRPr sz="5974"/>
            </a:lvl1pPr>
          </a:lstStyle>
          <a:p>
            <a:r>
              <a:rPr lang="zh-CN" altLang="en-US"/>
              <a:t>单击此处编辑母版标题样式</a:t>
            </a:r>
          </a:p>
        </p:txBody>
      </p:sp>
      <p:sp>
        <p:nvSpPr>
          <p:cNvPr id="3" name="文本占位符 2"/>
          <p:cNvSpPr>
            <a:spLocks noGrp="1"/>
          </p:cNvSpPr>
          <p:nvPr>
            <p:ph type="body" idx="1"/>
          </p:nvPr>
        </p:nvSpPr>
        <p:spPr>
          <a:xfrm>
            <a:off x="831866" y="4589617"/>
            <a:ext cx="10515799" cy="1500237"/>
          </a:xfrm>
          <a:prstGeom prst="rect">
            <a:avLst/>
          </a:prstGeom>
        </p:spPr>
        <p:txBody>
          <a:bodyPr/>
          <a:lstStyle>
            <a:lvl1pPr marL="0" indent="0">
              <a:buNone/>
              <a:defRPr sz="2392">
                <a:solidFill>
                  <a:schemeClr val="tx1">
                    <a:tint val="75000"/>
                  </a:schemeClr>
                </a:solidFill>
              </a:defRPr>
            </a:lvl1pPr>
            <a:lvl2pPr marL="455414" indent="0">
              <a:buNone/>
              <a:defRPr sz="1990">
                <a:solidFill>
                  <a:schemeClr val="tx1">
                    <a:tint val="75000"/>
                  </a:schemeClr>
                </a:solidFill>
              </a:defRPr>
            </a:lvl2pPr>
            <a:lvl3pPr marL="910827" indent="0">
              <a:buNone/>
              <a:defRPr sz="1791">
                <a:solidFill>
                  <a:schemeClr val="tx1">
                    <a:tint val="75000"/>
                  </a:schemeClr>
                </a:solidFill>
              </a:defRPr>
            </a:lvl3pPr>
            <a:lvl4pPr marL="1366241" indent="0">
              <a:buNone/>
              <a:defRPr sz="1592">
                <a:solidFill>
                  <a:schemeClr val="tx1">
                    <a:tint val="75000"/>
                  </a:schemeClr>
                </a:solidFill>
              </a:defRPr>
            </a:lvl4pPr>
            <a:lvl5pPr marL="1821195" indent="0">
              <a:buNone/>
              <a:defRPr sz="1592">
                <a:solidFill>
                  <a:schemeClr val="tx1">
                    <a:tint val="75000"/>
                  </a:schemeClr>
                </a:solidFill>
              </a:defRPr>
            </a:lvl5pPr>
            <a:lvl6pPr marL="2276608" indent="0">
              <a:buNone/>
              <a:defRPr sz="1592">
                <a:solidFill>
                  <a:schemeClr val="tx1">
                    <a:tint val="75000"/>
                  </a:schemeClr>
                </a:solidFill>
              </a:defRPr>
            </a:lvl6pPr>
            <a:lvl7pPr marL="2732022" indent="0">
              <a:buNone/>
              <a:defRPr sz="1592">
                <a:solidFill>
                  <a:schemeClr val="tx1">
                    <a:tint val="75000"/>
                  </a:schemeClr>
                </a:solidFill>
              </a:defRPr>
            </a:lvl7pPr>
            <a:lvl8pPr marL="3187435" indent="0">
              <a:buNone/>
              <a:defRPr sz="1592">
                <a:solidFill>
                  <a:schemeClr val="tx1">
                    <a:tint val="75000"/>
                  </a:schemeClr>
                </a:solidFill>
              </a:defRPr>
            </a:lvl8pPr>
            <a:lvl9pPr marL="3642849" indent="0">
              <a:buNone/>
              <a:defRPr sz="1592">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3897155627"/>
      </p:ext>
    </p:extLst>
  </p:cSld>
  <p:clrMapOvr>
    <a:masterClrMapping/>
  </p:clrMapOvr>
  <p:transition advClick="0" advTm="3000">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6"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317" y="1825686"/>
            <a:ext cx="5181698"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24811217"/>
      </p:ext>
    </p:extLst>
  </p:cSld>
  <p:clrMapOvr>
    <a:masterClrMapping/>
  </p:clrMapOvr>
  <p:transition advClick="0" advTm="3000">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04" y="365138"/>
            <a:ext cx="1051579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186796" y="1778497"/>
            <a:ext cx="4873666" cy="823940"/>
          </a:xfrm>
          <a:prstGeom prst="rect">
            <a:avLst/>
          </a:prstGeom>
        </p:spPr>
        <p:txBody>
          <a:bodyPr anchor="ctr" anchorCtr="0"/>
          <a:lstStyle>
            <a:lvl1pPr marL="0" indent="0">
              <a:buNone/>
              <a:defRPr sz="2790"/>
            </a:lvl1pPr>
            <a:lvl2pPr marL="455414" indent="0">
              <a:buNone/>
              <a:defRPr sz="2392"/>
            </a:lvl2pPr>
            <a:lvl3pPr marL="910827" indent="0">
              <a:buNone/>
              <a:defRPr sz="1990"/>
            </a:lvl3pPr>
            <a:lvl4pPr marL="1366241" indent="0">
              <a:buNone/>
              <a:defRPr sz="1791"/>
            </a:lvl4pPr>
            <a:lvl5pPr marL="1821195" indent="0">
              <a:buNone/>
              <a:defRPr sz="1791"/>
            </a:lvl5pPr>
            <a:lvl6pPr marL="2276608" indent="0">
              <a:buNone/>
              <a:defRPr sz="1791"/>
            </a:lvl6pPr>
            <a:lvl7pPr marL="2732022" indent="0">
              <a:buNone/>
              <a:defRPr sz="1791"/>
            </a:lvl7pPr>
            <a:lvl8pPr marL="3187435" indent="0">
              <a:buNone/>
              <a:defRPr sz="1791"/>
            </a:lvl8pPr>
            <a:lvl9pPr marL="3642849" indent="0">
              <a:buNone/>
              <a:defRPr sz="1791"/>
            </a:lvl9pPr>
          </a:lstStyle>
          <a:p>
            <a:pPr lvl="0"/>
            <a:r>
              <a:rPr lang="zh-CN" altLang="en-US"/>
              <a:t>单击此处编辑母版文本样式</a:t>
            </a:r>
          </a:p>
        </p:txBody>
      </p:sp>
      <p:sp>
        <p:nvSpPr>
          <p:cNvPr id="4" name="内容占位符 3"/>
          <p:cNvSpPr>
            <a:spLocks noGrp="1"/>
          </p:cNvSpPr>
          <p:nvPr>
            <p:ph sz="half" idx="2"/>
          </p:nvPr>
        </p:nvSpPr>
        <p:spPr>
          <a:xfrm>
            <a:off x="1186796" y="2665468"/>
            <a:ext cx="4873666"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7056" y="1778497"/>
            <a:ext cx="4897669" cy="823940"/>
          </a:xfrm>
          <a:prstGeom prst="rect">
            <a:avLst/>
          </a:prstGeom>
        </p:spPr>
        <p:txBody>
          <a:bodyPr anchor="ctr" anchorCtr="0"/>
          <a:lstStyle>
            <a:lvl1pPr marL="0" indent="0">
              <a:buNone/>
              <a:defRPr sz="2790"/>
            </a:lvl1pPr>
            <a:lvl2pPr marL="455414" indent="0">
              <a:buNone/>
              <a:defRPr sz="2392"/>
            </a:lvl2pPr>
            <a:lvl3pPr marL="910827" indent="0">
              <a:buNone/>
              <a:defRPr sz="1990"/>
            </a:lvl3pPr>
            <a:lvl4pPr marL="1366241" indent="0">
              <a:buNone/>
              <a:defRPr sz="1791"/>
            </a:lvl4pPr>
            <a:lvl5pPr marL="1821195" indent="0">
              <a:buNone/>
              <a:defRPr sz="1791"/>
            </a:lvl5pPr>
            <a:lvl6pPr marL="2276608" indent="0">
              <a:buNone/>
              <a:defRPr sz="1791"/>
            </a:lvl6pPr>
            <a:lvl7pPr marL="2732022" indent="0">
              <a:buNone/>
              <a:defRPr sz="1791"/>
            </a:lvl7pPr>
            <a:lvl8pPr marL="3187435" indent="0">
              <a:buNone/>
              <a:defRPr sz="1791"/>
            </a:lvl8pPr>
            <a:lvl9pPr marL="3642849" indent="0">
              <a:buNone/>
              <a:defRPr sz="1791"/>
            </a:lvl9pPr>
          </a:lstStyle>
          <a:p>
            <a:pPr lvl="0"/>
            <a:r>
              <a:rPr lang="zh-CN" altLang="en-US"/>
              <a:t>单击此处编辑母版文本样式</a:t>
            </a:r>
          </a:p>
        </p:txBody>
      </p:sp>
      <p:sp>
        <p:nvSpPr>
          <p:cNvPr id="6" name="内容占位符 5"/>
          <p:cNvSpPr>
            <a:spLocks noGrp="1"/>
          </p:cNvSpPr>
          <p:nvPr>
            <p:ph sz="quarter" idx="4"/>
          </p:nvPr>
        </p:nvSpPr>
        <p:spPr>
          <a:xfrm>
            <a:off x="6257056" y="2665468"/>
            <a:ext cx="4897669"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456495499"/>
      </p:ext>
    </p:extLst>
  </p:cSld>
  <p:clrMapOvr>
    <a:masterClrMapping/>
  </p:clrMapOvr>
  <p:transition advClick="0" advTm="3000">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32226" y="198996"/>
            <a:ext cx="5980067"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1422266"/>
      </p:ext>
    </p:extLst>
  </p:cSld>
  <p:clrMapOvr>
    <a:masterClrMapping/>
  </p:clrMapOvr>
  <p:transition advClick="0" advTm="3000">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504503421"/>
      </p:ext>
    </p:extLst>
  </p:cSld>
  <p:clrMapOvr>
    <a:masterClrMapping/>
  </p:clrMapOvr>
  <p:transition advClick="0" advTm="3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777D81-4740-4C11-882C-94E2D05BE53E}"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0E6FA-31EF-42CD-89BF-6E158E092161}"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4" y="457216"/>
            <a:ext cx="3932311" cy="1600253"/>
          </a:xfrm>
          <a:prstGeom prst="rect">
            <a:avLst/>
          </a:prstGeom>
        </p:spPr>
        <p:txBody>
          <a:bodyPr anchor="b"/>
          <a:lstStyle>
            <a:lvl1pPr>
              <a:defRPr sz="3188"/>
            </a:lvl1pPr>
          </a:lstStyle>
          <a:p>
            <a:r>
              <a:rPr lang="zh-CN" altLang="en-US"/>
              <a:t>单击此处编辑母版标题样式</a:t>
            </a:r>
          </a:p>
        </p:txBody>
      </p:sp>
      <p:sp>
        <p:nvSpPr>
          <p:cNvPr id="3" name="内容占位符 2"/>
          <p:cNvSpPr>
            <a:spLocks noGrp="1"/>
          </p:cNvSpPr>
          <p:nvPr>
            <p:ph idx="1"/>
          </p:nvPr>
        </p:nvSpPr>
        <p:spPr>
          <a:xfrm>
            <a:off x="5183287" y="987458"/>
            <a:ext cx="6172317" cy="4873788"/>
          </a:xfrm>
          <a:prstGeom prst="rect">
            <a:avLst/>
          </a:prstGeom>
        </p:spPr>
        <p:txBody>
          <a:bodyPr/>
          <a:lstStyle>
            <a:lvl1pPr>
              <a:defRPr sz="3188"/>
            </a:lvl1pPr>
            <a:lvl2pPr>
              <a:defRPr sz="2790"/>
            </a:lvl2pPr>
            <a:lvl3pPr>
              <a:defRPr sz="2392"/>
            </a:lvl3pPr>
            <a:lvl4pPr>
              <a:defRPr sz="1990"/>
            </a:lvl4pPr>
            <a:lvl5pPr>
              <a:defRPr sz="1990"/>
            </a:lvl5pPr>
            <a:lvl6pPr>
              <a:defRPr sz="1990"/>
            </a:lvl6pPr>
            <a:lvl7pPr>
              <a:defRPr sz="1990"/>
            </a:lvl7pPr>
            <a:lvl8pPr>
              <a:defRPr sz="1990"/>
            </a:lvl8pPr>
            <a:lvl9pPr>
              <a:defRPr sz="199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804" y="2057469"/>
            <a:ext cx="3932311" cy="3811716"/>
          </a:xfrm>
          <a:prstGeom prst="rect">
            <a:avLst/>
          </a:prstGeom>
        </p:spPr>
        <p:txBody>
          <a:bodyPr/>
          <a:lstStyle>
            <a:lvl1pPr marL="0" indent="0">
              <a:buNone/>
              <a:defRPr sz="1592"/>
            </a:lvl1pPr>
            <a:lvl2pPr marL="455414" indent="0">
              <a:buNone/>
              <a:defRPr sz="1393"/>
            </a:lvl2pPr>
            <a:lvl3pPr marL="910827" indent="0">
              <a:buNone/>
              <a:defRPr sz="1194"/>
            </a:lvl3pPr>
            <a:lvl4pPr marL="1366241" indent="0">
              <a:buNone/>
              <a:defRPr sz="995"/>
            </a:lvl4pPr>
            <a:lvl5pPr marL="1821195" indent="0">
              <a:buNone/>
              <a:defRPr sz="995"/>
            </a:lvl5pPr>
            <a:lvl6pPr marL="2276608" indent="0">
              <a:buNone/>
              <a:defRPr sz="995"/>
            </a:lvl6pPr>
            <a:lvl7pPr marL="2732022" indent="0">
              <a:buNone/>
              <a:defRPr sz="995"/>
            </a:lvl7pPr>
            <a:lvl8pPr marL="3187435" indent="0">
              <a:buNone/>
              <a:defRPr sz="995"/>
            </a:lvl8pPr>
            <a:lvl9pPr marL="3642849" indent="0">
              <a:buNone/>
              <a:defRPr sz="995"/>
            </a:lvl9pPr>
          </a:lstStyle>
          <a:p>
            <a:pPr lvl="0"/>
            <a:r>
              <a:rPr lang="zh-CN" altLang="en-US"/>
              <a:t>单击此处编辑母版文本样式</a:t>
            </a:r>
          </a:p>
        </p:txBody>
      </p:sp>
    </p:spTree>
    <p:extLst>
      <p:ext uri="{BB962C8B-B14F-4D97-AF65-F5344CB8AC3E}">
        <p14:creationId xmlns:p14="http://schemas.microsoft.com/office/powerpoint/2010/main" val="1084325272"/>
      </p:ext>
    </p:extLst>
  </p:cSld>
  <p:clrMapOvr>
    <a:masterClrMapping/>
  </p:clrMapOvr>
  <p:transition advClick="0" advTm="3000">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4" y="457216"/>
            <a:ext cx="4165428" cy="1600253"/>
          </a:xfrm>
          <a:prstGeom prst="rect">
            <a:avLst/>
          </a:prstGeom>
        </p:spPr>
        <p:txBody>
          <a:bodyPr anchor="b"/>
          <a:lstStyle>
            <a:lvl1pPr>
              <a:defRPr sz="3188"/>
            </a:lvl1pPr>
          </a:lstStyle>
          <a:p>
            <a:r>
              <a:rPr lang="zh-CN" altLang="en-US"/>
              <a:t>单击此处编辑母版标题样式</a:t>
            </a:r>
          </a:p>
        </p:txBody>
      </p:sp>
      <p:sp>
        <p:nvSpPr>
          <p:cNvPr id="3" name="图片占位符 2"/>
          <p:cNvSpPr>
            <a:spLocks noGrp="1"/>
          </p:cNvSpPr>
          <p:nvPr>
            <p:ph type="pic" idx="1"/>
          </p:nvPr>
        </p:nvSpPr>
        <p:spPr>
          <a:xfrm>
            <a:off x="5183287" y="457216"/>
            <a:ext cx="6172317" cy="5404031"/>
          </a:xfrm>
          <a:prstGeom prst="rect">
            <a:avLst/>
          </a:prstGeom>
        </p:spPr>
        <p:txBody>
          <a:bodyPr/>
          <a:lstStyle>
            <a:lvl1pPr marL="0" indent="0">
              <a:buNone/>
              <a:defRPr sz="3188"/>
            </a:lvl1pPr>
            <a:lvl2pPr marL="455414" indent="0">
              <a:buNone/>
              <a:defRPr sz="2790"/>
            </a:lvl2pPr>
            <a:lvl3pPr marL="910827" indent="0">
              <a:buNone/>
              <a:defRPr sz="2392"/>
            </a:lvl3pPr>
            <a:lvl4pPr marL="1366241" indent="0">
              <a:buNone/>
              <a:defRPr sz="1990"/>
            </a:lvl4pPr>
            <a:lvl5pPr marL="1821195" indent="0">
              <a:buNone/>
              <a:defRPr sz="1990"/>
            </a:lvl5pPr>
            <a:lvl6pPr marL="2276608" indent="0">
              <a:buNone/>
              <a:defRPr sz="1990"/>
            </a:lvl6pPr>
            <a:lvl7pPr marL="2732022" indent="0">
              <a:buNone/>
              <a:defRPr sz="1990"/>
            </a:lvl7pPr>
            <a:lvl8pPr marL="3187435" indent="0">
              <a:buNone/>
              <a:defRPr sz="1990"/>
            </a:lvl8pPr>
            <a:lvl9pPr marL="3642849" indent="0">
              <a:buNone/>
              <a:defRPr sz="1990"/>
            </a:lvl9pPr>
          </a:lstStyle>
          <a:p>
            <a:endParaRPr lang="zh-CN" altLang="en-US"/>
          </a:p>
        </p:txBody>
      </p:sp>
      <p:sp>
        <p:nvSpPr>
          <p:cNvPr id="4" name="文本占位符 3"/>
          <p:cNvSpPr>
            <a:spLocks noGrp="1"/>
          </p:cNvSpPr>
          <p:nvPr>
            <p:ph type="body" sz="half" idx="2"/>
          </p:nvPr>
        </p:nvSpPr>
        <p:spPr>
          <a:xfrm>
            <a:off x="839804" y="2057469"/>
            <a:ext cx="4165428" cy="3811716"/>
          </a:xfrm>
          <a:prstGeom prst="rect">
            <a:avLst/>
          </a:prstGeom>
        </p:spPr>
        <p:txBody>
          <a:bodyPr/>
          <a:lstStyle>
            <a:lvl1pPr marL="0" indent="0">
              <a:buNone/>
              <a:defRPr sz="1990"/>
            </a:lvl1pPr>
            <a:lvl2pPr marL="455414" indent="0">
              <a:buNone/>
              <a:defRPr sz="1791"/>
            </a:lvl2pPr>
            <a:lvl3pPr marL="910827" indent="0">
              <a:buNone/>
              <a:defRPr sz="1592"/>
            </a:lvl3pPr>
            <a:lvl4pPr marL="1366241" indent="0">
              <a:buNone/>
              <a:defRPr sz="1393"/>
            </a:lvl4pPr>
            <a:lvl5pPr marL="1821195" indent="0">
              <a:buNone/>
              <a:defRPr sz="1393"/>
            </a:lvl5pPr>
            <a:lvl6pPr marL="2276608" indent="0">
              <a:buNone/>
              <a:defRPr sz="1393"/>
            </a:lvl6pPr>
            <a:lvl7pPr marL="2732022" indent="0">
              <a:buNone/>
              <a:defRPr sz="1393"/>
            </a:lvl7pPr>
            <a:lvl8pPr marL="3187435" indent="0">
              <a:buNone/>
              <a:defRPr sz="1393"/>
            </a:lvl8pPr>
            <a:lvl9pPr marL="3642849" indent="0">
              <a:buNone/>
              <a:defRPr sz="1393"/>
            </a:lvl9pPr>
          </a:lstStyle>
          <a:p>
            <a:pPr lvl="0"/>
            <a:r>
              <a:rPr lang="zh-CN" altLang="en-US"/>
              <a:t>单击此处编辑母版文本样式</a:t>
            </a:r>
          </a:p>
        </p:txBody>
      </p:sp>
    </p:spTree>
    <p:extLst>
      <p:ext uri="{BB962C8B-B14F-4D97-AF65-F5344CB8AC3E}">
        <p14:creationId xmlns:p14="http://schemas.microsoft.com/office/powerpoint/2010/main" val="2889646891"/>
      </p:ext>
    </p:extLst>
  </p:cSld>
  <p:clrMapOvr>
    <a:masterClrMapping/>
  </p:clrMapOvr>
  <p:transition advClick="0" advTm="3000">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332226" y="198996"/>
            <a:ext cx="5980067"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332226" y="1158127"/>
            <a:ext cx="5980067"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632572099"/>
      </p:ext>
    </p:extLst>
  </p:cSld>
  <p:clrMapOvr>
    <a:masterClrMapping/>
  </p:clrMapOvr>
  <p:transition advClick="0" advTm="3000">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5065" y="365138"/>
            <a:ext cx="2628950"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16" y="365138"/>
            <a:ext cx="7734446"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154425851"/>
      </p:ext>
    </p:extLst>
  </p:cSld>
  <p:clrMapOvr>
    <a:masterClrMapping/>
  </p:clrMapOvr>
  <p:transition advClick="0" advTm="3000">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68437815"/>
      </p:ext>
    </p:extLst>
  </p:cSld>
  <p:clrMapOvr>
    <a:masterClrMapping/>
  </p:clrMapOvr>
  <p:transition advClick="0" advTm="3000">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82B65-4F96-4337-92F1-9C1C40D740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6FFF92-368D-4DB4-AF69-677AEBCE74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C1E8CC-0231-4FC5-AB38-86C4597CBAF0}"/>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5" name="Footer Placeholder 4">
            <a:extLst>
              <a:ext uri="{FF2B5EF4-FFF2-40B4-BE49-F238E27FC236}">
                <a16:creationId xmlns:a16="http://schemas.microsoft.com/office/drawing/2014/main" id="{3005AAF5-749F-40B6-8D97-5C9E0279CB64}"/>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第一</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PPT</a:t>
            </a: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模板网：</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www.1ppt.com</a:t>
            </a:r>
          </a:p>
        </p:txBody>
      </p:sp>
      <p:sp>
        <p:nvSpPr>
          <p:cNvPr id="6" name="Slide Number Placeholder 5">
            <a:extLst>
              <a:ext uri="{FF2B5EF4-FFF2-40B4-BE49-F238E27FC236}">
                <a16:creationId xmlns:a16="http://schemas.microsoft.com/office/drawing/2014/main" id="{0E33ED53-DF8C-48EE-AD49-99F008C4361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958788-76BF-49E2-8229-A6ED79D15385}" type="slidenum">
              <a:rPr kumimoji="1" lang="en-US" altLang="zh-CN" sz="14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2963251216"/>
      </p:ext>
    </p:extLst>
  </p:cSld>
  <p:clrMapOvr>
    <a:masterClrMapping/>
  </p:clrMapOvr>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42C07-A20C-4A10-BEE2-30A62FE9B9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608ECD-1B93-4E00-AAE8-EE1730E563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58F442-E951-41EC-905B-183713346358}"/>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5" name="Footer Placeholder 4">
            <a:extLst>
              <a:ext uri="{FF2B5EF4-FFF2-40B4-BE49-F238E27FC236}">
                <a16:creationId xmlns:a16="http://schemas.microsoft.com/office/drawing/2014/main" id="{5F36DABB-31F3-4595-ACD0-1930EA3F8FC3}"/>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第一</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PPT</a:t>
            </a: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模板网：</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www.1ppt.com</a:t>
            </a:r>
          </a:p>
        </p:txBody>
      </p:sp>
      <p:sp>
        <p:nvSpPr>
          <p:cNvPr id="6" name="Slide Number Placeholder 5">
            <a:extLst>
              <a:ext uri="{FF2B5EF4-FFF2-40B4-BE49-F238E27FC236}">
                <a16:creationId xmlns:a16="http://schemas.microsoft.com/office/drawing/2014/main" id="{8C6B4E17-BC38-492E-882A-20330ACEDD9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958788-76BF-49E2-8229-A6ED79D15385}" type="slidenum">
              <a:rPr kumimoji="1" lang="en-US" altLang="zh-CN" sz="14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3310278712"/>
      </p:ext>
    </p:extLst>
  </p:cSld>
  <p:clrMapOvr>
    <a:masterClrMapping/>
  </p:clrMapOvr>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3F1FE-0D0E-4D64-8938-BCFFBBFBB5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CDA5C3-B5F0-4B68-96C4-5E75A9191E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5F98F0-A99B-4D8A-9B09-0A5117424B9F}"/>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5" name="Footer Placeholder 4">
            <a:extLst>
              <a:ext uri="{FF2B5EF4-FFF2-40B4-BE49-F238E27FC236}">
                <a16:creationId xmlns:a16="http://schemas.microsoft.com/office/drawing/2014/main" id="{52C5BEA4-E5AA-4994-AD2F-A48AAEEBF2AC}"/>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第一</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PPT</a:t>
            </a: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模板网：</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www.1ppt.com</a:t>
            </a:r>
          </a:p>
        </p:txBody>
      </p:sp>
      <p:sp>
        <p:nvSpPr>
          <p:cNvPr id="6" name="Slide Number Placeholder 5">
            <a:extLst>
              <a:ext uri="{FF2B5EF4-FFF2-40B4-BE49-F238E27FC236}">
                <a16:creationId xmlns:a16="http://schemas.microsoft.com/office/drawing/2014/main" id="{E79E44F4-9A71-4269-84AD-9D7021AC339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958788-76BF-49E2-8229-A6ED79D15385}" type="slidenum">
              <a:rPr kumimoji="1" lang="en-US" altLang="zh-CN" sz="14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1257814986"/>
      </p:ext>
    </p:extLst>
  </p:cSld>
  <p:clrMapOvr>
    <a:masterClrMapping/>
  </p:clrMapOvr>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BEB40-B0AE-41E5-9A5E-36E64A091D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5EDB05-2395-4467-9071-176AAC9C68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879B6B-BF2B-4CAA-9D7B-277677B0DD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CE8729-B2A2-4C39-98C0-E19BB7EB1F6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6" name="Footer Placeholder 5">
            <a:extLst>
              <a:ext uri="{FF2B5EF4-FFF2-40B4-BE49-F238E27FC236}">
                <a16:creationId xmlns:a16="http://schemas.microsoft.com/office/drawing/2014/main" id="{8220E1C8-09F6-4425-9B10-D25E0A3A87B5}"/>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第一</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PPT</a:t>
            </a: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模板网：</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www.1ppt.com</a:t>
            </a:r>
          </a:p>
        </p:txBody>
      </p:sp>
      <p:sp>
        <p:nvSpPr>
          <p:cNvPr id="7" name="Slide Number Placeholder 6">
            <a:extLst>
              <a:ext uri="{FF2B5EF4-FFF2-40B4-BE49-F238E27FC236}">
                <a16:creationId xmlns:a16="http://schemas.microsoft.com/office/drawing/2014/main" id="{19498ABF-5B24-4DA5-AF3A-8ACBC7307898}"/>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958788-76BF-49E2-8229-A6ED79D15385}" type="slidenum">
              <a:rPr kumimoji="1" lang="en-US" altLang="zh-CN" sz="14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3387844336"/>
      </p:ext>
    </p:extLst>
  </p:cSld>
  <p:clrMapOvr>
    <a:masterClrMapping/>
  </p:clrMapOvr>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BB255-1DDB-408C-B34F-3104CF63FB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B7FEC4-5750-4C0A-A2BB-4F0A8F60C0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D5A8D7-CD38-451B-9C6E-9A59DF4360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8EA999-8C37-4C7F-928F-78AF67BA7D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57C375-CA09-45A2-A330-E00FF5F6E8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629A85-C762-4940-9BDB-E96734BEFC3B}"/>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8" name="Footer Placeholder 7">
            <a:extLst>
              <a:ext uri="{FF2B5EF4-FFF2-40B4-BE49-F238E27FC236}">
                <a16:creationId xmlns:a16="http://schemas.microsoft.com/office/drawing/2014/main" id="{DB768DC2-B5DE-42E8-ADC5-738DEE8653B6}"/>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第一</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PPT</a:t>
            </a: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模板网：</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www.1ppt.com</a:t>
            </a:r>
          </a:p>
        </p:txBody>
      </p:sp>
      <p:sp>
        <p:nvSpPr>
          <p:cNvPr id="9" name="Slide Number Placeholder 8">
            <a:extLst>
              <a:ext uri="{FF2B5EF4-FFF2-40B4-BE49-F238E27FC236}">
                <a16:creationId xmlns:a16="http://schemas.microsoft.com/office/drawing/2014/main" id="{DC45E985-212E-4D95-A2F9-DADC8135926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958788-76BF-49E2-8229-A6ED79D15385}" type="slidenum">
              <a:rPr kumimoji="1" lang="en-US" altLang="zh-CN" sz="14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3710283127"/>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E777D81-4740-4C11-882C-94E2D05BE53E}" type="datetimeFigureOut">
              <a:rPr lang="en-US" smtClean="0"/>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0E6FA-31EF-42CD-89BF-6E158E092161}"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523999" y="731519"/>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731520"/>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0BA81-5ED3-4149-B650-54F21D37F2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866006-5983-47EB-BB74-3A93D1404ED9}"/>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4" name="Footer Placeholder 3">
            <a:extLst>
              <a:ext uri="{FF2B5EF4-FFF2-40B4-BE49-F238E27FC236}">
                <a16:creationId xmlns:a16="http://schemas.microsoft.com/office/drawing/2014/main" id="{C96FCD05-28E9-43F3-BAC8-EE988F738F3D}"/>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第一</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PPT</a:t>
            </a: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模板网：</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www.1ppt.com</a:t>
            </a:r>
          </a:p>
        </p:txBody>
      </p:sp>
      <p:sp>
        <p:nvSpPr>
          <p:cNvPr id="5" name="Slide Number Placeholder 4">
            <a:extLst>
              <a:ext uri="{FF2B5EF4-FFF2-40B4-BE49-F238E27FC236}">
                <a16:creationId xmlns:a16="http://schemas.microsoft.com/office/drawing/2014/main" id="{6B62FFE8-61B8-44CE-B69F-9EAC2EEB94E4}"/>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958788-76BF-49E2-8229-A6ED79D15385}" type="slidenum">
              <a:rPr kumimoji="1" lang="en-US" altLang="zh-CN" sz="14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2179061342"/>
      </p:ext>
    </p:extLst>
  </p:cSld>
  <p:clrMapOvr>
    <a:masterClrMapping/>
  </p:clrMapOvr>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A91EF9-AF09-4B9E-9404-68708DA03958}"/>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3" name="Footer Placeholder 2">
            <a:extLst>
              <a:ext uri="{FF2B5EF4-FFF2-40B4-BE49-F238E27FC236}">
                <a16:creationId xmlns:a16="http://schemas.microsoft.com/office/drawing/2014/main" id="{9778DAE7-4433-48EE-A03E-3842B858DE17}"/>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第一</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PPT</a:t>
            </a: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模板网：</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www.1ppt.com</a:t>
            </a:r>
          </a:p>
        </p:txBody>
      </p:sp>
      <p:sp>
        <p:nvSpPr>
          <p:cNvPr id="4" name="Slide Number Placeholder 3">
            <a:extLst>
              <a:ext uri="{FF2B5EF4-FFF2-40B4-BE49-F238E27FC236}">
                <a16:creationId xmlns:a16="http://schemas.microsoft.com/office/drawing/2014/main" id="{647ABF67-49CD-4A0D-BFBE-883EC025F9EE}"/>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958788-76BF-49E2-8229-A6ED79D15385}" type="slidenum">
              <a:rPr kumimoji="1" lang="en-US" altLang="zh-CN" sz="14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542246308"/>
      </p:ext>
    </p:extLst>
  </p:cSld>
  <p:clrMapOvr>
    <a:masterClrMapping/>
  </p:clrMapOvr>
  <p:hf sldNum="0" hd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A91EF9-AF09-4B9E-9404-68708DA03958}"/>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3" name="Footer Placeholder 2">
            <a:extLst>
              <a:ext uri="{FF2B5EF4-FFF2-40B4-BE49-F238E27FC236}">
                <a16:creationId xmlns:a16="http://schemas.microsoft.com/office/drawing/2014/main" id="{9778DAE7-4433-48EE-A03E-3842B858DE17}"/>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第一</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PPT</a:t>
            </a: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模板网：</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www.1ppt.com</a:t>
            </a:r>
          </a:p>
        </p:txBody>
      </p:sp>
      <p:sp>
        <p:nvSpPr>
          <p:cNvPr id="4" name="Slide Number Placeholder 3">
            <a:extLst>
              <a:ext uri="{FF2B5EF4-FFF2-40B4-BE49-F238E27FC236}">
                <a16:creationId xmlns:a16="http://schemas.microsoft.com/office/drawing/2014/main" id="{647ABF67-49CD-4A0D-BFBE-883EC025F9EE}"/>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958788-76BF-49E2-8229-A6ED79D15385}" type="slidenum">
              <a:rPr kumimoji="1" lang="en-US" altLang="zh-CN" sz="14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176689982"/>
      </p:ext>
    </p:extLst>
  </p:cSld>
  <p:clrMapOvr>
    <a:masterClrMapping/>
  </p:clrMapOvr>
  <p:hf sldNum="0" hd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A91EF9-AF09-4B9E-9404-68708DA03958}"/>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3" name="Footer Placeholder 2">
            <a:extLst>
              <a:ext uri="{FF2B5EF4-FFF2-40B4-BE49-F238E27FC236}">
                <a16:creationId xmlns:a16="http://schemas.microsoft.com/office/drawing/2014/main" id="{9778DAE7-4433-48EE-A03E-3842B858DE17}"/>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第一</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PPT</a:t>
            </a: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模板网：</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www.1ppt.com</a:t>
            </a:r>
          </a:p>
        </p:txBody>
      </p:sp>
      <p:sp>
        <p:nvSpPr>
          <p:cNvPr id="4" name="Slide Number Placeholder 3">
            <a:extLst>
              <a:ext uri="{FF2B5EF4-FFF2-40B4-BE49-F238E27FC236}">
                <a16:creationId xmlns:a16="http://schemas.microsoft.com/office/drawing/2014/main" id="{647ABF67-49CD-4A0D-BFBE-883EC025F9EE}"/>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958788-76BF-49E2-8229-A6ED79D15385}" type="slidenum">
              <a:rPr kumimoji="1" lang="en-US" altLang="zh-CN" sz="14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1863788526"/>
      </p:ext>
    </p:extLst>
  </p:cSld>
  <p:clrMapOvr>
    <a:masterClrMapping/>
  </p:clrMapOvr>
  <p:hf sldNum="0" hd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A91EF9-AF09-4B9E-9404-68708DA03958}"/>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3" name="Footer Placeholder 2">
            <a:extLst>
              <a:ext uri="{FF2B5EF4-FFF2-40B4-BE49-F238E27FC236}">
                <a16:creationId xmlns:a16="http://schemas.microsoft.com/office/drawing/2014/main" id="{9778DAE7-4433-48EE-A03E-3842B858DE17}"/>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第一</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PPT</a:t>
            </a: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模板网：</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www.1ppt.com</a:t>
            </a:r>
          </a:p>
        </p:txBody>
      </p:sp>
      <p:sp>
        <p:nvSpPr>
          <p:cNvPr id="4" name="Slide Number Placeholder 3">
            <a:extLst>
              <a:ext uri="{FF2B5EF4-FFF2-40B4-BE49-F238E27FC236}">
                <a16:creationId xmlns:a16="http://schemas.microsoft.com/office/drawing/2014/main" id="{647ABF67-49CD-4A0D-BFBE-883EC025F9EE}"/>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958788-76BF-49E2-8229-A6ED79D15385}" type="slidenum">
              <a:rPr kumimoji="1" lang="en-US" altLang="zh-CN" sz="14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4014202096"/>
      </p:ext>
    </p:extLst>
  </p:cSld>
  <p:clrMapOvr>
    <a:masterClrMapping/>
  </p:clrMapOvr>
  <p:hf sldNum="0" hd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A91EF9-AF09-4B9E-9404-68708DA03958}"/>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3" name="Footer Placeholder 2">
            <a:extLst>
              <a:ext uri="{FF2B5EF4-FFF2-40B4-BE49-F238E27FC236}">
                <a16:creationId xmlns:a16="http://schemas.microsoft.com/office/drawing/2014/main" id="{9778DAE7-4433-48EE-A03E-3842B858DE17}"/>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第一</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PPT</a:t>
            </a: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模板网：</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www.1ppt.com</a:t>
            </a:r>
          </a:p>
        </p:txBody>
      </p:sp>
      <p:sp>
        <p:nvSpPr>
          <p:cNvPr id="4" name="Slide Number Placeholder 3">
            <a:extLst>
              <a:ext uri="{FF2B5EF4-FFF2-40B4-BE49-F238E27FC236}">
                <a16:creationId xmlns:a16="http://schemas.microsoft.com/office/drawing/2014/main" id="{647ABF67-49CD-4A0D-BFBE-883EC025F9EE}"/>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958788-76BF-49E2-8229-A6ED79D15385}" type="slidenum">
              <a:rPr kumimoji="1" lang="en-US" altLang="zh-CN" sz="14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2367650189"/>
      </p:ext>
    </p:extLst>
  </p:cSld>
  <p:clrMapOvr>
    <a:masterClrMapping/>
  </p:clrMapOvr>
  <p:hf sldNum="0" hd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6ECA3-EE7B-4EC2-B7A1-FD3B7DB590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BE06A0-51CF-4516-AF84-C407242C39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3D1CDC-6292-48CE-9BDA-E8F2D9284E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471CA3-1C36-40E1-8785-81A6F32C52B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6" name="Footer Placeholder 5">
            <a:extLst>
              <a:ext uri="{FF2B5EF4-FFF2-40B4-BE49-F238E27FC236}">
                <a16:creationId xmlns:a16="http://schemas.microsoft.com/office/drawing/2014/main" id="{8AF5AF8F-7765-40FF-9793-AE996C756680}"/>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第一</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PPT</a:t>
            </a: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模板网：</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www.1ppt.com</a:t>
            </a:r>
          </a:p>
        </p:txBody>
      </p:sp>
      <p:sp>
        <p:nvSpPr>
          <p:cNvPr id="7" name="Slide Number Placeholder 6">
            <a:extLst>
              <a:ext uri="{FF2B5EF4-FFF2-40B4-BE49-F238E27FC236}">
                <a16:creationId xmlns:a16="http://schemas.microsoft.com/office/drawing/2014/main" id="{97016F89-368E-4024-9A4F-E6EBC83E74C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958788-76BF-49E2-8229-A6ED79D15385}" type="slidenum">
              <a:rPr kumimoji="1" lang="en-US" altLang="zh-CN" sz="14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2617681479"/>
      </p:ext>
    </p:extLst>
  </p:cSld>
  <p:clrMapOvr>
    <a:masterClrMapping/>
  </p:clrMapOvr>
  <p:hf sldNum="0" hd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A4C0A-1D15-4531-87B8-42A3924730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FFE9F8-6DD9-4082-AE39-E235817202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D7C3A6-06F6-42E9-A773-2F41AC8E25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2265F9-059F-4E7D-BABC-3180E8AB6759}"/>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6" name="Footer Placeholder 5">
            <a:extLst>
              <a:ext uri="{FF2B5EF4-FFF2-40B4-BE49-F238E27FC236}">
                <a16:creationId xmlns:a16="http://schemas.microsoft.com/office/drawing/2014/main" id="{56E5AE3D-07AE-48AA-B881-FCED13EA6C3C}"/>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第一</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PPT</a:t>
            </a: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模板网：</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www.1ppt.com</a:t>
            </a:r>
          </a:p>
        </p:txBody>
      </p:sp>
      <p:sp>
        <p:nvSpPr>
          <p:cNvPr id="7" name="Slide Number Placeholder 6">
            <a:extLst>
              <a:ext uri="{FF2B5EF4-FFF2-40B4-BE49-F238E27FC236}">
                <a16:creationId xmlns:a16="http://schemas.microsoft.com/office/drawing/2014/main" id="{9B1A484C-CF0D-446F-B34D-D6FAC7315864}"/>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958788-76BF-49E2-8229-A6ED79D15385}" type="slidenum">
              <a:rPr kumimoji="1" lang="en-US" altLang="zh-CN" sz="14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2510653514"/>
      </p:ext>
    </p:extLst>
  </p:cSld>
  <p:clrMapOvr>
    <a:masterClrMapping/>
  </p:clrMapOvr>
  <p:hf sldNum="0" hd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CF9CA-AA7B-4DEF-A515-FAB146B9D0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47A7FA-C060-427D-AF10-D40AA194F2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217F58-21E8-4446-AD05-F17D54389009}"/>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5" name="Footer Placeholder 4">
            <a:extLst>
              <a:ext uri="{FF2B5EF4-FFF2-40B4-BE49-F238E27FC236}">
                <a16:creationId xmlns:a16="http://schemas.microsoft.com/office/drawing/2014/main" id="{EC7850F5-67F8-41D2-BE8C-80CA8B98689D}"/>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第一</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PPT</a:t>
            </a: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模板网：</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www.1ppt.com</a:t>
            </a:r>
          </a:p>
        </p:txBody>
      </p:sp>
      <p:sp>
        <p:nvSpPr>
          <p:cNvPr id="6" name="Slide Number Placeholder 5">
            <a:extLst>
              <a:ext uri="{FF2B5EF4-FFF2-40B4-BE49-F238E27FC236}">
                <a16:creationId xmlns:a16="http://schemas.microsoft.com/office/drawing/2014/main" id="{E168150D-0939-45B2-89CB-37C3C3314C72}"/>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958788-76BF-49E2-8229-A6ED79D15385}" type="slidenum">
              <a:rPr kumimoji="1" lang="en-US" altLang="zh-CN" sz="14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814557063"/>
      </p:ext>
    </p:extLst>
  </p:cSld>
  <p:clrMapOvr>
    <a:masterClrMapping/>
  </p:clrMapOvr>
  <p:hf sldNum="0" hd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02F5A4-0582-456C-A858-9BFF441DE1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A1190B-E98A-4604-8424-D75F304834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20EAFF-6B6A-44AB-87E7-64DB73469046}"/>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5" name="Footer Placeholder 4">
            <a:extLst>
              <a:ext uri="{FF2B5EF4-FFF2-40B4-BE49-F238E27FC236}">
                <a16:creationId xmlns:a16="http://schemas.microsoft.com/office/drawing/2014/main" id="{60814084-E362-4072-ABB2-FE32C06FA1A5}"/>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第一</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PPT</a:t>
            </a: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模板网：</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www.1ppt.com</a:t>
            </a:r>
          </a:p>
        </p:txBody>
      </p:sp>
      <p:sp>
        <p:nvSpPr>
          <p:cNvPr id="6" name="Slide Number Placeholder 5">
            <a:extLst>
              <a:ext uri="{FF2B5EF4-FFF2-40B4-BE49-F238E27FC236}">
                <a16:creationId xmlns:a16="http://schemas.microsoft.com/office/drawing/2014/main" id="{4677CEC2-A87D-494D-B98C-6550EE8A1893}"/>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958788-76BF-49E2-8229-A6ED79D15385}" type="slidenum">
              <a:rPr kumimoji="1" lang="en-US" altLang="zh-CN" sz="14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507871407"/>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777D81-4740-4C11-882C-94E2D05BE53E}" type="datetimeFigureOut">
              <a:rPr lang="en-US" smtClean="0"/>
              <a:t>6/2/2023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40E6FA-31EF-42CD-89BF-6E158E092161}"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914400" y="609600"/>
            <a:ext cx="10363200" cy="54864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第一</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PPT</a:t>
            </a: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模板网：</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www.1ppt.com</a:t>
            </a: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92EC621-11AD-4E79-9ED2-7BAE186A283C}"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2969879562"/>
      </p:ext>
    </p:extLst>
  </p:cSld>
  <p:clrMapOvr>
    <a:masterClrMapping/>
  </p:clrMapOvr>
  <p:transition spd="med">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cSld name="26_内容">
    <p:spTree>
      <p:nvGrpSpPr>
        <p:cNvPr id="1" name=""/>
        <p:cNvGrpSpPr/>
        <p:nvPr/>
      </p:nvGrpSpPr>
      <p:grpSpPr>
        <a:xfrm>
          <a:off x="0" y="0"/>
          <a:ext cx="0" cy="0"/>
          <a:chOff x="0" y="0"/>
          <a:chExt cx="0" cy="0"/>
        </a:xfrm>
      </p:grpSpPr>
      <p:sp>
        <p:nvSpPr>
          <p:cNvPr id="2" name="内容占位符 1"/>
          <p:cNvSpPr>
            <a:spLocks noGrp="1"/>
          </p:cNvSpPr>
          <p:nvPr>
            <p:ph/>
          </p:nvPr>
        </p:nvSpPr>
        <p:spPr>
          <a:xfrm>
            <a:off x="914400" y="609600"/>
            <a:ext cx="10363200" cy="54864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第一</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PPT</a:t>
            </a: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模板网：</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www.1ppt.com</a:t>
            </a: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92EC621-11AD-4E79-9ED2-7BAE186A283C}"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2020601377"/>
      </p:ext>
    </p:extLst>
  </p:cSld>
  <p:clrMapOvr>
    <a:masterClrMapping/>
  </p:clrMapOvr>
  <p:transition spd="med">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Only">
  <p:cSld name="25_内容">
    <p:spTree>
      <p:nvGrpSpPr>
        <p:cNvPr id="1" name=""/>
        <p:cNvGrpSpPr/>
        <p:nvPr/>
      </p:nvGrpSpPr>
      <p:grpSpPr>
        <a:xfrm>
          <a:off x="0" y="0"/>
          <a:ext cx="0" cy="0"/>
          <a:chOff x="0" y="0"/>
          <a:chExt cx="0" cy="0"/>
        </a:xfrm>
      </p:grpSpPr>
      <p:sp>
        <p:nvSpPr>
          <p:cNvPr id="2" name="内容占位符 1"/>
          <p:cNvSpPr>
            <a:spLocks noGrp="1"/>
          </p:cNvSpPr>
          <p:nvPr>
            <p:ph/>
          </p:nvPr>
        </p:nvSpPr>
        <p:spPr>
          <a:xfrm>
            <a:off x="914400" y="609600"/>
            <a:ext cx="10363200" cy="54864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第一</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PPT</a:t>
            </a: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模板网：</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www.1ppt.com</a:t>
            </a: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92EC621-11AD-4E79-9ED2-7BAE186A283C}"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2239465366"/>
      </p:ext>
    </p:extLst>
  </p:cSld>
  <p:clrMapOvr>
    <a:masterClrMapping/>
  </p:clrMapOvr>
  <p:transition spd="med">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Only">
  <p:cSld name="24_内容">
    <p:spTree>
      <p:nvGrpSpPr>
        <p:cNvPr id="1" name=""/>
        <p:cNvGrpSpPr/>
        <p:nvPr/>
      </p:nvGrpSpPr>
      <p:grpSpPr>
        <a:xfrm>
          <a:off x="0" y="0"/>
          <a:ext cx="0" cy="0"/>
          <a:chOff x="0" y="0"/>
          <a:chExt cx="0" cy="0"/>
        </a:xfrm>
      </p:grpSpPr>
      <p:sp>
        <p:nvSpPr>
          <p:cNvPr id="2" name="内容占位符 1"/>
          <p:cNvSpPr>
            <a:spLocks noGrp="1"/>
          </p:cNvSpPr>
          <p:nvPr>
            <p:ph/>
          </p:nvPr>
        </p:nvSpPr>
        <p:spPr>
          <a:xfrm>
            <a:off x="914400" y="609600"/>
            <a:ext cx="10363200" cy="54864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第一</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PPT</a:t>
            </a: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模板网：</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www.1ppt.com</a:t>
            </a: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92EC621-11AD-4E79-9ED2-7BAE186A283C}"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3116872511"/>
      </p:ext>
    </p:extLst>
  </p:cSld>
  <p:clrMapOvr>
    <a:masterClrMapping/>
  </p:clrMapOvr>
  <p:transition spd="med">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cSld name="23_内容">
    <p:spTree>
      <p:nvGrpSpPr>
        <p:cNvPr id="1" name=""/>
        <p:cNvGrpSpPr/>
        <p:nvPr/>
      </p:nvGrpSpPr>
      <p:grpSpPr>
        <a:xfrm>
          <a:off x="0" y="0"/>
          <a:ext cx="0" cy="0"/>
          <a:chOff x="0" y="0"/>
          <a:chExt cx="0" cy="0"/>
        </a:xfrm>
      </p:grpSpPr>
      <p:sp>
        <p:nvSpPr>
          <p:cNvPr id="2" name="内容占位符 1"/>
          <p:cNvSpPr>
            <a:spLocks noGrp="1"/>
          </p:cNvSpPr>
          <p:nvPr>
            <p:ph/>
          </p:nvPr>
        </p:nvSpPr>
        <p:spPr>
          <a:xfrm>
            <a:off x="914400" y="609600"/>
            <a:ext cx="10363200" cy="54864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第一</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PPT</a:t>
            </a: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模板网：</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www.1ppt.com</a:t>
            </a: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92EC621-11AD-4E79-9ED2-7BAE186A283C}"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2489441767"/>
      </p:ext>
    </p:extLst>
  </p:cSld>
  <p:clrMapOvr>
    <a:masterClrMapping/>
  </p:clrMapOvr>
  <p:transition spd="med">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Only">
  <p:cSld name="22_内容">
    <p:spTree>
      <p:nvGrpSpPr>
        <p:cNvPr id="1" name=""/>
        <p:cNvGrpSpPr/>
        <p:nvPr/>
      </p:nvGrpSpPr>
      <p:grpSpPr>
        <a:xfrm>
          <a:off x="0" y="0"/>
          <a:ext cx="0" cy="0"/>
          <a:chOff x="0" y="0"/>
          <a:chExt cx="0" cy="0"/>
        </a:xfrm>
      </p:grpSpPr>
      <p:sp>
        <p:nvSpPr>
          <p:cNvPr id="2" name="内容占位符 1"/>
          <p:cNvSpPr>
            <a:spLocks noGrp="1"/>
          </p:cNvSpPr>
          <p:nvPr>
            <p:ph/>
          </p:nvPr>
        </p:nvSpPr>
        <p:spPr>
          <a:xfrm>
            <a:off x="914400" y="609600"/>
            <a:ext cx="10363200" cy="54864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第一</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PPT</a:t>
            </a: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模板网：</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www.1ppt.com</a:t>
            </a: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92EC621-11AD-4E79-9ED2-7BAE186A283C}"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691394514"/>
      </p:ext>
    </p:extLst>
  </p:cSld>
  <p:clrMapOvr>
    <a:masterClrMapping/>
  </p:clrMapOvr>
  <p:transition spd="med">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Only">
  <p:cSld name="21_内容">
    <p:spTree>
      <p:nvGrpSpPr>
        <p:cNvPr id="1" name=""/>
        <p:cNvGrpSpPr/>
        <p:nvPr/>
      </p:nvGrpSpPr>
      <p:grpSpPr>
        <a:xfrm>
          <a:off x="0" y="0"/>
          <a:ext cx="0" cy="0"/>
          <a:chOff x="0" y="0"/>
          <a:chExt cx="0" cy="0"/>
        </a:xfrm>
      </p:grpSpPr>
      <p:sp>
        <p:nvSpPr>
          <p:cNvPr id="2" name="内容占位符 1"/>
          <p:cNvSpPr>
            <a:spLocks noGrp="1"/>
          </p:cNvSpPr>
          <p:nvPr>
            <p:ph/>
          </p:nvPr>
        </p:nvSpPr>
        <p:spPr>
          <a:xfrm>
            <a:off x="914400" y="609600"/>
            <a:ext cx="10363200" cy="54864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第一</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PPT</a:t>
            </a: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模板网：</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www.1ppt.com</a:t>
            </a: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92EC621-11AD-4E79-9ED2-7BAE186A283C}"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2455218430"/>
      </p:ext>
    </p:extLst>
  </p:cSld>
  <p:clrMapOvr>
    <a:masterClrMapping/>
  </p:clrMapOvr>
  <p:transition spd="med">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Only">
  <p:cSld name="20_内容">
    <p:spTree>
      <p:nvGrpSpPr>
        <p:cNvPr id="1" name=""/>
        <p:cNvGrpSpPr/>
        <p:nvPr/>
      </p:nvGrpSpPr>
      <p:grpSpPr>
        <a:xfrm>
          <a:off x="0" y="0"/>
          <a:ext cx="0" cy="0"/>
          <a:chOff x="0" y="0"/>
          <a:chExt cx="0" cy="0"/>
        </a:xfrm>
      </p:grpSpPr>
      <p:sp>
        <p:nvSpPr>
          <p:cNvPr id="2" name="内容占位符 1"/>
          <p:cNvSpPr>
            <a:spLocks noGrp="1"/>
          </p:cNvSpPr>
          <p:nvPr>
            <p:ph/>
          </p:nvPr>
        </p:nvSpPr>
        <p:spPr>
          <a:xfrm>
            <a:off x="914400" y="609600"/>
            <a:ext cx="10363200" cy="54864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第一</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PPT</a:t>
            </a: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模板网：</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www.1ppt.com</a:t>
            </a: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92EC621-11AD-4E79-9ED2-7BAE186A283C}"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1977390213"/>
      </p:ext>
    </p:extLst>
  </p:cSld>
  <p:clrMapOvr>
    <a:masterClrMapping/>
  </p:clrMapOvr>
  <p:transition spd="med">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cSld name="19_内容">
    <p:spTree>
      <p:nvGrpSpPr>
        <p:cNvPr id="1" name=""/>
        <p:cNvGrpSpPr/>
        <p:nvPr/>
      </p:nvGrpSpPr>
      <p:grpSpPr>
        <a:xfrm>
          <a:off x="0" y="0"/>
          <a:ext cx="0" cy="0"/>
          <a:chOff x="0" y="0"/>
          <a:chExt cx="0" cy="0"/>
        </a:xfrm>
      </p:grpSpPr>
      <p:sp>
        <p:nvSpPr>
          <p:cNvPr id="2" name="内容占位符 1"/>
          <p:cNvSpPr>
            <a:spLocks noGrp="1"/>
          </p:cNvSpPr>
          <p:nvPr>
            <p:ph/>
          </p:nvPr>
        </p:nvSpPr>
        <p:spPr>
          <a:xfrm>
            <a:off x="914400" y="609600"/>
            <a:ext cx="10363200" cy="54864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第一</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PPT</a:t>
            </a: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模板网：</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www.1ppt.com</a:t>
            </a: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92EC621-11AD-4E79-9ED2-7BAE186A283C}"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2046085092"/>
      </p:ext>
    </p:extLst>
  </p:cSld>
  <p:clrMapOvr>
    <a:masterClrMapping/>
  </p:clrMapOvr>
  <p:transition spd="med">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cSld name="18_内容">
    <p:spTree>
      <p:nvGrpSpPr>
        <p:cNvPr id="1" name=""/>
        <p:cNvGrpSpPr/>
        <p:nvPr/>
      </p:nvGrpSpPr>
      <p:grpSpPr>
        <a:xfrm>
          <a:off x="0" y="0"/>
          <a:ext cx="0" cy="0"/>
          <a:chOff x="0" y="0"/>
          <a:chExt cx="0" cy="0"/>
        </a:xfrm>
      </p:grpSpPr>
      <p:sp>
        <p:nvSpPr>
          <p:cNvPr id="2" name="内容占位符 1"/>
          <p:cNvSpPr>
            <a:spLocks noGrp="1"/>
          </p:cNvSpPr>
          <p:nvPr>
            <p:ph/>
          </p:nvPr>
        </p:nvSpPr>
        <p:spPr>
          <a:xfrm>
            <a:off x="914400" y="609600"/>
            <a:ext cx="10363200" cy="54864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第一</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PPT</a:t>
            </a: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模板网：</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www.1ppt.com</a:t>
            </a: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92EC621-11AD-4E79-9ED2-7BAE186A283C}"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1084613903"/>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777D81-4740-4C11-882C-94E2D05BE53E}" type="datetimeFigureOut">
              <a:rPr lang="en-US" smtClean="0"/>
              <a:t>6/2/2023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40E6FA-31EF-42CD-89BF-6E158E092161}"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cSld name="17_内容">
    <p:spTree>
      <p:nvGrpSpPr>
        <p:cNvPr id="1" name=""/>
        <p:cNvGrpSpPr/>
        <p:nvPr/>
      </p:nvGrpSpPr>
      <p:grpSpPr>
        <a:xfrm>
          <a:off x="0" y="0"/>
          <a:ext cx="0" cy="0"/>
          <a:chOff x="0" y="0"/>
          <a:chExt cx="0" cy="0"/>
        </a:xfrm>
      </p:grpSpPr>
      <p:sp>
        <p:nvSpPr>
          <p:cNvPr id="2" name="内容占位符 1"/>
          <p:cNvSpPr>
            <a:spLocks noGrp="1"/>
          </p:cNvSpPr>
          <p:nvPr>
            <p:ph/>
          </p:nvPr>
        </p:nvSpPr>
        <p:spPr>
          <a:xfrm>
            <a:off x="914400" y="609600"/>
            <a:ext cx="10363200" cy="54864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第一</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PPT</a:t>
            </a: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模板网：</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www.1ppt.com</a:t>
            </a: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92EC621-11AD-4E79-9ED2-7BAE186A283C}"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1474184111"/>
      </p:ext>
    </p:extLst>
  </p:cSld>
  <p:clrMapOvr>
    <a:masterClrMapping/>
  </p:clrMapOvr>
  <p:transition spd="med">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cSld name="16_内容">
    <p:spTree>
      <p:nvGrpSpPr>
        <p:cNvPr id="1" name=""/>
        <p:cNvGrpSpPr/>
        <p:nvPr/>
      </p:nvGrpSpPr>
      <p:grpSpPr>
        <a:xfrm>
          <a:off x="0" y="0"/>
          <a:ext cx="0" cy="0"/>
          <a:chOff x="0" y="0"/>
          <a:chExt cx="0" cy="0"/>
        </a:xfrm>
      </p:grpSpPr>
      <p:sp>
        <p:nvSpPr>
          <p:cNvPr id="2" name="内容占位符 1"/>
          <p:cNvSpPr>
            <a:spLocks noGrp="1"/>
          </p:cNvSpPr>
          <p:nvPr>
            <p:ph/>
          </p:nvPr>
        </p:nvSpPr>
        <p:spPr>
          <a:xfrm>
            <a:off x="914400" y="609600"/>
            <a:ext cx="10363200" cy="54864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第一</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PPT</a:t>
            </a: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模板网：</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www.1ppt.com</a:t>
            </a: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92EC621-11AD-4E79-9ED2-7BAE186A283C}"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340320626"/>
      </p:ext>
    </p:extLst>
  </p:cSld>
  <p:clrMapOvr>
    <a:masterClrMapping/>
  </p:clrMapOvr>
  <p:transition spd="med">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Only">
  <p:cSld name="15_内容">
    <p:spTree>
      <p:nvGrpSpPr>
        <p:cNvPr id="1" name=""/>
        <p:cNvGrpSpPr/>
        <p:nvPr/>
      </p:nvGrpSpPr>
      <p:grpSpPr>
        <a:xfrm>
          <a:off x="0" y="0"/>
          <a:ext cx="0" cy="0"/>
          <a:chOff x="0" y="0"/>
          <a:chExt cx="0" cy="0"/>
        </a:xfrm>
      </p:grpSpPr>
      <p:sp>
        <p:nvSpPr>
          <p:cNvPr id="2" name="内容占位符 1"/>
          <p:cNvSpPr>
            <a:spLocks noGrp="1"/>
          </p:cNvSpPr>
          <p:nvPr>
            <p:ph/>
          </p:nvPr>
        </p:nvSpPr>
        <p:spPr>
          <a:xfrm>
            <a:off x="914400" y="609600"/>
            <a:ext cx="10363200" cy="54864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第一</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PPT</a:t>
            </a: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模板网：</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www.1ppt.com</a:t>
            </a: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92EC621-11AD-4E79-9ED2-7BAE186A283C}"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3267464119"/>
      </p:ext>
    </p:extLst>
  </p:cSld>
  <p:clrMapOvr>
    <a:masterClrMapping/>
  </p:clrMapOvr>
  <p:transition spd="med">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Only">
  <p:cSld name="14_内容">
    <p:spTree>
      <p:nvGrpSpPr>
        <p:cNvPr id="1" name=""/>
        <p:cNvGrpSpPr/>
        <p:nvPr/>
      </p:nvGrpSpPr>
      <p:grpSpPr>
        <a:xfrm>
          <a:off x="0" y="0"/>
          <a:ext cx="0" cy="0"/>
          <a:chOff x="0" y="0"/>
          <a:chExt cx="0" cy="0"/>
        </a:xfrm>
      </p:grpSpPr>
      <p:sp>
        <p:nvSpPr>
          <p:cNvPr id="2" name="内容占位符 1"/>
          <p:cNvSpPr>
            <a:spLocks noGrp="1"/>
          </p:cNvSpPr>
          <p:nvPr>
            <p:ph/>
          </p:nvPr>
        </p:nvSpPr>
        <p:spPr>
          <a:xfrm>
            <a:off x="914400" y="609600"/>
            <a:ext cx="10363200" cy="54864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第一</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PPT</a:t>
            </a: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模板网：</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www.1ppt.com</a:t>
            </a: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92EC621-11AD-4E79-9ED2-7BAE186A283C}"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1649320448"/>
      </p:ext>
    </p:extLst>
  </p:cSld>
  <p:clrMapOvr>
    <a:masterClrMapping/>
  </p:clrMapOvr>
  <p:transition spd="med">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Only">
  <p:cSld name="13_内容">
    <p:spTree>
      <p:nvGrpSpPr>
        <p:cNvPr id="1" name=""/>
        <p:cNvGrpSpPr/>
        <p:nvPr/>
      </p:nvGrpSpPr>
      <p:grpSpPr>
        <a:xfrm>
          <a:off x="0" y="0"/>
          <a:ext cx="0" cy="0"/>
          <a:chOff x="0" y="0"/>
          <a:chExt cx="0" cy="0"/>
        </a:xfrm>
      </p:grpSpPr>
      <p:sp>
        <p:nvSpPr>
          <p:cNvPr id="2" name="内容占位符 1"/>
          <p:cNvSpPr>
            <a:spLocks noGrp="1"/>
          </p:cNvSpPr>
          <p:nvPr>
            <p:ph/>
          </p:nvPr>
        </p:nvSpPr>
        <p:spPr>
          <a:xfrm>
            <a:off x="914400" y="609600"/>
            <a:ext cx="10363200" cy="54864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第一</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PPT</a:t>
            </a: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模板网：</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www.1ppt.com</a:t>
            </a: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92EC621-11AD-4E79-9ED2-7BAE186A283C}"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1575428195"/>
      </p:ext>
    </p:extLst>
  </p:cSld>
  <p:clrMapOvr>
    <a:masterClrMapping/>
  </p:clrMapOvr>
  <p:transition spd="med">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Only">
  <p:cSld name="12_内容">
    <p:spTree>
      <p:nvGrpSpPr>
        <p:cNvPr id="1" name=""/>
        <p:cNvGrpSpPr/>
        <p:nvPr/>
      </p:nvGrpSpPr>
      <p:grpSpPr>
        <a:xfrm>
          <a:off x="0" y="0"/>
          <a:ext cx="0" cy="0"/>
          <a:chOff x="0" y="0"/>
          <a:chExt cx="0" cy="0"/>
        </a:xfrm>
      </p:grpSpPr>
      <p:sp>
        <p:nvSpPr>
          <p:cNvPr id="2" name="内容占位符 1"/>
          <p:cNvSpPr>
            <a:spLocks noGrp="1"/>
          </p:cNvSpPr>
          <p:nvPr>
            <p:ph/>
          </p:nvPr>
        </p:nvSpPr>
        <p:spPr>
          <a:xfrm>
            <a:off x="914400" y="609600"/>
            <a:ext cx="10363200" cy="54864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第一</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PPT</a:t>
            </a: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模板网：</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www.1ppt.com</a:t>
            </a: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92EC621-11AD-4E79-9ED2-7BAE186A283C}"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1701418377"/>
      </p:ext>
    </p:extLst>
  </p:cSld>
  <p:clrMapOvr>
    <a:masterClrMapping/>
  </p:clrMapOvr>
  <p:transition spd="med">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cSld name="11_内容">
    <p:spTree>
      <p:nvGrpSpPr>
        <p:cNvPr id="1" name=""/>
        <p:cNvGrpSpPr/>
        <p:nvPr/>
      </p:nvGrpSpPr>
      <p:grpSpPr>
        <a:xfrm>
          <a:off x="0" y="0"/>
          <a:ext cx="0" cy="0"/>
          <a:chOff x="0" y="0"/>
          <a:chExt cx="0" cy="0"/>
        </a:xfrm>
      </p:grpSpPr>
      <p:sp>
        <p:nvSpPr>
          <p:cNvPr id="2" name="内容占位符 1"/>
          <p:cNvSpPr>
            <a:spLocks noGrp="1"/>
          </p:cNvSpPr>
          <p:nvPr>
            <p:ph/>
          </p:nvPr>
        </p:nvSpPr>
        <p:spPr>
          <a:xfrm>
            <a:off x="914400" y="609600"/>
            <a:ext cx="10363200" cy="54864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第一</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PPT</a:t>
            </a: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模板网：</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www.1ppt.com</a:t>
            </a: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92EC621-11AD-4E79-9ED2-7BAE186A283C}"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1997723646"/>
      </p:ext>
    </p:extLst>
  </p:cSld>
  <p:clrMapOvr>
    <a:masterClrMapping/>
  </p:clrMapOvr>
  <p:transition spd="med">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Only">
  <p:cSld name="10_内容">
    <p:spTree>
      <p:nvGrpSpPr>
        <p:cNvPr id="1" name=""/>
        <p:cNvGrpSpPr/>
        <p:nvPr/>
      </p:nvGrpSpPr>
      <p:grpSpPr>
        <a:xfrm>
          <a:off x="0" y="0"/>
          <a:ext cx="0" cy="0"/>
          <a:chOff x="0" y="0"/>
          <a:chExt cx="0" cy="0"/>
        </a:xfrm>
      </p:grpSpPr>
      <p:sp>
        <p:nvSpPr>
          <p:cNvPr id="2" name="内容占位符 1"/>
          <p:cNvSpPr>
            <a:spLocks noGrp="1"/>
          </p:cNvSpPr>
          <p:nvPr>
            <p:ph/>
          </p:nvPr>
        </p:nvSpPr>
        <p:spPr>
          <a:xfrm>
            <a:off x="914400" y="609600"/>
            <a:ext cx="10363200" cy="54864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第一</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PPT</a:t>
            </a: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模板网：</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www.1ppt.com</a:t>
            </a: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92EC621-11AD-4E79-9ED2-7BAE186A283C}"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2770790044"/>
      </p:ext>
    </p:extLst>
  </p:cSld>
  <p:clrMapOvr>
    <a:masterClrMapping/>
  </p:clrMapOvr>
  <p:transition spd="med">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Only">
  <p:cSld name="9_内容">
    <p:spTree>
      <p:nvGrpSpPr>
        <p:cNvPr id="1" name=""/>
        <p:cNvGrpSpPr/>
        <p:nvPr/>
      </p:nvGrpSpPr>
      <p:grpSpPr>
        <a:xfrm>
          <a:off x="0" y="0"/>
          <a:ext cx="0" cy="0"/>
          <a:chOff x="0" y="0"/>
          <a:chExt cx="0" cy="0"/>
        </a:xfrm>
      </p:grpSpPr>
      <p:sp>
        <p:nvSpPr>
          <p:cNvPr id="2" name="内容占位符 1"/>
          <p:cNvSpPr>
            <a:spLocks noGrp="1"/>
          </p:cNvSpPr>
          <p:nvPr>
            <p:ph/>
          </p:nvPr>
        </p:nvSpPr>
        <p:spPr>
          <a:xfrm>
            <a:off x="914400" y="609600"/>
            <a:ext cx="10363200" cy="54864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第一</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PPT</a:t>
            </a: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模板网：</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www.1ppt.com</a:t>
            </a: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92EC621-11AD-4E79-9ED2-7BAE186A283C}"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568192415"/>
      </p:ext>
    </p:extLst>
  </p:cSld>
  <p:clrMapOvr>
    <a:masterClrMapping/>
  </p:clrMapOvr>
  <p:transition spd="med">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Only">
  <p:cSld name="8_内容">
    <p:spTree>
      <p:nvGrpSpPr>
        <p:cNvPr id="1" name=""/>
        <p:cNvGrpSpPr/>
        <p:nvPr/>
      </p:nvGrpSpPr>
      <p:grpSpPr>
        <a:xfrm>
          <a:off x="0" y="0"/>
          <a:ext cx="0" cy="0"/>
          <a:chOff x="0" y="0"/>
          <a:chExt cx="0" cy="0"/>
        </a:xfrm>
      </p:grpSpPr>
      <p:sp>
        <p:nvSpPr>
          <p:cNvPr id="2" name="内容占位符 1"/>
          <p:cNvSpPr>
            <a:spLocks noGrp="1"/>
          </p:cNvSpPr>
          <p:nvPr>
            <p:ph/>
          </p:nvPr>
        </p:nvSpPr>
        <p:spPr>
          <a:xfrm>
            <a:off x="914400" y="609600"/>
            <a:ext cx="10363200" cy="54864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第一</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PPT</a:t>
            </a: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模板网：</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www.1ppt.com</a:t>
            </a: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92EC621-11AD-4E79-9ED2-7BAE186A283C}"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2075357145"/>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777D81-4740-4C11-882C-94E2D05BE53E}" type="datetimeFigureOut">
              <a:rPr lang="en-US" smtClean="0"/>
              <a:t>6/2/2023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40E6FA-31EF-42CD-89BF-6E158E092161}"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nly">
  <p:cSld name="7_内容">
    <p:spTree>
      <p:nvGrpSpPr>
        <p:cNvPr id="1" name=""/>
        <p:cNvGrpSpPr/>
        <p:nvPr/>
      </p:nvGrpSpPr>
      <p:grpSpPr>
        <a:xfrm>
          <a:off x="0" y="0"/>
          <a:ext cx="0" cy="0"/>
          <a:chOff x="0" y="0"/>
          <a:chExt cx="0" cy="0"/>
        </a:xfrm>
      </p:grpSpPr>
      <p:sp>
        <p:nvSpPr>
          <p:cNvPr id="2" name="内容占位符 1"/>
          <p:cNvSpPr>
            <a:spLocks noGrp="1"/>
          </p:cNvSpPr>
          <p:nvPr>
            <p:ph/>
          </p:nvPr>
        </p:nvSpPr>
        <p:spPr>
          <a:xfrm>
            <a:off x="914400" y="609600"/>
            <a:ext cx="10363200" cy="54864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第一</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PPT</a:t>
            </a: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模板网：</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www.1ppt.com</a:t>
            </a: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92EC621-11AD-4E79-9ED2-7BAE186A283C}"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2150214830"/>
      </p:ext>
    </p:extLst>
  </p:cSld>
  <p:clrMapOvr>
    <a:masterClrMapping/>
  </p:clrMapOvr>
  <p:transition spd="med">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cSld name="6_内容">
    <p:spTree>
      <p:nvGrpSpPr>
        <p:cNvPr id="1" name=""/>
        <p:cNvGrpSpPr/>
        <p:nvPr/>
      </p:nvGrpSpPr>
      <p:grpSpPr>
        <a:xfrm>
          <a:off x="0" y="0"/>
          <a:ext cx="0" cy="0"/>
          <a:chOff x="0" y="0"/>
          <a:chExt cx="0" cy="0"/>
        </a:xfrm>
      </p:grpSpPr>
      <p:sp>
        <p:nvSpPr>
          <p:cNvPr id="2" name="内容占位符 1"/>
          <p:cNvSpPr>
            <a:spLocks noGrp="1"/>
          </p:cNvSpPr>
          <p:nvPr>
            <p:ph/>
          </p:nvPr>
        </p:nvSpPr>
        <p:spPr>
          <a:xfrm>
            <a:off x="914400" y="609600"/>
            <a:ext cx="10363200" cy="54864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第一</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PPT</a:t>
            </a: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模板网：</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www.1ppt.com</a:t>
            </a: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92EC621-11AD-4E79-9ED2-7BAE186A283C}"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3767816030"/>
      </p:ext>
    </p:extLst>
  </p:cSld>
  <p:clrMapOvr>
    <a:masterClrMapping/>
  </p:clrMapOvr>
  <p:transition spd="med">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Only">
  <p:cSld name="5_内容">
    <p:spTree>
      <p:nvGrpSpPr>
        <p:cNvPr id="1" name=""/>
        <p:cNvGrpSpPr/>
        <p:nvPr/>
      </p:nvGrpSpPr>
      <p:grpSpPr>
        <a:xfrm>
          <a:off x="0" y="0"/>
          <a:ext cx="0" cy="0"/>
          <a:chOff x="0" y="0"/>
          <a:chExt cx="0" cy="0"/>
        </a:xfrm>
      </p:grpSpPr>
      <p:sp>
        <p:nvSpPr>
          <p:cNvPr id="2" name="内容占位符 1"/>
          <p:cNvSpPr>
            <a:spLocks noGrp="1"/>
          </p:cNvSpPr>
          <p:nvPr>
            <p:ph/>
          </p:nvPr>
        </p:nvSpPr>
        <p:spPr>
          <a:xfrm>
            <a:off x="914400" y="609600"/>
            <a:ext cx="10363200" cy="54864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第一</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PPT</a:t>
            </a: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模板网：</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www.1ppt.com</a:t>
            </a: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92EC621-11AD-4E79-9ED2-7BAE186A283C}"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373796771"/>
      </p:ext>
    </p:extLst>
  </p:cSld>
  <p:clrMapOvr>
    <a:masterClrMapping/>
  </p:clrMapOvr>
  <p:transition spd="med">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Only">
  <p:cSld name="4_内容">
    <p:spTree>
      <p:nvGrpSpPr>
        <p:cNvPr id="1" name=""/>
        <p:cNvGrpSpPr/>
        <p:nvPr/>
      </p:nvGrpSpPr>
      <p:grpSpPr>
        <a:xfrm>
          <a:off x="0" y="0"/>
          <a:ext cx="0" cy="0"/>
          <a:chOff x="0" y="0"/>
          <a:chExt cx="0" cy="0"/>
        </a:xfrm>
      </p:grpSpPr>
      <p:sp>
        <p:nvSpPr>
          <p:cNvPr id="2" name="内容占位符 1"/>
          <p:cNvSpPr>
            <a:spLocks noGrp="1"/>
          </p:cNvSpPr>
          <p:nvPr>
            <p:ph/>
          </p:nvPr>
        </p:nvSpPr>
        <p:spPr>
          <a:xfrm>
            <a:off x="914400" y="609600"/>
            <a:ext cx="10363200" cy="54864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第一</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PPT</a:t>
            </a: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模板网：</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www.1ppt.com</a:t>
            </a: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92EC621-11AD-4E79-9ED2-7BAE186A283C}"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1640673432"/>
      </p:ext>
    </p:extLst>
  </p:cSld>
  <p:clrMapOvr>
    <a:masterClrMapping/>
  </p:clrMapOvr>
  <p:transition spd="med">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cSld name="3_内容">
    <p:spTree>
      <p:nvGrpSpPr>
        <p:cNvPr id="1" name=""/>
        <p:cNvGrpSpPr/>
        <p:nvPr/>
      </p:nvGrpSpPr>
      <p:grpSpPr>
        <a:xfrm>
          <a:off x="0" y="0"/>
          <a:ext cx="0" cy="0"/>
          <a:chOff x="0" y="0"/>
          <a:chExt cx="0" cy="0"/>
        </a:xfrm>
      </p:grpSpPr>
      <p:sp>
        <p:nvSpPr>
          <p:cNvPr id="2" name="内容占位符 1"/>
          <p:cNvSpPr>
            <a:spLocks noGrp="1"/>
          </p:cNvSpPr>
          <p:nvPr>
            <p:ph/>
          </p:nvPr>
        </p:nvSpPr>
        <p:spPr>
          <a:xfrm>
            <a:off x="914400" y="609600"/>
            <a:ext cx="10363200" cy="54864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第一</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PPT</a:t>
            </a: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模板网：</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www.1ppt.com</a:t>
            </a: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92EC621-11AD-4E79-9ED2-7BAE186A283C}"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4113712748"/>
      </p:ext>
    </p:extLst>
  </p:cSld>
  <p:clrMapOvr>
    <a:masterClrMapping/>
  </p:clrMapOvr>
  <p:transition spd="med">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Only">
  <p:cSld name="2_内容">
    <p:spTree>
      <p:nvGrpSpPr>
        <p:cNvPr id="1" name=""/>
        <p:cNvGrpSpPr/>
        <p:nvPr/>
      </p:nvGrpSpPr>
      <p:grpSpPr>
        <a:xfrm>
          <a:off x="0" y="0"/>
          <a:ext cx="0" cy="0"/>
          <a:chOff x="0" y="0"/>
          <a:chExt cx="0" cy="0"/>
        </a:xfrm>
      </p:grpSpPr>
      <p:sp>
        <p:nvSpPr>
          <p:cNvPr id="2" name="内容占位符 1"/>
          <p:cNvSpPr>
            <a:spLocks noGrp="1"/>
          </p:cNvSpPr>
          <p:nvPr>
            <p:ph/>
          </p:nvPr>
        </p:nvSpPr>
        <p:spPr>
          <a:xfrm>
            <a:off x="914400" y="609600"/>
            <a:ext cx="10363200" cy="54864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第一</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PPT</a:t>
            </a: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模板网：</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www.1ppt.com</a:t>
            </a: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92EC621-11AD-4E79-9ED2-7BAE186A283C}"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915689152"/>
      </p:ext>
    </p:extLst>
  </p:cSld>
  <p:clrMapOvr>
    <a:masterClrMapping/>
  </p:clrMapOvr>
  <p:transition spd="med">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Only">
  <p:cSld name="1_内容">
    <p:spTree>
      <p:nvGrpSpPr>
        <p:cNvPr id="1" name=""/>
        <p:cNvGrpSpPr/>
        <p:nvPr/>
      </p:nvGrpSpPr>
      <p:grpSpPr>
        <a:xfrm>
          <a:off x="0" y="0"/>
          <a:ext cx="0" cy="0"/>
          <a:chOff x="0" y="0"/>
          <a:chExt cx="0" cy="0"/>
        </a:xfrm>
      </p:grpSpPr>
      <p:sp>
        <p:nvSpPr>
          <p:cNvPr id="2" name="内容占位符 1"/>
          <p:cNvSpPr>
            <a:spLocks noGrp="1"/>
          </p:cNvSpPr>
          <p:nvPr>
            <p:ph/>
          </p:nvPr>
        </p:nvSpPr>
        <p:spPr>
          <a:xfrm>
            <a:off x="914400" y="609600"/>
            <a:ext cx="10363200" cy="54864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第一</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PPT</a:t>
            </a: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模板网：</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www.1ppt.com</a:t>
            </a: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92EC621-11AD-4E79-9ED2-7BAE186A283C}"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2027006212"/>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777D81-4740-4C11-882C-94E2D05BE53E}" type="datetimeFigureOut">
              <a:rPr lang="en-US" smtClean="0"/>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0E6FA-31EF-42CD-89BF-6E158E09216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777D81-4740-4C11-882C-94E2D05BE53E}" type="datetimeFigureOut">
              <a:rPr lang="en-US" smtClean="0"/>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0E6FA-31EF-42CD-89BF-6E158E092161}" type="slidenum">
              <a:rPr lang="en-US" smtClean="0"/>
              <a:t>‹#›</a:t>
            </a:fld>
            <a:endParaRPr lang="en-US"/>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9" Type="http://schemas.openxmlformats.org/officeDocument/2006/relationships/slideLayout" Target="../slideLayouts/slideLayout73.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42" Type="http://schemas.openxmlformats.org/officeDocument/2006/relationships/slideLayout" Target="../slideLayouts/slideLayout76.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38" Type="http://schemas.openxmlformats.org/officeDocument/2006/relationships/slideLayout" Target="../slideLayouts/slideLayout72.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41" Type="http://schemas.openxmlformats.org/officeDocument/2006/relationships/slideLayout" Target="../slideLayouts/slideLayout75.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slideLayout" Target="../slideLayouts/slideLayout71.xml"/><Relationship Id="rId40" Type="http://schemas.openxmlformats.org/officeDocument/2006/relationships/slideLayout" Target="../slideLayouts/slideLayout74.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slideLayout" Target="../slideLayouts/slideLayout70.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 Id="rId43"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CE777D81-4740-4C11-882C-94E2D05BE53E}" type="datetimeFigureOut">
              <a:rPr lang="en-US" smtClean="0"/>
              <a:t>6/2/2023</a:t>
            </a:fld>
            <a:endParaRPr lang="en-US"/>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540E6FA-31EF-42CD-89BF-6E158E09216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1"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89540"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lnSpc>
                <a:spcPct val="100000"/>
              </a:lnSpc>
              <a:defRPr sz="1400">
                <a:solidFill>
                  <a:schemeClr val="tx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1089541"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lnSpc>
                <a:spcPct val="100000"/>
              </a:lnSpc>
              <a:defRPr sz="1400">
                <a:solidFill>
                  <a:schemeClr val="tx1"/>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第一</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PPT</a:t>
            </a:r>
            <a:r>
              <a:rPr kumimoji="1" lang="zh-CN" altLang="en-US"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模板网：</a:t>
            </a:r>
            <a:r>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www.1ppt.com</a:t>
            </a:r>
          </a:p>
        </p:txBody>
      </p:sp>
      <p:sp>
        <p:nvSpPr>
          <p:cNvPr id="1089542"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solidFill>
                  <a:schemeClr val="tx1"/>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E0AAB82-F5C2-4089-B463-C052E05005AC}"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382399213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4" r:id="rId8"/>
    <p:sldLayoutId id="2147483685" r:id="rId9"/>
    <p:sldLayoutId id="2147483686" r:id="rId10"/>
    <p:sldLayoutId id="2147483687" r:id="rId11"/>
  </p:sldLayoutIdLst>
  <p:transition spd="med">
    <p:wipe dir="r"/>
  </p:transition>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ea typeface="宋体" pitchFamily="2" charset="-122"/>
        </a:defRPr>
      </a:lvl2pPr>
      <a:lvl3pPr algn="ctr" rtl="0" eaLnBrk="0" fontAlgn="base" hangingPunct="0">
        <a:spcBef>
          <a:spcPct val="0"/>
        </a:spcBef>
        <a:spcAft>
          <a:spcPct val="0"/>
        </a:spcAft>
        <a:defRPr sz="4400">
          <a:solidFill>
            <a:schemeClr val="tx2"/>
          </a:solidFill>
          <a:latin typeface="Times New Roman" pitchFamily="18" charset="0"/>
          <a:ea typeface="宋体" pitchFamily="2" charset="-122"/>
        </a:defRPr>
      </a:lvl3pPr>
      <a:lvl4pPr algn="ctr" rtl="0" eaLnBrk="0" fontAlgn="base" hangingPunct="0">
        <a:spcBef>
          <a:spcPct val="0"/>
        </a:spcBef>
        <a:spcAft>
          <a:spcPct val="0"/>
        </a:spcAft>
        <a:defRPr sz="4400">
          <a:solidFill>
            <a:schemeClr val="tx2"/>
          </a:solidFill>
          <a:latin typeface="Times New Roman" pitchFamily="18" charset="0"/>
          <a:ea typeface="宋体" pitchFamily="2" charset="-122"/>
        </a:defRPr>
      </a:lvl4pPr>
      <a:lvl5pPr algn="ctr" rtl="0" eaLnBrk="0" fontAlgn="base" hangingPunct="0">
        <a:spcBef>
          <a:spcPct val="0"/>
        </a:spcBef>
        <a:spcAft>
          <a:spcPct val="0"/>
        </a:spcAft>
        <a:defRPr sz="4400">
          <a:solidFill>
            <a:schemeClr val="tx2"/>
          </a:solidFill>
          <a:latin typeface="Times New Roman" pitchFamily="18" charset="0"/>
          <a:ea typeface="宋体" pitchFamily="2" charset="-122"/>
        </a:defRPr>
      </a:lvl5pPr>
      <a:lvl6pPr marL="457200" algn="ctr" rtl="0" fontAlgn="base">
        <a:spcBef>
          <a:spcPct val="0"/>
        </a:spcBef>
        <a:spcAft>
          <a:spcPct val="0"/>
        </a:spcAft>
        <a:defRPr sz="4400">
          <a:solidFill>
            <a:schemeClr val="tx2"/>
          </a:solidFill>
          <a:latin typeface="Times New Roman" pitchFamily="18" charset="0"/>
          <a:ea typeface="宋体" pitchFamily="2" charset="-122"/>
        </a:defRPr>
      </a:lvl6pPr>
      <a:lvl7pPr marL="914400" algn="ctr" rtl="0" fontAlgn="base">
        <a:spcBef>
          <a:spcPct val="0"/>
        </a:spcBef>
        <a:spcAft>
          <a:spcPct val="0"/>
        </a:spcAft>
        <a:defRPr sz="4400">
          <a:solidFill>
            <a:schemeClr val="tx2"/>
          </a:solidFill>
          <a:latin typeface="Times New Roman" pitchFamily="18" charset="0"/>
          <a:ea typeface="宋体" pitchFamily="2" charset="-122"/>
        </a:defRPr>
      </a:lvl7pPr>
      <a:lvl8pPr marL="1371600" algn="ctr" rtl="0" fontAlgn="base">
        <a:spcBef>
          <a:spcPct val="0"/>
        </a:spcBef>
        <a:spcAft>
          <a:spcPct val="0"/>
        </a:spcAft>
        <a:defRPr sz="4400">
          <a:solidFill>
            <a:schemeClr val="tx2"/>
          </a:solidFill>
          <a:latin typeface="Times New Roman" pitchFamily="18" charset="0"/>
          <a:ea typeface="宋体" pitchFamily="2" charset="-122"/>
        </a:defRPr>
      </a:lvl8pPr>
      <a:lvl9pPr marL="1828800" algn="ctr" rtl="0" fontAlgn="base">
        <a:spcBef>
          <a:spcPct val="0"/>
        </a:spcBef>
        <a:spcAft>
          <a:spcPct val="0"/>
        </a:spcAft>
        <a:defRPr sz="4400">
          <a:solidFill>
            <a:schemeClr val="tx2"/>
          </a:solidFill>
          <a:latin typeface="Times New Roman" pitchFamily="18" charset="0"/>
          <a:ea typeface="宋体" pitchFamily="2" charset="-122"/>
        </a:defRPr>
      </a:lvl9pPr>
    </p:titleStyle>
    <p:bodyStyle>
      <a:lvl1pPr algn="l" rtl="0" eaLnBrk="0" fontAlgn="base" hangingPunct="0">
        <a:spcBef>
          <a:spcPct val="20000"/>
        </a:spcBef>
        <a:spcAft>
          <a:spcPct val="0"/>
        </a:spcAft>
        <a:defRPr sz="3200">
          <a:solidFill>
            <a:schemeClr val="tx1"/>
          </a:solidFill>
          <a:latin typeface="+mn-lt"/>
          <a:ea typeface="+mn-ea"/>
          <a:cs typeface="+mn-cs"/>
        </a:defRPr>
      </a:lvl1pPr>
      <a:lvl2pPr marL="763588" indent="-285750" algn="l" rtl="0" eaLnBrk="0" fontAlgn="base" hangingPunct="0">
        <a:spcBef>
          <a:spcPct val="20000"/>
        </a:spcBef>
        <a:spcAft>
          <a:spcPct val="0"/>
        </a:spcAft>
        <a:defRPr sz="2800">
          <a:solidFill>
            <a:schemeClr val="tx1"/>
          </a:solidFill>
          <a:latin typeface="+mn-lt"/>
          <a:ea typeface="+mn-ea"/>
        </a:defRPr>
      </a:lvl2pPr>
      <a:lvl3pPr marL="1182688" indent="-228600" algn="l" rtl="0" eaLnBrk="0" fontAlgn="base" hangingPunct="0">
        <a:spcBef>
          <a:spcPct val="20000"/>
        </a:spcBef>
        <a:spcAft>
          <a:spcPct val="0"/>
        </a:spcAft>
        <a:defRPr sz="2400">
          <a:solidFill>
            <a:schemeClr val="tx1"/>
          </a:solidFill>
          <a:latin typeface="+mn-lt"/>
          <a:ea typeface="+mn-ea"/>
        </a:defRPr>
      </a:lvl3pPr>
      <a:lvl4pPr marL="1601788"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4"/>
          <a:stretch>
            <a:fillRect/>
          </a:stretch>
        </p:blipFill>
        <p:spPr>
          <a:xfrm>
            <a:off x="1154" y="1150"/>
            <a:ext cx="12189692" cy="6855701"/>
          </a:xfrm>
          <a:prstGeom prst="rect">
            <a:avLst/>
          </a:prstGeom>
          <a:noFill/>
          <a:ln w="9525">
            <a:noFill/>
          </a:ln>
        </p:spPr>
      </p:pic>
    </p:spTree>
    <p:extLst>
      <p:ext uri="{BB962C8B-B14F-4D97-AF65-F5344CB8AC3E}">
        <p14:creationId xmlns:p14="http://schemas.microsoft.com/office/powerpoint/2010/main" val="211043150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ransition advClick="0" advTm="3000">
    <p:random/>
  </p:transition>
  <p:hf sldNum="0" hdr="0"/>
  <p:txStyles>
    <p:titleStyle>
      <a:lvl1pPr marL="0" lvl="0" indent="0" algn="ctr" defTabSz="1085915" eaLnBrk="1" fontAlgn="base" latinLnBrk="0" hangingPunct="1">
        <a:lnSpc>
          <a:spcPct val="100000"/>
        </a:lnSpc>
        <a:spcBef>
          <a:spcPct val="0"/>
        </a:spcBef>
        <a:spcAft>
          <a:spcPct val="0"/>
        </a:spcAft>
        <a:buClr>
          <a:srgbClr val="000000"/>
        </a:buClr>
        <a:buNone/>
        <a:defRPr sz="5211" b="0" i="0" u="none" kern="1200" baseline="0">
          <a:solidFill>
            <a:schemeClr val="tx2"/>
          </a:solidFill>
          <a:latin typeface="+mj-lt"/>
          <a:ea typeface="+mj-ea"/>
          <a:cs typeface="+mj-cs"/>
        </a:defRPr>
      </a:lvl1pPr>
    </p:titleStyle>
    <p:bodyStyle>
      <a:lvl1pPr marL="406701" lvl="0" indent="-406701" algn="l" defTabSz="1085915" eaLnBrk="1" fontAlgn="base" latinLnBrk="0" hangingPunct="1">
        <a:lnSpc>
          <a:spcPct val="100000"/>
        </a:lnSpc>
        <a:spcBef>
          <a:spcPct val="20000"/>
        </a:spcBef>
        <a:spcAft>
          <a:spcPct val="0"/>
        </a:spcAft>
        <a:buChar char="•"/>
        <a:defRPr sz="3763" b="0" i="0" u="none" kern="1200" baseline="0">
          <a:solidFill>
            <a:schemeClr val="tx1"/>
          </a:solidFill>
          <a:latin typeface="+mn-lt"/>
          <a:ea typeface="+mn-ea"/>
          <a:cs typeface="+mn-cs"/>
        </a:defRPr>
      </a:lvl1pPr>
      <a:lvl2pPr marL="882335" lvl="1" indent="-340067" algn="l" defTabSz="1085915" eaLnBrk="1" fontAlgn="base" latinLnBrk="0" hangingPunct="1">
        <a:lnSpc>
          <a:spcPct val="100000"/>
        </a:lnSpc>
        <a:spcBef>
          <a:spcPct val="20000"/>
        </a:spcBef>
        <a:spcAft>
          <a:spcPct val="0"/>
        </a:spcAft>
        <a:buChar char="–"/>
        <a:defRPr sz="3329" b="0" i="0" u="none" kern="1200" baseline="0">
          <a:solidFill>
            <a:schemeClr val="tx1"/>
          </a:solidFill>
          <a:latin typeface="+mn-lt"/>
          <a:ea typeface="+mn-ea"/>
          <a:cs typeface="+mn-cs"/>
        </a:defRPr>
      </a:lvl2pPr>
      <a:lvl3pPr marL="1357050" lvl="2" indent="-271134" algn="l" defTabSz="1085915" eaLnBrk="1" fontAlgn="base" latinLnBrk="0" hangingPunct="1">
        <a:lnSpc>
          <a:spcPct val="100000"/>
        </a:lnSpc>
        <a:spcBef>
          <a:spcPct val="20000"/>
        </a:spcBef>
        <a:spcAft>
          <a:spcPct val="0"/>
        </a:spcAft>
        <a:buChar char="•"/>
        <a:defRPr sz="2822" b="0" i="0" u="none" kern="1200" baseline="0">
          <a:solidFill>
            <a:schemeClr val="tx1"/>
          </a:solidFill>
          <a:latin typeface="+mn-lt"/>
          <a:ea typeface="+mn-ea"/>
          <a:cs typeface="+mn-cs"/>
        </a:defRPr>
      </a:lvl3pPr>
      <a:lvl4pPr marL="1900237" lvl="3" indent="-272053"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4pPr>
      <a:lvl5pPr marL="2442506" lvl="4" indent="-271134"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5pPr>
      <a:lvl6pPr marL="1819816" lvl="5" indent="-165438"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6pPr>
      <a:lvl7pPr marL="2150692" lvl="6" indent="-165438"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7pPr>
      <a:lvl8pPr marL="2481567" lvl="7" indent="-165438"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8pPr>
      <a:lvl9pPr marL="2812443" lvl="8" indent="-165438"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9pPr>
    </p:bodyStyle>
    <p:otherStyle>
      <a:lvl1pPr marL="0" lvl="0" indent="0" algn="l" defTabSz="661751" eaLnBrk="1" fontAlgn="base" latinLnBrk="0" hangingPunct="1">
        <a:lnSpc>
          <a:spcPct val="100000"/>
        </a:lnSpc>
        <a:spcBef>
          <a:spcPct val="0"/>
        </a:spcBef>
        <a:spcAft>
          <a:spcPct val="0"/>
        </a:spcAft>
        <a:buNone/>
        <a:defRPr sz="1303" b="0" i="0" u="none" kern="1200" baseline="0">
          <a:solidFill>
            <a:schemeClr val="tx1"/>
          </a:solidFill>
          <a:latin typeface="+mn-lt"/>
          <a:ea typeface="+mn-ea"/>
          <a:cs typeface="+mn-cs"/>
        </a:defRPr>
      </a:lvl1pPr>
      <a:lvl2pPr marL="330876" lvl="1"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2pPr>
      <a:lvl3pPr marL="661751" lvl="2"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3pPr>
      <a:lvl4pPr marL="992627" lvl="3"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4pPr>
      <a:lvl5pPr marL="1323503" lvl="4"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5pPr>
      <a:lvl6pPr marL="1654378" lvl="5"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6pPr>
      <a:lvl7pPr marL="1985254" lvl="6"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7pPr>
      <a:lvl8pPr marL="2316129" lvl="7"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8pPr>
      <a:lvl9pPr marL="2647005" lvl="8"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2ACF67-76A6-4AD6-8A2E-E38C90BDBA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83092C-6C6F-4D36-99C2-3F280766A1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004E62-8FC2-4CB5-BA8B-6EE9127AAA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77D81-4740-4C11-882C-94E2D05BE53E}" type="datetimeFigureOut">
              <a:rPr lang="en-US" smtClean="0"/>
              <a:t>6/2/2023</a:t>
            </a:fld>
            <a:endParaRPr lang="en-US"/>
          </a:p>
        </p:txBody>
      </p:sp>
      <p:sp>
        <p:nvSpPr>
          <p:cNvPr id="5" name="Footer Placeholder 4">
            <a:extLst>
              <a:ext uri="{FF2B5EF4-FFF2-40B4-BE49-F238E27FC236}">
                <a16:creationId xmlns:a16="http://schemas.microsoft.com/office/drawing/2014/main" id="{05B31F31-EAD4-43E1-9F66-D15E55963E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75E602-5C49-4EC8-BCCB-34BF83A3FB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40E6FA-31EF-42CD-89BF-6E158E092161}" type="slidenum">
              <a:rPr lang="en-US" smtClean="0"/>
              <a:t>‹#›</a:t>
            </a:fld>
            <a:endParaRPr lang="en-US"/>
          </a:p>
        </p:txBody>
      </p:sp>
    </p:spTree>
    <p:extLst>
      <p:ext uri="{BB962C8B-B14F-4D97-AF65-F5344CB8AC3E}">
        <p14:creationId xmlns:p14="http://schemas.microsoft.com/office/powerpoint/2010/main" val="3755629843"/>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77" r:id="rId8"/>
    <p:sldLayoutId id="2147483775" r:id="rId9"/>
    <p:sldLayoutId id="2147483773" r:id="rId10"/>
    <p:sldLayoutId id="2147483765" r:id="rId11"/>
    <p:sldLayoutId id="2147483759" r:id="rId12"/>
    <p:sldLayoutId id="2147483760" r:id="rId13"/>
    <p:sldLayoutId id="2147483761" r:id="rId14"/>
    <p:sldLayoutId id="2147483762" r:id="rId15"/>
    <p:sldLayoutId id="2147483763" r:id="rId16"/>
    <p:sldLayoutId id="2147483793" r:id="rId17"/>
    <p:sldLayoutId id="2147483792" r:id="rId18"/>
    <p:sldLayoutId id="2147483791" r:id="rId19"/>
    <p:sldLayoutId id="2147483790" r:id="rId20"/>
    <p:sldLayoutId id="2147483789" r:id="rId21"/>
    <p:sldLayoutId id="2147483788" r:id="rId22"/>
    <p:sldLayoutId id="2147483787" r:id="rId23"/>
    <p:sldLayoutId id="2147483786" r:id="rId24"/>
    <p:sldLayoutId id="2147483785" r:id="rId25"/>
    <p:sldLayoutId id="2147483784" r:id="rId26"/>
    <p:sldLayoutId id="2147483783" r:id="rId27"/>
    <p:sldLayoutId id="2147483782" r:id="rId28"/>
    <p:sldLayoutId id="2147483781" r:id="rId29"/>
    <p:sldLayoutId id="2147483780" r:id="rId30"/>
    <p:sldLayoutId id="2147483779" r:id="rId31"/>
    <p:sldLayoutId id="2147483778" r:id="rId32"/>
    <p:sldLayoutId id="2147483776" r:id="rId33"/>
    <p:sldLayoutId id="2147483774" r:id="rId34"/>
    <p:sldLayoutId id="2147483772" r:id="rId35"/>
    <p:sldLayoutId id="2147483771" r:id="rId36"/>
    <p:sldLayoutId id="2147483770" r:id="rId37"/>
    <p:sldLayoutId id="2147483769" r:id="rId38"/>
    <p:sldLayoutId id="2147483768" r:id="rId39"/>
    <p:sldLayoutId id="2147483767" r:id="rId40"/>
    <p:sldLayoutId id="2147483766" r:id="rId41"/>
    <p:sldLayoutId id="2147483764" r:id="rId42"/>
  </p:sldLayoutIdLst>
  <p:transition spd="med">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4.xml"/><Relationship Id="rId5" Type="http://schemas.openxmlformats.org/officeDocument/2006/relationships/image" Target="../media/image6.wmf"/><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37.png"/><Relationship Id="rId3" Type="http://schemas.openxmlformats.org/officeDocument/2006/relationships/image" Target="../media/image9.png"/><Relationship Id="rId7" Type="http://schemas.openxmlformats.org/officeDocument/2006/relationships/image" Target="../media/image33.wmf"/><Relationship Id="rId12"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41.xml"/><Relationship Id="rId6" Type="http://schemas.openxmlformats.org/officeDocument/2006/relationships/oleObject" Target="../embeddings/oleObject17.bin"/><Relationship Id="rId11" Type="http://schemas.openxmlformats.org/officeDocument/2006/relationships/image" Target="../media/image35.wmf"/><Relationship Id="rId5" Type="http://schemas.openxmlformats.org/officeDocument/2006/relationships/image" Target="../media/image32.png"/><Relationship Id="rId10" Type="http://schemas.openxmlformats.org/officeDocument/2006/relationships/oleObject" Target="../embeddings/oleObject19.bin"/><Relationship Id="rId4" Type="http://schemas.openxmlformats.org/officeDocument/2006/relationships/image" Target="../media/image31.png"/><Relationship Id="rId9" Type="http://schemas.openxmlformats.org/officeDocument/2006/relationships/image" Target="../media/image34.wmf"/></Relationships>
</file>

<file path=ppt/slides/_rels/slide11.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image" Target="../media/image9.png"/><Relationship Id="rId1" Type="http://schemas.openxmlformats.org/officeDocument/2006/relationships/slideLayout" Target="../slideLayouts/slideLayout50.xml"/><Relationship Id="rId6" Type="http://schemas.openxmlformats.org/officeDocument/2006/relationships/image" Target="../media/image39.wmf"/><Relationship Id="rId5" Type="http://schemas.openxmlformats.org/officeDocument/2006/relationships/oleObject" Target="../embeddings/oleObject21.bin"/><Relationship Id="rId10" Type="http://schemas.openxmlformats.org/officeDocument/2006/relationships/image" Target="../media/image41.wmf"/><Relationship Id="rId4" Type="http://schemas.openxmlformats.org/officeDocument/2006/relationships/image" Target="../media/image38.wmf"/><Relationship Id="rId9" Type="http://schemas.openxmlformats.org/officeDocument/2006/relationships/oleObject" Target="../embeddings/oleObject23.bin"/></Relationships>
</file>

<file path=ppt/slides/_rels/slide12.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image" Target="../media/image9.png"/><Relationship Id="rId1" Type="http://schemas.openxmlformats.org/officeDocument/2006/relationships/slideLayout" Target="../slideLayouts/slideLayout50.xml"/><Relationship Id="rId6" Type="http://schemas.openxmlformats.org/officeDocument/2006/relationships/image" Target="../media/image43.wmf"/><Relationship Id="rId5" Type="http://schemas.openxmlformats.org/officeDocument/2006/relationships/oleObject" Target="../embeddings/oleObject25.bin"/><Relationship Id="rId10" Type="http://schemas.openxmlformats.org/officeDocument/2006/relationships/image" Target="../media/image45.wmf"/><Relationship Id="rId4" Type="http://schemas.openxmlformats.org/officeDocument/2006/relationships/image" Target="../media/image42.wmf"/><Relationship Id="rId9" Type="http://schemas.openxmlformats.org/officeDocument/2006/relationships/oleObject" Target="../embeddings/oleObject27.bin"/></Relationships>
</file>

<file path=ppt/slides/_rels/slide13.x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oleObject" Target="../embeddings/oleObject33.bin"/><Relationship Id="rId18" Type="http://schemas.openxmlformats.org/officeDocument/2006/relationships/image" Target="../media/image53.wmf"/><Relationship Id="rId3" Type="http://schemas.openxmlformats.org/officeDocument/2006/relationships/oleObject" Target="../embeddings/oleObject28.bin"/><Relationship Id="rId7" Type="http://schemas.openxmlformats.org/officeDocument/2006/relationships/oleObject" Target="../embeddings/oleObject30.bin"/><Relationship Id="rId12" Type="http://schemas.openxmlformats.org/officeDocument/2006/relationships/image" Target="../media/image50.wmf"/><Relationship Id="rId17" Type="http://schemas.openxmlformats.org/officeDocument/2006/relationships/oleObject" Target="../embeddings/oleObject35.bin"/><Relationship Id="rId2" Type="http://schemas.openxmlformats.org/officeDocument/2006/relationships/image" Target="../media/image9.png"/><Relationship Id="rId16" Type="http://schemas.openxmlformats.org/officeDocument/2006/relationships/image" Target="../media/image52.wmf"/><Relationship Id="rId1" Type="http://schemas.openxmlformats.org/officeDocument/2006/relationships/slideLayout" Target="../slideLayouts/slideLayout50.xml"/><Relationship Id="rId6" Type="http://schemas.openxmlformats.org/officeDocument/2006/relationships/image" Target="../media/image47.wmf"/><Relationship Id="rId11" Type="http://schemas.openxmlformats.org/officeDocument/2006/relationships/oleObject" Target="../embeddings/oleObject32.bin"/><Relationship Id="rId5" Type="http://schemas.openxmlformats.org/officeDocument/2006/relationships/oleObject" Target="../embeddings/oleObject29.bin"/><Relationship Id="rId15" Type="http://schemas.openxmlformats.org/officeDocument/2006/relationships/oleObject" Target="../embeddings/oleObject34.bin"/><Relationship Id="rId10" Type="http://schemas.openxmlformats.org/officeDocument/2006/relationships/image" Target="../media/image49.wmf"/><Relationship Id="rId4" Type="http://schemas.openxmlformats.org/officeDocument/2006/relationships/image" Target="../media/image46.wmf"/><Relationship Id="rId9" Type="http://schemas.openxmlformats.org/officeDocument/2006/relationships/oleObject" Target="../embeddings/oleObject31.bin"/><Relationship Id="rId14" Type="http://schemas.openxmlformats.org/officeDocument/2006/relationships/image" Target="../media/image51.wmf"/></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image" Target="../media/image12.png"/><Relationship Id="rId7" Type="http://schemas.openxmlformats.org/officeDocument/2006/relationships/image" Target="../media/image55.png"/><Relationship Id="rId2" Type="http://schemas.openxmlformats.org/officeDocument/2006/relationships/image" Target="../media/image9.png"/><Relationship Id="rId1" Type="http://schemas.openxmlformats.org/officeDocument/2006/relationships/slideLayout" Target="../slideLayouts/slideLayout50.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56.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image" Target="../media/image9.png"/><Relationship Id="rId1" Type="http://schemas.openxmlformats.org/officeDocument/2006/relationships/slideLayout" Target="../slideLayouts/slideLayout50.xml"/><Relationship Id="rId4" Type="http://schemas.openxmlformats.org/officeDocument/2006/relationships/image" Target="../media/image57.wmf"/></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9.png"/><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8" Type="http://schemas.openxmlformats.org/officeDocument/2006/relationships/customXml" Target="../ink/ink1.xml"/><Relationship Id="rId13" Type="http://schemas.openxmlformats.org/officeDocument/2006/relationships/customXml" Target="../ink/ink4.xml"/><Relationship Id="rId3" Type="http://schemas.openxmlformats.org/officeDocument/2006/relationships/slide" Target="slide3.xml"/><Relationship Id="rId7" Type="http://schemas.openxmlformats.org/officeDocument/2006/relationships/image" Target="../media/image7.png"/><Relationship Id="rId12" Type="http://schemas.openxmlformats.org/officeDocument/2006/relationships/customXml" Target="../ink/ink3.xml"/><Relationship Id="rId2" Type="http://schemas.openxmlformats.org/officeDocument/2006/relationships/notesSlide" Target="../notesSlides/notesSlide1.xml"/><Relationship Id="rId16" Type="http://schemas.openxmlformats.org/officeDocument/2006/relationships/customXml" Target="../ink/ink7.xml"/><Relationship Id="rId1" Type="http://schemas.openxmlformats.org/officeDocument/2006/relationships/slideLayout" Target="../slideLayouts/slideLayout1.xml"/><Relationship Id="rId6" Type="http://schemas.openxmlformats.org/officeDocument/2006/relationships/slide" Target="slide9.xml"/><Relationship Id="rId11" Type="http://schemas.openxmlformats.org/officeDocument/2006/relationships/customXml" Target="../ink/ink2.xml"/><Relationship Id="rId5" Type="http://schemas.openxmlformats.org/officeDocument/2006/relationships/slide" Target="slide8.xml"/><Relationship Id="rId15" Type="http://schemas.openxmlformats.org/officeDocument/2006/relationships/customXml" Target="../ink/ink6.xml"/><Relationship Id="rId10" Type="http://schemas.openxmlformats.org/officeDocument/2006/relationships/image" Target="../media/image23.png"/><Relationship Id="rId4" Type="http://schemas.openxmlformats.org/officeDocument/2006/relationships/slide" Target="slide5.xml"/><Relationship Id="rId14" Type="http://schemas.openxmlformats.org/officeDocument/2006/relationships/customXml" Target="../ink/ink5.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image" Target="../media/image59.png"/><Relationship Id="rId7" Type="http://schemas.openxmlformats.org/officeDocument/2006/relationships/image" Target="../media/image61.wmf"/><Relationship Id="rId2" Type="http://schemas.openxmlformats.org/officeDocument/2006/relationships/image" Target="../media/image58.jpeg"/><Relationship Id="rId1" Type="http://schemas.openxmlformats.org/officeDocument/2006/relationships/slideLayout" Target="../slideLayouts/slideLayout18.xml"/><Relationship Id="rId6" Type="http://schemas.openxmlformats.org/officeDocument/2006/relationships/oleObject" Target="../embeddings/oleObject39.bin"/><Relationship Id="rId5" Type="http://schemas.openxmlformats.org/officeDocument/2006/relationships/image" Target="../media/image60.wmf"/><Relationship Id="rId4" Type="http://schemas.openxmlformats.org/officeDocument/2006/relationships/oleObject" Target="../embeddings/oleObject38.bin"/><Relationship Id="rId9" Type="http://schemas.openxmlformats.org/officeDocument/2006/relationships/image" Target="../media/image62.wmf"/></Relationships>
</file>

<file path=ppt/slides/_rels/slide3.xml.rels><?xml version="1.0" encoding="UTF-8" standalone="yes"?>
<Relationships xmlns="http://schemas.openxmlformats.org/package/2006/relationships"><Relationship Id="rId8" Type="http://schemas.openxmlformats.org/officeDocument/2006/relationships/customXml" Target="../ink/ink10.xml"/><Relationship Id="rId13" Type="http://schemas.openxmlformats.org/officeDocument/2006/relationships/customXml" Target="../ink/ink14.xml"/><Relationship Id="rId18" Type="http://schemas.openxmlformats.org/officeDocument/2006/relationships/comments" Target="../comments/comment1.xml"/><Relationship Id="rId3" Type="http://schemas.openxmlformats.org/officeDocument/2006/relationships/image" Target="../media/image7.png"/><Relationship Id="rId7" Type="http://schemas.openxmlformats.org/officeDocument/2006/relationships/customXml" Target="../ink/ink9.xml"/><Relationship Id="rId12" Type="http://schemas.openxmlformats.org/officeDocument/2006/relationships/customXml" Target="../ink/ink13.xml"/><Relationship Id="rId17" Type="http://schemas.openxmlformats.org/officeDocument/2006/relationships/customXml" Target="../ink/ink18.xml"/><Relationship Id="rId2" Type="http://schemas.openxmlformats.org/officeDocument/2006/relationships/notesSlide" Target="../notesSlides/notesSlide2.xml"/><Relationship Id="rId16" Type="http://schemas.openxmlformats.org/officeDocument/2006/relationships/customXml" Target="../ink/ink17.xml"/><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customXml" Target="../ink/ink12.xml"/><Relationship Id="rId15" Type="http://schemas.openxmlformats.org/officeDocument/2006/relationships/customXml" Target="../ink/ink16.xml"/><Relationship Id="rId10" Type="http://schemas.openxmlformats.org/officeDocument/2006/relationships/image" Target="../media/image24.png"/><Relationship Id="rId4" Type="http://schemas.openxmlformats.org/officeDocument/2006/relationships/customXml" Target="../ink/ink8.xml"/><Relationship Id="rId9" Type="http://schemas.openxmlformats.org/officeDocument/2006/relationships/customXml" Target="../ink/ink11.xml"/><Relationship Id="rId14" Type="http://schemas.openxmlformats.org/officeDocument/2006/relationships/customXml" Target="../ink/ink15.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oleObject" Target="../embeddings/oleObject3.bin"/><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6.wmf"/><Relationship Id="rId2" Type="http://schemas.openxmlformats.org/officeDocument/2006/relationships/notesSlide" Target="../notesSlides/notesSlide5.xml"/><Relationship Id="rId1" Type="http://schemas.openxmlformats.org/officeDocument/2006/relationships/slideLayout" Target="../slideLayouts/slideLayout50.xml"/><Relationship Id="rId6" Type="http://schemas.openxmlformats.org/officeDocument/2006/relationships/image" Target="../media/image12.png"/><Relationship Id="rId11" Type="http://schemas.openxmlformats.org/officeDocument/2006/relationships/oleObject" Target="../embeddings/oleObject2.bin"/><Relationship Id="rId5" Type="http://schemas.openxmlformats.org/officeDocument/2006/relationships/image" Target="../media/image11.png"/><Relationship Id="rId10" Type="http://schemas.openxmlformats.org/officeDocument/2006/relationships/image" Target="../media/image15.wmf"/><Relationship Id="rId4" Type="http://schemas.openxmlformats.org/officeDocument/2006/relationships/image" Target="../media/image10.png"/><Relationship Id="rId9" Type="http://schemas.openxmlformats.org/officeDocument/2006/relationships/oleObject" Target="../embeddings/oleObject1.bin"/><Relationship Id="rId14" Type="http://schemas.openxmlformats.org/officeDocument/2006/relationships/image" Target="../media/image17.wmf"/></Relationships>
</file>

<file path=ppt/slides/_rels/slide8.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image" Target="../media/image9.png"/><Relationship Id="rId1" Type="http://schemas.openxmlformats.org/officeDocument/2006/relationships/slideLayout" Target="../slideLayouts/slideLayout50.xml"/><Relationship Id="rId6" Type="http://schemas.openxmlformats.org/officeDocument/2006/relationships/image" Target="../media/image19.wmf"/><Relationship Id="rId5" Type="http://schemas.openxmlformats.org/officeDocument/2006/relationships/oleObject" Target="../embeddings/oleObject5.bin"/><Relationship Id="rId4" Type="http://schemas.openxmlformats.org/officeDocument/2006/relationships/image" Target="../media/image18.wmf"/></Relationships>
</file>

<file path=ppt/slides/_rels/slide9.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oleObject" Target="../embeddings/oleObject12.bin"/><Relationship Id="rId18" Type="http://schemas.openxmlformats.org/officeDocument/2006/relationships/image" Target="../media/image28.wmf"/><Relationship Id="rId3" Type="http://schemas.openxmlformats.org/officeDocument/2006/relationships/oleObject" Target="../embeddings/oleObject7.bin"/><Relationship Id="rId21" Type="http://schemas.openxmlformats.org/officeDocument/2006/relationships/oleObject" Target="../embeddings/oleObject16.bin"/><Relationship Id="rId7" Type="http://schemas.openxmlformats.org/officeDocument/2006/relationships/oleObject" Target="../embeddings/oleObject9.bin"/><Relationship Id="rId12" Type="http://schemas.openxmlformats.org/officeDocument/2006/relationships/image" Target="../media/image25.emf"/><Relationship Id="rId17" Type="http://schemas.openxmlformats.org/officeDocument/2006/relationships/oleObject" Target="../embeddings/oleObject14.bin"/><Relationship Id="rId2" Type="http://schemas.openxmlformats.org/officeDocument/2006/relationships/image" Target="../media/image9.png"/><Relationship Id="rId16" Type="http://schemas.openxmlformats.org/officeDocument/2006/relationships/image" Target="../media/image27.wmf"/><Relationship Id="rId20" Type="http://schemas.openxmlformats.org/officeDocument/2006/relationships/image" Target="../media/image29.wmf"/><Relationship Id="rId1" Type="http://schemas.openxmlformats.org/officeDocument/2006/relationships/slideLayout" Target="../slideLayouts/slideLayout50.xml"/><Relationship Id="rId6" Type="http://schemas.openxmlformats.org/officeDocument/2006/relationships/image" Target="../media/image22.wmf"/><Relationship Id="rId11" Type="http://schemas.openxmlformats.org/officeDocument/2006/relationships/oleObject" Target="../embeddings/oleObject11.bin"/><Relationship Id="rId5" Type="http://schemas.openxmlformats.org/officeDocument/2006/relationships/oleObject" Target="../embeddings/oleObject8.bin"/><Relationship Id="rId15" Type="http://schemas.openxmlformats.org/officeDocument/2006/relationships/oleObject" Target="../embeddings/oleObject13.bin"/><Relationship Id="rId10" Type="http://schemas.openxmlformats.org/officeDocument/2006/relationships/image" Target="../media/image24.wmf"/><Relationship Id="rId19" Type="http://schemas.openxmlformats.org/officeDocument/2006/relationships/oleObject" Target="../embeddings/oleObject15.bin"/><Relationship Id="rId4" Type="http://schemas.openxmlformats.org/officeDocument/2006/relationships/image" Target="../media/image21.wmf"/><Relationship Id="rId9" Type="http://schemas.openxmlformats.org/officeDocument/2006/relationships/oleObject" Target="../embeddings/oleObject10.bin"/><Relationship Id="rId14" Type="http://schemas.openxmlformats.org/officeDocument/2006/relationships/image" Target="../media/image26.wmf"/><Relationship Id="rId22" Type="http://schemas.openxmlformats.org/officeDocument/2006/relationships/image" Target="../media/image3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 101">
            <a:extLst>
              <a:ext uri="{FF2B5EF4-FFF2-40B4-BE49-F238E27FC236}">
                <a16:creationId xmlns:a16="http://schemas.microsoft.com/office/drawing/2014/main" id="{8C6AD834-83E3-4445-ABAA-47638B289E54}"/>
              </a:ext>
            </a:extLst>
          </p:cNvPr>
          <p:cNvPicPr>
            <a:picLocks noChangeAspect="1"/>
          </p:cNvPicPr>
          <p:nvPr/>
        </p:nvPicPr>
        <p:blipFill>
          <a:blip r:embed="rId2"/>
          <a:srcRect/>
          <a:stretch>
            <a:fillRect/>
          </a:stretch>
        </p:blipFill>
        <p:spPr>
          <a:xfrm>
            <a:off x="-2" y="-2213"/>
            <a:ext cx="12192002" cy="6860213"/>
          </a:xfrm>
          <a:prstGeom prst="rect">
            <a:avLst/>
          </a:prstGeom>
        </p:spPr>
      </p:pic>
      <p:grpSp>
        <p:nvGrpSpPr>
          <p:cNvPr id="3" name="组合 2">
            <a:extLst>
              <a:ext uri="{FF2B5EF4-FFF2-40B4-BE49-F238E27FC236}">
                <a16:creationId xmlns:a16="http://schemas.microsoft.com/office/drawing/2014/main" id="{10F9DB69-3629-6B44-915E-41834427D528}"/>
              </a:ext>
            </a:extLst>
          </p:cNvPr>
          <p:cNvGrpSpPr/>
          <p:nvPr/>
        </p:nvGrpSpPr>
        <p:grpSpPr>
          <a:xfrm>
            <a:off x="-403246" y="-349025"/>
            <a:ext cx="12546299" cy="7657707"/>
            <a:chOff x="-403246" y="-349025"/>
            <a:chExt cx="12546299" cy="7657707"/>
          </a:xfrm>
        </p:grpSpPr>
        <p:sp>
          <p:nvSpPr>
            <p:cNvPr id="5" name="矩形 4">
              <a:extLst>
                <a:ext uri="{FF2B5EF4-FFF2-40B4-BE49-F238E27FC236}">
                  <a16:creationId xmlns:a16="http://schemas.microsoft.com/office/drawing/2014/main" id="{8C20CD38-49CF-5C48-8375-D647DD051636}"/>
                </a:ext>
              </a:extLst>
            </p:cNvPr>
            <p:cNvSpPr/>
            <p:nvPr/>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prstClr val="white"/>
                </a:solidFill>
              </a:endParaRPr>
            </a:p>
          </p:txBody>
        </p:sp>
        <p:sp>
          <p:nvSpPr>
            <p:cNvPr id="6" name="椭圆 5">
              <a:extLst>
                <a:ext uri="{FF2B5EF4-FFF2-40B4-BE49-F238E27FC236}">
                  <a16:creationId xmlns:a16="http://schemas.microsoft.com/office/drawing/2014/main" id="{DF8982BC-A592-9644-8CA6-9405C7E3449E}"/>
                </a:ext>
              </a:extLst>
            </p:cNvPr>
            <p:cNvSpPr/>
            <p:nvPr/>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pic>
          <p:nvPicPr>
            <p:cNvPr id="7" name="image 102">
              <a:extLst>
                <a:ext uri="{FF2B5EF4-FFF2-40B4-BE49-F238E27FC236}">
                  <a16:creationId xmlns:a16="http://schemas.microsoft.com/office/drawing/2014/main" id="{66736BC4-5A82-9348-A15A-64756C00A847}"/>
                </a:ext>
              </a:extLst>
            </p:cNvPr>
            <p:cNvPicPr>
              <a:picLocks noChangeAspect="1"/>
            </p:cNvPicPr>
            <p:nvPr/>
          </p:nvPicPr>
          <p:blipFill>
            <a:blip r:embed="rId3"/>
            <a:srcRect/>
            <a:stretch>
              <a:fillRect/>
            </a:stretch>
          </p:blipFill>
          <p:spPr>
            <a:xfrm>
              <a:off x="11077121" y="-349025"/>
              <a:ext cx="933436" cy="698048"/>
            </a:xfrm>
            <a:prstGeom prst="rect">
              <a:avLst/>
            </a:prstGeom>
          </p:spPr>
        </p:pic>
        <p:sp>
          <p:nvSpPr>
            <p:cNvPr id="8" name="任意形状 7">
              <a:extLst>
                <a:ext uri="{FF2B5EF4-FFF2-40B4-BE49-F238E27FC236}">
                  <a16:creationId xmlns:a16="http://schemas.microsoft.com/office/drawing/2014/main" id="{5EF343EF-ECD1-F34C-95DD-70A0A25D3145}"/>
                </a:ext>
              </a:extLst>
            </p:cNvPr>
            <p:cNvSpPr/>
            <p:nvPr/>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prstClr val="white"/>
                </a:solidFill>
              </a:endParaRPr>
            </a:p>
          </p:txBody>
        </p:sp>
        <p:sp>
          <p:nvSpPr>
            <p:cNvPr id="9" name="椭圆 8">
              <a:extLst>
                <a:ext uri="{FF2B5EF4-FFF2-40B4-BE49-F238E27FC236}">
                  <a16:creationId xmlns:a16="http://schemas.microsoft.com/office/drawing/2014/main" id="{55A4FCA8-CCEC-0448-843B-902EAC69BDB1}"/>
                </a:ext>
              </a:extLst>
            </p:cNvPr>
            <p:cNvSpPr/>
            <p:nvPr/>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pic>
          <p:nvPicPr>
            <p:cNvPr id="10" name="图片 9">
              <a:extLst>
                <a:ext uri="{FF2B5EF4-FFF2-40B4-BE49-F238E27FC236}">
                  <a16:creationId xmlns:a16="http://schemas.microsoft.com/office/drawing/2014/main" id="{3C073510-DB41-8E42-B970-F39721404DC3}"/>
                </a:ext>
              </a:extLst>
            </p:cNvPr>
            <p:cNvPicPr>
              <a:picLocks noChangeAspect="1"/>
            </p:cNvPicPr>
            <p:nvPr/>
          </p:nvPicPr>
          <p:blipFill>
            <a:blip r:embed="rId4"/>
            <a:stretch>
              <a:fillRect/>
            </a:stretch>
          </p:blipFill>
          <p:spPr>
            <a:xfrm rot="2700000">
              <a:off x="10957684" y="5135837"/>
              <a:ext cx="602779" cy="1767959"/>
            </a:xfrm>
            <a:prstGeom prst="rect">
              <a:avLst/>
            </a:prstGeom>
          </p:spPr>
        </p:pic>
        <p:sp>
          <p:nvSpPr>
            <p:cNvPr id="11" name="椭圆 10">
              <a:extLst>
                <a:ext uri="{FF2B5EF4-FFF2-40B4-BE49-F238E27FC236}">
                  <a16:creationId xmlns:a16="http://schemas.microsoft.com/office/drawing/2014/main" id="{1854AD1B-1BE8-924D-83FB-76F8999C0495}"/>
                </a:ext>
              </a:extLst>
            </p:cNvPr>
            <p:cNvSpPr/>
            <p:nvPr/>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grpSp>
      <p:sp>
        <p:nvSpPr>
          <p:cNvPr id="25" name="Text Box 5"/>
          <p:cNvSpPr txBox="1">
            <a:spLocks noChangeArrowheads="1"/>
          </p:cNvSpPr>
          <p:nvPr/>
        </p:nvSpPr>
        <p:spPr bwMode="auto">
          <a:xfrm>
            <a:off x="455911" y="2918041"/>
            <a:ext cx="11360977" cy="2512894"/>
          </a:xfrm>
          <a:prstGeom prst="rect">
            <a:avLst/>
          </a:prstGeom>
          <a:noFill/>
          <a:ln w="9525">
            <a:noFill/>
            <a:miter lim="800000"/>
            <a:headEnd/>
            <a:tailEnd/>
          </a:ln>
        </p:spPr>
        <p:txBody>
          <a:bodyPr>
            <a:prstTxWarp prst="textArchUp">
              <a:avLst/>
            </a:prstTxWarp>
            <a:spAutoFit/>
          </a:bodyPr>
          <a:lstStyle/>
          <a:p>
            <a:pPr algn="ctr">
              <a:spcBef>
                <a:spcPct val="50000"/>
              </a:spcBef>
            </a:pPr>
            <a:r>
              <a:rPr lang="en-US" sz="3600" b="1" dirty="0">
                <a:solidFill>
                  <a:srgbClr val="FF0000"/>
                </a:solidFill>
                <a:effectLst>
                  <a:outerShdw blurRad="38100" dist="38100" dir="2700000" algn="tl">
                    <a:srgbClr val="000000">
                      <a:alpha val="43137"/>
                    </a:srgbClr>
                  </a:outerShdw>
                </a:effectLst>
                <a:latin typeface="Calibri" panose="020F0502020204030204"/>
              </a:rPr>
              <a:t>	</a:t>
            </a:r>
            <a:r>
              <a:rPr lang="en-US" sz="3600" b="1" dirty="0">
                <a:ln w="0"/>
                <a:solidFill>
                  <a:srgbClr val="FF0000"/>
                </a:solidFill>
                <a:effectLst>
                  <a:outerShdw blurRad="38100" dist="38100" dir="2700000" algn="tl" rotWithShape="0">
                    <a:srgbClr val="000000">
                      <a:alpha val="43137"/>
                    </a:srgbClr>
                  </a:outerShdw>
                </a:effectLst>
                <a:latin typeface="Times New Roman" panose="02020603050405020304" pitchFamily="18" charset="0"/>
                <a:cs typeface="Times New Roman" panose="02020603050405020304" pitchFamily="18" charset="0"/>
              </a:rPr>
              <a:t>TIẾT 94</a:t>
            </a:r>
          </a:p>
          <a:p>
            <a:pPr algn="ctr">
              <a:spcBef>
                <a:spcPct val="50000"/>
              </a:spcBef>
            </a:pPr>
            <a:r>
              <a:rPr lang="en-US" sz="3600" b="1" dirty="0">
                <a:ln w="0"/>
                <a:solidFill>
                  <a:srgbClr val="FF0000"/>
                </a:solidFill>
                <a:effectLst>
                  <a:outerShdw blurRad="38100" dist="38100" dir="2700000" algn="tl" rotWithShape="0">
                    <a:srgbClr val="000000">
                      <a:alpha val="43137"/>
                    </a:srgbClr>
                  </a:outerShdw>
                </a:effectLst>
                <a:latin typeface="Times New Roman" panose="02020603050405020304" pitchFamily="18" charset="0"/>
                <a:cs typeface="Times New Roman" panose="02020603050405020304" pitchFamily="18" charset="0"/>
              </a:rPr>
              <a:t>BIẾN CỐ TRONG MỘT SỐ TRÒ CHƠI ĐƠN GIẢN</a:t>
            </a:r>
          </a:p>
        </p:txBody>
      </p:sp>
      <p:grpSp>
        <p:nvGrpSpPr>
          <p:cNvPr id="26" name="Group 6"/>
          <p:cNvGrpSpPr>
            <a:grpSpLocks/>
          </p:cNvGrpSpPr>
          <p:nvPr/>
        </p:nvGrpSpPr>
        <p:grpSpPr bwMode="auto">
          <a:xfrm>
            <a:off x="848979" y="396835"/>
            <a:ext cx="10351518" cy="1169988"/>
            <a:chOff x="96" y="-48"/>
            <a:chExt cx="5352" cy="737"/>
          </a:xfrm>
        </p:grpSpPr>
        <p:sp>
          <p:nvSpPr>
            <p:cNvPr id="27" name="Text Box 7"/>
            <p:cNvSpPr txBox="1">
              <a:spLocks noChangeArrowheads="1"/>
            </p:cNvSpPr>
            <p:nvPr/>
          </p:nvSpPr>
          <p:spPr bwMode="auto">
            <a:xfrm>
              <a:off x="96" y="-48"/>
              <a:ext cx="5352" cy="737"/>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28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PHÒNG GIÁO DỤC VÀ ĐÀO TẠO </a:t>
              </a:r>
              <a:r>
                <a:rPr lang="en-US" sz="2800" b="1" kern="0" dirty="0">
                  <a:solidFill>
                    <a:srgbClr val="0070C0"/>
                  </a:solidFill>
                  <a:latin typeface="Times New Roman" panose="02020603050405020304" pitchFamily="18" charset="0"/>
                  <a:cs typeface="Times New Roman" panose="02020603050405020304" pitchFamily="18" charset="0"/>
                </a:rPr>
                <a:t>QUẬN LONG BIÊN</a:t>
              </a:r>
              <a:endParaRPr kumimoji="0" lang="en-US" sz="28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28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TRƯỜNG THCS NGỌC THỤY</a:t>
              </a:r>
            </a:p>
          </p:txBody>
        </p:sp>
        <p:sp>
          <p:nvSpPr>
            <p:cNvPr id="28" name="Line 8"/>
            <p:cNvSpPr>
              <a:spLocks noChangeShapeType="1"/>
            </p:cNvSpPr>
            <p:nvPr/>
          </p:nvSpPr>
          <p:spPr bwMode="auto">
            <a:xfrm>
              <a:off x="2122" y="689"/>
              <a:ext cx="1296" cy="0"/>
            </a:xfrm>
            <a:prstGeom prst="line">
              <a:avLst/>
            </a:prstGeom>
            <a:noFill/>
            <a:ln w="9525">
              <a:solidFill>
                <a:sysClr val="windowText" lastClr="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sp>
        <p:nvSpPr>
          <p:cNvPr id="29" name="Text Box 9"/>
          <p:cNvSpPr txBox="1">
            <a:spLocks noChangeArrowheads="1"/>
          </p:cNvSpPr>
          <p:nvPr/>
        </p:nvSpPr>
        <p:spPr bwMode="auto">
          <a:xfrm>
            <a:off x="4131470" y="4522257"/>
            <a:ext cx="6347031" cy="523220"/>
          </a:xfrm>
          <a:prstGeom prst="rect">
            <a:avLst/>
          </a:prstGeom>
          <a:noFill/>
          <a:ln w="9525">
            <a:noFill/>
            <a:miter lim="800000"/>
            <a:headEnd/>
            <a:tailEnd/>
          </a:ln>
        </p:spPr>
        <p:txBody>
          <a:bodyPr wrap="square">
            <a:spAutoFit/>
          </a:bodyPr>
          <a:lstStyle/>
          <a:p>
            <a:pPr>
              <a:spcBef>
                <a:spcPct val="50000"/>
              </a:spcBef>
            </a:pPr>
            <a:r>
              <a:rPr lang="en-US" sz="2800" b="1" dirty="0" err="1">
                <a:solidFill>
                  <a:srgbClr val="7030A0"/>
                </a:solidFill>
                <a:latin typeface="Times New Roman" panose="02020603050405020304" pitchFamily="18" charset="0"/>
                <a:cs typeface="Times New Roman" panose="02020603050405020304" pitchFamily="18" charset="0"/>
              </a:rPr>
              <a:t>Giáo</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viên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Nguyễn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Thùy</a:t>
            </a:r>
            <a:r>
              <a:rPr lang="en-US" sz="2800" b="1" dirty="0">
                <a:solidFill>
                  <a:srgbClr val="7030A0"/>
                </a:solidFill>
                <a:latin typeface="Times New Roman" panose="02020603050405020304" pitchFamily="18" charset="0"/>
                <a:cs typeface="Times New Roman" panose="02020603050405020304" pitchFamily="18" charset="0"/>
              </a:rPr>
              <a:t> Linh</a:t>
            </a:r>
          </a:p>
        </p:txBody>
      </p:sp>
      <p:pic>
        <p:nvPicPr>
          <p:cNvPr id="31" name="Picture 12" descr="MATH"/>
          <p:cNvPicPr>
            <a:picLocks noChangeAspect="1" noChangeArrowheads="1"/>
          </p:cNvPicPr>
          <p:nvPr/>
        </p:nvPicPr>
        <p:blipFill>
          <a:blip r:embed="rId5"/>
          <a:srcRect/>
          <a:stretch>
            <a:fillRect/>
          </a:stretch>
        </p:blipFill>
        <p:spPr bwMode="auto">
          <a:xfrm>
            <a:off x="848578" y="3735808"/>
            <a:ext cx="2987584" cy="1757846"/>
          </a:xfrm>
          <a:prstGeom prst="rect">
            <a:avLst/>
          </a:prstGeom>
          <a:noFill/>
          <a:ln w="9525">
            <a:noFill/>
            <a:miter lim="800000"/>
            <a:headEnd/>
            <a:tailEnd/>
          </a:ln>
        </p:spPr>
      </p:pic>
    </p:spTree>
    <p:extLst>
      <p:ext uri="{BB962C8B-B14F-4D97-AF65-F5344CB8AC3E}">
        <p14:creationId xmlns:p14="http://schemas.microsoft.com/office/powerpoint/2010/main" val="35535134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6150" name="Group 20"/>
          <p:cNvGrpSpPr>
            <a:grpSpLocks/>
          </p:cNvGrpSpPr>
          <p:nvPr/>
        </p:nvGrpSpPr>
        <p:grpSpPr bwMode="auto">
          <a:xfrm>
            <a:off x="10200456" y="281636"/>
            <a:ext cx="1692399" cy="1203147"/>
            <a:chOff x="4830" y="119"/>
            <a:chExt cx="930" cy="635"/>
          </a:xfrm>
        </p:grpSpPr>
        <p:sp>
          <p:nvSpPr>
            <p:cNvPr id="6151" name="Rectangle 17"/>
            <p:cNvSpPr>
              <a:spLocks noChangeArrowheads="1"/>
            </p:cNvSpPr>
            <p:nvPr/>
          </p:nvSpPr>
          <p:spPr bwMode="auto">
            <a:xfrm>
              <a:off x="4876" y="119"/>
              <a:ext cx="680" cy="136"/>
            </a:xfrm>
            <a:prstGeom prst="rect">
              <a:avLst/>
            </a:prstGeom>
            <a:solidFill>
              <a:srgbClr val="3366FF"/>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6152" name="AutoShape 18"/>
            <p:cNvSpPr>
              <a:spLocks noChangeArrowheads="1"/>
            </p:cNvSpPr>
            <p:nvPr/>
          </p:nvSpPr>
          <p:spPr bwMode="auto">
            <a:xfrm>
              <a:off x="4876" y="255"/>
              <a:ext cx="771" cy="227"/>
            </a:xfrm>
            <a:prstGeom prst="flowChartProcess">
              <a:avLst/>
            </a:prstGeom>
            <a:solidFill>
              <a:srgbClr val="6699FF"/>
            </a:solidFill>
            <a:ln>
              <a:noFill/>
            </a:ln>
            <a:effectLst/>
            <a:extLst>
              <a:ext uri="{91240B29-F687-4F45-9708-019B960494DF}">
                <a14:hiddenLine xmlns:a14="http://schemas.microsoft.com/office/drawing/2010/main" w="19050" algn="ctr">
                  <a:solidFill>
                    <a:srgbClr val="66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6153" name="Rectangle 19"/>
            <p:cNvSpPr>
              <a:spLocks noChangeArrowheads="1"/>
            </p:cNvSpPr>
            <p:nvPr/>
          </p:nvSpPr>
          <p:spPr bwMode="auto">
            <a:xfrm>
              <a:off x="4830" y="482"/>
              <a:ext cx="930" cy="272"/>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grpSp>
      <p:grpSp>
        <p:nvGrpSpPr>
          <p:cNvPr id="12" name="Group 20"/>
          <p:cNvGrpSpPr>
            <a:grpSpLocks/>
          </p:cNvGrpSpPr>
          <p:nvPr/>
        </p:nvGrpSpPr>
        <p:grpSpPr bwMode="auto">
          <a:xfrm>
            <a:off x="440536" y="195342"/>
            <a:ext cx="2052440" cy="1505467"/>
            <a:chOff x="4830" y="119"/>
            <a:chExt cx="930" cy="635"/>
          </a:xfrm>
        </p:grpSpPr>
        <p:sp>
          <p:nvSpPr>
            <p:cNvPr id="13" name="Rectangle 17"/>
            <p:cNvSpPr>
              <a:spLocks noChangeArrowheads="1"/>
            </p:cNvSpPr>
            <p:nvPr/>
          </p:nvSpPr>
          <p:spPr bwMode="auto">
            <a:xfrm>
              <a:off x="4876" y="119"/>
              <a:ext cx="680" cy="136"/>
            </a:xfrm>
            <a:prstGeom prst="rect">
              <a:avLst/>
            </a:prstGeom>
            <a:solidFill>
              <a:srgbClr val="3366FF"/>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14" name="AutoShape 18"/>
            <p:cNvSpPr>
              <a:spLocks noChangeArrowheads="1"/>
            </p:cNvSpPr>
            <p:nvPr/>
          </p:nvSpPr>
          <p:spPr bwMode="auto">
            <a:xfrm>
              <a:off x="4876" y="255"/>
              <a:ext cx="771" cy="227"/>
            </a:xfrm>
            <a:prstGeom prst="flowChartProcess">
              <a:avLst/>
            </a:prstGeom>
            <a:solidFill>
              <a:srgbClr val="6699FF"/>
            </a:solidFill>
            <a:ln>
              <a:noFill/>
            </a:ln>
            <a:effectLst/>
            <a:extLst>
              <a:ext uri="{91240B29-F687-4F45-9708-019B960494DF}">
                <a14:hiddenLine xmlns:a14="http://schemas.microsoft.com/office/drawing/2010/main" w="19050" algn="ctr">
                  <a:solidFill>
                    <a:srgbClr val="66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15" name="Rectangle 19"/>
            <p:cNvSpPr>
              <a:spLocks noChangeArrowheads="1"/>
            </p:cNvSpPr>
            <p:nvPr/>
          </p:nvSpPr>
          <p:spPr bwMode="auto">
            <a:xfrm>
              <a:off x="4830" y="482"/>
              <a:ext cx="930" cy="272"/>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grpSp>
      <p:grpSp>
        <p:nvGrpSpPr>
          <p:cNvPr id="11" name="Group 10">
            <a:extLst>
              <a:ext uri="{FF2B5EF4-FFF2-40B4-BE49-F238E27FC236}">
                <a16:creationId xmlns:a16="http://schemas.microsoft.com/office/drawing/2014/main" id="{4F311A8C-D30A-405B-93E2-C385FABB81BB}"/>
              </a:ext>
            </a:extLst>
          </p:cNvPr>
          <p:cNvGrpSpPr/>
          <p:nvPr/>
        </p:nvGrpSpPr>
        <p:grpSpPr>
          <a:xfrm>
            <a:off x="2375461" y="598739"/>
            <a:ext cx="7776838" cy="3147636"/>
            <a:chOff x="2217466" y="1217468"/>
            <a:chExt cx="7776838" cy="3147636"/>
          </a:xfrm>
        </p:grpSpPr>
        <p:pic>
          <p:nvPicPr>
            <p:cNvPr id="1203211" name="Picture 11" descr="小精灵-05"/>
            <p:cNvPicPr>
              <a:picLocks noChangeAspect="1" noChangeArrowheads="1"/>
            </p:cNvPicPr>
            <p:nvPr/>
          </p:nvPicPr>
          <p:blipFill>
            <a:blip r:embed="rId4">
              <a:extLst>
                <a:ext uri="{28A0092B-C50C-407E-A947-70E740481C1C}">
                  <a14:useLocalDpi xmlns:a14="http://schemas.microsoft.com/office/drawing/2010/main" val="0"/>
                </a:ext>
              </a:extLst>
            </a:blip>
            <a:srcRect l="-11803" t="-7683" r="-19672" b="-9430"/>
            <a:stretch>
              <a:fillRect/>
            </a:stretch>
          </p:blipFill>
          <p:spPr bwMode="auto">
            <a:xfrm>
              <a:off x="2217466" y="1700809"/>
              <a:ext cx="1710085" cy="2145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a:extLst>
                <a:ext uri="{FF2B5EF4-FFF2-40B4-BE49-F238E27FC236}">
                  <a16:creationId xmlns:a16="http://schemas.microsoft.com/office/drawing/2014/main" id="{FECCF9DB-E0A5-4003-90F4-BBDBFD27C471}"/>
                </a:ext>
              </a:extLst>
            </p:cNvPr>
            <p:cNvGrpSpPr/>
            <p:nvPr/>
          </p:nvGrpSpPr>
          <p:grpSpPr>
            <a:xfrm>
              <a:off x="3657600" y="1217468"/>
              <a:ext cx="6336704" cy="3147636"/>
              <a:chOff x="3647728" y="1217468"/>
              <a:chExt cx="6336704" cy="3147636"/>
            </a:xfrm>
          </p:grpSpPr>
          <p:grpSp>
            <p:nvGrpSpPr>
              <p:cNvPr id="1203215" name="Group 15"/>
              <p:cNvGrpSpPr>
                <a:grpSpLocks/>
              </p:cNvGrpSpPr>
              <p:nvPr/>
            </p:nvGrpSpPr>
            <p:grpSpPr bwMode="auto">
              <a:xfrm>
                <a:off x="3647728" y="1217468"/>
                <a:ext cx="6336704" cy="3147636"/>
                <a:chOff x="1479" y="1038"/>
                <a:chExt cx="2263" cy="516"/>
              </a:xfrm>
            </p:grpSpPr>
            <p:pic>
              <p:nvPicPr>
                <p:cNvPr id="6154" name="Picture 14" descr="00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9" y="1038"/>
                  <a:ext cx="2035"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Rectangle 9"/>
                <p:cNvSpPr>
                  <a:spLocks noChangeArrowheads="1"/>
                </p:cNvSpPr>
                <p:nvPr/>
              </p:nvSpPr>
              <p:spPr bwMode="auto">
                <a:xfrm>
                  <a:off x="1701" y="1191"/>
                  <a:ext cx="2041" cy="46"/>
                </a:xfrm>
                <a:prstGeom prst="rect">
                  <a:avLst/>
                </a:prstGeom>
                <a:noFill/>
                <a:ln>
                  <a:noFill/>
                </a:ln>
                <a:effectLst/>
                <a:extLst>
                  <a:ext uri="{909E8E84-426E-40DD-AFC4-6F175D3DCCD1}">
                    <a14:hiddenFill xmlns:a14="http://schemas.microsoft.com/office/drawing/2010/main">
                      <a:solidFill>
                        <a:srgbClr val="FFFF99">
                          <a:alpha val="50195"/>
                        </a:srgbClr>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CN" altLang="en-US" sz="1200" b="1" i="0" u="none" strike="noStrike" kern="1200" cap="none" spc="0" normalizeH="0" baseline="0" noProof="0" dirty="0">
                    <a:ln>
                      <a:noFill/>
                    </a:ln>
                    <a:solidFill>
                      <a:srgbClr val="000000"/>
                    </a:solidFill>
                    <a:effectLst/>
                    <a:uLnTx/>
                    <a:uFillTx/>
                    <a:latin typeface="Times New Roman" panose="02020603050405020304" pitchFamily="18" charset="0"/>
                    <a:ea typeface="楷体_GB2312" pitchFamily="49" charset="-122"/>
                    <a:cs typeface="+mn-cs"/>
                  </a:endParaRPr>
                </a:p>
              </p:txBody>
            </p:sp>
          </p:grpSp>
          <p:grpSp>
            <p:nvGrpSpPr>
              <p:cNvPr id="9" name="Group 8">
                <a:extLst>
                  <a:ext uri="{FF2B5EF4-FFF2-40B4-BE49-F238E27FC236}">
                    <a16:creationId xmlns:a16="http://schemas.microsoft.com/office/drawing/2014/main" id="{A8DEAA9C-34A8-4AAB-9D8B-A492359016C1}"/>
                  </a:ext>
                </a:extLst>
              </p:cNvPr>
              <p:cNvGrpSpPr/>
              <p:nvPr/>
            </p:nvGrpSpPr>
            <p:grpSpPr>
              <a:xfrm>
                <a:off x="4678261" y="1850015"/>
                <a:ext cx="4572000" cy="1569660"/>
                <a:chOff x="4678261" y="1850015"/>
                <a:chExt cx="4572000" cy="1569660"/>
              </a:xfrm>
            </p:grpSpPr>
            <p:sp>
              <p:nvSpPr>
                <p:cNvPr id="3" name="Rectangle 2"/>
                <p:cNvSpPr/>
                <p:nvPr/>
              </p:nvSpPr>
              <p:spPr>
                <a:xfrm>
                  <a:off x="4678261" y="1850015"/>
                  <a:ext cx="4572000" cy="1569660"/>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320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Hoạt</a:t>
                  </a:r>
                  <a:r>
                    <a:rPr kumimoji="1" lang="en-US" sz="320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320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động</a:t>
                  </a:r>
                  <a:r>
                    <a:rPr kumimoji="1" lang="en-US" sz="320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320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nhóm</a:t>
                  </a:r>
                  <a:r>
                    <a:rPr kumimoji="1" lang="en-US" sz="320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(4HS) </a:t>
                  </a:r>
                  <a:r>
                    <a:rPr kumimoji="1" lang="en-US" sz="320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làm</a:t>
                  </a:r>
                  <a:r>
                    <a:rPr kumimoji="1" lang="en-US" sz="320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320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bài</a:t>
                  </a:r>
                  <a:r>
                    <a:rPr kumimoji="1" lang="en-US" sz="320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320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tập</a:t>
                  </a:r>
                  <a:r>
                    <a:rPr kumimoji="1" lang="en-US" sz="320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320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trang</a:t>
                  </a:r>
                  <a:r>
                    <a:rPr kumimoji="1" lang="en-US" sz="320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320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vào</a:t>
                  </a:r>
                  <a:r>
                    <a:rPr kumimoji="1" lang="en-US" sz="320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320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bảng</a:t>
                  </a:r>
                  <a:r>
                    <a:rPr kumimoji="1" lang="en-US" sz="320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320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nhóm</a:t>
                  </a:r>
                  <a:r>
                    <a:rPr kumimoji="1" lang="en-US" sz="320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320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1" lang="en-US" sz="320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320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phút</a:t>
                  </a:r>
                  <a:endParaRPr kumimoji="1" lang="en-US" sz="320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graphicFrame>
              <p:nvGraphicFramePr>
                <p:cNvPr id="6" name="Object 5">
                  <a:extLst>
                    <a:ext uri="{FF2B5EF4-FFF2-40B4-BE49-F238E27FC236}">
                      <a16:creationId xmlns:a16="http://schemas.microsoft.com/office/drawing/2014/main" id="{B35E8675-5916-4F04-8006-D2D450F4C7B8}"/>
                    </a:ext>
                  </a:extLst>
                </p:cNvPr>
                <p:cNvGraphicFramePr>
                  <a:graphicFrameLocks noChangeAspect="1"/>
                </p:cNvGraphicFramePr>
                <p:nvPr>
                  <p:extLst>
                    <p:ext uri="{D42A27DB-BD31-4B8C-83A1-F6EECF244321}">
                      <p14:modId xmlns:p14="http://schemas.microsoft.com/office/powerpoint/2010/main" val="1011610434"/>
                    </p:ext>
                  </p:extLst>
                </p:nvPr>
              </p:nvGraphicFramePr>
              <p:xfrm>
                <a:off x="6790146" y="2514204"/>
                <a:ext cx="190500" cy="304800"/>
              </p:xfrm>
              <a:graphic>
                <a:graphicData uri="http://schemas.openxmlformats.org/presentationml/2006/ole">
                  <mc:AlternateContent xmlns:mc="http://schemas.openxmlformats.org/markup-compatibility/2006">
                    <mc:Choice xmlns:v="urn:schemas-microsoft-com:vml" Requires="v">
                      <p:oleObj name="Equation" r:id="rId6" imgW="190440" imgH="304560" progId="Equation.DSMT4">
                        <p:embed/>
                      </p:oleObj>
                    </mc:Choice>
                    <mc:Fallback>
                      <p:oleObj name="Equation" r:id="rId6" imgW="190440" imgH="304560" progId="Equation.DSMT4">
                        <p:embed/>
                        <p:pic>
                          <p:nvPicPr>
                            <p:cNvPr id="0" name=""/>
                            <p:cNvPicPr/>
                            <p:nvPr/>
                          </p:nvPicPr>
                          <p:blipFill>
                            <a:blip r:embed="rId7"/>
                            <a:stretch>
                              <a:fillRect/>
                            </a:stretch>
                          </p:blipFill>
                          <p:spPr>
                            <a:xfrm>
                              <a:off x="6790146" y="2514204"/>
                              <a:ext cx="190500" cy="3048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61984907-10B9-49E9-99CC-1377328E1CF9}"/>
                    </a:ext>
                  </a:extLst>
                </p:cNvPr>
                <p:cNvGraphicFramePr>
                  <a:graphicFrameLocks noChangeAspect="1"/>
                </p:cNvGraphicFramePr>
                <p:nvPr>
                  <p:extLst>
                    <p:ext uri="{D42A27DB-BD31-4B8C-83A1-F6EECF244321}">
                      <p14:modId xmlns:p14="http://schemas.microsoft.com/office/powerpoint/2010/main" val="966716661"/>
                    </p:ext>
                  </p:extLst>
                </p:nvPr>
              </p:nvGraphicFramePr>
              <p:xfrm>
                <a:off x="7985533" y="2514204"/>
                <a:ext cx="381000" cy="304800"/>
              </p:xfrm>
              <a:graphic>
                <a:graphicData uri="http://schemas.openxmlformats.org/presentationml/2006/ole">
                  <mc:AlternateContent xmlns:mc="http://schemas.openxmlformats.org/markup-compatibility/2006">
                    <mc:Choice xmlns:v="urn:schemas-microsoft-com:vml" Requires="v">
                      <p:oleObj name="Equation" r:id="rId8" imgW="380880" imgH="304560" progId="Equation.DSMT4">
                        <p:embed/>
                      </p:oleObj>
                    </mc:Choice>
                    <mc:Fallback>
                      <p:oleObj name="Equation" r:id="rId8" imgW="380880" imgH="304560" progId="Equation.DSMT4">
                        <p:embed/>
                        <p:pic>
                          <p:nvPicPr>
                            <p:cNvPr id="0" name=""/>
                            <p:cNvPicPr/>
                            <p:nvPr/>
                          </p:nvPicPr>
                          <p:blipFill>
                            <a:blip r:embed="rId9"/>
                            <a:stretch>
                              <a:fillRect/>
                            </a:stretch>
                          </p:blipFill>
                          <p:spPr>
                            <a:xfrm>
                              <a:off x="7985533" y="2514204"/>
                              <a:ext cx="381000" cy="3048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3D470594-7DEE-450F-B9C1-24B218ED7E90}"/>
                    </a:ext>
                  </a:extLst>
                </p:cNvPr>
                <p:cNvGraphicFramePr>
                  <a:graphicFrameLocks noChangeAspect="1"/>
                </p:cNvGraphicFramePr>
                <p:nvPr>
                  <p:extLst>
                    <p:ext uri="{D42A27DB-BD31-4B8C-83A1-F6EECF244321}">
                      <p14:modId xmlns:p14="http://schemas.microsoft.com/office/powerpoint/2010/main" val="481804280"/>
                    </p:ext>
                  </p:extLst>
                </p:nvPr>
              </p:nvGraphicFramePr>
              <p:xfrm>
                <a:off x="7883933" y="2988867"/>
                <a:ext cx="215900" cy="317500"/>
              </p:xfrm>
              <a:graphic>
                <a:graphicData uri="http://schemas.openxmlformats.org/presentationml/2006/ole">
                  <mc:AlternateContent xmlns:mc="http://schemas.openxmlformats.org/markup-compatibility/2006">
                    <mc:Choice xmlns:v="urn:schemas-microsoft-com:vml" Requires="v">
                      <p:oleObj name="Equation" r:id="rId10" imgW="215640" imgH="317160" progId="Equation.DSMT4">
                        <p:embed/>
                      </p:oleObj>
                    </mc:Choice>
                    <mc:Fallback>
                      <p:oleObj name="Equation" r:id="rId10" imgW="215640" imgH="317160" progId="Equation.DSMT4">
                        <p:embed/>
                        <p:pic>
                          <p:nvPicPr>
                            <p:cNvPr id="0" name=""/>
                            <p:cNvPicPr/>
                            <p:nvPr/>
                          </p:nvPicPr>
                          <p:blipFill>
                            <a:blip r:embed="rId11"/>
                            <a:stretch>
                              <a:fillRect/>
                            </a:stretch>
                          </p:blipFill>
                          <p:spPr>
                            <a:xfrm>
                              <a:off x="7883933" y="2988867"/>
                              <a:ext cx="215900" cy="317500"/>
                            </a:xfrm>
                            <a:prstGeom prst="rect">
                              <a:avLst/>
                            </a:prstGeom>
                          </p:spPr>
                        </p:pic>
                      </p:oleObj>
                    </mc:Fallback>
                  </mc:AlternateContent>
                </a:graphicData>
              </a:graphic>
            </p:graphicFrame>
          </p:grpSp>
        </p:grpSp>
      </p:grpSp>
      <p:pic>
        <p:nvPicPr>
          <p:cNvPr id="22" name="Picture 6" descr="p-04-2">
            <a:extLst>
              <a:ext uri="{FF2B5EF4-FFF2-40B4-BE49-F238E27FC236}">
                <a16:creationId xmlns:a16="http://schemas.microsoft.com/office/drawing/2014/main" id="{A03039ED-75E3-458C-85D9-096CFD39642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r="52417"/>
          <a:stretch>
            <a:fillRect/>
          </a:stretch>
        </p:blipFill>
        <p:spPr bwMode="auto">
          <a:xfrm>
            <a:off x="3518719" y="3513625"/>
            <a:ext cx="2223813" cy="226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 descr="p-04-2">
            <a:extLst>
              <a:ext uri="{FF2B5EF4-FFF2-40B4-BE49-F238E27FC236}">
                <a16:creationId xmlns:a16="http://schemas.microsoft.com/office/drawing/2014/main" id="{F0E777DE-E62F-4DCE-960F-CC3F3D71371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l="47560"/>
          <a:stretch>
            <a:fillRect/>
          </a:stretch>
        </p:blipFill>
        <p:spPr bwMode="auto">
          <a:xfrm>
            <a:off x="5624512" y="3579979"/>
            <a:ext cx="2413000" cy="223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419917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1272" name="Group 26"/>
          <p:cNvGrpSpPr>
            <a:grpSpLocks/>
          </p:cNvGrpSpPr>
          <p:nvPr/>
        </p:nvGrpSpPr>
        <p:grpSpPr bwMode="auto">
          <a:xfrm>
            <a:off x="10272464" y="260644"/>
            <a:ext cx="1476375" cy="1008062"/>
            <a:chOff x="4830" y="119"/>
            <a:chExt cx="930" cy="635"/>
          </a:xfrm>
        </p:grpSpPr>
        <p:sp>
          <p:nvSpPr>
            <p:cNvPr id="11273" name="Rectangle 27"/>
            <p:cNvSpPr>
              <a:spLocks noChangeArrowheads="1"/>
            </p:cNvSpPr>
            <p:nvPr/>
          </p:nvSpPr>
          <p:spPr bwMode="auto">
            <a:xfrm>
              <a:off x="4876" y="119"/>
              <a:ext cx="680" cy="136"/>
            </a:xfrm>
            <a:prstGeom prst="rect">
              <a:avLst/>
            </a:prstGeom>
            <a:solidFill>
              <a:srgbClr val="3366FF"/>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11274" name="AutoShape 28"/>
            <p:cNvSpPr>
              <a:spLocks noChangeArrowheads="1"/>
            </p:cNvSpPr>
            <p:nvPr/>
          </p:nvSpPr>
          <p:spPr bwMode="auto">
            <a:xfrm>
              <a:off x="4876" y="255"/>
              <a:ext cx="771" cy="227"/>
            </a:xfrm>
            <a:prstGeom prst="flowChartProcess">
              <a:avLst/>
            </a:prstGeom>
            <a:solidFill>
              <a:srgbClr val="6699FF"/>
            </a:solidFill>
            <a:ln>
              <a:noFill/>
            </a:ln>
            <a:effectLst/>
            <a:extLst>
              <a:ext uri="{91240B29-F687-4F45-9708-019B960494DF}">
                <a14:hiddenLine xmlns:a14="http://schemas.microsoft.com/office/drawing/2010/main" w="19050" algn="ctr">
                  <a:solidFill>
                    <a:srgbClr val="66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11275" name="Rectangle 29"/>
            <p:cNvSpPr>
              <a:spLocks noChangeArrowheads="1"/>
            </p:cNvSpPr>
            <p:nvPr/>
          </p:nvSpPr>
          <p:spPr bwMode="auto">
            <a:xfrm>
              <a:off x="4830" y="482"/>
              <a:ext cx="930" cy="272"/>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grpSp>
      <p:grpSp>
        <p:nvGrpSpPr>
          <p:cNvPr id="26" name="Group 26"/>
          <p:cNvGrpSpPr>
            <a:grpSpLocks/>
          </p:cNvGrpSpPr>
          <p:nvPr/>
        </p:nvGrpSpPr>
        <p:grpSpPr bwMode="auto">
          <a:xfrm>
            <a:off x="551384" y="107950"/>
            <a:ext cx="1860552" cy="1160756"/>
            <a:chOff x="4830" y="119"/>
            <a:chExt cx="930" cy="635"/>
          </a:xfrm>
        </p:grpSpPr>
        <p:sp>
          <p:nvSpPr>
            <p:cNvPr id="27" name="Rectangle 27"/>
            <p:cNvSpPr>
              <a:spLocks noChangeArrowheads="1"/>
            </p:cNvSpPr>
            <p:nvPr/>
          </p:nvSpPr>
          <p:spPr bwMode="auto">
            <a:xfrm>
              <a:off x="4876" y="119"/>
              <a:ext cx="680" cy="136"/>
            </a:xfrm>
            <a:prstGeom prst="rect">
              <a:avLst/>
            </a:prstGeom>
            <a:solidFill>
              <a:srgbClr val="3366FF"/>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28" name="AutoShape 28"/>
            <p:cNvSpPr>
              <a:spLocks noChangeArrowheads="1"/>
            </p:cNvSpPr>
            <p:nvPr/>
          </p:nvSpPr>
          <p:spPr bwMode="auto">
            <a:xfrm>
              <a:off x="4876" y="255"/>
              <a:ext cx="771" cy="227"/>
            </a:xfrm>
            <a:prstGeom prst="flowChartProcess">
              <a:avLst/>
            </a:prstGeom>
            <a:solidFill>
              <a:srgbClr val="6699FF"/>
            </a:solidFill>
            <a:ln>
              <a:noFill/>
            </a:ln>
            <a:effectLst/>
            <a:extLst>
              <a:ext uri="{91240B29-F687-4F45-9708-019B960494DF}">
                <a14:hiddenLine xmlns:a14="http://schemas.microsoft.com/office/drawing/2010/main" w="19050" algn="ctr">
                  <a:solidFill>
                    <a:srgbClr val="66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29" name="Rectangle 29"/>
            <p:cNvSpPr>
              <a:spLocks noChangeArrowheads="1"/>
            </p:cNvSpPr>
            <p:nvPr/>
          </p:nvSpPr>
          <p:spPr bwMode="auto">
            <a:xfrm>
              <a:off x="4830" y="482"/>
              <a:ext cx="930" cy="272"/>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grpSp>
      <p:sp>
        <p:nvSpPr>
          <p:cNvPr id="12" name="Content Placeholder 1"/>
          <p:cNvSpPr>
            <a:spLocks noGrp="1"/>
          </p:cNvSpPr>
          <p:nvPr>
            <p:ph/>
          </p:nvPr>
        </p:nvSpPr>
        <p:spPr>
          <a:xfrm>
            <a:off x="2216522" y="4229480"/>
            <a:ext cx="8387804" cy="1333120"/>
          </a:xfrm>
        </p:spPr>
        <p:txBody>
          <a:bodyPr/>
          <a:lstStyle/>
          <a:p>
            <a:pPr marL="0" indent="0" algn="just" eaLnBrk="1" fontAlgn="t" hangingPunct="1">
              <a:spcBef>
                <a:spcPts val="300"/>
              </a:spcBef>
              <a:spcAft>
                <a:spcPts val="300"/>
              </a:spcAft>
              <a:buNone/>
            </a:pPr>
            <a:r>
              <a:rPr lang="en-US" kern="1200" dirty="0">
                <a:solidFill>
                  <a:srgbClr val="000000"/>
                </a:solidFill>
                <a:latin typeface="Times New Roman" panose="02020603050405020304" pitchFamily="18" charset="0"/>
                <a:ea typeface="Times New Roman" panose="02020603050405020304" pitchFamily="18" charset="0"/>
              </a:rPr>
              <a:t>c) </a:t>
            </a:r>
            <a:r>
              <a:rPr lang="en-US" kern="1200" dirty="0" err="1">
                <a:solidFill>
                  <a:srgbClr val="000000"/>
                </a:solidFill>
                <a:latin typeface="Times New Roman" panose="02020603050405020304" pitchFamily="18" charset="0"/>
                <a:ea typeface="Times New Roman" panose="02020603050405020304" pitchFamily="18" charset="0"/>
              </a:rPr>
              <a:t>Xét</a:t>
            </a:r>
            <a:r>
              <a:rPr lang="en-US" kern="1200" dirty="0">
                <a:solidFill>
                  <a:srgbClr val="000000"/>
                </a:solidFill>
                <a:latin typeface="Times New Roman" panose="02020603050405020304" pitchFamily="18" charset="0"/>
                <a:ea typeface="Times New Roman" panose="02020603050405020304" pitchFamily="18" charset="0"/>
              </a:rPr>
              <a:t> </a:t>
            </a:r>
            <a:r>
              <a:rPr lang="en-US" kern="1200" dirty="0" err="1">
                <a:solidFill>
                  <a:srgbClr val="000000"/>
                </a:solidFill>
                <a:latin typeface="Times New Roman" panose="02020603050405020304" pitchFamily="18" charset="0"/>
                <a:ea typeface="Times New Roman" panose="02020603050405020304" pitchFamily="18" charset="0"/>
              </a:rPr>
              <a:t>biến</a:t>
            </a:r>
            <a:r>
              <a:rPr lang="en-US" kern="1200" dirty="0">
                <a:solidFill>
                  <a:srgbClr val="000000"/>
                </a:solidFill>
                <a:latin typeface="Times New Roman" panose="02020603050405020304" pitchFamily="18" charset="0"/>
                <a:ea typeface="Times New Roman" panose="02020603050405020304" pitchFamily="18" charset="0"/>
              </a:rPr>
              <a:t> </a:t>
            </a:r>
            <a:r>
              <a:rPr lang="en-US" kern="1200" dirty="0" err="1">
                <a:solidFill>
                  <a:srgbClr val="000000"/>
                </a:solidFill>
                <a:latin typeface="Times New Roman" panose="02020603050405020304" pitchFamily="18" charset="0"/>
                <a:ea typeface="Times New Roman" panose="02020603050405020304" pitchFamily="18" charset="0"/>
              </a:rPr>
              <a:t>cố</a:t>
            </a:r>
            <a:r>
              <a:rPr lang="en-US" kern="1200" dirty="0">
                <a:solidFill>
                  <a:srgbClr val="000000"/>
                </a:solidFill>
                <a:latin typeface="Times New Roman" panose="02020603050405020304" pitchFamily="18" charset="0"/>
                <a:ea typeface="Times New Roman" panose="02020603050405020304" pitchFamily="18" charset="0"/>
              </a:rPr>
              <a:t> “</a:t>
            </a:r>
            <a:r>
              <a:rPr lang="en-US" kern="1200" dirty="0" err="1">
                <a:solidFill>
                  <a:srgbClr val="000000"/>
                </a:solidFill>
                <a:latin typeface="Times New Roman" panose="02020603050405020304" pitchFamily="18" charset="0"/>
                <a:ea typeface="Times New Roman" panose="02020603050405020304" pitchFamily="18" charset="0"/>
              </a:rPr>
              <a:t>Số</a:t>
            </a:r>
            <a:r>
              <a:rPr lang="en-US" kern="1200" dirty="0">
                <a:solidFill>
                  <a:srgbClr val="000000"/>
                </a:solidFill>
                <a:latin typeface="Times New Roman" panose="02020603050405020304" pitchFamily="18" charset="0"/>
                <a:ea typeface="Times New Roman" panose="02020603050405020304" pitchFamily="18" charset="0"/>
              </a:rPr>
              <a:t> </a:t>
            </a:r>
            <a:r>
              <a:rPr lang="en-US" kern="1200" dirty="0" err="1">
                <a:solidFill>
                  <a:srgbClr val="000000"/>
                </a:solidFill>
                <a:latin typeface="Times New Roman" panose="02020603050405020304" pitchFamily="18" charset="0"/>
                <a:ea typeface="Times New Roman" panose="02020603050405020304" pitchFamily="18" charset="0"/>
              </a:rPr>
              <a:t>tự</a:t>
            </a:r>
            <a:r>
              <a:rPr lang="en-US" kern="1200" dirty="0">
                <a:solidFill>
                  <a:srgbClr val="000000"/>
                </a:solidFill>
                <a:latin typeface="Times New Roman" panose="02020603050405020304" pitchFamily="18" charset="0"/>
                <a:ea typeface="Times New Roman" panose="02020603050405020304" pitchFamily="18" charset="0"/>
              </a:rPr>
              <a:t> </a:t>
            </a:r>
            <a:r>
              <a:rPr lang="en-US" kern="1200" dirty="0" err="1">
                <a:solidFill>
                  <a:srgbClr val="000000"/>
                </a:solidFill>
                <a:latin typeface="Times New Roman" panose="02020603050405020304" pitchFamily="18" charset="0"/>
                <a:ea typeface="Times New Roman" panose="02020603050405020304" pitchFamily="18" charset="0"/>
              </a:rPr>
              <a:t>nhiên</a:t>
            </a:r>
            <a:r>
              <a:rPr lang="en-US" kern="1200" dirty="0">
                <a:solidFill>
                  <a:srgbClr val="000000"/>
                </a:solidFill>
                <a:latin typeface="Times New Roman" panose="02020603050405020304" pitchFamily="18" charset="0"/>
                <a:ea typeface="Times New Roman" panose="02020603050405020304" pitchFamily="18" charset="0"/>
              </a:rPr>
              <a:t> </a:t>
            </a:r>
            <a:r>
              <a:rPr lang="en-US" kern="1200" dirty="0" err="1">
                <a:solidFill>
                  <a:srgbClr val="000000"/>
                </a:solidFill>
                <a:latin typeface="Times New Roman" panose="02020603050405020304" pitchFamily="18" charset="0"/>
                <a:ea typeface="Times New Roman" panose="02020603050405020304" pitchFamily="18" charset="0"/>
              </a:rPr>
              <a:t>được</a:t>
            </a:r>
            <a:r>
              <a:rPr lang="en-US" kern="1200" dirty="0">
                <a:solidFill>
                  <a:srgbClr val="000000"/>
                </a:solidFill>
                <a:latin typeface="Times New Roman" panose="02020603050405020304" pitchFamily="18" charset="0"/>
                <a:ea typeface="Times New Roman" panose="02020603050405020304" pitchFamily="18" charset="0"/>
              </a:rPr>
              <a:t> </a:t>
            </a:r>
            <a:r>
              <a:rPr lang="en-US" kern="1200" dirty="0" err="1">
                <a:solidFill>
                  <a:srgbClr val="000000"/>
                </a:solidFill>
                <a:latin typeface="Times New Roman" panose="02020603050405020304" pitchFamily="18" charset="0"/>
                <a:ea typeface="Times New Roman" panose="02020603050405020304" pitchFamily="18" charset="0"/>
              </a:rPr>
              <a:t>viết</a:t>
            </a:r>
            <a:r>
              <a:rPr lang="en-US" kern="1200" dirty="0">
                <a:solidFill>
                  <a:srgbClr val="000000"/>
                </a:solidFill>
                <a:latin typeface="Times New Roman" panose="02020603050405020304" pitchFamily="18" charset="0"/>
                <a:ea typeface="Times New Roman" panose="02020603050405020304" pitchFamily="18" charset="0"/>
              </a:rPr>
              <a:t> ra </a:t>
            </a:r>
            <a:r>
              <a:rPr lang="en-US" kern="1200" dirty="0" err="1">
                <a:solidFill>
                  <a:srgbClr val="000000"/>
                </a:solidFill>
                <a:latin typeface="Times New Roman" panose="02020603050405020304" pitchFamily="18" charset="0"/>
                <a:ea typeface="Times New Roman" panose="02020603050405020304" pitchFamily="18" charset="0"/>
              </a:rPr>
              <a:t>là</a:t>
            </a:r>
            <a:r>
              <a:rPr lang="en-US" kern="1200" dirty="0">
                <a:solidFill>
                  <a:srgbClr val="000000"/>
                </a:solidFill>
                <a:latin typeface="Times New Roman" panose="02020603050405020304" pitchFamily="18" charset="0"/>
                <a:ea typeface="Times New Roman" panose="02020603050405020304" pitchFamily="18" charset="0"/>
              </a:rPr>
              <a:t> </a:t>
            </a:r>
            <a:r>
              <a:rPr lang="en-US" kern="1200" dirty="0" err="1">
                <a:solidFill>
                  <a:srgbClr val="000000"/>
                </a:solidFill>
                <a:latin typeface="Times New Roman" panose="02020603050405020304" pitchFamily="18" charset="0"/>
                <a:ea typeface="Times New Roman" panose="02020603050405020304" pitchFamily="18" charset="0"/>
              </a:rPr>
              <a:t>số</a:t>
            </a:r>
            <a:r>
              <a:rPr lang="en-US" kern="1200" dirty="0">
                <a:solidFill>
                  <a:srgbClr val="000000"/>
                </a:solidFill>
                <a:latin typeface="Times New Roman" panose="02020603050405020304" pitchFamily="18" charset="0"/>
                <a:ea typeface="Times New Roman" panose="02020603050405020304" pitchFamily="18" charset="0"/>
              </a:rPr>
              <a:t> </a:t>
            </a:r>
            <a:r>
              <a:rPr lang="en-US" kern="1200" dirty="0" err="1">
                <a:solidFill>
                  <a:srgbClr val="000000"/>
                </a:solidFill>
                <a:latin typeface="Times New Roman" panose="02020603050405020304" pitchFamily="18" charset="0"/>
                <a:ea typeface="Times New Roman" panose="02020603050405020304" pitchFamily="18" charset="0"/>
              </a:rPr>
              <a:t>bình</a:t>
            </a:r>
            <a:r>
              <a:rPr lang="en-US" kern="1200" dirty="0">
                <a:solidFill>
                  <a:srgbClr val="000000"/>
                </a:solidFill>
                <a:latin typeface="Times New Roman" panose="02020603050405020304" pitchFamily="18" charset="0"/>
                <a:ea typeface="Times New Roman" panose="02020603050405020304" pitchFamily="18" charset="0"/>
              </a:rPr>
              <a:t> </a:t>
            </a:r>
            <a:r>
              <a:rPr lang="en-US" kern="1200" dirty="0" err="1">
                <a:solidFill>
                  <a:srgbClr val="000000"/>
                </a:solidFill>
                <a:latin typeface="Times New Roman" panose="02020603050405020304" pitchFamily="18" charset="0"/>
                <a:ea typeface="Times New Roman" panose="02020603050405020304" pitchFamily="18" charset="0"/>
              </a:rPr>
              <a:t>phương</a:t>
            </a:r>
            <a:r>
              <a:rPr lang="en-US" kern="1200" dirty="0">
                <a:solidFill>
                  <a:srgbClr val="000000"/>
                </a:solidFill>
                <a:latin typeface="Times New Roman" panose="02020603050405020304" pitchFamily="18" charset="0"/>
                <a:ea typeface="Times New Roman" panose="02020603050405020304" pitchFamily="18" charset="0"/>
              </a:rPr>
              <a:t> </a:t>
            </a:r>
            <a:r>
              <a:rPr lang="en-US" kern="1200" dirty="0" err="1">
                <a:solidFill>
                  <a:srgbClr val="000000"/>
                </a:solidFill>
                <a:latin typeface="Times New Roman" panose="02020603050405020304" pitchFamily="18" charset="0"/>
                <a:ea typeface="Times New Roman" panose="02020603050405020304" pitchFamily="18" charset="0"/>
              </a:rPr>
              <a:t>của</a:t>
            </a:r>
            <a:r>
              <a:rPr lang="en-US" kern="1200" dirty="0">
                <a:solidFill>
                  <a:srgbClr val="000000"/>
                </a:solidFill>
                <a:latin typeface="Times New Roman" panose="02020603050405020304" pitchFamily="18" charset="0"/>
                <a:ea typeface="Times New Roman" panose="02020603050405020304" pitchFamily="18" charset="0"/>
              </a:rPr>
              <a:t> </a:t>
            </a:r>
            <a:r>
              <a:rPr lang="en-US" kern="1200" dirty="0" err="1">
                <a:solidFill>
                  <a:srgbClr val="000000"/>
                </a:solidFill>
                <a:latin typeface="Times New Roman" panose="02020603050405020304" pitchFamily="18" charset="0"/>
                <a:ea typeface="Times New Roman" panose="02020603050405020304" pitchFamily="18" charset="0"/>
              </a:rPr>
              <a:t>một</a:t>
            </a:r>
            <a:r>
              <a:rPr lang="en-US" kern="1200" dirty="0">
                <a:solidFill>
                  <a:srgbClr val="000000"/>
                </a:solidFill>
                <a:latin typeface="Times New Roman" panose="02020603050405020304" pitchFamily="18" charset="0"/>
                <a:ea typeface="Times New Roman" panose="02020603050405020304" pitchFamily="18" charset="0"/>
              </a:rPr>
              <a:t> </a:t>
            </a:r>
            <a:r>
              <a:rPr lang="en-US" kern="1200" dirty="0" err="1">
                <a:solidFill>
                  <a:srgbClr val="000000"/>
                </a:solidFill>
                <a:latin typeface="Times New Roman" panose="02020603050405020304" pitchFamily="18" charset="0"/>
                <a:ea typeface="Times New Roman" panose="02020603050405020304" pitchFamily="18" charset="0"/>
              </a:rPr>
              <a:t>số</a:t>
            </a:r>
            <a:r>
              <a:rPr lang="en-US" kern="1200" dirty="0">
                <a:solidFill>
                  <a:srgbClr val="000000"/>
                </a:solidFill>
                <a:latin typeface="Times New Roman" panose="02020603050405020304" pitchFamily="18" charset="0"/>
                <a:ea typeface="Times New Roman" panose="02020603050405020304" pitchFamily="18" charset="0"/>
              </a:rPr>
              <a:t> </a:t>
            </a:r>
            <a:r>
              <a:rPr lang="en-US" kern="1200" dirty="0" err="1">
                <a:solidFill>
                  <a:srgbClr val="000000"/>
                </a:solidFill>
                <a:latin typeface="Times New Roman" panose="02020603050405020304" pitchFamily="18" charset="0"/>
                <a:ea typeface="Times New Roman" panose="02020603050405020304" pitchFamily="18" charset="0"/>
              </a:rPr>
              <a:t>tự</a:t>
            </a:r>
            <a:r>
              <a:rPr lang="en-US" kern="1200" dirty="0">
                <a:solidFill>
                  <a:srgbClr val="000000"/>
                </a:solidFill>
                <a:latin typeface="Times New Roman" panose="02020603050405020304" pitchFamily="18" charset="0"/>
                <a:ea typeface="Times New Roman" panose="02020603050405020304" pitchFamily="18" charset="0"/>
              </a:rPr>
              <a:t> </a:t>
            </a:r>
            <a:r>
              <a:rPr lang="en-US" kern="1200" dirty="0" err="1">
                <a:solidFill>
                  <a:srgbClr val="000000"/>
                </a:solidFill>
                <a:latin typeface="Times New Roman" panose="02020603050405020304" pitchFamily="18" charset="0"/>
                <a:ea typeface="Times New Roman" panose="02020603050405020304" pitchFamily="18" charset="0"/>
              </a:rPr>
              <a:t>nhiên</a:t>
            </a:r>
            <a:r>
              <a:rPr lang="en-US" kern="1200" dirty="0">
                <a:solidFill>
                  <a:srgbClr val="000000"/>
                </a:solidFill>
                <a:latin typeface="Times New Roman" panose="02020603050405020304" pitchFamily="18" charset="0"/>
                <a:ea typeface="Times New Roman" panose="02020603050405020304" pitchFamily="18" charset="0"/>
              </a:rPr>
              <a:t>”. </a:t>
            </a:r>
            <a:r>
              <a:rPr lang="en-US" kern="1200" dirty="0" err="1">
                <a:solidFill>
                  <a:srgbClr val="000000"/>
                </a:solidFill>
                <a:latin typeface="Times New Roman" panose="02020603050405020304" pitchFamily="18" charset="0"/>
                <a:ea typeface="Times New Roman" panose="02020603050405020304" pitchFamily="18" charset="0"/>
              </a:rPr>
              <a:t>Nêu</a:t>
            </a:r>
            <a:r>
              <a:rPr lang="en-US" kern="1200" dirty="0">
                <a:solidFill>
                  <a:srgbClr val="000000"/>
                </a:solidFill>
                <a:latin typeface="Times New Roman" panose="02020603050405020304" pitchFamily="18" charset="0"/>
                <a:ea typeface="Times New Roman" panose="02020603050405020304" pitchFamily="18" charset="0"/>
              </a:rPr>
              <a:t> </a:t>
            </a:r>
            <a:r>
              <a:rPr lang="en-US" kern="1200" dirty="0" err="1">
                <a:solidFill>
                  <a:srgbClr val="000000"/>
                </a:solidFill>
                <a:latin typeface="Times New Roman" panose="02020603050405020304" pitchFamily="18" charset="0"/>
                <a:ea typeface="Times New Roman" panose="02020603050405020304" pitchFamily="18" charset="0"/>
              </a:rPr>
              <a:t>những</a:t>
            </a:r>
            <a:r>
              <a:rPr lang="en-US" kern="1200" dirty="0">
                <a:solidFill>
                  <a:srgbClr val="000000"/>
                </a:solidFill>
                <a:latin typeface="Times New Roman" panose="02020603050405020304" pitchFamily="18" charset="0"/>
                <a:ea typeface="Times New Roman" panose="02020603050405020304" pitchFamily="18" charset="0"/>
              </a:rPr>
              <a:t> </a:t>
            </a:r>
            <a:r>
              <a:rPr lang="en-US" kern="1200" dirty="0" err="1">
                <a:solidFill>
                  <a:srgbClr val="000000"/>
                </a:solidFill>
                <a:latin typeface="Times New Roman" panose="02020603050405020304" pitchFamily="18" charset="0"/>
                <a:ea typeface="Times New Roman" panose="02020603050405020304" pitchFamily="18" charset="0"/>
              </a:rPr>
              <a:t>kết</a:t>
            </a:r>
            <a:r>
              <a:rPr lang="en-US" kern="1200" dirty="0">
                <a:solidFill>
                  <a:srgbClr val="000000"/>
                </a:solidFill>
                <a:latin typeface="Times New Roman" panose="02020603050405020304" pitchFamily="18" charset="0"/>
                <a:ea typeface="Times New Roman" panose="02020603050405020304" pitchFamily="18" charset="0"/>
              </a:rPr>
              <a:t> </a:t>
            </a:r>
            <a:r>
              <a:rPr lang="en-US" kern="1200" dirty="0" err="1">
                <a:solidFill>
                  <a:srgbClr val="000000"/>
                </a:solidFill>
                <a:latin typeface="Times New Roman" panose="02020603050405020304" pitchFamily="18" charset="0"/>
                <a:ea typeface="Times New Roman" panose="02020603050405020304" pitchFamily="18" charset="0"/>
              </a:rPr>
              <a:t>quả</a:t>
            </a:r>
            <a:r>
              <a:rPr lang="en-US" kern="1200" dirty="0">
                <a:solidFill>
                  <a:srgbClr val="000000"/>
                </a:solidFill>
                <a:latin typeface="Times New Roman" panose="02020603050405020304" pitchFamily="18" charset="0"/>
                <a:ea typeface="Times New Roman" panose="02020603050405020304" pitchFamily="18" charset="0"/>
              </a:rPr>
              <a:t> </a:t>
            </a:r>
            <a:r>
              <a:rPr lang="en-US" kern="1200" dirty="0" err="1">
                <a:solidFill>
                  <a:srgbClr val="000000"/>
                </a:solidFill>
                <a:latin typeface="Times New Roman" panose="02020603050405020304" pitchFamily="18" charset="0"/>
                <a:ea typeface="Times New Roman" panose="02020603050405020304" pitchFamily="18" charset="0"/>
              </a:rPr>
              <a:t>thuận</a:t>
            </a:r>
            <a:r>
              <a:rPr lang="en-US" kern="1200" dirty="0">
                <a:solidFill>
                  <a:srgbClr val="000000"/>
                </a:solidFill>
                <a:latin typeface="Times New Roman" panose="02020603050405020304" pitchFamily="18" charset="0"/>
                <a:ea typeface="Times New Roman" panose="02020603050405020304" pitchFamily="18" charset="0"/>
              </a:rPr>
              <a:t> </a:t>
            </a:r>
            <a:r>
              <a:rPr lang="en-US" kern="1200" dirty="0" err="1">
                <a:solidFill>
                  <a:srgbClr val="000000"/>
                </a:solidFill>
                <a:latin typeface="Times New Roman" panose="02020603050405020304" pitchFamily="18" charset="0"/>
                <a:ea typeface="Times New Roman" panose="02020603050405020304" pitchFamily="18" charset="0"/>
              </a:rPr>
              <a:t>lợi</a:t>
            </a:r>
            <a:r>
              <a:rPr lang="en-US" kern="1200" dirty="0">
                <a:solidFill>
                  <a:srgbClr val="000000"/>
                </a:solidFill>
                <a:latin typeface="Times New Roman" panose="02020603050405020304" pitchFamily="18" charset="0"/>
                <a:ea typeface="Times New Roman" panose="02020603050405020304" pitchFamily="18" charset="0"/>
              </a:rPr>
              <a:t> </a:t>
            </a:r>
            <a:r>
              <a:rPr lang="en-US" kern="1200" dirty="0" err="1">
                <a:solidFill>
                  <a:srgbClr val="000000"/>
                </a:solidFill>
                <a:latin typeface="Times New Roman" panose="02020603050405020304" pitchFamily="18" charset="0"/>
                <a:ea typeface="Times New Roman" panose="02020603050405020304" pitchFamily="18" charset="0"/>
              </a:rPr>
              <a:t>cho</a:t>
            </a:r>
            <a:r>
              <a:rPr lang="en-US" kern="1200" dirty="0">
                <a:solidFill>
                  <a:srgbClr val="000000"/>
                </a:solidFill>
                <a:latin typeface="Times New Roman" panose="02020603050405020304" pitchFamily="18" charset="0"/>
                <a:ea typeface="Times New Roman" panose="02020603050405020304" pitchFamily="18" charset="0"/>
              </a:rPr>
              <a:t> </a:t>
            </a:r>
            <a:r>
              <a:rPr lang="en-US" kern="1200" dirty="0" err="1">
                <a:solidFill>
                  <a:srgbClr val="000000"/>
                </a:solidFill>
                <a:latin typeface="Times New Roman" panose="02020603050405020304" pitchFamily="18" charset="0"/>
                <a:ea typeface="Times New Roman" panose="02020603050405020304" pitchFamily="18" charset="0"/>
              </a:rPr>
              <a:t>biến</a:t>
            </a:r>
            <a:r>
              <a:rPr lang="en-US" kern="1200" dirty="0">
                <a:solidFill>
                  <a:srgbClr val="000000"/>
                </a:solidFill>
                <a:latin typeface="Times New Roman" panose="02020603050405020304" pitchFamily="18" charset="0"/>
                <a:ea typeface="Times New Roman" panose="02020603050405020304" pitchFamily="18" charset="0"/>
              </a:rPr>
              <a:t> </a:t>
            </a:r>
            <a:r>
              <a:rPr lang="en-US" kern="1200" dirty="0" err="1">
                <a:solidFill>
                  <a:srgbClr val="000000"/>
                </a:solidFill>
                <a:latin typeface="Times New Roman" panose="02020603050405020304" pitchFamily="18" charset="0"/>
                <a:ea typeface="Times New Roman" panose="02020603050405020304" pitchFamily="18" charset="0"/>
              </a:rPr>
              <a:t>cố</a:t>
            </a:r>
            <a:r>
              <a:rPr lang="en-US" kern="1200" dirty="0">
                <a:solidFill>
                  <a:srgbClr val="000000"/>
                </a:solidFill>
                <a:latin typeface="Times New Roman" panose="02020603050405020304" pitchFamily="18" charset="0"/>
                <a:ea typeface="Times New Roman" panose="02020603050405020304" pitchFamily="18" charset="0"/>
              </a:rPr>
              <a:t> </a:t>
            </a:r>
            <a:r>
              <a:rPr lang="en-US" kern="1200" dirty="0" err="1">
                <a:solidFill>
                  <a:srgbClr val="000000"/>
                </a:solidFill>
                <a:latin typeface="Times New Roman" panose="02020603050405020304" pitchFamily="18" charset="0"/>
                <a:ea typeface="Times New Roman" panose="02020603050405020304" pitchFamily="18" charset="0"/>
              </a:rPr>
              <a:t>trên</a:t>
            </a:r>
            <a:r>
              <a:rPr lang="en-US" kern="1200" dirty="0">
                <a:solidFill>
                  <a:srgbClr val="000000"/>
                </a:solidFill>
                <a:latin typeface="Times New Roman" panose="02020603050405020304" pitchFamily="18" charset="0"/>
                <a:ea typeface="Times New Roman" panose="02020603050405020304" pitchFamily="18" charset="0"/>
              </a:rPr>
              <a:t>.</a:t>
            </a:r>
            <a:endParaRPr lang="en-US" sz="3000" dirty="0"/>
          </a:p>
        </p:txBody>
      </p:sp>
      <p:sp>
        <p:nvSpPr>
          <p:cNvPr id="15" name="TextBox 14">
            <a:extLst>
              <a:ext uri="{FF2B5EF4-FFF2-40B4-BE49-F238E27FC236}">
                <a16:creationId xmlns:a16="http://schemas.microsoft.com/office/drawing/2014/main" id="{6521A217-F6B5-4AE7-A0B3-65A1698794F5}"/>
              </a:ext>
            </a:extLst>
          </p:cNvPr>
          <p:cNvSpPr txBox="1"/>
          <p:nvPr/>
        </p:nvSpPr>
        <p:spPr>
          <a:xfrm>
            <a:off x="2171580" y="2174087"/>
            <a:ext cx="8604939" cy="954107"/>
          </a:xfrm>
          <a:prstGeom prst="rect">
            <a:avLst/>
          </a:prstGeom>
          <a:noFill/>
        </p:spPr>
        <p:txBody>
          <a:bodyPr wrap="square">
            <a:spAutoFit/>
          </a:bodyPr>
          <a:lstStyle/>
          <a:p>
            <a:pPr algn="just" eaLnBrk="1" fontAlgn="t" hangingPunct="1">
              <a:spcBef>
                <a:spcPts val="300"/>
              </a:spcBef>
              <a:spcAft>
                <a:spcPts val="300"/>
              </a:spcAft>
            </a:pPr>
            <a:r>
              <a:rPr lang="en-US" sz="2800" kern="1200" dirty="0">
                <a:solidFill>
                  <a:srgbClr val="000000"/>
                </a:solidFill>
                <a:latin typeface="Times New Roman" panose="02020603050405020304" pitchFamily="18" charset="0"/>
                <a:ea typeface="Times New Roman" panose="02020603050405020304" pitchFamily="18" charset="0"/>
              </a:rPr>
              <a:t>a)</a:t>
            </a:r>
            <a:r>
              <a:rPr lang="en-US" sz="2800" kern="1200" dirty="0" err="1">
                <a:solidFill>
                  <a:srgbClr val="000000"/>
                </a:solidFill>
                <a:latin typeface="Times New Roman" panose="02020603050405020304" pitchFamily="18" charset="0"/>
                <a:ea typeface="Times New Roman" panose="02020603050405020304" pitchFamily="18" charset="0"/>
              </a:rPr>
              <a:t>Viết</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tập</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hợp</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b="1" i="1" kern="1200" dirty="0">
                <a:solidFill>
                  <a:srgbClr val="000000"/>
                </a:solidFill>
                <a:latin typeface="Times New Roman" panose="02020603050405020304" pitchFamily="18" charset="0"/>
                <a:ea typeface="Times New Roman" panose="02020603050405020304" pitchFamily="18" charset="0"/>
              </a:rPr>
              <a:t>E</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gồm</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các</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kết</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quả</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có</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thể</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xảy</a:t>
            </a:r>
            <a:r>
              <a:rPr lang="en-US" sz="2800" kern="1200" dirty="0">
                <a:solidFill>
                  <a:srgbClr val="000000"/>
                </a:solidFill>
                <a:latin typeface="Times New Roman" panose="02020603050405020304" pitchFamily="18" charset="0"/>
                <a:ea typeface="Times New Roman" panose="02020603050405020304" pitchFamily="18" charset="0"/>
              </a:rPr>
              <a:t> ra </a:t>
            </a:r>
            <a:r>
              <a:rPr lang="en-US" sz="2800" kern="1200" dirty="0" err="1">
                <a:solidFill>
                  <a:srgbClr val="000000"/>
                </a:solidFill>
                <a:latin typeface="Times New Roman" panose="02020603050405020304" pitchFamily="18" charset="0"/>
                <a:ea typeface="Times New Roman" panose="02020603050405020304" pitchFamily="18" charset="0"/>
              </a:rPr>
              <a:t>đối</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với</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số</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tự</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nhiên</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được</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viết</a:t>
            </a:r>
            <a:r>
              <a:rPr lang="en-US" sz="2800" kern="1200" dirty="0">
                <a:solidFill>
                  <a:srgbClr val="000000"/>
                </a:solidFill>
                <a:latin typeface="Times New Roman" panose="02020603050405020304" pitchFamily="18" charset="0"/>
                <a:ea typeface="Times New Roman" panose="02020603050405020304" pitchFamily="18" charset="0"/>
              </a:rPr>
              <a:t> ra.</a:t>
            </a:r>
            <a:endParaRPr lang="en-US" sz="2800" dirty="0">
              <a:latin typeface="Arial" panose="020B0604020202020204" pitchFamily="34" charset="0"/>
            </a:endParaRPr>
          </a:p>
        </p:txBody>
      </p:sp>
      <p:grpSp>
        <p:nvGrpSpPr>
          <p:cNvPr id="11" name="Group 10">
            <a:extLst>
              <a:ext uri="{FF2B5EF4-FFF2-40B4-BE49-F238E27FC236}">
                <a16:creationId xmlns:a16="http://schemas.microsoft.com/office/drawing/2014/main" id="{3FF77BAC-7991-4DD3-8AA4-764FF8BA0BF9}"/>
              </a:ext>
            </a:extLst>
          </p:cNvPr>
          <p:cNvGrpSpPr/>
          <p:nvPr/>
        </p:nvGrpSpPr>
        <p:grpSpPr>
          <a:xfrm>
            <a:off x="2171580" y="1007096"/>
            <a:ext cx="8640960" cy="523220"/>
            <a:chOff x="2171580" y="1007096"/>
            <a:chExt cx="8640960" cy="523220"/>
          </a:xfrm>
        </p:grpSpPr>
        <p:sp>
          <p:nvSpPr>
            <p:cNvPr id="3" name="TextBox 2"/>
            <p:cNvSpPr txBox="1"/>
            <p:nvPr/>
          </p:nvSpPr>
          <p:spPr>
            <a:xfrm>
              <a:off x="2171580" y="1007096"/>
              <a:ext cx="8640960" cy="523220"/>
            </a:xfrm>
            <a:prstGeom prst="rect">
              <a:avLst/>
            </a:prstGeom>
            <a:noFill/>
          </p:spPr>
          <p:txBody>
            <a:bodyPr wrap="square" rtlCol="0">
              <a:spAutoFit/>
            </a:bodyPr>
            <a:lstStyle/>
            <a:p>
              <a:pPr eaLnBrk="0" fontAlgn="base" hangingPunct="0">
                <a:spcBef>
                  <a:spcPct val="0"/>
                </a:spcBef>
                <a:spcAft>
                  <a:spcPct val="0"/>
                </a:spcAft>
                <a:defRPr/>
              </a:pPr>
              <a:r>
                <a:rPr lang="en-US" sz="2800" dirty="0" err="1">
                  <a:solidFill>
                    <a:srgbClr val="000000"/>
                  </a:solidFill>
                  <a:latin typeface="Times New Roman" panose="02020603050405020304" pitchFamily="18" charset="0"/>
                  <a:ea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trang</a:t>
              </a:r>
              <a:r>
                <a:rPr lang="en-US" sz="2800" dirty="0">
                  <a:solidFill>
                    <a:srgbClr val="000000"/>
                  </a:solidFill>
                  <a:latin typeface="Times New Roman" panose="02020603050405020304" pitchFamily="18" charset="0"/>
                  <a:ea typeface="Times New Roman" panose="02020603050405020304" pitchFamily="18" charset="0"/>
                </a:rPr>
                <a:t>     (SGK).</a:t>
              </a:r>
              <a:endParaRPr kumimoji="1" lang="en-US" sz="280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graphicFrame>
          <p:nvGraphicFramePr>
            <p:cNvPr id="9" name="Object 8">
              <a:extLst>
                <a:ext uri="{FF2B5EF4-FFF2-40B4-BE49-F238E27FC236}">
                  <a16:creationId xmlns:a16="http://schemas.microsoft.com/office/drawing/2014/main" id="{B9B6C5BA-E831-466D-BF1B-0422CC32B5D5}"/>
                </a:ext>
              </a:extLst>
            </p:cNvPr>
            <p:cNvGraphicFramePr>
              <a:graphicFrameLocks noChangeAspect="1"/>
            </p:cNvGraphicFramePr>
            <p:nvPr>
              <p:extLst>
                <p:ext uri="{D42A27DB-BD31-4B8C-83A1-F6EECF244321}">
                  <p14:modId xmlns:p14="http://schemas.microsoft.com/office/powerpoint/2010/main" val="1317902718"/>
                </p:ext>
              </p:extLst>
            </p:nvPr>
          </p:nvGraphicFramePr>
          <p:xfrm>
            <a:off x="3779835" y="1149350"/>
            <a:ext cx="355600" cy="292100"/>
          </p:xfrm>
          <a:graphic>
            <a:graphicData uri="http://schemas.openxmlformats.org/presentationml/2006/ole">
              <mc:AlternateContent xmlns:mc="http://schemas.openxmlformats.org/markup-compatibility/2006">
                <mc:Choice xmlns:v="urn:schemas-microsoft-com:vml" Requires="v">
                  <p:oleObj name="Equation" r:id="rId3" imgW="355320" imgH="291960" progId="Equation.DSMT4">
                    <p:embed/>
                  </p:oleObj>
                </mc:Choice>
                <mc:Fallback>
                  <p:oleObj name="Equation" r:id="rId3" imgW="355320" imgH="291960" progId="Equation.DSMT4">
                    <p:embed/>
                    <p:pic>
                      <p:nvPicPr>
                        <p:cNvPr id="0" name=""/>
                        <p:cNvPicPr/>
                        <p:nvPr/>
                      </p:nvPicPr>
                      <p:blipFill>
                        <a:blip r:embed="rId4"/>
                        <a:stretch>
                          <a:fillRect/>
                        </a:stretch>
                      </p:blipFill>
                      <p:spPr>
                        <a:xfrm>
                          <a:off x="3779835" y="1149350"/>
                          <a:ext cx="355600" cy="2921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F5359E35-D988-4ED4-B8E4-F92724FA6167}"/>
                </a:ext>
              </a:extLst>
            </p:cNvPr>
            <p:cNvGraphicFramePr>
              <a:graphicFrameLocks noChangeAspect="1"/>
            </p:cNvGraphicFramePr>
            <p:nvPr>
              <p:extLst>
                <p:ext uri="{D42A27DB-BD31-4B8C-83A1-F6EECF244321}">
                  <p14:modId xmlns:p14="http://schemas.microsoft.com/office/powerpoint/2010/main" val="4063062536"/>
                </p:ext>
              </p:extLst>
            </p:nvPr>
          </p:nvGraphicFramePr>
          <p:xfrm>
            <a:off x="2805113" y="1154114"/>
            <a:ext cx="190500" cy="292100"/>
          </p:xfrm>
          <a:graphic>
            <a:graphicData uri="http://schemas.openxmlformats.org/presentationml/2006/ole">
              <mc:AlternateContent xmlns:mc="http://schemas.openxmlformats.org/markup-compatibility/2006">
                <mc:Choice xmlns:v="urn:schemas-microsoft-com:vml" Requires="v">
                  <p:oleObj name="Equation" r:id="rId5" imgW="190440" imgH="291960" progId="Equation.DSMT4">
                    <p:embed/>
                  </p:oleObj>
                </mc:Choice>
                <mc:Fallback>
                  <p:oleObj name="Equation" r:id="rId5" imgW="190440" imgH="291960" progId="Equation.DSMT4">
                    <p:embed/>
                    <p:pic>
                      <p:nvPicPr>
                        <p:cNvPr id="0" name=""/>
                        <p:cNvPicPr/>
                        <p:nvPr/>
                      </p:nvPicPr>
                      <p:blipFill>
                        <a:blip r:embed="rId6"/>
                        <a:stretch>
                          <a:fillRect/>
                        </a:stretch>
                      </p:blipFill>
                      <p:spPr>
                        <a:xfrm>
                          <a:off x="2805113" y="1154114"/>
                          <a:ext cx="190500" cy="292100"/>
                        </a:xfrm>
                        <a:prstGeom prst="rect">
                          <a:avLst/>
                        </a:prstGeom>
                      </p:spPr>
                    </p:pic>
                  </p:oleObj>
                </mc:Fallback>
              </mc:AlternateContent>
            </a:graphicData>
          </a:graphic>
        </p:graphicFrame>
      </p:grpSp>
      <p:grpSp>
        <p:nvGrpSpPr>
          <p:cNvPr id="14" name="Group 13">
            <a:extLst>
              <a:ext uri="{FF2B5EF4-FFF2-40B4-BE49-F238E27FC236}">
                <a16:creationId xmlns:a16="http://schemas.microsoft.com/office/drawing/2014/main" id="{03A970AC-6C42-4D52-BE91-F2E2824B824A}"/>
              </a:ext>
            </a:extLst>
          </p:cNvPr>
          <p:cNvGrpSpPr/>
          <p:nvPr/>
        </p:nvGrpSpPr>
        <p:grpSpPr>
          <a:xfrm>
            <a:off x="2171581" y="1577445"/>
            <a:ext cx="7344816" cy="523220"/>
            <a:chOff x="2171581" y="1577445"/>
            <a:chExt cx="7344816" cy="523220"/>
          </a:xfrm>
        </p:grpSpPr>
        <p:sp>
          <p:nvSpPr>
            <p:cNvPr id="2" name="TextBox 1"/>
            <p:cNvSpPr txBox="1"/>
            <p:nvPr/>
          </p:nvSpPr>
          <p:spPr>
            <a:xfrm>
              <a:off x="2171581" y="1577445"/>
              <a:ext cx="7344816" cy="523220"/>
            </a:xfrm>
            <a:prstGeom prst="rect">
              <a:avLst/>
            </a:prstGeom>
            <a:noFill/>
          </p:spPr>
          <p:txBody>
            <a:bodyPr wrap="square" rtlCol="0">
              <a:spAutoFit/>
            </a:bodyPr>
            <a:lstStyle/>
            <a:p>
              <a:pPr eaLnBrk="0" fontAlgn="base" hangingPunct="0">
                <a:spcBef>
                  <a:spcPct val="0"/>
                </a:spcBef>
                <a:spcAft>
                  <a:spcPct val="0"/>
                </a:spcAft>
                <a:defRPr/>
              </a:pPr>
              <a:r>
                <a:rPr lang="en-US" sz="2800" dirty="0" err="1">
                  <a:solidFill>
                    <a:srgbClr val="000000"/>
                  </a:solidFill>
                  <a:latin typeface="Times New Roman" panose="02020603050405020304" pitchFamily="18" charset="0"/>
                  <a:ea typeface="Times New Roman" panose="02020603050405020304" pitchFamily="18" charset="0"/>
                </a:rPr>
                <a:t>Viết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ngẫu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nhiên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một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số</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tự</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nhiên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chữ</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số</a:t>
              </a:r>
              <a:r>
                <a:rPr lang="en-US" sz="2800" dirty="0">
                  <a:solidFill>
                    <a:srgbClr val="000000"/>
                  </a:solidFill>
                  <a:latin typeface="Times New Roman" panose="02020603050405020304" pitchFamily="18" charset="0"/>
                  <a:ea typeface="Times New Roman" panose="02020603050405020304" pitchFamily="18" charset="0"/>
                </a:rPr>
                <a:t>.</a:t>
              </a:r>
              <a:endPar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graphicFrame>
          <p:nvGraphicFramePr>
            <p:cNvPr id="13" name="Object 12">
              <a:extLst>
                <a:ext uri="{FF2B5EF4-FFF2-40B4-BE49-F238E27FC236}">
                  <a16:creationId xmlns:a16="http://schemas.microsoft.com/office/drawing/2014/main" id="{4082E081-EF2B-47FE-971C-724109B88280}"/>
                </a:ext>
              </a:extLst>
            </p:cNvPr>
            <p:cNvGraphicFramePr>
              <a:graphicFrameLocks noChangeAspect="1"/>
            </p:cNvGraphicFramePr>
            <p:nvPr>
              <p:extLst>
                <p:ext uri="{D42A27DB-BD31-4B8C-83A1-F6EECF244321}">
                  <p14:modId xmlns:p14="http://schemas.microsoft.com/office/powerpoint/2010/main" val="2994376311"/>
                </p:ext>
              </p:extLst>
            </p:nvPr>
          </p:nvGraphicFramePr>
          <p:xfrm>
            <a:off x="7319963" y="1716088"/>
            <a:ext cx="203200" cy="279400"/>
          </p:xfrm>
          <a:graphic>
            <a:graphicData uri="http://schemas.openxmlformats.org/presentationml/2006/ole">
              <mc:AlternateContent xmlns:mc="http://schemas.openxmlformats.org/markup-compatibility/2006">
                <mc:Choice xmlns:v="urn:schemas-microsoft-com:vml" Requires="v">
                  <p:oleObj name="Equation" r:id="rId7" imgW="203040" imgH="279360" progId="Equation.DSMT4">
                    <p:embed/>
                  </p:oleObj>
                </mc:Choice>
                <mc:Fallback>
                  <p:oleObj name="Equation" r:id="rId7" imgW="203040" imgH="279360" progId="Equation.DSMT4">
                    <p:embed/>
                    <p:pic>
                      <p:nvPicPr>
                        <p:cNvPr id="0" name=""/>
                        <p:cNvPicPr/>
                        <p:nvPr/>
                      </p:nvPicPr>
                      <p:blipFill>
                        <a:blip r:embed="rId8"/>
                        <a:stretch>
                          <a:fillRect/>
                        </a:stretch>
                      </p:blipFill>
                      <p:spPr>
                        <a:xfrm>
                          <a:off x="7319963" y="1716088"/>
                          <a:ext cx="203200" cy="279400"/>
                        </a:xfrm>
                        <a:prstGeom prst="rect">
                          <a:avLst/>
                        </a:prstGeom>
                      </p:spPr>
                    </p:pic>
                  </p:oleObj>
                </mc:Fallback>
              </mc:AlternateContent>
            </a:graphicData>
          </a:graphic>
        </p:graphicFrame>
      </p:grpSp>
      <p:grpSp>
        <p:nvGrpSpPr>
          <p:cNvPr id="18" name="Group 17">
            <a:extLst>
              <a:ext uri="{FF2B5EF4-FFF2-40B4-BE49-F238E27FC236}">
                <a16:creationId xmlns:a16="http://schemas.microsoft.com/office/drawing/2014/main" id="{90472405-4461-4E60-87E0-19AFFECDD51F}"/>
              </a:ext>
            </a:extLst>
          </p:cNvPr>
          <p:cNvGrpSpPr/>
          <p:nvPr/>
        </p:nvGrpSpPr>
        <p:grpSpPr>
          <a:xfrm>
            <a:off x="2216522" y="3220666"/>
            <a:ext cx="8640960" cy="954107"/>
            <a:chOff x="2216522" y="3206378"/>
            <a:chExt cx="8640960" cy="954107"/>
          </a:xfrm>
        </p:grpSpPr>
        <p:sp>
          <p:nvSpPr>
            <p:cNvPr id="17" name="TextBox 16">
              <a:extLst>
                <a:ext uri="{FF2B5EF4-FFF2-40B4-BE49-F238E27FC236}">
                  <a16:creationId xmlns:a16="http://schemas.microsoft.com/office/drawing/2014/main" id="{6BA5F8C9-36E6-410E-AE76-14CCB2B207A3}"/>
                </a:ext>
              </a:extLst>
            </p:cNvPr>
            <p:cNvSpPr txBox="1"/>
            <p:nvPr/>
          </p:nvSpPr>
          <p:spPr>
            <a:xfrm>
              <a:off x="2216522" y="3206378"/>
              <a:ext cx="8640960" cy="954107"/>
            </a:xfrm>
            <a:prstGeom prst="rect">
              <a:avLst/>
            </a:prstGeom>
            <a:noFill/>
          </p:spPr>
          <p:txBody>
            <a:bodyPr wrap="square">
              <a:spAutoFit/>
            </a:bodyPr>
            <a:lstStyle/>
            <a:p>
              <a:pPr algn="just" eaLnBrk="1" fontAlgn="t" hangingPunct="1">
                <a:spcBef>
                  <a:spcPts val="300"/>
                </a:spcBef>
                <a:spcAft>
                  <a:spcPts val="300"/>
                </a:spcAft>
              </a:pPr>
              <a:r>
                <a:rPr lang="en-US" sz="2800" kern="1200" dirty="0">
                  <a:solidFill>
                    <a:srgbClr val="000000"/>
                  </a:solidFill>
                  <a:latin typeface="Times New Roman" panose="02020603050405020304" pitchFamily="18" charset="0"/>
                  <a:ea typeface="Times New Roman" panose="02020603050405020304" pitchFamily="18" charset="0"/>
                </a:rPr>
                <a:t>b) </a:t>
              </a:r>
              <a:r>
                <a:rPr lang="en-US" sz="2800" kern="1200" dirty="0" err="1">
                  <a:solidFill>
                    <a:srgbClr val="000000"/>
                  </a:solidFill>
                  <a:latin typeface="Times New Roman" panose="02020603050405020304" pitchFamily="18" charset="0"/>
                  <a:ea typeface="Times New Roman" panose="02020603050405020304" pitchFamily="18" charset="0"/>
                </a:rPr>
                <a:t>Xét</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biến</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cố</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Số</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tự</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nhiên</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được</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viết</a:t>
              </a:r>
              <a:r>
                <a:rPr lang="en-US" sz="2800" kern="1200" dirty="0">
                  <a:solidFill>
                    <a:srgbClr val="000000"/>
                  </a:solidFill>
                  <a:latin typeface="Times New Roman" panose="02020603050405020304" pitchFamily="18" charset="0"/>
                  <a:ea typeface="Times New Roman" panose="02020603050405020304" pitchFamily="18" charset="0"/>
                </a:rPr>
                <a:t> ra </a:t>
              </a:r>
              <a:r>
                <a:rPr lang="en-US" sz="2800" kern="1200" dirty="0" err="1">
                  <a:solidFill>
                    <a:srgbClr val="000000"/>
                  </a:solidFill>
                  <a:latin typeface="Times New Roman" panose="02020603050405020304" pitchFamily="18" charset="0"/>
                  <a:ea typeface="Times New Roman" panose="02020603050405020304" pitchFamily="18" charset="0"/>
                </a:rPr>
                <a:t>là</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số</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chẵn</a:t>
              </a:r>
              <a:r>
                <a:rPr lang="en-US" sz="2800" kern="1200" dirty="0">
                  <a:solidFill>
                    <a:srgbClr val="000000"/>
                  </a:solidFill>
                  <a:latin typeface="Times New Roman" panose="02020603050405020304" pitchFamily="18" charset="0"/>
                  <a:ea typeface="Times New Roman" panose="02020603050405020304" pitchFamily="18" charset="0"/>
                </a:rPr>
                <a:t> chia </a:t>
              </a:r>
              <a:r>
                <a:rPr lang="en-US" sz="2800" kern="1200" dirty="0" err="1">
                  <a:solidFill>
                    <a:srgbClr val="000000"/>
                  </a:solidFill>
                  <a:latin typeface="Times New Roman" panose="02020603050405020304" pitchFamily="18" charset="0"/>
                  <a:ea typeface="Times New Roman" panose="02020603050405020304" pitchFamily="18" charset="0"/>
                </a:rPr>
                <a:t>hết</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cho</a:t>
              </a:r>
              <a:r>
                <a:rPr lang="en-US" sz="2800" kern="1200" dirty="0">
                  <a:solidFill>
                    <a:srgbClr val="000000"/>
                  </a:solidFill>
                  <a:latin typeface="Times New Roman" panose="02020603050405020304" pitchFamily="18" charset="0"/>
                  <a:ea typeface="Times New Roman" panose="02020603050405020304" pitchFamily="18" charset="0"/>
                </a:rPr>
                <a:t>   ”. </a:t>
              </a:r>
              <a:r>
                <a:rPr lang="en-US" sz="2800" kern="1200" dirty="0" err="1">
                  <a:solidFill>
                    <a:srgbClr val="000000"/>
                  </a:solidFill>
                  <a:latin typeface="Times New Roman" panose="02020603050405020304" pitchFamily="18" charset="0"/>
                  <a:ea typeface="Times New Roman" panose="02020603050405020304" pitchFamily="18" charset="0"/>
                </a:rPr>
                <a:t>Nêu</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những</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kết</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quả</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thuận</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lợi</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cho</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biến</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cố</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trên</a:t>
              </a:r>
              <a:r>
                <a:rPr lang="en-US" sz="2800" kern="1200" dirty="0">
                  <a:solidFill>
                    <a:srgbClr val="000000"/>
                  </a:solidFill>
                  <a:latin typeface="Times New Roman" panose="02020603050405020304" pitchFamily="18" charset="0"/>
                  <a:ea typeface="Times New Roman" panose="02020603050405020304" pitchFamily="18" charset="0"/>
                </a:rPr>
                <a:t>.</a:t>
              </a:r>
              <a:endParaRPr lang="en-US" sz="2800" dirty="0">
                <a:latin typeface="Arial" panose="020B0604020202020204" pitchFamily="34" charset="0"/>
              </a:endParaRPr>
            </a:p>
          </p:txBody>
        </p:sp>
        <p:graphicFrame>
          <p:nvGraphicFramePr>
            <p:cNvPr id="16" name="Object 15">
              <a:extLst>
                <a:ext uri="{FF2B5EF4-FFF2-40B4-BE49-F238E27FC236}">
                  <a16:creationId xmlns:a16="http://schemas.microsoft.com/office/drawing/2014/main" id="{ABA1CE89-FA24-451C-810F-9C7A8D13777F}"/>
                </a:ext>
              </a:extLst>
            </p:cNvPr>
            <p:cNvGraphicFramePr>
              <a:graphicFrameLocks noChangeAspect="1"/>
            </p:cNvGraphicFramePr>
            <p:nvPr>
              <p:extLst>
                <p:ext uri="{D42A27DB-BD31-4B8C-83A1-F6EECF244321}">
                  <p14:modId xmlns:p14="http://schemas.microsoft.com/office/powerpoint/2010/main" val="4192996058"/>
                </p:ext>
              </p:extLst>
            </p:nvPr>
          </p:nvGraphicFramePr>
          <p:xfrm>
            <a:off x="2906712" y="3719512"/>
            <a:ext cx="203200" cy="292100"/>
          </p:xfrm>
          <a:graphic>
            <a:graphicData uri="http://schemas.openxmlformats.org/presentationml/2006/ole">
              <mc:AlternateContent xmlns:mc="http://schemas.openxmlformats.org/markup-compatibility/2006">
                <mc:Choice xmlns:v="urn:schemas-microsoft-com:vml" Requires="v">
                  <p:oleObj name="Equation" r:id="rId9" imgW="203040" imgH="291960" progId="Equation.DSMT4">
                    <p:embed/>
                  </p:oleObj>
                </mc:Choice>
                <mc:Fallback>
                  <p:oleObj name="Equation" r:id="rId9" imgW="203040" imgH="291960" progId="Equation.DSMT4">
                    <p:embed/>
                    <p:pic>
                      <p:nvPicPr>
                        <p:cNvPr id="0" name=""/>
                        <p:cNvPicPr/>
                        <p:nvPr/>
                      </p:nvPicPr>
                      <p:blipFill>
                        <a:blip r:embed="rId10"/>
                        <a:stretch>
                          <a:fillRect/>
                        </a:stretch>
                      </p:blipFill>
                      <p:spPr>
                        <a:xfrm>
                          <a:off x="2906712" y="3719512"/>
                          <a:ext cx="203200" cy="292100"/>
                        </a:xfrm>
                        <a:prstGeom prst="rect">
                          <a:avLst/>
                        </a:prstGeom>
                      </p:spPr>
                    </p:pic>
                  </p:oleObj>
                </mc:Fallback>
              </mc:AlternateContent>
            </a:graphicData>
          </a:graphic>
        </p:graphicFrame>
      </p:grpSp>
    </p:spTree>
    <p:extLst>
      <p:ext uri="{BB962C8B-B14F-4D97-AF65-F5344CB8AC3E}">
        <p14:creationId xmlns:p14="http://schemas.microsoft.com/office/powerpoint/2010/main" val="41991332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wipe(down)">
                                      <p:cBhvr>
                                        <p:cTn id="2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1272" name="Group 26"/>
          <p:cNvGrpSpPr>
            <a:grpSpLocks/>
          </p:cNvGrpSpPr>
          <p:nvPr/>
        </p:nvGrpSpPr>
        <p:grpSpPr bwMode="auto">
          <a:xfrm>
            <a:off x="10362958" y="228600"/>
            <a:ext cx="1476375" cy="1008062"/>
            <a:chOff x="4830" y="119"/>
            <a:chExt cx="930" cy="635"/>
          </a:xfrm>
        </p:grpSpPr>
        <p:sp>
          <p:nvSpPr>
            <p:cNvPr id="11273" name="Rectangle 27"/>
            <p:cNvSpPr>
              <a:spLocks noChangeArrowheads="1"/>
            </p:cNvSpPr>
            <p:nvPr/>
          </p:nvSpPr>
          <p:spPr bwMode="auto">
            <a:xfrm>
              <a:off x="4876" y="119"/>
              <a:ext cx="680" cy="136"/>
            </a:xfrm>
            <a:prstGeom prst="rect">
              <a:avLst/>
            </a:prstGeom>
            <a:solidFill>
              <a:srgbClr val="3366FF"/>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11274" name="AutoShape 28"/>
            <p:cNvSpPr>
              <a:spLocks noChangeArrowheads="1"/>
            </p:cNvSpPr>
            <p:nvPr/>
          </p:nvSpPr>
          <p:spPr bwMode="auto">
            <a:xfrm>
              <a:off x="4876" y="255"/>
              <a:ext cx="771" cy="227"/>
            </a:xfrm>
            <a:prstGeom prst="flowChartProcess">
              <a:avLst/>
            </a:prstGeom>
            <a:solidFill>
              <a:srgbClr val="6699FF"/>
            </a:solidFill>
            <a:ln>
              <a:noFill/>
            </a:ln>
            <a:effectLst/>
            <a:extLst>
              <a:ext uri="{91240B29-F687-4F45-9708-019B960494DF}">
                <a14:hiddenLine xmlns:a14="http://schemas.microsoft.com/office/drawing/2010/main" w="19050" algn="ctr">
                  <a:solidFill>
                    <a:srgbClr val="66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11275" name="Rectangle 29"/>
            <p:cNvSpPr>
              <a:spLocks noChangeArrowheads="1"/>
            </p:cNvSpPr>
            <p:nvPr/>
          </p:nvSpPr>
          <p:spPr bwMode="auto">
            <a:xfrm>
              <a:off x="4830" y="482"/>
              <a:ext cx="930" cy="272"/>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grpSp>
      <p:grpSp>
        <p:nvGrpSpPr>
          <p:cNvPr id="26" name="Group 26"/>
          <p:cNvGrpSpPr>
            <a:grpSpLocks/>
          </p:cNvGrpSpPr>
          <p:nvPr/>
        </p:nvGrpSpPr>
        <p:grpSpPr bwMode="auto">
          <a:xfrm>
            <a:off x="645407" y="219075"/>
            <a:ext cx="1710641" cy="1018129"/>
            <a:chOff x="4830" y="119"/>
            <a:chExt cx="930" cy="635"/>
          </a:xfrm>
        </p:grpSpPr>
        <p:sp>
          <p:nvSpPr>
            <p:cNvPr id="27" name="Rectangle 27"/>
            <p:cNvSpPr>
              <a:spLocks noChangeArrowheads="1"/>
            </p:cNvSpPr>
            <p:nvPr/>
          </p:nvSpPr>
          <p:spPr bwMode="auto">
            <a:xfrm>
              <a:off x="4876" y="119"/>
              <a:ext cx="680" cy="136"/>
            </a:xfrm>
            <a:prstGeom prst="rect">
              <a:avLst/>
            </a:prstGeom>
            <a:solidFill>
              <a:srgbClr val="3366FF"/>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28" name="AutoShape 28"/>
            <p:cNvSpPr>
              <a:spLocks noChangeArrowheads="1"/>
            </p:cNvSpPr>
            <p:nvPr/>
          </p:nvSpPr>
          <p:spPr bwMode="auto">
            <a:xfrm>
              <a:off x="4876" y="255"/>
              <a:ext cx="771" cy="227"/>
            </a:xfrm>
            <a:prstGeom prst="flowChartProcess">
              <a:avLst/>
            </a:prstGeom>
            <a:solidFill>
              <a:srgbClr val="6699FF"/>
            </a:solidFill>
            <a:ln>
              <a:noFill/>
            </a:ln>
            <a:effectLst/>
            <a:extLst>
              <a:ext uri="{91240B29-F687-4F45-9708-019B960494DF}">
                <a14:hiddenLine xmlns:a14="http://schemas.microsoft.com/office/drawing/2010/main" w="19050" algn="ctr">
                  <a:solidFill>
                    <a:srgbClr val="66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29" name="Rectangle 29"/>
            <p:cNvSpPr>
              <a:spLocks noChangeArrowheads="1"/>
            </p:cNvSpPr>
            <p:nvPr/>
          </p:nvSpPr>
          <p:spPr bwMode="auto">
            <a:xfrm>
              <a:off x="4830" y="482"/>
              <a:ext cx="930" cy="272"/>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grpSp>
      <p:sp>
        <p:nvSpPr>
          <p:cNvPr id="19" name="TextBox 18"/>
          <p:cNvSpPr txBox="1"/>
          <p:nvPr/>
        </p:nvSpPr>
        <p:spPr>
          <a:xfrm>
            <a:off x="4278263" y="431827"/>
            <a:ext cx="3888432"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rPr>
              <a:t>ĐÁP ÁN </a:t>
            </a: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9" name="Group 8">
            <a:extLst>
              <a:ext uri="{FF2B5EF4-FFF2-40B4-BE49-F238E27FC236}">
                <a16:creationId xmlns:a16="http://schemas.microsoft.com/office/drawing/2014/main" id="{1FD50195-FB24-4C04-834B-D95D2B5EB292}"/>
              </a:ext>
            </a:extLst>
          </p:cNvPr>
          <p:cNvGrpSpPr/>
          <p:nvPr/>
        </p:nvGrpSpPr>
        <p:grpSpPr>
          <a:xfrm>
            <a:off x="1558517" y="1246335"/>
            <a:ext cx="9060625" cy="954107"/>
            <a:chOff x="1558517" y="1246335"/>
            <a:chExt cx="8640960" cy="954107"/>
          </a:xfrm>
        </p:grpSpPr>
        <p:sp>
          <p:nvSpPr>
            <p:cNvPr id="3" name="TextBox 2"/>
            <p:cNvSpPr txBox="1"/>
            <p:nvPr/>
          </p:nvSpPr>
          <p:spPr>
            <a:xfrm>
              <a:off x="1558517" y="1246335"/>
              <a:ext cx="8640960" cy="954107"/>
            </a:xfrm>
            <a:prstGeom prst="rect">
              <a:avLst/>
            </a:prstGeom>
            <a:noFill/>
          </p:spPr>
          <p:txBody>
            <a:bodyPr wrap="square" rtlCol="0">
              <a:spAutoFit/>
            </a:bodyPr>
            <a:lstStyle/>
            <a:p>
              <a:pPr eaLnBrk="0" fontAlgn="base" hangingPunct="0">
                <a:spcBef>
                  <a:spcPct val="0"/>
                </a:spcBef>
                <a:spcAft>
                  <a:spcPct val="0"/>
                </a:spcAft>
                <a:defRPr/>
              </a:pPr>
              <a:r>
                <a:rPr lang="en-US" sz="2800" dirty="0">
                  <a:latin typeface="Times New Roman" panose="02020603050405020304" pitchFamily="18" charset="0"/>
                  <a:cs typeface="Times New Roman" panose="02020603050405020304" pitchFamily="18" charset="0"/>
                </a:rPr>
                <a:t>a)</a:t>
              </a:r>
              <a:r>
                <a:rPr lang="vi-VN" sz="2800" dirty="0">
                  <a:latin typeface="Times New Roman" panose="02020603050405020304" pitchFamily="18" charset="0"/>
                  <a:cs typeface="Times New Roman" panose="02020603050405020304" pitchFamily="18" charset="0"/>
                </a:rPr>
                <a:t>Tập hợp </a:t>
              </a:r>
              <a:r>
                <a:rPr lang="vi-VN" sz="2800" i="1" dirty="0">
                  <a:latin typeface="Times New Roman" panose="02020603050405020304" pitchFamily="18" charset="0"/>
                  <a:cs typeface="Times New Roman" panose="02020603050405020304" pitchFamily="18" charset="0"/>
                </a:rPr>
                <a:t>E </a:t>
              </a:r>
              <a:r>
                <a:rPr lang="vi-VN" sz="2800" dirty="0">
                  <a:latin typeface="Times New Roman" panose="02020603050405020304" pitchFamily="18" charset="0"/>
                  <a:cs typeface="Times New Roman" panose="02020603050405020304" pitchFamily="18" charset="0"/>
                </a:rPr>
                <a:t>gồm các kết quả có thể xảy ra đối với số</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tự nhiên được viết ra có </a:t>
              </a:r>
              <a:r>
                <a:rPr lang="en-US" sz="2800" dirty="0" err="1">
                  <a:latin typeface="Times New Roman" panose="02020603050405020304" pitchFamily="18" charset="0"/>
                  <a:cs typeface="Times New Roman" panose="02020603050405020304" pitchFamily="18" charset="0"/>
                </a:rPr>
                <a:t>hai</a:t>
              </a:r>
              <a:r>
                <a:rPr lang="vi-VN" sz="2800" dirty="0">
                  <a:latin typeface="Times New Roman" panose="02020603050405020304" pitchFamily="18" charset="0"/>
                  <a:cs typeface="Times New Roman" panose="02020603050405020304" pitchFamily="18" charset="0"/>
                </a:rPr>
                <a:t> chữ số là:</a:t>
              </a:r>
              <a:r>
                <a:rPr lang="en-US" sz="2800" dirty="0">
                  <a:latin typeface="Times New Roman" panose="02020603050405020304" pitchFamily="18" charset="0"/>
                  <a:cs typeface="Times New Roman" panose="02020603050405020304" pitchFamily="18" charset="0"/>
                </a:rPr>
                <a:t> </a:t>
              </a:r>
              <a:endPar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494171410"/>
                </p:ext>
              </p:extLst>
            </p:nvPr>
          </p:nvGraphicFramePr>
          <p:xfrm>
            <a:off x="5757917" y="1726862"/>
            <a:ext cx="3325425" cy="431125"/>
          </p:xfrm>
          <a:graphic>
            <a:graphicData uri="http://schemas.openxmlformats.org/presentationml/2006/ole">
              <mc:AlternateContent xmlns:mc="http://schemas.openxmlformats.org/markup-compatibility/2006">
                <mc:Choice xmlns:v="urn:schemas-microsoft-com:vml" Requires="v">
                  <p:oleObj name="Equation" r:id="rId3" imgW="1765080" imgH="228600" progId="Equation.DSMT4">
                    <p:embed/>
                  </p:oleObj>
                </mc:Choice>
                <mc:Fallback>
                  <p:oleObj name="Equation" r:id="rId3" imgW="1765080" imgH="228600" progId="Equation.DSMT4">
                    <p:embed/>
                    <p:pic>
                      <p:nvPicPr>
                        <p:cNvPr id="5" name="Object 4"/>
                        <p:cNvPicPr>
                          <a:picLocks noChangeAspect="1" noChangeArrowheads="1"/>
                        </p:cNvPicPr>
                        <p:nvPr/>
                      </p:nvPicPr>
                      <p:blipFill>
                        <a:blip r:embed="rId4"/>
                        <a:srcRect/>
                        <a:stretch>
                          <a:fillRect/>
                        </a:stretch>
                      </p:blipFill>
                      <p:spPr bwMode="auto">
                        <a:xfrm>
                          <a:off x="5757917" y="1726862"/>
                          <a:ext cx="3325425" cy="431125"/>
                        </a:xfrm>
                        <a:prstGeom prst="rect">
                          <a:avLst/>
                        </a:prstGeom>
                        <a:noFill/>
                      </p:spPr>
                    </p:pic>
                  </p:oleObj>
                </mc:Fallback>
              </mc:AlternateContent>
            </a:graphicData>
          </a:graphic>
        </p:graphicFrame>
      </p:grpSp>
      <p:grpSp>
        <p:nvGrpSpPr>
          <p:cNvPr id="16" name="Group 15">
            <a:extLst>
              <a:ext uri="{FF2B5EF4-FFF2-40B4-BE49-F238E27FC236}">
                <a16:creationId xmlns:a16="http://schemas.microsoft.com/office/drawing/2014/main" id="{0BB262D2-5BA8-4ECC-8C57-023C231B0942}"/>
              </a:ext>
            </a:extLst>
          </p:cNvPr>
          <p:cNvGrpSpPr/>
          <p:nvPr/>
        </p:nvGrpSpPr>
        <p:grpSpPr>
          <a:xfrm>
            <a:off x="1558516" y="2313410"/>
            <a:ext cx="9538673" cy="954107"/>
            <a:chOff x="1558516" y="2313410"/>
            <a:chExt cx="9538673" cy="954107"/>
          </a:xfrm>
        </p:grpSpPr>
        <p:grpSp>
          <p:nvGrpSpPr>
            <p:cNvPr id="11" name="Group 10">
              <a:extLst>
                <a:ext uri="{FF2B5EF4-FFF2-40B4-BE49-F238E27FC236}">
                  <a16:creationId xmlns:a16="http://schemas.microsoft.com/office/drawing/2014/main" id="{AFE0D491-EC72-4248-9BA8-57225265AB81}"/>
                </a:ext>
              </a:extLst>
            </p:cNvPr>
            <p:cNvGrpSpPr/>
            <p:nvPr/>
          </p:nvGrpSpPr>
          <p:grpSpPr>
            <a:xfrm>
              <a:off x="1558516" y="2313410"/>
              <a:ext cx="9538673" cy="954107"/>
              <a:chOff x="2135559" y="2222718"/>
              <a:chExt cx="9538673" cy="954107"/>
            </a:xfrm>
          </p:grpSpPr>
          <p:sp>
            <p:nvSpPr>
              <p:cNvPr id="2" name="TextBox 1"/>
              <p:cNvSpPr txBox="1"/>
              <p:nvPr/>
            </p:nvSpPr>
            <p:spPr>
              <a:xfrm>
                <a:off x="2135559" y="2222718"/>
                <a:ext cx="9538673" cy="954107"/>
              </a:xfrm>
              <a:prstGeom prst="rect">
                <a:avLst/>
              </a:prstGeom>
              <a:noFill/>
            </p:spPr>
            <p:txBody>
              <a:bodyPr wrap="square" rtlCol="0">
                <a:spAutoFit/>
              </a:bodyPr>
              <a:lstStyle/>
              <a:p>
                <a:pPr eaLnBrk="0" fontAlgn="base" hangingPunct="0">
                  <a:spcBef>
                    <a:spcPct val="0"/>
                  </a:spcBef>
                  <a:spcAft>
                    <a:spcPct val="0"/>
                  </a:spcAft>
                  <a:defRPr/>
                </a:pPr>
                <a:r>
                  <a:rPr lang="vi-VN" sz="2800" dirty="0">
                    <a:latin typeface="+mj-lt"/>
                  </a:rPr>
                  <a:t>b) Các kết quả thuận lợi cho biến cố “Số tự nhiên được viết ra là số chẵn có</a:t>
                </a:r>
                <a:r>
                  <a:rPr lang="en-US" sz="2800" dirty="0">
                    <a:latin typeface="+mj-lt"/>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chữ </a:t>
                </a:r>
                <a:r>
                  <a:rPr lang="vi-VN" sz="2800" dirty="0">
                    <a:latin typeface="+mj-lt"/>
                  </a:rPr>
                  <a:t>số chia hết cho </a:t>
                </a:r>
                <a:r>
                  <a:rPr lang="en-US" sz="2800" dirty="0">
                    <a:latin typeface="+mj-lt"/>
                  </a:rPr>
                  <a:t>  </a:t>
                </a:r>
                <a:r>
                  <a:rPr lang="vi-VN" sz="2800" dirty="0">
                    <a:latin typeface="+mj-lt"/>
                  </a:rPr>
                  <a:t>” là:</a:t>
                </a:r>
                <a:endParaRPr kumimoji="1" lang="en-US" sz="2800" b="0" i="0" u="none" strike="noStrike" kern="1200" cap="none" spc="0" normalizeH="0" baseline="0" noProof="0" dirty="0">
                  <a:ln>
                    <a:noFill/>
                  </a:ln>
                  <a:solidFill>
                    <a:srgbClr val="000000"/>
                  </a:solidFill>
                  <a:effectLst/>
                  <a:uLnTx/>
                  <a:uFillTx/>
                  <a:latin typeface="+mj-lt"/>
                  <a:ea typeface="宋体" panose="02010600030101010101" pitchFamily="2" charset="-122"/>
                </a:endParaRPr>
              </a:p>
            </p:txBody>
          </p:sp>
          <p:graphicFrame>
            <p:nvGraphicFramePr>
              <p:cNvPr id="7" name="Object 6">
                <a:extLst>
                  <a:ext uri="{FF2B5EF4-FFF2-40B4-BE49-F238E27FC236}">
                    <a16:creationId xmlns:a16="http://schemas.microsoft.com/office/drawing/2014/main" id="{CF90DC8B-0821-4685-8E0A-F7A9DC330F64}"/>
                  </a:ext>
                </a:extLst>
              </p:cNvPr>
              <p:cNvGraphicFramePr>
                <a:graphicFrameLocks noChangeAspect="1"/>
              </p:cNvGraphicFramePr>
              <p:nvPr>
                <p:extLst>
                  <p:ext uri="{D42A27DB-BD31-4B8C-83A1-F6EECF244321}">
                    <p14:modId xmlns:p14="http://schemas.microsoft.com/office/powerpoint/2010/main" val="57053910"/>
                  </p:ext>
                </p:extLst>
              </p:nvPr>
            </p:nvGraphicFramePr>
            <p:xfrm>
              <a:off x="8025594" y="2785860"/>
              <a:ext cx="2057401" cy="343207"/>
            </p:xfrm>
            <a:graphic>
              <a:graphicData uri="http://schemas.openxmlformats.org/presentationml/2006/ole">
                <mc:AlternateContent xmlns:mc="http://schemas.openxmlformats.org/markup-compatibility/2006">
                  <mc:Choice xmlns:v="urn:schemas-microsoft-com:vml" Requires="v">
                    <p:oleObj name="Equation" r:id="rId5" imgW="2209680" imgH="368280" progId="Equation.DSMT4">
                      <p:embed/>
                    </p:oleObj>
                  </mc:Choice>
                  <mc:Fallback>
                    <p:oleObj name="Equation" r:id="rId5" imgW="2209680" imgH="368280" progId="Equation.DSMT4">
                      <p:embed/>
                      <p:pic>
                        <p:nvPicPr>
                          <p:cNvPr id="0" name=""/>
                          <p:cNvPicPr/>
                          <p:nvPr/>
                        </p:nvPicPr>
                        <p:blipFill>
                          <a:blip r:embed="rId6"/>
                          <a:stretch>
                            <a:fillRect/>
                          </a:stretch>
                        </p:blipFill>
                        <p:spPr>
                          <a:xfrm>
                            <a:off x="8025594" y="2785860"/>
                            <a:ext cx="2057401" cy="343207"/>
                          </a:xfrm>
                          <a:prstGeom prst="rect">
                            <a:avLst/>
                          </a:prstGeom>
                        </p:spPr>
                      </p:pic>
                    </p:oleObj>
                  </mc:Fallback>
                </mc:AlternateContent>
              </a:graphicData>
            </a:graphic>
          </p:graphicFrame>
        </p:grpSp>
        <p:graphicFrame>
          <p:nvGraphicFramePr>
            <p:cNvPr id="10" name="Object 9">
              <a:extLst>
                <a:ext uri="{FF2B5EF4-FFF2-40B4-BE49-F238E27FC236}">
                  <a16:creationId xmlns:a16="http://schemas.microsoft.com/office/drawing/2014/main" id="{CCDDB5DE-A916-4DDA-8B43-6E448F9F73A9}"/>
                </a:ext>
              </a:extLst>
            </p:cNvPr>
            <p:cNvGraphicFramePr>
              <a:graphicFrameLocks noChangeAspect="1"/>
            </p:cNvGraphicFramePr>
            <p:nvPr>
              <p:extLst>
                <p:ext uri="{D42A27DB-BD31-4B8C-83A1-F6EECF244321}">
                  <p14:modId xmlns:p14="http://schemas.microsoft.com/office/powerpoint/2010/main" val="1824293560"/>
                </p:ext>
              </p:extLst>
            </p:nvPr>
          </p:nvGraphicFramePr>
          <p:xfrm>
            <a:off x="6564313" y="2854325"/>
            <a:ext cx="203200" cy="292100"/>
          </p:xfrm>
          <a:graphic>
            <a:graphicData uri="http://schemas.openxmlformats.org/presentationml/2006/ole">
              <mc:AlternateContent xmlns:mc="http://schemas.openxmlformats.org/markup-compatibility/2006">
                <mc:Choice xmlns:v="urn:schemas-microsoft-com:vml" Requires="v">
                  <p:oleObj name="Equation" r:id="rId7" imgW="203040" imgH="291960" progId="Equation.DSMT4">
                    <p:embed/>
                  </p:oleObj>
                </mc:Choice>
                <mc:Fallback>
                  <p:oleObj name="Equation" r:id="rId7" imgW="203040" imgH="291960" progId="Equation.DSMT4">
                    <p:embed/>
                    <p:pic>
                      <p:nvPicPr>
                        <p:cNvPr id="0" name=""/>
                        <p:cNvPicPr/>
                        <p:nvPr/>
                      </p:nvPicPr>
                      <p:blipFill>
                        <a:blip r:embed="rId8"/>
                        <a:stretch>
                          <a:fillRect/>
                        </a:stretch>
                      </p:blipFill>
                      <p:spPr>
                        <a:xfrm>
                          <a:off x="6564313" y="2854325"/>
                          <a:ext cx="203200" cy="292100"/>
                        </a:xfrm>
                        <a:prstGeom prst="rect">
                          <a:avLst/>
                        </a:prstGeom>
                      </p:spPr>
                    </p:pic>
                  </p:oleObj>
                </mc:Fallback>
              </mc:AlternateContent>
            </a:graphicData>
          </a:graphic>
        </p:graphicFrame>
      </p:grpSp>
      <p:grpSp>
        <p:nvGrpSpPr>
          <p:cNvPr id="15" name="Group 14">
            <a:extLst>
              <a:ext uri="{FF2B5EF4-FFF2-40B4-BE49-F238E27FC236}">
                <a16:creationId xmlns:a16="http://schemas.microsoft.com/office/drawing/2014/main" id="{29FB9CD6-4309-4C5C-BA41-0DCD40E28F1A}"/>
              </a:ext>
            </a:extLst>
          </p:cNvPr>
          <p:cNvGrpSpPr/>
          <p:nvPr/>
        </p:nvGrpSpPr>
        <p:grpSpPr>
          <a:xfrm>
            <a:off x="1558517" y="3562066"/>
            <a:ext cx="9065840" cy="1370250"/>
            <a:chOff x="2135560" y="3759197"/>
            <a:chExt cx="9065840" cy="1370250"/>
          </a:xfrm>
        </p:grpSpPr>
        <p:graphicFrame>
          <p:nvGraphicFramePr>
            <p:cNvPr id="8" name="Object 7">
              <a:extLst>
                <a:ext uri="{FF2B5EF4-FFF2-40B4-BE49-F238E27FC236}">
                  <a16:creationId xmlns:a16="http://schemas.microsoft.com/office/drawing/2014/main" id="{7F9C37F4-521C-4D38-93B9-23D4E9064FDA}"/>
                </a:ext>
              </a:extLst>
            </p:cNvPr>
            <p:cNvGraphicFramePr>
              <a:graphicFrameLocks noChangeAspect="1"/>
            </p:cNvGraphicFramePr>
            <p:nvPr>
              <p:extLst>
                <p:ext uri="{D42A27DB-BD31-4B8C-83A1-F6EECF244321}">
                  <p14:modId xmlns:p14="http://schemas.microsoft.com/office/powerpoint/2010/main" val="1639425306"/>
                </p:ext>
              </p:extLst>
            </p:nvPr>
          </p:nvGraphicFramePr>
          <p:xfrm>
            <a:off x="4776786" y="4742962"/>
            <a:ext cx="2963057" cy="386485"/>
          </p:xfrm>
          <a:graphic>
            <a:graphicData uri="http://schemas.openxmlformats.org/presentationml/2006/ole">
              <mc:AlternateContent xmlns:mc="http://schemas.openxmlformats.org/markup-compatibility/2006">
                <mc:Choice xmlns:v="urn:schemas-microsoft-com:vml" Requires="v">
                  <p:oleObj name="Equation" r:id="rId9" imgW="1460160" imgH="190440" progId="Equation.DSMT4">
                    <p:embed/>
                  </p:oleObj>
                </mc:Choice>
                <mc:Fallback>
                  <p:oleObj name="Equation" r:id="rId9" imgW="1460160" imgH="190440" progId="Equation.DSMT4">
                    <p:embed/>
                    <p:pic>
                      <p:nvPicPr>
                        <p:cNvPr id="0" name=""/>
                        <p:cNvPicPr/>
                        <p:nvPr/>
                      </p:nvPicPr>
                      <p:blipFill>
                        <a:blip r:embed="rId10"/>
                        <a:stretch>
                          <a:fillRect/>
                        </a:stretch>
                      </p:blipFill>
                      <p:spPr>
                        <a:xfrm>
                          <a:off x="4776786" y="4742962"/>
                          <a:ext cx="2963057" cy="386485"/>
                        </a:xfrm>
                        <a:prstGeom prst="rect">
                          <a:avLst/>
                        </a:prstGeom>
                      </p:spPr>
                    </p:pic>
                  </p:oleObj>
                </mc:Fallback>
              </mc:AlternateContent>
            </a:graphicData>
          </a:graphic>
        </p:graphicFrame>
        <p:sp>
          <p:nvSpPr>
            <p:cNvPr id="25" name="TextBox 24">
              <a:extLst>
                <a:ext uri="{FF2B5EF4-FFF2-40B4-BE49-F238E27FC236}">
                  <a16:creationId xmlns:a16="http://schemas.microsoft.com/office/drawing/2014/main" id="{EFE4DD7C-E768-4F22-9E19-EE2863012137}"/>
                </a:ext>
              </a:extLst>
            </p:cNvPr>
            <p:cNvSpPr txBox="1"/>
            <p:nvPr/>
          </p:nvSpPr>
          <p:spPr>
            <a:xfrm>
              <a:off x="2135560" y="3759197"/>
              <a:ext cx="9065840" cy="954107"/>
            </a:xfrm>
            <a:prstGeom prst="rect">
              <a:avLst/>
            </a:prstGeom>
            <a:noFill/>
          </p:spPr>
          <p:txBody>
            <a:bodyPr wrap="square">
              <a:spAutoFit/>
            </a:bodyPr>
            <a:lstStyle/>
            <a:p>
              <a:pPr marL="0" indent="0">
                <a:buNone/>
              </a:pPr>
              <a:r>
                <a:rPr lang="vi-VN" sz="2800" dirty="0">
                  <a:latin typeface="+mj-lt"/>
                </a:rPr>
                <a:t>c) Các kết quả thuận lợi cho biến cố “Số tự nhiên được viết ra là số bình phương của một số tự nhiên” có</a:t>
              </a:r>
              <a:r>
                <a:rPr lang="en-US" sz="2800" dirty="0">
                  <a:latin typeface="+mj-lt"/>
                </a:rPr>
                <a:t> </a:t>
              </a:r>
              <a:r>
                <a:rPr lang="en-US" sz="2800" dirty="0" err="1">
                  <a:latin typeface="Times New Roman" panose="02020603050405020304" pitchFamily="18" charset="0"/>
                  <a:cs typeface="Times New Roman" panose="02020603050405020304" pitchFamily="18" charset="0"/>
                </a:rPr>
                <a:t>hai</a:t>
              </a:r>
              <a:r>
                <a:rPr lang="vi-VN" sz="2800" dirty="0">
                  <a:latin typeface="+mj-lt"/>
                </a:rPr>
                <a:t> chữ số là:</a:t>
              </a:r>
              <a:endParaRPr lang="en-US" sz="2800" dirty="0">
                <a:latin typeface="+mj-lt"/>
              </a:endParaRPr>
            </a:p>
          </p:txBody>
        </p:sp>
      </p:grpSp>
    </p:spTree>
    <p:extLst>
      <p:ext uri="{BB962C8B-B14F-4D97-AF65-F5344CB8AC3E}">
        <p14:creationId xmlns:p14="http://schemas.microsoft.com/office/powerpoint/2010/main" val="273127211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1272" name="Group 26"/>
          <p:cNvGrpSpPr>
            <a:grpSpLocks/>
          </p:cNvGrpSpPr>
          <p:nvPr/>
        </p:nvGrpSpPr>
        <p:grpSpPr bwMode="auto">
          <a:xfrm>
            <a:off x="10316226" y="260671"/>
            <a:ext cx="1476375" cy="1008062"/>
            <a:chOff x="4830" y="119"/>
            <a:chExt cx="930" cy="635"/>
          </a:xfrm>
        </p:grpSpPr>
        <p:sp>
          <p:nvSpPr>
            <p:cNvPr id="11273" name="Rectangle 27"/>
            <p:cNvSpPr>
              <a:spLocks noChangeArrowheads="1"/>
            </p:cNvSpPr>
            <p:nvPr/>
          </p:nvSpPr>
          <p:spPr bwMode="auto">
            <a:xfrm>
              <a:off x="4876" y="119"/>
              <a:ext cx="680" cy="136"/>
            </a:xfrm>
            <a:prstGeom prst="rect">
              <a:avLst/>
            </a:prstGeom>
            <a:solidFill>
              <a:srgbClr val="3366FF"/>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11274" name="AutoShape 28"/>
            <p:cNvSpPr>
              <a:spLocks noChangeArrowheads="1"/>
            </p:cNvSpPr>
            <p:nvPr/>
          </p:nvSpPr>
          <p:spPr bwMode="auto">
            <a:xfrm>
              <a:off x="4876" y="255"/>
              <a:ext cx="771" cy="227"/>
            </a:xfrm>
            <a:prstGeom prst="flowChartProcess">
              <a:avLst/>
            </a:prstGeom>
            <a:solidFill>
              <a:srgbClr val="6699FF"/>
            </a:solidFill>
            <a:ln>
              <a:noFill/>
            </a:ln>
            <a:effectLst/>
            <a:extLst>
              <a:ext uri="{91240B29-F687-4F45-9708-019B960494DF}">
                <a14:hiddenLine xmlns:a14="http://schemas.microsoft.com/office/drawing/2010/main" w="19050" algn="ctr">
                  <a:solidFill>
                    <a:srgbClr val="66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11275" name="Rectangle 29"/>
            <p:cNvSpPr>
              <a:spLocks noChangeArrowheads="1"/>
            </p:cNvSpPr>
            <p:nvPr/>
          </p:nvSpPr>
          <p:spPr bwMode="auto">
            <a:xfrm>
              <a:off x="4830" y="482"/>
              <a:ext cx="930" cy="272"/>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grpSp>
      <p:grpSp>
        <p:nvGrpSpPr>
          <p:cNvPr id="26" name="Group 26"/>
          <p:cNvGrpSpPr>
            <a:grpSpLocks/>
          </p:cNvGrpSpPr>
          <p:nvPr/>
        </p:nvGrpSpPr>
        <p:grpSpPr bwMode="auto">
          <a:xfrm>
            <a:off x="710186" y="252502"/>
            <a:ext cx="1728192" cy="1083071"/>
            <a:chOff x="4830" y="119"/>
            <a:chExt cx="930" cy="635"/>
          </a:xfrm>
        </p:grpSpPr>
        <p:sp>
          <p:nvSpPr>
            <p:cNvPr id="27" name="Rectangle 27"/>
            <p:cNvSpPr>
              <a:spLocks noChangeArrowheads="1"/>
            </p:cNvSpPr>
            <p:nvPr/>
          </p:nvSpPr>
          <p:spPr bwMode="auto">
            <a:xfrm>
              <a:off x="4876" y="119"/>
              <a:ext cx="680" cy="136"/>
            </a:xfrm>
            <a:prstGeom prst="rect">
              <a:avLst/>
            </a:prstGeom>
            <a:solidFill>
              <a:srgbClr val="3366FF"/>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28" name="AutoShape 28"/>
            <p:cNvSpPr>
              <a:spLocks noChangeArrowheads="1"/>
            </p:cNvSpPr>
            <p:nvPr/>
          </p:nvSpPr>
          <p:spPr bwMode="auto">
            <a:xfrm>
              <a:off x="4876" y="255"/>
              <a:ext cx="771" cy="227"/>
            </a:xfrm>
            <a:prstGeom prst="flowChartProcess">
              <a:avLst/>
            </a:prstGeom>
            <a:solidFill>
              <a:srgbClr val="6699FF"/>
            </a:solidFill>
            <a:ln>
              <a:noFill/>
            </a:ln>
            <a:effectLst/>
            <a:extLst>
              <a:ext uri="{91240B29-F687-4F45-9708-019B960494DF}">
                <a14:hiddenLine xmlns:a14="http://schemas.microsoft.com/office/drawing/2010/main" w="19050" algn="ctr">
                  <a:solidFill>
                    <a:srgbClr val="66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29" name="Rectangle 29"/>
            <p:cNvSpPr>
              <a:spLocks noChangeArrowheads="1"/>
            </p:cNvSpPr>
            <p:nvPr/>
          </p:nvSpPr>
          <p:spPr bwMode="auto">
            <a:xfrm>
              <a:off x="4830" y="482"/>
              <a:ext cx="930" cy="272"/>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grpSp>
      <p:sp>
        <p:nvSpPr>
          <p:cNvPr id="2" name="TextBox 1"/>
          <p:cNvSpPr txBox="1"/>
          <p:nvPr/>
        </p:nvSpPr>
        <p:spPr>
          <a:xfrm>
            <a:off x="2135560" y="1700808"/>
            <a:ext cx="7344816"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3" name="TextBox 2"/>
          <p:cNvSpPr txBox="1"/>
          <p:nvPr/>
        </p:nvSpPr>
        <p:spPr>
          <a:xfrm>
            <a:off x="2135560" y="980803"/>
            <a:ext cx="8640960" cy="138499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5" name="TextBox 4"/>
          <p:cNvSpPr txBox="1"/>
          <p:nvPr/>
        </p:nvSpPr>
        <p:spPr>
          <a:xfrm>
            <a:off x="1505343" y="3072082"/>
            <a:ext cx="9197840" cy="3016210"/>
          </a:xfrm>
          <a:prstGeom prst="rect">
            <a:avLst/>
          </a:prstGeom>
          <a:noFill/>
        </p:spPr>
        <p:txBody>
          <a:bodyPr wrap="square" rtlCol="0">
            <a:spAutoFit/>
          </a:bodyPr>
          <a:lstStyle/>
          <a:p>
            <a:pPr lvl="0" algn="just">
              <a:spcBef>
                <a:spcPts val="300"/>
              </a:spcBef>
              <a:spcAft>
                <a:spcPts val="300"/>
              </a:spcAft>
            </a:pPr>
            <a:r>
              <a:rPr lang="en-US" sz="3000" dirty="0">
                <a:solidFill>
                  <a:srgbClr val="000000"/>
                </a:solidFill>
                <a:latin typeface="Times New Roman" panose="02020603050405020304" pitchFamily="18" charset="0"/>
                <a:ea typeface="Times New Roman" panose="02020603050405020304" pitchFamily="18" charset="0"/>
              </a:rPr>
              <a:t>a)</a:t>
            </a:r>
            <a:r>
              <a:rPr lang="en-US" sz="3000" dirty="0" err="1">
                <a:solidFill>
                  <a:srgbClr val="000000"/>
                </a:solidFill>
                <a:latin typeface="Times New Roman" panose="02020603050405020304" pitchFamily="18" charset="0"/>
                <a:ea typeface="Times New Roman" panose="02020603050405020304" pitchFamily="18" charset="0"/>
              </a:rPr>
              <a:t>Viết</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tập</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hợp</a:t>
            </a:r>
            <a:r>
              <a:rPr lang="en-US" sz="3000" dirty="0">
                <a:solidFill>
                  <a:srgbClr val="000000"/>
                </a:solidFill>
                <a:latin typeface="Times New Roman" panose="02020603050405020304" pitchFamily="18" charset="0"/>
                <a:ea typeface="Times New Roman" panose="02020603050405020304" pitchFamily="18" charset="0"/>
              </a:rPr>
              <a:t> </a:t>
            </a:r>
            <a:r>
              <a:rPr lang="en-US" sz="3000" i="1" dirty="0">
                <a:solidFill>
                  <a:srgbClr val="000000"/>
                </a:solidFill>
                <a:latin typeface="Times New Roman" panose="02020603050405020304" pitchFamily="18" charset="0"/>
                <a:ea typeface="Times New Roman" panose="02020603050405020304" pitchFamily="18" charset="0"/>
              </a:rPr>
              <a:t>P</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gồm</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các</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kết</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quả</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có</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thể</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xảy</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ra</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đối</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với</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học</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sinh</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được</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chọn</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ra.</a:t>
            </a:r>
            <a:endParaRPr lang="en-US" sz="3000" dirty="0">
              <a:solidFill>
                <a:srgbClr val="000000"/>
              </a:solidFill>
              <a:latin typeface="Times New Roman" panose="02020603050405020304" pitchFamily="18" charset="0"/>
              <a:ea typeface="Times New Roman" panose="02020603050405020304" pitchFamily="18" charset="0"/>
            </a:endParaRPr>
          </a:p>
          <a:p>
            <a:pPr lvl="0" algn="just">
              <a:spcBef>
                <a:spcPts val="300"/>
              </a:spcBef>
              <a:spcAft>
                <a:spcPts val="300"/>
              </a:spcAft>
            </a:pPr>
            <a:r>
              <a:rPr lang="en-US" sz="3000" dirty="0">
                <a:solidFill>
                  <a:srgbClr val="000000"/>
                </a:solidFill>
                <a:latin typeface="Times New Roman" panose="02020603050405020304" pitchFamily="18" charset="0"/>
                <a:ea typeface="Times New Roman" panose="02020603050405020304" pitchFamily="18" charset="0"/>
              </a:rPr>
              <a:t>b) </a:t>
            </a:r>
            <a:r>
              <a:rPr lang="en-US" sz="3000" dirty="0" err="1">
                <a:solidFill>
                  <a:srgbClr val="000000"/>
                </a:solidFill>
                <a:latin typeface="Times New Roman" panose="02020603050405020304" pitchFamily="18" charset="0"/>
                <a:ea typeface="Times New Roman" panose="02020603050405020304" pitchFamily="18" charset="0"/>
              </a:rPr>
              <a:t>Xét</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biến</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cố</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Học</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sinh</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được</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chọn</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ra</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là</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nữ</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Nêu</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những</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kết</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quả</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thuận</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lợi</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cho</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biến</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cố</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trên</a:t>
            </a:r>
            <a:r>
              <a:rPr lang="en-US" sz="3000" dirty="0">
                <a:solidFill>
                  <a:srgbClr val="000000"/>
                </a:solidFill>
                <a:latin typeface="Times New Roman" panose="02020603050405020304" pitchFamily="18" charset="0"/>
                <a:ea typeface="Times New Roman" panose="02020603050405020304" pitchFamily="18" charset="0"/>
              </a:rPr>
              <a:t>.</a:t>
            </a:r>
          </a:p>
          <a:p>
            <a:pPr lvl="0" algn="just">
              <a:spcBef>
                <a:spcPts val="300"/>
              </a:spcBef>
              <a:spcAft>
                <a:spcPts val="300"/>
              </a:spcAft>
            </a:pPr>
            <a:r>
              <a:rPr lang="en-US" sz="3000" dirty="0">
                <a:solidFill>
                  <a:srgbClr val="000000"/>
                </a:solidFill>
                <a:latin typeface="Times New Roman" panose="02020603050405020304" pitchFamily="18" charset="0"/>
                <a:ea typeface="Times New Roman" panose="02020603050405020304" pitchFamily="18" charset="0"/>
              </a:rPr>
              <a:t>c) </a:t>
            </a:r>
            <a:r>
              <a:rPr lang="en-US" sz="3000" dirty="0" err="1">
                <a:solidFill>
                  <a:srgbClr val="000000"/>
                </a:solidFill>
                <a:latin typeface="Times New Roman" panose="02020603050405020304" pitchFamily="18" charset="0"/>
                <a:ea typeface="Times New Roman" panose="02020603050405020304" pitchFamily="18" charset="0"/>
              </a:rPr>
              <a:t>Xét</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biến</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cố</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Học</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sinh</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được</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chọn</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ra</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là</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nam</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Nêu</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những</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kết</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quả</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thuận</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lợi</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cho</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biến</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cố</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trên</a:t>
            </a:r>
            <a:r>
              <a:rPr lang="en-US" sz="3000" dirty="0">
                <a:solidFill>
                  <a:srgbClr val="000000"/>
                </a:solidFill>
                <a:latin typeface="Times New Roman" panose="02020603050405020304" pitchFamily="18" charset="0"/>
                <a:ea typeface="Times New Roman" panose="02020603050405020304" pitchFamily="18" charset="0"/>
              </a:rPr>
              <a:t>.</a:t>
            </a:r>
          </a:p>
        </p:txBody>
      </p:sp>
      <p:graphicFrame>
        <p:nvGraphicFramePr>
          <p:cNvPr id="4" name="Content Placeholder 3"/>
          <p:cNvGraphicFramePr>
            <a:graphicFrameLocks noGrp="1"/>
          </p:cNvGraphicFramePr>
          <p:nvPr>
            <p:ph/>
            <p:extLst>
              <p:ext uri="{D42A27DB-BD31-4B8C-83A1-F6EECF244321}">
                <p14:modId xmlns:p14="http://schemas.microsoft.com/office/powerpoint/2010/main" val="272384913"/>
              </p:ext>
            </p:extLst>
          </p:nvPr>
        </p:nvGraphicFramePr>
        <p:xfrm>
          <a:off x="1499894" y="813940"/>
          <a:ext cx="9451998" cy="1905000"/>
        </p:xfrm>
        <a:graphic>
          <a:graphicData uri="http://schemas.openxmlformats.org/drawingml/2006/table">
            <a:tbl>
              <a:tblPr/>
              <a:tblGrid>
                <a:gridCol w="9451998">
                  <a:extLst>
                    <a:ext uri="{9D8B030D-6E8A-4147-A177-3AD203B41FA5}">
                      <a16:colId xmlns:a16="http://schemas.microsoft.com/office/drawing/2014/main" val="3729519257"/>
                    </a:ext>
                  </a:extLst>
                </a:gridCol>
              </a:tblGrid>
              <a:tr h="0">
                <a:tc>
                  <a:txBody>
                    <a:bodyPr/>
                    <a:lstStyle/>
                    <a:p>
                      <a:pPr algn="just">
                        <a:spcBef>
                          <a:spcPts val="300"/>
                        </a:spcBef>
                        <a:spcAft>
                          <a:spcPts val="300"/>
                        </a:spcAft>
                      </a:pPr>
                      <a:r>
                        <a:rPr lang="en-US" sz="3000" b="0" dirty="0" err="1">
                          <a:effectLst/>
                          <a:latin typeface="Times New Roman" panose="02020603050405020304" pitchFamily="18" charset="0"/>
                          <a:ea typeface="Times New Roman" panose="02020603050405020304" pitchFamily="18" charset="0"/>
                        </a:rPr>
                        <a:t>Bài</a:t>
                      </a:r>
                      <a:r>
                        <a:rPr lang="en-US" sz="3000" b="0" dirty="0">
                          <a:effectLst/>
                          <a:latin typeface="Times New Roman" panose="02020603050405020304" pitchFamily="18" charset="0"/>
                          <a:ea typeface="Times New Roman" panose="02020603050405020304" pitchFamily="18" charset="0"/>
                        </a:rPr>
                        <a:t>   </a:t>
                      </a:r>
                      <a:r>
                        <a:rPr lang="en-US" sz="3000" b="0" dirty="0" err="1">
                          <a:effectLst/>
                          <a:latin typeface="Times New Roman" panose="02020603050405020304" pitchFamily="18" charset="0"/>
                          <a:ea typeface="Times New Roman" panose="02020603050405020304" pitchFamily="18" charset="0"/>
                        </a:rPr>
                        <a:t>trang</a:t>
                      </a:r>
                      <a:r>
                        <a:rPr lang="en-US" sz="3000" b="0" dirty="0">
                          <a:effectLst/>
                          <a:latin typeface="Times New Roman" panose="02020603050405020304" pitchFamily="18" charset="0"/>
                          <a:ea typeface="Times New Roman" panose="02020603050405020304" pitchFamily="18" charset="0"/>
                        </a:rPr>
                        <a:t>     (SGK).</a:t>
                      </a:r>
                    </a:p>
                    <a:p>
                      <a:pPr algn="just">
                        <a:spcBef>
                          <a:spcPts val="300"/>
                        </a:spcBef>
                        <a:spcAft>
                          <a:spcPts val="300"/>
                        </a:spcAft>
                      </a:pPr>
                      <a:r>
                        <a:rPr lang="en-US" sz="3000" dirty="0" err="1">
                          <a:effectLst/>
                          <a:latin typeface="Times New Roman" panose="02020603050405020304" pitchFamily="18" charset="0"/>
                          <a:ea typeface="Times New Roman" panose="02020603050405020304" pitchFamily="18" charset="0"/>
                        </a:rPr>
                        <a:t>Tổ</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của</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lớp</a:t>
                      </a:r>
                      <a:r>
                        <a:rPr lang="en-US" sz="3000" dirty="0">
                          <a:effectLst/>
                          <a:latin typeface="Times New Roman" panose="02020603050405020304" pitchFamily="18" charset="0"/>
                          <a:ea typeface="Times New Roman" panose="02020603050405020304" pitchFamily="18" charset="0"/>
                        </a:rPr>
                        <a:t>   D </a:t>
                      </a:r>
                      <a:r>
                        <a:rPr lang="en-US" sz="3000" dirty="0" err="1">
                          <a:effectLst/>
                          <a:latin typeface="Times New Roman" panose="02020603050405020304" pitchFamily="18" charset="0"/>
                          <a:ea typeface="Times New Roman" panose="02020603050405020304" pitchFamily="18" charset="0"/>
                        </a:rPr>
                        <a:t>có</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học</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sinh</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nữ</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là</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Ánh</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Châu</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Hương</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Hoa</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Ngân</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và</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học</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sinh</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nam</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là</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Bình</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Dũng</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Hùng</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Huy</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Việt</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Chọn</a:t>
                      </a:r>
                      <a:r>
                        <a:rPr lang="en-US" sz="3000" dirty="0">
                          <a:effectLst/>
                          <a:latin typeface="Times New Roman" panose="02020603050405020304" pitchFamily="18" charset="0"/>
                          <a:ea typeface="Times New Roman" panose="02020603050405020304" pitchFamily="18" charset="0"/>
                        </a:rPr>
                        <a:t> ra </a:t>
                      </a:r>
                      <a:r>
                        <a:rPr lang="en-US" sz="3000" dirty="0" err="1">
                          <a:effectLst/>
                          <a:latin typeface="Times New Roman" panose="02020603050405020304" pitchFamily="18" charset="0"/>
                          <a:ea typeface="Times New Roman" panose="02020603050405020304" pitchFamily="18" charset="0"/>
                        </a:rPr>
                        <a:t>ngẫu</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nhiên</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một</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học</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sinh</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trong</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tổ</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của</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lớp</a:t>
                      </a:r>
                      <a:r>
                        <a:rPr lang="en-US" sz="3000" dirty="0">
                          <a:effectLst/>
                          <a:latin typeface="Times New Roman" panose="02020603050405020304" pitchFamily="18" charset="0"/>
                          <a:ea typeface="Times New Roman" panose="02020603050405020304" pitchFamily="18" charset="0"/>
                        </a:rPr>
                        <a:t>   D.</a:t>
                      </a:r>
                    </a:p>
                  </a:txBody>
                  <a:tcPr marL="114300" marR="114300" marT="0" marB="0">
                    <a:lnL>
                      <a:noFill/>
                    </a:lnL>
                    <a:lnR>
                      <a:noFill/>
                    </a:lnR>
                    <a:lnT>
                      <a:noFill/>
                    </a:lnT>
                    <a:lnB>
                      <a:noFill/>
                    </a:lnB>
                  </a:tcPr>
                </a:tc>
                <a:extLst>
                  <a:ext uri="{0D108BD9-81ED-4DB2-BD59-A6C34878D82A}">
                    <a16:rowId xmlns:a16="http://schemas.microsoft.com/office/drawing/2014/main" val="3172496191"/>
                  </a:ext>
                </a:extLst>
              </a:tr>
            </a:tbl>
          </a:graphicData>
        </a:graphic>
      </p:graphicFrame>
      <p:grpSp>
        <p:nvGrpSpPr>
          <p:cNvPr id="31" name="Group 30">
            <a:extLst>
              <a:ext uri="{FF2B5EF4-FFF2-40B4-BE49-F238E27FC236}">
                <a16:creationId xmlns:a16="http://schemas.microsoft.com/office/drawing/2014/main" id="{6F3F8A67-3C31-42BB-86AE-15055F4C8806}"/>
              </a:ext>
            </a:extLst>
          </p:cNvPr>
          <p:cNvGrpSpPr/>
          <p:nvPr/>
        </p:nvGrpSpPr>
        <p:grpSpPr>
          <a:xfrm>
            <a:off x="2076448" y="922331"/>
            <a:ext cx="7588252" cy="1736732"/>
            <a:chOff x="2076448" y="922331"/>
            <a:chExt cx="7588252" cy="1736732"/>
          </a:xfrm>
        </p:grpSpPr>
        <p:graphicFrame>
          <p:nvGraphicFramePr>
            <p:cNvPr id="17" name="Object 16">
              <a:extLst>
                <a:ext uri="{FF2B5EF4-FFF2-40B4-BE49-F238E27FC236}">
                  <a16:creationId xmlns:a16="http://schemas.microsoft.com/office/drawing/2014/main" id="{A582B95B-97C2-4665-A745-12530A599228}"/>
                </a:ext>
              </a:extLst>
            </p:cNvPr>
            <p:cNvGraphicFramePr>
              <a:graphicFrameLocks noChangeAspect="1"/>
            </p:cNvGraphicFramePr>
            <p:nvPr>
              <p:extLst>
                <p:ext uri="{D42A27DB-BD31-4B8C-83A1-F6EECF244321}">
                  <p14:modId xmlns:p14="http://schemas.microsoft.com/office/powerpoint/2010/main" val="2471118113"/>
                </p:ext>
              </p:extLst>
            </p:nvPr>
          </p:nvGraphicFramePr>
          <p:xfrm>
            <a:off x="2195512" y="923352"/>
            <a:ext cx="203200" cy="279400"/>
          </p:xfrm>
          <a:graphic>
            <a:graphicData uri="http://schemas.openxmlformats.org/presentationml/2006/ole">
              <mc:AlternateContent xmlns:mc="http://schemas.openxmlformats.org/markup-compatibility/2006">
                <mc:Choice xmlns:v="urn:schemas-microsoft-com:vml" Requires="v">
                  <p:oleObj name="Equation" r:id="rId3" imgW="203040" imgH="279360" progId="Equation.DSMT4">
                    <p:embed/>
                  </p:oleObj>
                </mc:Choice>
                <mc:Fallback>
                  <p:oleObj name="Equation" r:id="rId3" imgW="203040" imgH="279360" progId="Equation.DSMT4">
                    <p:embed/>
                    <p:pic>
                      <p:nvPicPr>
                        <p:cNvPr id="0" name=""/>
                        <p:cNvPicPr/>
                        <p:nvPr/>
                      </p:nvPicPr>
                      <p:blipFill>
                        <a:blip r:embed="rId4"/>
                        <a:stretch>
                          <a:fillRect/>
                        </a:stretch>
                      </p:blipFill>
                      <p:spPr>
                        <a:xfrm>
                          <a:off x="2195512" y="923352"/>
                          <a:ext cx="203200" cy="27940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AA0957BD-2B33-4C4C-B7BC-B19EB30CD2FA}"/>
                </a:ext>
              </a:extLst>
            </p:cNvPr>
            <p:cNvGraphicFramePr>
              <a:graphicFrameLocks noChangeAspect="1"/>
            </p:cNvGraphicFramePr>
            <p:nvPr>
              <p:extLst>
                <p:ext uri="{D42A27DB-BD31-4B8C-83A1-F6EECF244321}">
                  <p14:modId xmlns:p14="http://schemas.microsoft.com/office/powerpoint/2010/main" val="2506118309"/>
                </p:ext>
              </p:extLst>
            </p:nvPr>
          </p:nvGraphicFramePr>
          <p:xfrm>
            <a:off x="3288634" y="922331"/>
            <a:ext cx="355600" cy="292100"/>
          </p:xfrm>
          <a:graphic>
            <a:graphicData uri="http://schemas.openxmlformats.org/presentationml/2006/ole">
              <mc:AlternateContent xmlns:mc="http://schemas.openxmlformats.org/markup-compatibility/2006">
                <mc:Choice xmlns:v="urn:schemas-microsoft-com:vml" Requires="v">
                  <p:oleObj name="Equation" r:id="rId5" imgW="355320" imgH="291960" progId="Equation.DSMT4">
                    <p:embed/>
                  </p:oleObj>
                </mc:Choice>
                <mc:Fallback>
                  <p:oleObj name="Equation" r:id="rId5" imgW="355320" imgH="291960" progId="Equation.DSMT4">
                    <p:embed/>
                    <p:pic>
                      <p:nvPicPr>
                        <p:cNvPr id="0" name=""/>
                        <p:cNvPicPr/>
                        <p:nvPr/>
                      </p:nvPicPr>
                      <p:blipFill>
                        <a:blip r:embed="rId6"/>
                        <a:stretch>
                          <a:fillRect/>
                        </a:stretch>
                      </p:blipFill>
                      <p:spPr>
                        <a:xfrm>
                          <a:off x="3288634" y="922331"/>
                          <a:ext cx="355600" cy="29210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D6AB0942-F167-414B-874B-D5BCE3AFF600}"/>
                </a:ext>
              </a:extLst>
            </p:cNvPr>
            <p:cNvGraphicFramePr>
              <a:graphicFrameLocks noChangeAspect="1"/>
            </p:cNvGraphicFramePr>
            <p:nvPr>
              <p:extLst>
                <p:ext uri="{D42A27DB-BD31-4B8C-83A1-F6EECF244321}">
                  <p14:modId xmlns:p14="http://schemas.microsoft.com/office/powerpoint/2010/main" val="1743381258"/>
                </p:ext>
              </p:extLst>
            </p:nvPr>
          </p:nvGraphicFramePr>
          <p:xfrm>
            <a:off x="2076448" y="1457318"/>
            <a:ext cx="139700" cy="279400"/>
          </p:xfrm>
          <a:graphic>
            <a:graphicData uri="http://schemas.openxmlformats.org/presentationml/2006/ole">
              <mc:AlternateContent xmlns:mc="http://schemas.openxmlformats.org/markup-compatibility/2006">
                <mc:Choice xmlns:v="urn:schemas-microsoft-com:vml" Requires="v">
                  <p:oleObj name="Equation" r:id="rId7" imgW="139680" imgH="279360" progId="Equation.DSMT4">
                    <p:embed/>
                  </p:oleObj>
                </mc:Choice>
                <mc:Fallback>
                  <p:oleObj name="Equation" r:id="rId7" imgW="139680" imgH="279360" progId="Equation.DSMT4">
                    <p:embed/>
                    <p:pic>
                      <p:nvPicPr>
                        <p:cNvPr id="0" name=""/>
                        <p:cNvPicPr/>
                        <p:nvPr/>
                      </p:nvPicPr>
                      <p:blipFill>
                        <a:blip r:embed="rId8"/>
                        <a:stretch>
                          <a:fillRect/>
                        </a:stretch>
                      </p:blipFill>
                      <p:spPr>
                        <a:xfrm>
                          <a:off x="2076448" y="1457318"/>
                          <a:ext cx="139700" cy="279400"/>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52370103-E97D-4A8F-9A27-61382145E429}"/>
                </a:ext>
              </a:extLst>
            </p:cNvPr>
            <p:cNvGraphicFramePr>
              <a:graphicFrameLocks noChangeAspect="1"/>
            </p:cNvGraphicFramePr>
            <p:nvPr>
              <p:extLst>
                <p:ext uri="{D42A27DB-BD31-4B8C-83A1-F6EECF244321}">
                  <p14:modId xmlns:p14="http://schemas.microsoft.com/office/powerpoint/2010/main" val="3890926476"/>
                </p:ext>
              </p:extLst>
            </p:nvPr>
          </p:nvGraphicFramePr>
          <p:xfrm>
            <a:off x="3451225" y="1438275"/>
            <a:ext cx="215900" cy="304800"/>
          </p:xfrm>
          <a:graphic>
            <a:graphicData uri="http://schemas.openxmlformats.org/presentationml/2006/ole">
              <mc:AlternateContent xmlns:mc="http://schemas.openxmlformats.org/markup-compatibility/2006">
                <mc:Choice xmlns:v="urn:schemas-microsoft-com:vml" Requires="v">
                  <p:oleObj name="Equation" r:id="rId9" imgW="215640" imgH="304560" progId="Equation.DSMT4">
                    <p:embed/>
                  </p:oleObj>
                </mc:Choice>
                <mc:Fallback>
                  <p:oleObj name="Equation" r:id="rId9" imgW="215640" imgH="304560" progId="Equation.DSMT4">
                    <p:embed/>
                    <p:pic>
                      <p:nvPicPr>
                        <p:cNvPr id="0" name=""/>
                        <p:cNvPicPr/>
                        <p:nvPr/>
                      </p:nvPicPr>
                      <p:blipFill>
                        <a:blip r:embed="rId10"/>
                        <a:stretch>
                          <a:fillRect/>
                        </a:stretch>
                      </p:blipFill>
                      <p:spPr>
                        <a:xfrm>
                          <a:off x="3451225" y="1438275"/>
                          <a:ext cx="215900" cy="304800"/>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5E31F161-F768-4986-AF73-A1D4BB4B6C78}"/>
                </a:ext>
              </a:extLst>
            </p:cNvPr>
            <p:cNvGraphicFramePr>
              <a:graphicFrameLocks noChangeAspect="1"/>
            </p:cNvGraphicFramePr>
            <p:nvPr>
              <p:extLst>
                <p:ext uri="{D42A27DB-BD31-4B8C-83A1-F6EECF244321}">
                  <p14:modId xmlns:p14="http://schemas.microsoft.com/office/powerpoint/2010/main" val="1344097251"/>
                </p:ext>
              </p:extLst>
            </p:nvPr>
          </p:nvGraphicFramePr>
          <p:xfrm>
            <a:off x="3048000" y="1903412"/>
            <a:ext cx="190500" cy="304800"/>
          </p:xfrm>
          <a:graphic>
            <a:graphicData uri="http://schemas.openxmlformats.org/presentationml/2006/ole">
              <mc:AlternateContent xmlns:mc="http://schemas.openxmlformats.org/markup-compatibility/2006">
                <mc:Choice xmlns:v="urn:schemas-microsoft-com:vml" Requires="v">
                  <p:oleObj name="Equation" r:id="rId11" imgW="190440" imgH="304560" progId="Equation.DSMT4">
                    <p:embed/>
                  </p:oleObj>
                </mc:Choice>
                <mc:Fallback>
                  <p:oleObj name="Equation" r:id="rId11" imgW="190440" imgH="304560" progId="Equation.DSMT4">
                    <p:embed/>
                    <p:pic>
                      <p:nvPicPr>
                        <p:cNvPr id="0" name=""/>
                        <p:cNvPicPr/>
                        <p:nvPr/>
                      </p:nvPicPr>
                      <p:blipFill>
                        <a:blip r:embed="rId12"/>
                        <a:stretch>
                          <a:fillRect/>
                        </a:stretch>
                      </p:blipFill>
                      <p:spPr>
                        <a:xfrm>
                          <a:off x="3048000" y="1903412"/>
                          <a:ext cx="190500" cy="304800"/>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B1331330-89CD-4974-9874-274B14177BB0}"/>
                </a:ext>
              </a:extLst>
            </p:cNvPr>
            <p:cNvGraphicFramePr>
              <a:graphicFrameLocks noChangeAspect="1"/>
            </p:cNvGraphicFramePr>
            <p:nvPr>
              <p:extLst>
                <p:ext uri="{D42A27DB-BD31-4B8C-83A1-F6EECF244321}">
                  <p14:modId xmlns:p14="http://schemas.microsoft.com/office/powerpoint/2010/main" val="2555195796"/>
                </p:ext>
              </p:extLst>
            </p:nvPr>
          </p:nvGraphicFramePr>
          <p:xfrm>
            <a:off x="8043864" y="2376481"/>
            <a:ext cx="139700" cy="279400"/>
          </p:xfrm>
          <a:graphic>
            <a:graphicData uri="http://schemas.openxmlformats.org/presentationml/2006/ole">
              <mc:AlternateContent xmlns:mc="http://schemas.openxmlformats.org/markup-compatibility/2006">
                <mc:Choice xmlns:v="urn:schemas-microsoft-com:vml" Requires="v">
                  <p:oleObj name="Equation" r:id="rId13" imgW="139680" imgH="279360" progId="Equation.DSMT4">
                    <p:embed/>
                  </p:oleObj>
                </mc:Choice>
                <mc:Fallback>
                  <p:oleObj name="Equation" r:id="rId13" imgW="139680" imgH="279360" progId="Equation.DSMT4">
                    <p:embed/>
                    <p:pic>
                      <p:nvPicPr>
                        <p:cNvPr id="0" name=""/>
                        <p:cNvPicPr/>
                        <p:nvPr/>
                      </p:nvPicPr>
                      <p:blipFill>
                        <a:blip r:embed="rId14"/>
                        <a:stretch>
                          <a:fillRect/>
                        </a:stretch>
                      </p:blipFill>
                      <p:spPr>
                        <a:xfrm>
                          <a:off x="8043864" y="2376481"/>
                          <a:ext cx="139700" cy="279400"/>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E8EF146B-C81E-4598-9DA3-F0A330AE57D6}"/>
                </a:ext>
              </a:extLst>
            </p:cNvPr>
            <p:cNvGraphicFramePr>
              <a:graphicFrameLocks noChangeAspect="1"/>
            </p:cNvGraphicFramePr>
            <p:nvPr>
              <p:extLst>
                <p:ext uri="{D42A27DB-BD31-4B8C-83A1-F6EECF244321}">
                  <p14:modId xmlns:p14="http://schemas.microsoft.com/office/powerpoint/2010/main" val="1692372984"/>
                </p:ext>
              </p:extLst>
            </p:nvPr>
          </p:nvGraphicFramePr>
          <p:xfrm>
            <a:off x="9448800" y="2354263"/>
            <a:ext cx="215900" cy="304800"/>
          </p:xfrm>
          <a:graphic>
            <a:graphicData uri="http://schemas.openxmlformats.org/presentationml/2006/ole">
              <mc:AlternateContent xmlns:mc="http://schemas.openxmlformats.org/markup-compatibility/2006">
                <mc:Choice xmlns:v="urn:schemas-microsoft-com:vml" Requires="v">
                  <p:oleObj name="Equation" r:id="rId15" imgW="215640" imgH="304560" progId="Equation.DSMT4">
                    <p:embed/>
                  </p:oleObj>
                </mc:Choice>
                <mc:Fallback>
                  <p:oleObj name="Equation" r:id="rId15" imgW="215640" imgH="304560" progId="Equation.DSMT4">
                    <p:embed/>
                    <p:pic>
                      <p:nvPicPr>
                        <p:cNvPr id="0" name=""/>
                        <p:cNvPicPr/>
                        <p:nvPr/>
                      </p:nvPicPr>
                      <p:blipFill>
                        <a:blip r:embed="rId16"/>
                        <a:stretch>
                          <a:fillRect/>
                        </a:stretch>
                      </p:blipFill>
                      <p:spPr>
                        <a:xfrm>
                          <a:off x="9448800" y="2354263"/>
                          <a:ext cx="215900" cy="304800"/>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9A5F421A-BE98-4AE0-B997-38B452C76F79}"/>
                </a:ext>
              </a:extLst>
            </p:cNvPr>
            <p:cNvGraphicFramePr>
              <a:graphicFrameLocks noChangeAspect="1"/>
            </p:cNvGraphicFramePr>
            <p:nvPr>
              <p:extLst>
                <p:ext uri="{D42A27DB-BD31-4B8C-83A1-F6EECF244321}">
                  <p14:modId xmlns:p14="http://schemas.microsoft.com/office/powerpoint/2010/main" val="3489634626"/>
                </p:ext>
              </p:extLst>
            </p:nvPr>
          </p:nvGraphicFramePr>
          <p:xfrm>
            <a:off x="4427531" y="1447800"/>
            <a:ext cx="190500" cy="292100"/>
          </p:xfrm>
          <a:graphic>
            <a:graphicData uri="http://schemas.openxmlformats.org/presentationml/2006/ole">
              <mc:AlternateContent xmlns:mc="http://schemas.openxmlformats.org/markup-compatibility/2006">
                <mc:Choice xmlns:v="urn:schemas-microsoft-com:vml" Requires="v">
                  <p:oleObj name="Equation" r:id="rId17" imgW="190440" imgH="291960" progId="Equation.DSMT4">
                    <p:embed/>
                  </p:oleObj>
                </mc:Choice>
                <mc:Fallback>
                  <p:oleObj name="Equation" r:id="rId17" imgW="190440" imgH="291960" progId="Equation.DSMT4">
                    <p:embed/>
                    <p:pic>
                      <p:nvPicPr>
                        <p:cNvPr id="0" name=""/>
                        <p:cNvPicPr/>
                        <p:nvPr/>
                      </p:nvPicPr>
                      <p:blipFill>
                        <a:blip r:embed="rId18"/>
                        <a:stretch>
                          <a:fillRect/>
                        </a:stretch>
                      </p:blipFill>
                      <p:spPr>
                        <a:xfrm>
                          <a:off x="4427531" y="1447800"/>
                          <a:ext cx="190500" cy="292100"/>
                        </a:xfrm>
                        <a:prstGeom prst="rect">
                          <a:avLst/>
                        </a:prstGeom>
                      </p:spPr>
                    </p:pic>
                  </p:oleObj>
                </mc:Fallback>
              </mc:AlternateContent>
            </a:graphicData>
          </a:graphic>
        </p:graphicFrame>
      </p:grpSp>
    </p:spTree>
    <p:extLst>
      <p:ext uri="{BB962C8B-B14F-4D97-AF65-F5344CB8AC3E}">
        <p14:creationId xmlns:p14="http://schemas.microsoft.com/office/powerpoint/2010/main" val="60821015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ircle(in)">
                                      <p:cBhvr>
                                        <p:cTn id="7" dur="2000"/>
                                        <p:tgtEl>
                                          <p:spTgt spid="31"/>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down)">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down)">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wipe(down)">
                                      <p:cBhvr>
                                        <p:cTn id="2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1272" name="Group 26"/>
          <p:cNvGrpSpPr>
            <a:grpSpLocks/>
          </p:cNvGrpSpPr>
          <p:nvPr/>
        </p:nvGrpSpPr>
        <p:grpSpPr bwMode="auto">
          <a:xfrm>
            <a:off x="10290570" y="260871"/>
            <a:ext cx="1476375" cy="1008062"/>
            <a:chOff x="4830" y="119"/>
            <a:chExt cx="930" cy="635"/>
          </a:xfrm>
        </p:grpSpPr>
        <p:sp>
          <p:nvSpPr>
            <p:cNvPr id="11273" name="Rectangle 27"/>
            <p:cNvSpPr>
              <a:spLocks noChangeArrowheads="1"/>
            </p:cNvSpPr>
            <p:nvPr/>
          </p:nvSpPr>
          <p:spPr bwMode="auto">
            <a:xfrm>
              <a:off x="4876" y="119"/>
              <a:ext cx="680" cy="136"/>
            </a:xfrm>
            <a:prstGeom prst="rect">
              <a:avLst/>
            </a:prstGeom>
            <a:solidFill>
              <a:srgbClr val="3366FF"/>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11274" name="AutoShape 28"/>
            <p:cNvSpPr>
              <a:spLocks noChangeArrowheads="1"/>
            </p:cNvSpPr>
            <p:nvPr/>
          </p:nvSpPr>
          <p:spPr bwMode="auto">
            <a:xfrm>
              <a:off x="4876" y="255"/>
              <a:ext cx="771" cy="227"/>
            </a:xfrm>
            <a:prstGeom prst="flowChartProcess">
              <a:avLst/>
            </a:prstGeom>
            <a:solidFill>
              <a:srgbClr val="6699FF"/>
            </a:solidFill>
            <a:ln>
              <a:noFill/>
            </a:ln>
            <a:effectLst/>
            <a:extLst>
              <a:ext uri="{91240B29-F687-4F45-9708-019B960494DF}">
                <a14:hiddenLine xmlns:a14="http://schemas.microsoft.com/office/drawing/2010/main" w="19050" algn="ctr">
                  <a:solidFill>
                    <a:srgbClr val="66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11275" name="Rectangle 29"/>
            <p:cNvSpPr>
              <a:spLocks noChangeArrowheads="1"/>
            </p:cNvSpPr>
            <p:nvPr/>
          </p:nvSpPr>
          <p:spPr bwMode="auto">
            <a:xfrm>
              <a:off x="4830" y="482"/>
              <a:ext cx="930" cy="272"/>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grpSp>
      <p:grpSp>
        <p:nvGrpSpPr>
          <p:cNvPr id="26" name="Group 26"/>
          <p:cNvGrpSpPr>
            <a:grpSpLocks/>
          </p:cNvGrpSpPr>
          <p:nvPr/>
        </p:nvGrpSpPr>
        <p:grpSpPr bwMode="auto">
          <a:xfrm>
            <a:off x="726808" y="223675"/>
            <a:ext cx="1476375" cy="1008062"/>
            <a:chOff x="4830" y="119"/>
            <a:chExt cx="930" cy="635"/>
          </a:xfrm>
        </p:grpSpPr>
        <p:sp>
          <p:nvSpPr>
            <p:cNvPr id="27" name="Rectangle 27"/>
            <p:cNvSpPr>
              <a:spLocks noChangeArrowheads="1"/>
            </p:cNvSpPr>
            <p:nvPr/>
          </p:nvSpPr>
          <p:spPr bwMode="auto">
            <a:xfrm>
              <a:off x="4876" y="119"/>
              <a:ext cx="680" cy="136"/>
            </a:xfrm>
            <a:prstGeom prst="rect">
              <a:avLst/>
            </a:prstGeom>
            <a:solidFill>
              <a:srgbClr val="3366FF"/>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28" name="AutoShape 28"/>
            <p:cNvSpPr>
              <a:spLocks noChangeArrowheads="1"/>
            </p:cNvSpPr>
            <p:nvPr/>
          </p:nvSpPr>
          <p:spPr bwMode="auto">
            <a:xfrm>
              <a:off x="4876" y="255"/>
              <a:ext cx="771" cy="227"/>
            </a:xfrm>
            <a:prstGeom prst="flowChartProcess">
              <a:avLst/>
            </a:prstGeom>
            <a:solidFill>
              <a:srgbClr val="6699FF"/>
            </a:solidFill>
            <a:ln>
              <a:noFill/>
            </a:ln>
            <a:effectLst/>
            <a:extLst>
              <a:ext uri="{91240B29-F687-4F45-9708-019B960494DF}">
                <a14:hiddenLine xmlns:a14="http://schemas.microsoft.com/office/drawing/2010/main" w="19050" algn="ctr">
                  <a:solidFill>
                    <a:srgbClr val="66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29" name="Rectangle 29"/>
            <p:cNvSpPr>
              <a:spLocks noChangeArrowheads="1"/>
            </p:cNvSpPr>
            <p:nvPr/>
          </p:nvSpPr>
          <p:spPr bwMode="auto">
            <a:xfrm>
              <a:off x="4830" y="482"/>
              <a:ext cx="930" cy="272"/>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grpSp>
      <p:sp>
        <p:nvSpPr>
          <p:cNvPr id="2" name="TextBox 1"/>
          <p:cNvSpPr txBox="1"/>
          <p:nvPr/>
        </p:nvSpPr>
        <p:spPr>
          <a:xfrm>
            <a:off x="2135560" y="1700808"/>
            <a:ext cx="7344816"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3" name="TextBox 2"/>
          <p:cNvSpPr txBox="1"/>
          <p:nvPr/>
        </p:nvSpPr>
        <p:spPr>
          <a:xfrm>
            <a:off x="2135560" y="1088592"/>
            <a:ext cx="8640960" cy="138499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graphicFrame>
        <p:nvGraphicFramePr>
          <p:cNvPr id="4" name="Content Placeholder 3"/>
          <p:cNvGraphicFramePr>
            <a:graphicFrameLocks noGrp="1"/>
          </p:cNvGraphicFramePr>
          <p:nvPr>
            <p:ph/>
            <p:extLst>
              <p:ext uri="{D42A27DB-BD31-4B8C-83A1-F6EECF244321}">
                <p14:modId xmlns:p14="http://schemas.microsoft.com/office/powerpoint/2010/main" val="3600758041"/>
              </p:ext>
            </p:extLst>
          </p:nvPr>
        </p:nvGraphicFramePr>
        <p:xfrm>
          <a:off x="1601783" y="1339527"/>
          <a:ext cx="9708513" cy="3918273"/>
        </p:xfrm>
        <a:graphic>
          <a:graphicData uri="http://schemas.openxmlformats.org/drawingml/2006/table">
            <a:tbl>
              <a:tblPr/>
              <a:tblGrid>
                <a:gridCol w="9708513">
                  <a:extLst>
                    <a:ext uri="{9D8B030D-6E8A-4147-A177-3AD203B41FA5}">
                      <a16:colId xmlns:a16="http://schemas.microsoft.com/office/drawing/2014/main" val="3729519257"/>
                    </a:ext>
                  </a:extLst>
                </a:gridCol>
              </a:tblGrid>
              <a:tr h="3918273">
                <a:tc>
                  <a:txBody>
                    <a:bodyPr/>
                    <a:lstStyle/>
                    <a:p>
                      <a:pPr algn="just">
                        <a:spcBef>
                          <a:spcPts val="300"/>
                        </a:spcBef>
                        <a:spcAft>
                          <a:spcPts val="300"/>
                        </a:spcAft>
                      </a:pPr>
                      <a:r>
                        <a:rPr lang="en-US" sz="3200" dirty="0">
                          <a:effectLst/>
                          <a:latin typeface="Times New Roman" panose="02020603050405020304" pitchFamily="18" charset="0"/>
                          <a:ea typeface="Times New Roman" panose="02020603050405020304" pitchFamily="18" charset="0"/>
                        </a:rPr>
                        <a:t>a) </a:t>
                      </a:r>
                      <a:r>
                        <a:rPr lang="en-US" sz="3200" i="1" dirty="0">
                          <a:effectLst/>
                          <a:latin typeface="Times New Roman" panose="02020603050405020304" pitchFamily="18" charset="0"/>
                          <a:ea typeface="Times New Roman" panose="02020603050405020304" pitchFamily="18" charset="0"/>
                        </a:rPr>
                        <a:t>P</a:t>
                      </a:r>
                      <a:r>
                        <a:rPr lang="en-US" sz="3200" b="1" dirty="0">
                          <a:effectLst/>
                          <a:latin typeface="Times New Roman" panose="02020603050405020304" pitchFamily="18" charset="0"/>
                          <a:ea typeface="Times New Roman" panose="02020603050405020304" pitchFamily="18" charset="0"/>
                        </a:rPr>
                        <a:t>={</a:t>
                      </a:r>
                      <a:r>
                        <a:rPr lang="en-US" sz="3200" dirty="0" err="1">
                          <a:effectLst/>
                          <a:latin typeface="Times New Roman" panose="02020603050405020304" pitchFamily="18" charset="0"/>
                          <a:ea typeface="Times New Roman" panose="02020603050405020304" pitchFamily="18" charset="0"/>
                        </a:rPr>
                        <a:t>Ánh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Châu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Hồng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Hoa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Ngân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Bình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Dũng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Hùng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Huy</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Việt</a:t>
                      </a:r>
                      <a:r>
                        <a:rPr lang="en-US" sz="3200" dirty="0">
                          <a:effectLst/>
                          <a:latin typeface="Times New Roman" panose="02020603050405020304" pitchFamily="18" charset="0"/>
                          <a:ea typeface="Times New Roman" panose="02020603050405020304" pitchFamily="18" charset="0"/>
                        </a:rPr>
                        <a:t>}</a:t>
                      </a:r>
                    </a:p>
                    <a:p>
                      <a:pPr algn="just">
                        <a:spcBef>
                          <a:spcPts val="300"/>
                        </a:spcBef>
                        <a:spcAft>
                          <a:spcPts val="300"/>
                        </a:spcAft>
                      </a:pPr>
                      <a:endParaRPr lang="en-US" sz="3200" dirty="0">
                        <a:effectLst/>
                        <a:latin typeface="Times New Roman" panose="02020603050405020304" pitchFamily="18" charset="0"/>
                        <a:ea typeface="Times New Roman" panose="02020603050405020304" pitchFamily="18" charset="0"/>
                      </a:endParaRPr>
                    </a:p>
                  </a:txBody>
                  <a:tcPr marL="114300" marR="114300" marT="0" marB="0">
                    <a:lnL>
                      <a:noFill/>
                    </a:lnL>
                    <a:lnR>
                      <a:noFill/>
                    </a:lnR>
                    <a:lnT>
                      <a:noFill/>
                    </a:lnT>
                    <a:lnB>
                      <a:noFill/>
                    </a:lnB>
                  </a:tcPr>
                </a:tc>
                <a:extLst>
                  <a:ext uri="{0D108BD9-81ED-4DB2-BD59-A6C34878D82A}">
                    <a16:rowId xmlns:a16="http://schemas.microsoft.com/office/drawing/2014/main" val="3172496191"/>
                  </a:ext>
                </a:extLst>
              </a:tr>
            </a:tbl>
          </a:graphicData>
        </a:graphic>
      </p:graphicFrame>
      <p:sp>
        <p:nvSpPr>
          <p:cNvPr id="13" name="TextBox 12"/>
          <p:cNvSpPr txBox="1"/>
          <p:nvPr/>
        </p:nvSpPr>
        <p:spPr>
          <a:xfrm>
            <a:off x="4331444" y="404541"/>
            <a:ext cx="3888432"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rPr>
              <a:t>ĐÁP ÁN </a:t>
            </a:r>
          </a:p>
        </p:txBody>
      </p:sp>
      <p:sp>
        <p:nvSpPr>
          <p:cNvPr id="6" name="TextBox 5"/>
          <p:cNvSpPr txBox="1"/>
          <p:nvPr/>
        </p:nvSpPr>
        <p:spPr>
          <a:xfrm>
            <a:off x="1601783" y="2544181"/>
            <a:ext cx="9841312" cy="2708434"/>
          </a:xfrm>
          <a:prstGeom prst="rect">
            <a:avLst/>
          </a:prstGeom>
          <a:noFill/>
        </p:spPr>
        <p:txBody>
          <a:bodyPr wrap="square" rtlCol="0">
            <a:spAutoFit/>
          </a:bodyPr>
          <a:lstStyle/>
          <a:p>
            <a:pPr lvl="0" algn="just">
              <a:spcBef>
                <a:spcPts val="300"/>
              </a:spcBef>
              <a:spcAft>
                <a:spcPts val="300"/>
              </a:spcAft>
            </a:pPr>
            <a:r>
              <a:rPr lang="en-US" sz="3200" dirty="0">
                <a:solidFill>
                  <a:srgbClr val="000000"/>
                </a:solidFill>
                <a:latin typeface="Times New Roman" panose="02020603050405020304" pitchFamily="18" charset="0"/>
                <a:ea typeface="Times New Roman" panose="02020603050405020304" pitchFamily="18" charset="0"/>
              </a:rPr>
              <a:t>b) </a:t>
            </a:r>
            <a:r>
              <a:rPr lang="en-US" sz="3200" dirty="0" err="1">
                <a:solidFill>
                  <a:srgbClr val="000000"/>
                </a:solidFill>
                <a:latin typeface="Times New Roman" panose="02020603050405020304" pitchFamily="18" charset="0"/>
                <a:ea typeface="Times New Roman" panose="02020603050405020304" pitchFamily="18" charset="0"/>
              </a:rPr>
              <a:t>Kết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quả</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thuận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lợi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cho</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biến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cố</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học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sinh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chọn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ra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là</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nữ</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gồm</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các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kết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quả</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là</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Ánh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Châu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Hồng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Hoa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Ngân</a:t>
            </a:r>
            <a:endParaRPr lang="en-US" sz="3200" dirty="0">
              <a:solidFill>
                <a:srgbClr val="000000"/>
              </a:solidFill>
              <a:latin typeface="Times New Roman" panose="02020603050405020304" pitchFamily="18" charset="0"/>
              <a:ea typeface="Times New Roman" panose="02020603050405020304" pitchFamily="18" charset="0"/>
            </a:endParaRPr>
          </a:p>
          <a:p>
            <a:pPr lvl="0" algn="just">
              <a:spcBef>
                <a:spcPts val="300"/>
              </a:spcBef>
              <a:spcAft>
                <a:spcPts val="300"/>
              </a:spcAft>
            </a:pPr>
            <a:endParaRPr lang="en-US" sz="3200" dirty="0">
              <a:solidFill>
                <a:srgbClr val="000000"/>
              </a:solidFill>
              <a:latin typeface="Times New Roman" panose="02020603050405020304" pitchFamily="18" charset="0"/>
              <a:ea typeface="Times New Roman" panose="02020603050405020304" pitchFamily="18" charset="0"/>
            </a:endParaRPr>
          </a:p>
          <a:p>
            <a:pPr lvl="0" algn="just">
              <a:spcBef>
                <a:spcPts val="300"/>
              </a:spcBef>
              <a:spcAft>
                <a:spcPts val="300"/>
              </a:spcAft>
            </a:pPr>
            <a:r>
              <a:rPr lang="en-US" sz="3200" dirty="0">
                <a:solidFill>
                  <a:srgbClr val="000000"/>
                </a:solidFill>
                <a:latin typeface="Times New Roman" panose="02020603050405020304" pitchFamily="18" charset="0"/>
                <a:ea typeface="Times New Roman" panose="02020603050405020304" pitchFamily="18" charset="0"/>
              </a:rPr>
              <a:t>c) </a:t>
            </a:r>
            <a:r>
              <a:rPr lang="en-US" sz="3200" dirty="0" err="1">
                <a:solidFill>
                  <a:srgbClr val="000000"/>
                </a:solidFill>
                <a:latin typeface="Times New Roman" panose="02020603050405020304" pitchFamily="18" charset="0"/>
                <a:ea typeface="Times New Roman" panose="02020603050405020304" pitchFamily="18" charset="0"/>
              </a:rPr>
              <a:t>Kết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quả</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thuận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lợi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cho</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biến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cố</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học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sinh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chọn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ra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là</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nam</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gồm</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các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kết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quả</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là</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Bình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Dũng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Hùng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Huy</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Việt</a:t>
            </a:r>
            <a:r>
              <a:rPr lang="en-US" sz="3200" dirty="0">
                <a:solidFill>
                  <a:srgbClr val="000000"/>
                </a:solidFill>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114743689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graphical user interface&#10;&#10;Description automatically generated">
            <a:extLst>
              <a:ext uri="{FF2B5EF4-FFF2-40B4-BE49-F238E27FC236}">
                <a16:creationId xmlns:a16="http://schemas.microsoft.com/office/drawing/2014/main" id="{E29DDF76-F2D4-4036-8ADF-2A2F139EA5B3}"/>
              </a:ext>
            </a:extLst>
          </p:cNvPr>
          <p:cNvPicPr>
            <a:picLocks noChangeAspect="1"/>
          </p:cNvPicPr>
          <p:nvPr/>
        </p:nvPicPr>
        <p:blipFill rotWithShape="1">
          <a:blip r:embed="rId2"/>
          <a:srcRect b="19261"/>
          <a:stretch/>
        </p:blipFill>
        <p:spPr>
          <a:xfrm>
            <a:off x="20" y="10"/>
            <a:ext cx="12191980" cy="6865943"/>
          </a:xfrm>
          <a:custGeom>
            <a:avLst/>
            <a:gdLst/>
            <a:ahLst/>
            <a:cxnLst/>
            <a:rect l="l" t="t" r="r" b="b"/>
            <a:pathLst>
              <a:path w="12192000" h="6857681">
                <a:moveTo>
                  <a:pt x="0" y="0"/>
                </a:moveTo>
                <a:lnTo>
                  <a:pt x="6033794" y="0"/>
                </a:lnTo>
                <a:lnTo>
                  <a:pt x="6104632" y="17448"/>
                </a:lnTo>
                <a:cubicBezTo>
                  <a:pt x="6167597" y="23966"/>
                  <a:pt x="6148747" y="27214"/>
                  <a:pt x="6198111" y="26888"/>
                </a:cubicBezTo>
                <a:cubicBezTo>
                  <a:pt x="6203032" y="26525"/>
                  <a:pt x="6212450" y="35708"/>
                  <a:pt x="6231511" y="33431"/>
                </a:cubicBezTo>
                <a:cubicBezTo>
                  <a:pt x="6261681" y="37362"/>
                  <a:pt x="6245025" y="48416"/>
                  <a:pt x="6283668" y="52056"/>
                </a:cubicBezTo>
                <a:cubicBezTo>
                  <a:pt x="6280095" y="55478"/>
                  <a:pt x="6317954" y="53783"/>
                  <a:pt x="6321602" y="65933"/>
                </a:cubicBezTo>
                <a:cubicBezTo>
                  <a:pt x="6338020" y="69803"/>
                  <a:pt x="6363241" y="73066"/>
                  <a:pt x="6382175" y="75274"/>
                </a:cubicBezTo>
                <a:cubicBezTo>
                  <a:pt x="6410543" y="81224"/>
                  <a:pt x="6424665" y="87641"/>
                  <a:pt x="6428857" y="91880"/>
                </a:cubicBezTo>
                <a:cubicBezTo>
                  <a:pt x="6457257" y="98611"/>
                  <a:pt x="6454186" y="99822"/>
                  <a:pt x="6491478" y="114104"/>
                </a:cubicBezTo>
                <a:cubicBezTo>
                  <a:pt x="6513363" y="108974"/>
                  <a:pt x="6532168" y="120070"/>
                  <a:pt x="6541328" y="130204"/>
                </a:cubicBezTo>
                <a:cubicBezTo>
                  <a:pt x="6566101" y="139804"/>
                  <a:pt x="6619910" y="162727"/>
                  <a:pt x="6655300" y="165762"/>
                </a:cubicBezTo>
                <a:cubicBezTo>
                  <a:pt x="6709422" y="165032"/>
                  <a:pt x="6694278" y="176304"/>
                  <a:pt x="6718357" y="184874"/>
                </a:cubicBezTo>
                <a:cubicBezTo>
                  <a:pt x="6737101" y="195527"/>
                  <a:pt x="6734493" y="186329"/>
                  <a:pt x="6754054" y="199796"/>
                </a:cubicBezTo>
                <a:lnTo>
                  <a:pt x="6790284" y="215417"/>
                </a:lnTo>
                <a:lnTo>
                  <a:pt x="6833979" y="239878"/>
                </a:lnTo>
                <a:lnTo>
                  <a:pt x="6843981" y="246602"/>
                </a:lnTo>
                <a:cubicBezTo>
                  <a:pt x="6849111" y="246626"/>
                  <a:pt x="6852366" y="247045"/>
                  <a:pt x="6854445" y="247782"/>
                </a:cubicBezTo>
                <a:cubicBezTo>
                  <a:pt x="6854496" y="247881"/>
                  <a:pt x="6854549" y="247980"/>
                  <a:pt x="6854600" y="248079"/>
                </a:cubicBezTo>
                <a:lnTo>
                  <a:pt x="6869364" y="251040"/>
                </a:lnTo>
                <a:cubicBezTo>
                  <a:pt x="6886479" y="251404"/>
                  <a:pt x="6920818" y="277370"/>
                  <a:pt x="6937072" y="276678"/>
                </a:cubicBezTo>
                <a:cubicBezTo>
                  <a:pt x="6944247" y="293133"/>
                  <a:pt x="6941053" y="265766"/>
                  <a:pt x="6968404" y="280704"/>
                </a:cubicBezTo>
                <a:cubicBezTo>
                  <a:pt x="6980596" y="282696"/>
                  <a:pt x="6985722" y="284716"/>
                  <a:pt x="6995938" y="286247"/>
                </a:cubicBezTo>
                <a:cubicBezTo>
                  <a:pt x="6996079" y="286667"/>
                  <a:pt x="7029560" y="289467"/>
                  <a:pt x="7029701" y="289887"/>
                </a:cubicBezTo>
                <a:lnTo>
                  <a:pt x="7054104" y="293980"/>
                </a:lnTo>
                <a:lnTo>
                  <a:pt x="7059678" y="296051"/>
                </a:lnTo>
                <a:lnTo>
                  <a:pt x="7092167" y="292851"/>
                </a:lnTo>
                <a:lnTo>
                  <a:pt x="7108387" y="292672"/>
                </a:lnTo>
                <a:lnTo>
                  <a:pt x="7114139" y="289579"/>
                </a:lnTo>
                <a:cubicBezTo>
                  <a:pt x="7119705" y="287930"/>
                  <a:pt x="7126840" y="287741"/>
                  <a:pt x="7137488" y="290860"/>
                </a:cubicBezTo>
                <a:lnTo>
                  <a:pt x="7139729" y="292153"/>
                </a:lnTo>
                <a:lnTo>
                  <a:pt x="7172532" y="286561"/>
                </a:lnTo>
                <a:cubicBezTo>
                  <a:pt x="7179544" y="284784"/>
                  <a:pt x="7207552" y="294171"/>
                  <a:pt x="7213458" y="290616"/>
                </a:cubicBezTo>
                <a:cubicBezTo>
                  <a:pt x="7269364" y="295457"/>
                  <a:pt x="7303569" y="278925"/>
                  <a:pt x="7371827" y="290351"/>
                </a:cubicBezTo>
                <a:cubicBezTo>
                  <a:pt x="7417519" y="294938"/>
                  <a:pt x="7443196" y="294841"/>
                  <a:pt x="7472683" y="298450"/>
                </a:cubicBezTo>
                <a:cubicBezTo>
                  <a:pt x="7502170" y="302059"/>
                  <a:pt x="7529752" y="308462"/>
                  <a:pt x="7548749" y="312007"/>
                </a:cubicBezTo>
                <a:cubicBezTo>
                  <a:pt x="7567746" y="315552"/>
                  <a:pt x="7562619" y="317217"/>
                  <a:pt x="7586664" y="319723"/>
                </a:cubicBezTo>
                <a:cubicBezTo>
                  <a:pt x="7610709" y="322229"/>
                  <a:pt x="7669675" y="320322"/>
                  <a:pt x="7693021" y="327043"/>
                </a:cubicBezTo>
                <a:cubicBezTo>
                  <a:pt x="7718238" y="326359"/>
                  <a:pt x="7721537" y="337391"/>
                  <a:pt x="7735314" y="336075"/>
                </a:cubicBezTo>
                <a:cubicBezTo>
                  <a:pt x="7806549" y="352546"/>
                  <a:pt x="7865892" y="349618"/>
                  <a:pt x="7952583" y="346950"/>
                </a:cubicBezTo>
                <a:cubicBezTo>
                  <a:pt x="8009730" y="351831"/>
                  <a:pt x="8008698" y="354607"/>
                  <a:pt x="8033745" y="357420"/>
                </a:cubicBezTo>
                <a:cubicBezTo>
                  <a:pt x="8041390" y="360247"/>
                  <a:pt x="8045181" y="350414"/>
                  <a:pt x="8052068" y="354306"/>
                </a:cubicBezTo>
                <a:lnTo>
                  <a:pt x="8087434" y="359505"/>
                </a:lnTo>
                <a:lnTo>
                  <a:pt x="8113399" y="369645"/>
                </a:lnTo>
                <a:lnTo>
                  <a:pt x="8137804" y="376078"/>
                </a:lnTo>
                <a:lnTo>
                  <a:pt x="8167138" y="378809"/>
                </a:lnTo>
                <a:cubicBezTo>
                  <a:pt x="8176124" y="381225"/>
                  <a:pt x="8176713" y="389019"/>
                  <a:pt x="8188557" y="388892"/>
                </a:cubicBezTo>
                <a:cubicBezTo>
                  <a:pt x="8224517" y="394064"/>
                  <a:pt x="8289287" y="398547"/>
                  <a:pt x="8338182" y="404244"/>
                </a:cubicBezTo>
                <a:cubicBezTo>
                  <a:pt x="8362404" y="400849"/>
                  <a:pt x="8397142" y="407351"/>
                  <a:pt x="8407187" y="417040"/>
                </a:cubicBezTo>
                <a:cubicBezTo>
                  <a:pt x="8419182" y="419735"/>
                  <a:pt x="8448098" y="419784"/>
                  <a:pt x="8459765" y="417876"/>
                </a:cubicBezTo>
                <a:cubicBezTo>
                  <a:pt x="8470121" y="418155"/>
                  <a:pt x="8471999" y="421843"/>
                  <a:pt x="8485759" y="423277"/>
                </a:cubicBezTo>
                <a:cubicBezTo>
                  <a:pt x="8500778" y="426656"/>
                  <a:pt x="8533354" y="442668"/>
                  <a:pt x="8547497" y="447675"/>
                </a:cubicBezTo>
                <a:cubicBezTo>
                  <a:pt x="8561640" y="452682"/>
                  <a:pt x="8547256" y="447497"/>
                  <a:pt x="8570615" y="453317"/>
                </a:cubicBezTo>
                <a:cubicBezTo>
                  <a:pt x="8578949" y="455301"/>
                  <a:pt x="8577204" y="463036"/>
                  <a:pt x="8595122" y="466725"/>
                </a:cubicBezTo>
                <a:cubicBezTo>
                  <a:pt x="8613041" y="470415"/>
                  <a:pt x="8653176" y="474680"/>
                  <a:pt x="8678126" y="475454"/>
                </a:cubicBezTo>
                <a:cubicBezTo>
                  <a:pt x="8706000" y="462935"/>
                  <a:pt x="8696233" y="479979"/>
                  <a:pt x="8747203" y="464224"/>
                </a:cubicBezTo>
                <a:cubicBezTo>
                  <a:pt x="8748514" y="466239"/>
                  <a:pt x="8769343" y="465372"/>
                  <a:pt x="8790692" y="466720"/>
                </a:cubicBezTo>
                <a:cubicBezTo>
                  <a:pt x="8812041" y="468068"/>
                  <a:pt x="8857501" y="479363"/>
                  <a:pt x="8875298" y="472310"/>
                </a:cubicBezTo>
                <a:lnTo>
                  <a:pt x="9032306" y="471571"/>
                </a:lnTo>
                <a:lnTo>
                  <a:pt x="9122435" y="483407"/>
                </a:lnTo>
                <a:cubicBezTo>
                  <a:pt x="9153775" y="485302"/>
                  <a:pt x="9159039" y="493942"/>
                  <a:pt x="9179171" y="490552"/>
                </a:cubicBezTo>
                <a:cubicBezTo>
                  <a:pt x="9213108" y="492737"/>
                  <a:pt x="9191622" y="508779"/>
                  <a:pt x="9230778" y="495862"/>
                </a:cubicBezTo>
                <a:cubicBezTo>
                  <a:pt x="9220076" y="509598"/>
                  <a:pt x="9249178" y="492136"/>
                  <a:pt x="9269314" y="503195"/>
                </a:cubicBezTo>
                <a:cubicBezTo>
                  <a:pt x="9297556" y="495041"/>
                  <a:pt x="9326591" y="505312"/>
                  <a:pt x="9343734" y="506508"/>
                </a:cubicBezTo>
                <a:cubicBezTo>
                  <a:pt x="9360877" y="507704"/>
                  <a:pt x="9347612" y="511465"/>
                  <a:pt x="9372172" y="510372"/>
                </a:cubicBezTo>
                <a:lnTo>
                  <a:pt x="9406856" y="515908"/>
                </a:lnTo>
                <a:cubicBezTo>
                  <a:pt x="9405045" y="511337"/>
                  <a:pt x="9410063" y="512684"/>
                  <a:pt x="9423824" y="513399"/>
                </a:cubicBezTo>
                <a:lnTo>
                  <a:pt x="9460782" y="509325"/>
                </a:lnTo>
                <a:lnTo>
                  <a:pt x="9486144" y="513434"/>
                </a:lnTo>
                <a:cubicBezTo>
                  <a:pt x="9489544" y="513295"/>
                  <a:pt x="9513720" y="508821"/>
                  <a:pt x="9513235" y="505310"/>
                </a:cubicBezTo>
                <a:cubicBezTo>
                  <a:pt x="9539685" y="520038"/>
                  <a:pt x="9542332" y="510786"/>
                  <a:pt x="9569455" y="507032"/>
                </a:cubicBezTo>
                <a:cubicBezTo>
                  <a:pt x="9592710" y="508415"/>
                  <a:pt x="9572665" y="508880"/>
                  <a:pt x="9628861" y="510620"/>
                </a:cubicBezTo>
                <a:cubicBezTo>
                  <a:pt x="9650737" y="526789"/>
                  <a:pt x="9635011" y="498901"/>
                  <a:pt x="9677951" y="521543"/>
                </a:cubicBezTo>
                <a:cubicBezTo>
                  <a:pt x="9680053" y="519778"/>
                  <a:pt x="9706563" y="521397"/>
                  <a:pt x="9720438" y="523172"/>
                </a:cubicBezTo>
                <a:cubicBezTo>
                  <a:pt x="9734313" y="524947"/>
                  <a:pt x="9746849" y="522784"/>
                  <a:pt x="9761204" y="532196"/>
                </a:cubicBezTo>
                <a:cubicBezTo>
                  <a:pt x="9771692" y="535091"/>
                  <a:pt x="9752949" y="530854"/>
                  <a:pt x="9785747" y="535781"/>
                </a:cubicBezTo>
                <a:cubicBezTo>
                  <a:pt x="9818545" y="540708"/>
                  <a:pt x="9925449" y="557390"/>
                  <a:pt x="9957993" y="561756"/>
                </a:cubicBezTo>
                <a:cubicBezTo>
                  <a:pt x="9990537" y="566122"/>
                  <a:pt x="9967648" y="568686"/>
                  <a:pt x="9981009" y="569119"/>
                </a:cubicBezTo>
                <a:cubicBezTo>
                  <a:pt x="9994370" y="569552"/>
                  <a:pt x="10023139" y="562486"/>
                  <a:pt x="10038159" y="564356"/>
                </a:cubicBezTo>
                <a:cubicBezTo>
                  <a:pt x="10057015" y="566262"/>
                  <a:pt x="10059811" y="573563"/>
                  <a:pt x="10071129" y="573194"/>
                </a:cubicBezTo>
                <a:cubicBezTo>
                  <a:pt x="10081593" y="562977"/>
                  <a:pt x="10092704" y="563090"/>
                  <a:pt x="10110830" y="569286"/>
                </a:cubicBezTo>
                <a:cubicBezTo>
                  <a:pt x="10144643" y="572070"/>
                  <a:pt x="10144670" y="561560"/>
                  <a:pt x="10177323" y="563075"/>
                </a:cubicBezTo>
                <a:cubicBezTo>
                  <a:pt x="10191652" y="562496"/>
                  <a:pt x="10199318" y="565790"/>
                  <a:pt x="10223224" y="562516"/>
                </a:cubicBezTo>
                <a:cubicBezTo>
                  <a:pt x="10240245" y="563214"/>
                  <a:pt x="10274444" y="564970"/>
                  <a:pt x="10297489" y="554688"/>
                </a:cubicBezTo>
                <a:cubicBezTo>
                  <a:pt x="10322484" y="553379"/>
                  <a:pt x="10304332" y="552915"/>
                  <a:pt x="10331612" y="555505"/>
                </a:cubicBezTo>
                <a:cubicBezTo>
                  <a:pt x="10364938" y="556023"/>
                  <a:pt x="10378810" y="549792"/>
                  <a:pt x="10398068" y="551274"/>
                </a:cubicBezTo>
                <a:cubicBezTo>
                  <a:pt x="10410608" y="547019"/>
                  <a:pt x="10396406" y="552090"/>
                  <a:pt x="10444604" y="546749"/>
                </a:cubicBezTo>
                <a:cubicBezTo>
                  <a:pt x="10463706" y="556208"/>
                  <a:pt x="10480046" y="543272"/>
                  <a:pt x="10496391" y="545310"/>
                </a:cubicBezTo>
                <a:cubicBezTo>
                  <a:pt x="10522313" y="544276"/>
                  <a:pt x="10586025" y="544389"/>
                  <a:pt x="10609659" y="542925"/>
                </a:cubicBezTo>
                <a:cubicBezTo>
                  <a:pt x="10633293" y="541461"/>
                  <a:pt x="10608137" y="539280"/>
                  <a:pt x="10638198" y="536528"/>
                </a:cubicBezTo>
                <a:cubicBezTo>
                  <a:pt x="10693566" y="548777"/>
                  <a:pt x="10724464" y="526732"/>
                  <a:pt x="10780502" y="524034"/>
                </a:cubicBezTo>
                <a:cubicBezTo>
                  <a:pt x="10814519" y="506962"/>
                  <a:pt x="10838626" y="524696"/>
                  <a:pt x="10875821" y="511631"/>
                </a:cubicBezTo>
                <a:cubicBezTo>
                  <a:pt x="10900992" y="507636"/>
                  <a:pt x="10904648" y="511453"/>
                  <a:pt x="10918825" y="509588"/>
                </a:cubicBezTo>
                <a:cubicBezTo>
                  <a:pt x="10933002" y="507723"/>
                  <a:pt x="10948992" y="503227"/>
                  <a:pt x="10960884" y="500440"/>
                </a:cubicBezTo>
                <a:cubicBezTo>
                  <a:pt x="10967249" y="504078"/>
                  <a:pt x="11016720" y="497668"/>
                  <a:pt x="11015578" y="492864"/>
                </a:cubicBezTo>
                <a:cubicBezTo>
                  <a:pt x="11022928" y="494510"/>
                  <a:pt x="11043247" y="500882"/>
                  <a:pt x="11045541" y="493276"/>
                </a:cubicBezTo>
                <a:cubicBezTo>
                  <a:pt x="11083069" y="493195"/>
                  <a:pt x="11104152" y="492128"/>
                  <a:pt x="11136980" y="502266"/>
                </a:cubicBezTo>
                <a:cubicBezTo>
                  <a:pt x="11160311" y="506043"/>
                  <a:pt x="11144016" y="504016"/>
                  <a:pt x="11158537" y="506413"/>
                </a:cubicBezTo>
                <a:cubicBezTo>
                  <a:pt x="11173058" y="508810"/>
                  <a:pt x="11197248" y="504516"/>
                  <a:pt x="11220930" y="503946"/>
                </a:cubicBezTo>
                <a:cubicBezTo>
                  <a:pt x="11244941" y="504078"/>
                  <a:pt x="11272916" y="508160"/>
                  <a:pt x="11290697" y="509588"/>
                </a:cubicBezTo>
                <a:cubicBezTo>
                  <a:pt x="11308478" y="511016"/>
                  <a:pt x="11312720" y="510673"/>
                  <a:pt x="11327615" y="512515"/>
                </a:cubicBezTo>
                <a:cubicBezTo>
                  <a:pt x="11352471" y="509065"/>
                  <a:pt x="11373358" y="510883"/>
                  <a:pt x="11391973" y="518258"/>
                </a:cubicBezTo>
                <a:cubicBezTo>
                  <a:pt x="11406458" y="520151"/>
                  <a:pt x="11399034" y="524460"/>
                  <a:pt x="11409760" y="526257"/>
                </a:cubicBezTo>
                <a:cubicBezTo>
                  <a:pt x="11420486" y="528054"/>
                  <a:pt x="11427325" y="519930"/>
                  <a:pt x="11456330" y="521896"/>
                </a:cubicBezTo>
                <a:cubicBezTo>
                  <a:pt x="11466649" y="522293"/>
                  <a:pt x="11466304" y="529914"/>
                  <a:pt x="11488341" y="531019"/>
                </a:cubicBezTo>
                <a:cubicBezTo>
                  <a:pt x="11510378" y="532124"/>
                  <a:pt x="11598983" y="536881"/>
                  <a:pt x="11631415" y="538053"/>
                </a:cubicBezTo>
                <a:cubicBezTo>
                  <a:pt x="11663847" y="539225"/>
                  <a:pt x="11650717" y="536007"/>
                  <a:pt x="11666264" y="535672"/>
                </a:cubicBezTo>
                <a:cubicBezTo>
                  <a:pt x="11681811" y="535337"/>
                  <a:pt x="11700204" y="526934"/>
                  <a:pt x="11724698" y="536041"/>
                </a:cubicBezTo>
                <a:cubicBezTo>
                  <a:pt x="11743020" y="531196"/>
                  <a:pt x="11743491" y="542315"/>
                  <a:pt x="11763807" y="545183"/>
                </a:cubicBezTo>
                <a:cubicBezTo>
                  <a:pt x="11775016" y="549241"/>
                  <a:pt x="11789046" y="548064"/>
                  <a:pt x="11798300" y="550863"/>
                </a:cubicBezTo>
                <a:cubicBezTo>
                  <a:pt x="11807554" y="553662"/>
                  <a:pt x="11814870" y="554166"/>
                  <a:pt x="11821716" y="557213"/>
                </a:cubicBezTo>
                <a:cubicBezTo>
                  <a:pt x="11828562" y="560260"/>
                  <a:pt x="11830643" y="566367"/>
                  <a:pt x="11839374" y="569145"/>
                </a:cubicBezTo>
                <a:cubicBezTo>
                  <a:pt x="11848105" y="571923"/>
                  <a:pt x="11861759" y="576813"/>
                  <a:pt x="11871722" y="578644"/>
                </a:cubicBezTo>
                <a:cubicBezTo>
                  <a:pt x="11881685" y="580475"/>
                  <a:pt x="11880173" y="577641"/>
                  <a:pt x="11899154" y="580133"/>
                </a:cubicBezTo>
                <a:cubicBezTo>
                  <a:pt x="11930093" y="585454"/>
                  <a:pt x="11957956" y="589309"/>
                  <a:pt x="11992753" y="588833"/>
                </a:cubicBezTo>
                <a:cubicBezTo>
                  <a:pt x="11999276" y="598540"/>
                  <a:pt x="12009663" y="594134"/>
                  <a:pt x="12023554" y="588997"/>
                </a:cubicBezTo>
                <a:cubicBezTo>
                  <a:pt x="12049522" y="596077"/>
                  <a:pt x="12093380" y="601562"/>
                  <a:pt x="12137802" y="617391"/>
                </a:cubicBezTo>
                <a:cubicBezTo>
                  <a:pt x="12156710" y="627093"/>
                  <a:pt x="12160884" y="628759"/>
                  <a:pt x="12174434" y="631430"/>
                </a:cubicBezTo>
                <a:lnTo>
                  <a:pt x="12192000" y="634770"/>
                </a:lnTo>
                <a:lnTo>
                  <a:pt x="12192000" y="6857681"/>
                </a:lnTo>
                <a:lnTo>
                  <a:pt x="9979612" y="6857681"/>
                </a:lnTo>
                <a:lnTo>
                  <a:pt x="9971269" y="6854457"/>
                </a:lnTo>
                <a:cubicBezTo>
                  <a:pt x="9959912" y="6851181"/>
                  <a:pt x="9949163" y="6849764"/>
                  <a:pt x="9939502" y="6851921"/>
                </a:cubicBezTo>
                <a:cubicBezTo>
                  <a:pt x="9891606" y="6835635"/>
                  <a:pt x="9864404" y="6844006"/>
                  <a:pt x="9834453" y="6832151"/>
                </a:cubicBezTo>
                <a:cubicBezTo>
                  <a:pt x="9804501" y="6820296"/>
                  <a:pt x="9801374" y="6798259"/>
                  <a:pt x="9759795" y="6780787"/>
                </a:cubicBezTo>
                <a:cubicBezTo>
                  <a:pt x="9718217" y="6763314"/>
                  <a:pt x="9629817" y="6740362"/>
                  <a:pt x="9584980" y="6727313"/>
                </a:cubicBezTo>
                <a:cubicBezTo>
                  <a:pt x="9546420" y="6722010"/>
                  <a:pt x="9530408" y="6725469"/>
                  <a:pt x="9490770" y="6702489"/>
                </a:cubicBezTo>
                <a:cubicBezTo>
                  <a:pt x="9443320" y="6701025"/>
                  <a:pt x="9424336" y="6690023"/>
                  <a:pt x="9380405" y="6676541"/>
                </a:cubicBezTo>
                <a:cubicBezTo>
                  <a:pt x="9335978" y="6675243"/>
                  <a:pt x="9297645" y="6680915"/>
                  <a:pt x="9259939" y="6674414"/>
                </a:cubicBezTo>
                <a:cubicBezTo>
                  <a:pt x="9244772" y="6679394"/>
                  <a:pt x="9230416" y="6681084"/>
                  <a:pt x="9216296" y="6672209"/>
                </a:cubicBezTo>
                <a:cubicBezTo>
                  <a:pt x="9174886" y="6673387"/>
                  <a:pt x="9165078" y="6684906"/>
                  <a:pt x="9138624" y="6674601"/>
                </a:cubicBezTo>
                <a:cubicBezTo>
                  <a:pt x="9108454" y="6672027"/>
                  <a:pt x="9060163" y="6657862"/>
                  <a:pt x="9035273" y="6656766"/>
                </a:cubicBezTo>
                <a:cubicBezTo>
                  <a:pt x="9043993" y="6670577"/>
                  <a:pt x="8988276" y="6655711"/>
                  <a:pt x="8989286" y="6668016"/>
                </a:cubicBezTo>
                <a:cubicBezTo>
                  <a:pt x="8965548" y="6651220"/>
                  <a:pt x="8960144" y="6673151"/>
                  <a:pt x="8932387" y="6668707"/>
                </a:cubicBezTo>
                <a:cubicBezTo>
                  <a:pt x="8918435" y="6662528"/>
                  <a:pt x="8909159" y="6661716"/>
                  <a:pt x="8898375" y="6669282"/>
                </a:cubicBezTo>
                <a:cubicBezTo>
                  <a:pt x="8833747" y="6639096"/>
                  <a:pt x="8863155" y="6669089"/>
                  <a:pt x="8806495" y="6658618"/>
                </a:cubicBezTo>
                <a:cubicBezTo>
                  <a:pt x="8757168" y="6647242"/>
                  <a:pt x="8702613" y="6640665"/>
                  <a:pt x="8650927" y="6611139"/>
                </a:cubicBezTo>
                <a:cubicBezTo>
                  <a:pt x="8640770" y="6602610"/>
                  <a:pt x="8619775" y="6599998"/>
                  <a:pt x="8604033" y="6605300"/>
                </a:cubicBezTo>
                <a:cubicBezTo>
                  <a:pt x="8601324" y="6606213"/>
                  <a:pt x="8598878" y="6607331"/>
                  <a:pt x="8596767" y="6608618"/>
                </a:cubicBezTo>
                <a:cubicBezTo>
                  <a:pt x="8565299" y="6587556"/>
                  <a:pt x="8548876" y="6598771"/>
                  <a:pt x="8533762" y="6584302"/>
                </a:cubicBezTo>
                <a:cubicBezTo>
                  <a:pt x="8487059" y="6579247"/>
                  <a:pt x="8451683" y="6594395"/>
                  <a:pt x="8437660" y="6581725"/>
                </a:cubicBezTo>
                <a:cubicBezTo>
                  <a:pt x="8414209" y="6582991"/>
                  <a:pt x="8383722" y="6598678"/>
                  <a:pt x="8364494" y="6585073"/>
                </a:cubicBezTo>
                <a:cubicBezTo>
                  <a:pt x="8363342" y="6596536"/>
                  <a:pt x="8336540" y="6576888"/>
                  <a:pt x="8323751" y="6584665"/>
                </a:cubicBezTo>
                <a:cubicBezTo>
                  <a:pt x="8314841" y="6591411"/>
                  <a:pt x="8304634" y="6587022"/>
                  <a:pt x="8293791" y="6586903"/>
                </a:cubicBezTo>
                <a:cubicBezTo>
                  <a:pt x="8280721" y="6592424"/>
                  <a:pt x="8232642" y="6585021"/>
                  <a:pt x="8219223" y="6578961"/>
                </a:cubicBezTo>
                <a:cubicBezTo>
                  <a:pt x="8185638" y="6557431"/>
                  <a:pt x="8123924" y="6576522"/>
                  <a:pt x="8096330" y="6560092"/>
                </a:cubicBezTo>
                <a:cubicBezTo>
                  <a:pt x="8087121" y="6557869"/>
                  <a:pt x="8078422" y="6557144"/>
                  <a:pt x="8070086" y="6557355"/>
                </a:cubicBezTo>
                <a:lnTo>
                  <a:pt x="8047207" y="6560092"/>
                </a:lnTo>
                <a:lnTo>
                  <a:pt x="8041620" y="6565163"/>
                </a:lnTo>
                <a:lnTo>
                  <a:pt x="8027134" y="6564473"/>
                </a:lnTo>
                <a:lnTo>
                  <a:pt x="8023214" y="6565355"/>
                </a:lnTo>
                <a:cubicBezTo>
                  <a:pt x="8015729" y="6567060"/>
                  <a:pt x="8008307" y="6568574"/>
                  <a:pt x="8000801" y="6569339"/>
                </a:cubicBezTo>
                <a:cubicBezTo>
                  <a:pt x="8005606" y="6544751"/>
                  <a:pt x="7937754" y="6571777"/>
                  <a:pt x="7954618" y="6551428"/>
                </a:cubicBezTo>
                <a:cubicBezTo>
                  <a:pt x="7914215" y="6551344"/>
                  <a:pt x="7940865" y="6531998"/>
                  <a:pt x="7896427" y="6551123"/>
                </a:cubicBezTo>
                <a:lnTo>
                  <a:pt x="7643090" y="6532163"/>
                </a:lnTo>
                <a:cubicBezTo>
                  <a:pt x="7673996" y="6576436"/>
                  <a:pt x="7562550" y="6494154"/>
                  <a:pt x="7553164" y="6525457"/>
                </a:cubicBezTo>
                <a:cubicBezTo>
                  <a:pt x="7546247" y="6496957"/>
                  <a:pt x="7465610" y="6497391"/>
                  <a:pt x="7421154" y="6476273"/>
                </a:cubicBezTo>
                <a:cubicBezTo>
                  <a:pt x="7361551" y="6472649"/>
                  <a:pt x="7315144" y="6450550"/>
                  <a:pt x="7255968" y="6462166"/>
                </a:cubicBezTo>
                <a:cubicBezTo>
                  <a:pt x="7253251" y="6458417"/>
                  <a:pt x="7249451" y="6455333"/>
                  <a:pt x="7244911" y="6452730"/>
                </a:cubicBezTo>
                <a:lnTo>
                  <a:pt x="7230265" y="6446549"/>
                </a:lnTo>
                <a:lnTo>
                  <a:pt x="7227815" y="6447125"/>
                </a:lnTo>
                <a:cubicBezTo>
                  <a:pt x="7217801" y="6447570"/>
                  <a:pt x="7212312" y="6446146"/>
                  <a:pt x="7208840" y="6443899"/>
                </a:cubicBezTo>
                <a:lnTo>
                  <a:pt x="7205995" y="6440529"/>
                </a:lnTo>
                <a:lnTo>
                  <a:pt x="7193384" y="6437481"/>
                </a:lnTo>
                <a:lnTo>
                  <a:pt x="7169652" y="6429226"/>
                </a:lnTo>
                <a:lnTo>
                  <a:pt x="7164173" y="6429791"/>
                </a:lnTo>
                <a:lnTo>
                  <a:pt x="7126763" y="6420626"/>
                </a:lnTo>
                <a:lnTo>
                  <a:pt x="7125753" y="6421501"/>
                </a:lnTo>
                <a:cubicBezTo>
                  <a:pt x="7122639" y="6423254"/>
                  <a:pt x="7118733" y="6424154"/>
                  <a:pt x="7113057" y="6423293"/>
                </a:cubicBezTo>
                <a:cubicBezTo>
                  <a:pt x="7114552" y="6439288"/>
                  <a:pt x="7106783" y="6428384"/>
                  <a:pt x="7089914" y="6424434"/>
                </a:cubicBezTo>
                <a:cubicBezTo>
                  <a:pt x="7088470" y="6448394"/>
                  <a:pt x="7044915" y="6428308"/>
                  <a:pt x="7030458" y="6439456"/>
                </a:cubicBezTo>
                <a:cubicBezTo>
                  <a:pt x="7018098" y="6436014"/>
                  <a:pt x="7005002" y="6432811"/>
                  <a:pt x="6991398" y="6430012"/>
                </a:cubicBezTo>
                <a:lnTo>
                  <a:pt x="6983250" y="6428652"/>
                </a:lnTo>
                <a:lnTo>
                  <a:pt x="6982969" y="6428851"/>
                </a:lnTo>
                <a:cubicBezTo>
                  <a:pt x="6980946" y="6429033"/>
                  <a:pt x="6978171" y="6428766"/>
                  <a:pt x="6974140" y="6427864"/>
                </a:cubicBezTo>
                <a:lnTo>
                  <a:pt x="6968396" y="6426177"/>
                </a:lnTo>
                <a:lnTo>
                  <a:pt x="6952590" y="6423541"/>
                </a:lnTo>
                <a:lnTo>
                  <a:pt x="6946361" y="6424122"/>
                </a:lnTo>
                <a:lnTo>
                  <a:pt x="6942752" y="6426497"/>
                </a:lnTo>
                <a:lnTo>
                  <a:pt x="6941472" y="6425953"/>
                </a:lnTo>
                <a:cubicBezTo>
                  <a:pt x="6933258" y="6419432"/>
                  <a:pt x="6934084" y="6412085"/>
                  <a:pt x="6907932" y="6428597"/>
                </a:cubicBezTo>
                <a:cubicBezTo>
                  <a:pt x="6887113" y="6416820"/>
                  <a:pt x="6874835" y="6427475"/>
                  <a:pt x="6837100" y="6425985"/>
                </a:cubicBezTo>
                <a:cubicBezTo>
                  <a:pt x="6826990" y="6416391"/>
                  <a:pt x="6813527" y="6417132"/>
                  <a:pt x="6798354" y="6421041"/>
                </a:cubicBezTo>
                <a:cubicBezTo>
                  <a:pt x="6766250" y="6412267"/>
                  <a:pt x="6729955" y="6415375"/>
                  <a:pt x="6690235" y="6411268"/>
                </a:cubicBezTo>
                <a:cubicBezTo>
                  <a:pt x="6654585" y="6395260"/>
                  <a:pt x="6622599" y="6408785"/>
                  <a:pt x="6580197" y="6404322"/>
                </a:cubicBezTo>
                <a:cubicBezTo>
                  <a:pt x="6554864" y="6382418"/>
                  <a:pt x="6541862" y="6413854"/>
                  <a:pt x="6516748" y="6416928"/>
                </a:cubicBezTo>
                <a:lnTo>
                  <a:pt x="6510427" y="6416567"/>
                </a:lnTo>
                <a:lnTo>
                  <a:pt x="6496409" y="6411723"/>
                </a:lnTo>
                <a:lnTo>
                  <a:pt x="6491671" y="6409264"/>
                </a:lnTo>
                <a:cubicBezTo>
                  <a:pt x="6488210" y="6407807"/>
                  <a:pt x="6485652" y="6407144"/>
                  <a:pt x="6483603" y="6407023"/>
                </a:cubicBezTo>
                <a:lnTo>
                  <a:pt x="6483235" y="6407169"/>
                </a:lnTo>
                <a:lnTo>
                  <a:pt x="6476007" y="6404672"/>
                </a:lnTo>
                <a:cubicBezTo>
                  <a:pt x="6464202" y="6399995"/>
                  <a:pt x="6453088" y="6395002"/>
                  <a:pt x="6442802" y="6389891"/>
                </a:cubicBezTo>
                <a:cubicBezTo>
                  <a:pt x="6423332" y="6398448"/>
                  <a:pt x="6390988" y="6372810"/>
                  <a:pt x="6377838" y="6395551"/>
                </a:cubicBezTo>
                <a:cubicBezTo>
                  <a:pt x="6363436" y="6389290"/>
                  <a:pt x="6361258" y="6377704"/>
                  <a:pt x="6354860" y="6393247"/>
                </a:cubicBezTo>
                <a:cubicBezTo>
                  <a:pt x="6349784" y="6391587"/>
                  <a:pt x="6345558" y="6391878"/>
                  <a:pt x="6341683" y="6393098"/>
                </a:cubicBezTo>
                <a:lnTo>
                  <a:pt x="6340276" y="6393789"/>
                </a:lnTo>
                <a:lnTo>
                  <a:pt x="6308531" y="6379516"/>
                </a:lnTo>
                <a:lnTo>
                  <a:pt x="6302948" y="6379253"/>
                </a:lnTo>
                <a:cubicBezTo>
                  <a:pt x="6248814" y="6382108"/>
                  <a:pt x="6205926" y="6362006"/>
                  <a:pt x="6140607" y="6334265"/>
                </a:cubicBezTo>
                <a:cubicBezTo>
                  <a:pt x="6137487" y="6331108"/>
                  <a:pt x="6051161" y="6339116"/>
                  <a:pt x="6050365" y="6335126"/>
                </a:cubicBezTo>
                <a:cubicBezTo>
                  <a:pt x="6006576" y="6331181"/>
                  <a:pt x="6035144" y="6327580"/>
                  <a:pt x="5978838" y="6322018"/>
                </a:cubicBezTo>
                <a:cubicBezTo>
                  <a:pt x="5962530" y="6314338"/>
                  <a:pt x="5894920" y="6289616"/>
                  <a:pt x="5897645" y="6301654"/>
                </a:cubicBezTo>
                <a:lnTo>
                  <a:pt x="5796158" y="6279213"/>
                </a:lnTo>
                <a:lnTo>
                  <a:pt x="5664797" y="6258481"/>
                </a:lnTo>
                <a:lnTo>
                  <a:pt x="5558293" y="6242384"/>
                </a:lnTo>
                <a:lnTo>
                  <a:pt x="5549921" y="6243309"/>
                </a:lnTo>
                <a:lnTo>
                  <a:pt x="5528450" y="6240218"/>
                </a:lnTo>
                <a:lnTo>
                  <a:pt x="5520604" y="6238128"/>
                </a:lnTo>
                <a:cubicBezTo>
                  <a:pt x="5515114" y="6237034"/>
                  <a:pt x="5511354" y="6236750"/>
                  <a:pt x="5508634" y="6237043"/>
                </a:cubicBezTo>
                <a:lnTo>
                  <a:pt x="5508268" y="6237311"/>
                </a:lnTo>
                <a:lnTo>
                  <a:pt x="5497199" y="6235718"/>
                </a:lnTo>
                <a:cubicBezTo>
                  <a:pt x="5478687" y="6232353"/>
                  <a:pt x="5460838" y="6228438"/>
                  <a:pt x="5443971" y="6224189"/>
                </a:cubicBezTo>
                <a:cubicBezTo>
                  <a:pt x="5425088" y="6239333"/>
                  <a:pt x="5365198" y="6213813"/>
                  <a:pt x="5364587" y="6245607"/>
                </a:cubicBezTo>
                <a:cubicBezTo>
                  <a:pt x="5341603" y="6240798"/>
                  <a:pt x="5330518" y="6226543"/>
                  <a:pt x="5333425" y="6247706"/>
                </a:cubicBezTo>
                <a:cubicBezTo>
                  <a:pt x="5325718" y="6246708"/>
                  <a:pt x="5320498" y="6247999"/>
                  <a:pt x="5316391" y="6250403"/>
                </a:cubicBezTo>
                <a:lnTo>
                  <a:pt x="5315083" y="6251588"/>
                </a:lnTo>
                <a:lnTo>
                  <a:pt x="5264093" y="6240388"/>
                </a:lnTo>
                <a:lnTo>
                  <a:pt x="5256734" y="6241276"/>
                </a:lnTo>
                <a:lnTo>
                  <a:pt x="5224251" y="6230935"/>
                </a:lnTo>
                <a:lnTo>
                  <a:pt x="5207068" y="6227214"/>
                </a:lnTo>
                <a:lnTo>
                  <a:pt x="5203042" y="6222819"/>
                </a:lnTo>
                <a:lnTo>
                  <a:pt x="5013633" y="6212104"/>
                </a:lnTo>
                <a:cubicBezTo>
                  <a:pt x="5007363" y="6208771"/>
                  <a:pt x="4867451" y="6189553"/>
                  <a:pt x="4863573" y="6184654"/>
                </a:cubicBezTo>
                <a:lnTo>
                  <a:pt x="4651416" y="6166539"/>
                </a:lnTo>
                <a:cubicBezTo>
                  <a:pt x="4624977" y="6160344"/>
                  <a:pt x="4469364" y="6128170"/>
                  <a:pt x="4481486" y="6142882"/>
                </a:cubicBezTo>
                <a:cubicBezTo>
                  <a:pt x="4405439" y="6106748"/>
                  <a:pt x="4365783" y="6101727"/>
                  <a:pt x="4269331" y="6098123"/>
                </a:cubicBezTo>
                <a:cubicBezTo>
                  <a:pt x="4210440" y="6124597"/>
                  <a:pt x="4245321" y="6098279"/>
                  <a:pt x="4190801" y="6099192"/>
                </a:cubicBezTo>
                <a:cubicBezTo>
                  <a:pt x="4212420" y="6071793"/>
                  <a:pt x="4151268" y="6084104"/>
                  <a:pt x="4127486" y="6076624"/>
                </a:cubicBezTo>
                <a:cubicBezTo>
                  <a:pt x="4117403" y="6077826"/>
                  <a:pt x="4107474" y="6080022"/>
                  <a:pt x="4097468" y="6082472"/>
                </a:cubicBezTo>
                <a:lnTo>
                  <a:pt x="4092230" y="6083737"/>
                </a:lnTo>
                <a:lnTo>
                  <a:pt x="4072646" y="6083192"/>
                </a:lnTo>
                <a:lnTo>
                  <a:pt x="4065392" y="6090055"/>
                </a:lnTo>
                <a:lnTo>
                  <a:pt x="4034674" y="6094262"/>
                </a:lnTo>
                <a:cubicBezTo>
                  <a:pt x="4023438" y="6094753"/>
                  <a:pt x="4011659" y="6094013"/>
                  <a:pt x="3999109" y="6091300"/>
                </a:cubicBezTo>
                <a:cubicBezTo>
                  <a:pt x="3960965" y="6070220"/>
                  <a:pt x="3878759" y="6097089"/>
                  <a:pt x="3832245" y="6069403"/>
                </a:cubicBezTo>
                <a:cubicBezTo>
                  <a:pt x="3780875" y="6064935"/>
                  <a:pt x="3723613" y="6065226"/>
                  <a:pt x="3690889" y="6064489"/>
                </a:cubicBezTo>
                <a:cubicBezTo>
                  <a:pt x="3674068" y="6075123"/>
                  <a:pt x="3636813" y="6049759"/>
                  <a:pt x="3635899" y="6064980"/>
                </a:cubicBezTo>
                <a:lnTo>
                  <a:pt x="3620576" y="6070271"/>
                </a:lnTo>
                <a:lnTo>
                  <a:pt x="3604087" y="6064439"/>
                </a:lnTo>
                <a:cubicBezTo>
                  <a:pt x="3590166" y="6069757"/>
                  <a:pt x="3579308" y="6073243"/>
                  <a:pt x="3568387" y="6069146"/>
                </a:cubicBezTo>
                <a:lnTo>
                  <a:pt x="3503818" y="6089506"/>
                </a:lnTo>
                <a:cubicBezTo>
                  <a:pt x="3510915" y="6100196"/>
                  <a:pt x="3472416" y="6088681"/>
                  <a:pt x="3466246" y="6098777"/>
                </a:cubicBezTo>
                <a:cubicBezTo>
                  <a:pt x="3462890" y="6107015"/>
                  <a:pt x="3450430" y="6105442"/>
                  <a:pt x="3440422" y="6107901"/>
                </a:cubicBezTo>
                <a:cubicBezTo>
                  <a:pt x="3432391" y="6116010"/>
                  <a:pt x="3383132" y="6120663"/>
                  <a:pt x="3366542" y="6118330"/>
                </a:cubicBezTo>
                <a:cubicBezTo>
                  <a:pt x="3311828" y="6124732"/>
                  <a:pt x="3277604" y="6138667"/>
                  <a:pt x="3240669" y="6130264"/>
                </a:cubicBezTo>
                <a:cubicBezTo>
                  <a:pt x="3230661" y="6130422"/>
                  <a:pt x="3222184" y="6131822"/>
                  <a:pt x="3214708" y="6133988"/>
                </a:cubicBezTo>
                <a:lnTo>
                  <a:pt x="3194214" y="6147821"/>
                </a:lnTo>
                <a:lnTo>
                  <a:pt x="3180468" y="6150623"/>
                </a:lnTo>
                <a:lnTo>
                  <a:pt x="3177508" y="6152351"/>
                </a:lnTo>
                <a:cubicBezTo>
                  <a:pt x="3171873" y="6155673"/>
                  <a:pt x="3166158" y="6158806"/>
                  <a:pt x="3159834" y="6161276"/>
                </a:cubicBezTo>
                <a:cubicBezTo>
                  <a:pt x="3135185" y="6159416"/>
                  <a:pt x="3121213" y="6160394"/>
                  <a:pt x="3104835" y="6155927"/>
                </a:cubicBezTo>
                <a:cubicBezTo>
                  <a:pt x="3067805" y="6165414"/>
                  <a:pt x="3078432" y="6141523"/>
                  <a:pt x="3051373" y="6169421"/>
                </a:cubicBezTo>
                <a:cubicBezTo>
                  <a:pt x="2978033" y="6169169"/>
                  <a:pt x="2947947" y="6220998"/>
                  <a:pt x="2877306" y="6208324"/>
                </a:cubicBezTo>
                <a:cubicBezTo>
                  <a:pt x="2821913" y="6217975"/>
                  <a:pt x="2762952" y="6223226"/>
                  <a:pt x="2719018" y="6227333"/>
                </a:cubicBezTo>
                <a:cubicBezTo>
                  <a:pt x="2639811" y="6232636"/>
                  <a:pt x="2504877" y="6234795"/>
                  <a:pt x="2454061" y="6236538"/>
                </a:cubicBezTo>
                <a:cubicBezTo>
                  <a:pt x="2403245" y="6238280"/>
                  <a:pt x="2420126" y="6239079"/>
                  <a:pt x="2414120" y="6237789"/>
                </a:cubicBezTo>
                <a:lnTo>
                  <a:pt x="2384765" y="6235638"/>
                </a:lnTo>
                <a:lnTo>
                  <a:pt x="2365600" y="6233135"/>
                </a:lnTo>
                <a:cubicBezTo>
                  <a:pt x="2356752" y="6235910"/>
                  <a:pt x="2350716" y="6235915"/>
                  <a:pt x="2345941" y="6234695"/>
                </a:cubicBezTo>
                <a:lnTo>
                  <a:pt x="2340941" y="6232305"/>
                </a:lnTo>
                <a:lnTo>
                  <a:pt x="2327235" y="6232519"/>
                </a:lnTo>
                <a:lnTo>
                  <a:pt x="2299646" y="6230633"/>
                </a:lnTo>
                <a:lnTo>
                  <a:pt x="2295035" y="6232443"/>
                </a:lnTo>
                <a:lnTo>
                  <a:pt x="2268728" y="6240177"/>
                </a:lnTo>
                <a:cubicBezTo>
                  <a:pt x="2268628" y="6240521"/>
                  <a:pt x="2254084" y="6233657"/>
                  <a:pt x="2253984" y="6234001"/>
                </a:cubicBezTo>
                <a:cubicBezTo>
                  <a:pt x="2239122" y="6237048"/>
                  <a:pt x="2209108" y="6234931"/>
                  <a:pt x="2191113" y="6240434"/>
                </a:cubicBezTo>
                <a:lnTo>
                  <a:pt x="2146012" y="6259810"/>
                </a:lnTo>
                <a:cubicBezTo>
                  <a:pt x="2145973" y="6259892"/>
                  <a:pt x="2128598" y="6274390"/>
                  <a:pt x="2128560" y="6274472"/>
                </a:cubicBezTo>
                <a:cubicBezTo>
                  <a:pt x="2126838" y="6275117"/>
                  <a:pt x="2124109" y="6275530"/>
                  <a:pt x="2119778" y="6275665"/>
                </a:cubicBezTo>
                <a:lnTo>
                  <a:pt x="2110434" y="6282700"/>
                </a:lnTo>
                <a:lnTo>
                  <a:pt x="2081418" y="6289059"/>
                </a:lnTo>
                <a:lnTo>
                  <a:pt x="2088526" y="6281659"/>
                </a:lnTo>
                <a:cubicBezTo>
                  <a:pt x="2076371" y="6277676"/>
                  <a:pt x="2071903" y="6270803"/>
                  <a:pt x="2059717" y="6292002"/>
                </a:cubicBezTo>
                <a:cubicBezTo>
                  <a:pt x="2032291" y="6286224"/>
                  <a:pt x="2028634" y="6298813"/>
                  <a:pt x="1993045" y="6306390"/>
                </a:cubicBezTo>
                <a:cubicBezTo>
                  <a:pt x="1976971" y="6300063"/>
                  <a:pt x="1965178" y="6303922"/>
                  <a:pt x="1954075" y="6311066"/>
                </a:cubicBezTo>
                <a:cubicBezTo>
                  <a:pt x="1918456" y="6310689"/>
                  <a:pt x="1887456" y="6322102"/>
                  <a:pt x="1848190" y="6327771"/>
                </a:cubicBezTo>
                <a:lnTo>
                  <a:pt x="1737951" y="6344513"/>
                </a:lnTo>
                <a:lnTo>
                  <a:pt x="1696709" y="6346605"/>
                </a:lnTo>
                <a:cubicBezTo>
                  <a:pt x="1692504" y="6346100"/>
                  <a:pt x="1663837" y="6347211"/>
                  <a:pt x="1661872" y="6347587"/>
                </a:cubicBezTo>
                <a:lnTo>
                  <a:pt x="1655864" y="6347808"/>
                </a:lnTo>
                <a:lnTo>
                  <a:pt x="1633028" y="6358060"/>
                </a:lnTo>
                <a:cubicBezTo>
                  <a:pt x="1618899" y="6356602"/>
                  <a:pt x="1619623" y="6369112"/>
                  <a:pt x="1606576" y="6366899"/>
                </a:cubicBezTo>
                <a:lnTo>
                  <a:pt x="1461291" y="6379054"/>
                </a:lnTo>
                <a:lnTo>
                  <a:pt x="1428798" y="6379606"/>
                </a:lnTo>
                <a:cubicBezTo>
                  <a:pt x="1424834" y="6377722"/>
                  <a:pt x="1419064" y="6376842"/>
                  <a:pt x="1409244" y="6378241"/>
                </a:cubicBezTo>
                <a:lnTo>
                  <a:pt x="1406951" y="6379043"/>
                </a:lnTo>
                <a:lnTo>
                  <a:pt x="1391002" y="6374347"/>
                </a:lnTo>
                <a:cubicBezTo>
                  <a:pt x="1385899" y="6372215"/>
                  <a:pt x="1381417" y="6369535"/>
                  <a:pt x="1377852" y="6366097"/>
                </a:cubicBezTo>
                <a:cubicBezTo>
                  <a:pt x="1352108" y="6365458"/>
                  <a:pt x="1267249" y="6359383"/>
                  <a:pt x="1239424" y="6359700"/>
                </a:cubicBezTo>
                <a:cubicBezTo>
                  <a:pt x="1211599" y="6360016"/>
                  <a:pt x="1221978" y="6361392"/>
                  <a:pt x="1208014" y="6357188"/>
                </a:cubicBezTo>
                <a:lnTo>
                  <a:pt x="1152751" y="6345283"/>
                </a:lnTo>
                <a:lnTo>
                  <a:pt x="949771" y="6335308"/>
                </a:lnTo>
                <a:cubicBezTo>
                  <a:pt x="888502" y="6312655"/>
                  <a:pt x="822682" y="6331858"/>
                  <a:pt x="752723" y="6320875"/>
                </a:cubicBezTo>
                <a:cubicBezTo>
                  <a:pt x="697396" y="6317271"/>
                  <a:pt x="686655" y="6275609"/>
                  <a:pt x="665167" y="6275293"/>
                </a:cubicBezTo>
                <a:cubicBezTo>
                  <a:pt x="657908" y="6276764"/>
                  <a:pt x="625159" y="6270979"/>
                  <a:pt x="618141" y="6273378"/>
                </a:cubicBezTo>
                <a:cubicBezTo>
                  <a:pt x="606112" y="6250236"/>
                  <a:pt x="628751" y="6263137"/>
                  <a:pt x="596498" y="6261621"/>
                </a:cubicBezTo>
                <a:cubicBezTo>
                  <a:pt x="598654" y="6267969"/>
                  <a:pt x="583476" y="6241875"/>
                  <a:pt x="568296" y="6259035"/>
                </a:cubicBezTo>
                <a:lnTo>
                  <a:pt x="550874" y="6247808"/>
                </a:lnTo>
                <a:lnTo>
                  <a:pt x="521056" y="6251759"/>
                </a:lnTo>
                <a:cubicBezTo>
                  <a:pt x="512844" y="6252767"/>
                  <a:pt x="496898" y="6238469"/>
                  <a:pt x="487255" y="6237156"/>
                </a:cubicBezTo>
                <a:cubicBezTo>
                  <a:pt x="449168" y="6235869"/>
                  <a:pt x="452372" y="6218847"/>
                  <a:pt x="431825" y="6228675"/>
                </a:cubicBezTo>
                <a:cubicBezTo>
                  <a:pt x="409674" y="6239271"/>
                  <a:pt x="353899" y="6202116"/>
                  <a:pt x="346639" y="6209624"/>
                </a:cubicBezTo>
                <a:cubicBezTo>
                  <a:pt x="335776" y="6218525"/>
                  <a:pt x="269484" y="6176632"/>
                  <a:pt x="271007" y="6188053"/>
                </a:cubicBezTo>
                <a:cubicBezTo>
                  <a:pt x="223668" y="6157668"/>
                  <a:pt x="207158" y="6173403"/>
                  <a:pt x="189996" y="6162482"/>
                </a:cubicBezTo>
                <a:cubicBezTo>
                  <a:pt x="167941" y="6147838"/>
                  <a:pt x="134526" y="6155297"/>
                  <a:pt x="121342" y="6139836"/>
                </a:cubicBezTo>
                <a:cubicBezTo>
                  <a:pt x="108158" y="6124375"/>
                  <a:pt x="113782" y="6146084"/>
                  <a:pt x="90669" y="6116573"/>
                </a:cubicBezTo>
                <a:cubicBezTo>
                  <a:pt x="76705" y="6097951"/>
                  <a:pt x="64226" y="6077165"/>
                  <a:pt x="49115" y="6053333"/>
                </a:cubicBezTo>
                <a:cubicBezTo>
                  <a:pt x="34004" y="6029501"/>
                  <a:pt x="12038" y="6070748"/>
                  <a:pt x="0" y="6024041"/>
                </a:cubicBezTo>
                <a:close/>
              </a:path>
            </a:pathLst>
          </a:custGeom>
        </p:spPr>
      </p:pic>
      <p:sp>
        <p:nvSpPr>
          <p:cNvPr id="20" name="圆角矩形 4">
            <a:extLst>
              <a:ext uri="{FF2B5EF4-FFF2-40B4-BE49-F238E27FC236}">
                <a16:creationId xmlns:a16="http://schemas.microsoft.com/office/drawing/2014/main" id="{5C7F454D-6009-41D1-9C5A-B1F0EA9F3D22}"/>
              </a:ext>
            </a:extLst>
          </p:cNvPr>
          <p:cNvSpPr/>
          <p:nvPr/>
        </p:nvSpPr>
        <p:spPr>
          <a:xfrm>
            <a:off x="1870643" y="3429000"/>
            <a:ext cx="8450713" cy="124133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VẬN DỤNG VÀ TÌM TÒI</a:t>
            </a:r>
            <a:endParaRPr kumimoji="1" lang="zh-CN" altLang="en-US"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06001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1270" name="Group 19"/>
          <p:cNvGrpSpPr>
            <a:grpSpLocks/>
          </p:cNvGrpSpPr>
          <p:nvPr/>
        </p:nvGrpSpPr>
        <p:grpSpPr bwMode="auto">
          <a:xfrm>
            <a:off x="2208214" y="1268413"/>
            <a:ext cx="1025525" cy="569912"/>
            <a:chOff x="585" y="1319"/>
            <a:chExt cx="646" cy="359"/>
          </a:xfrm>
        </p:grpSpPr>
        <p:pic>
          <p:nvPicPr>
            <p:cNvPr id="11280" name="Picture 20" descr="小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 y="1319"/>
              <a:ext cx="515"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1" name="Rectangle 21"/>
            <p:cNvSpPr>
              <a:spLocks noChangeArrowheads="1"/>
            </p:cNvSpPr>
            <p:nvPr/>
          </p:nvSpPr>
          <p:spPr bwMode="auto">
            <a:xfrm>
              <a:off x="745" y="1338"/>
              <a:ext cx="486" cy="331"/>
            </a:xfrm>
            <a:prstGeom prst="rect">
              <a:avLst/>
            </a:prstGeom>
            <a:noFill/>
            <a:ln>
              <a:noFill/>
            </a:ln>
            <a:effectLst/>
            <a:extLst>
              <a:ext uri="{909E8E84-426E-40DD-AFC4-6F175D3DCCD1}">
                <a14:hiddenFill xmlns:a14="http://schemas.microsoft.com/office/drawing/2010/main">
                  <a:solidFill>
                    <a:srgbClr val="FFFF99">
                      <a:alpha val="50195"/>
                    </a:srgbClr>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CN" sz="2800" b="1" i="0" u="none" strike="noStrike" kern="1200" cap="none" spc="0" normalizeH="0" baseline="0" noProof="0" dirty="0">
                  <a:ln>
                    <a:noFill/>
                  </a:ln>
                  <a:solidFill>
                    <a:srgbClr val="000000"/>
                  </a:solidFill>
                  <a:effectLst/>
                  <a:uLnTx/>
                  <a:uFillTx/>
                  <a:latin typeface="Arial" panose="020B0604020202020204" pitchFamily="34" charset="0"/>
                  <a:ea typeface="黑体" pitchFamily="49" charset="-122"/>
                  <a:cs typeface="+mn-cs"/>
                </a:rPr>
                <a:t>2</a:t>
              </a:r>
            </a:p>
          </p:txBody>
        </p:sp>
      </p:grpSp>
      <p:grpSp>
        <p:nvGrpSpPr>
          <p:cNvPr id="11271" name="Group 25"/>
          <p:cNvGrpSpPr>
            <a:grpSpLocks/>
          </p:cNvGrpSpPr>
          <p:nvPr/>
        </p:nvGrpSpPr>
        <p:grpSpPr bwMode="auto">
          <a:xfrm>
            <a:off x="2204341" y="752864"/>
            <a:ext cx="7092059" cy="2150674"/>
            <a:chOff x="1293" y="601"/>
            <a:chExt cx="3301" cy="954"/>
          </a:xfrm>
        </p:grpSpPr>
        <p:grpSp>
          <p:nvGrpSpPr>
            <p:cNvPr id="11276" name="Group 23"/>
            <p:cNvGrpSpPr>
              <a:grpSpLocks/>
            </p:cNvGrpSpPr>
            <p:nvPr/>
          </p:nvGrpSpPr>
          <p:grpSpPr bwMode="auto">
            <a:xfrm>
              <a:off x="1615" y="601"/>
              <a:ext cx="2979" cy="833"/>
              <a:chOff x="1252" y="601"/>
              <a:chExt cx="2979" cy="833"/>
            </a:xfrm>
          </p:grpSpPr>
          <p:pic>
            <p:nvPicPr>
              <p:cNvPr id="11278" name="Picture 22" descr="004"/>
              <p:cNvPicPr>
                <a:picLocks noChangeAspect="1" noChangeArrowheads="1"/>
              </p:cNvPicPr>
              <p:nvPr/>
            </p:nvPicPr>
            <p:blipFill>
              <a:blip r:embed="rId4">
                <a:extLst>
                  <a:ext uri="{28A0092B-C50C-407E-A947-70E740481C1C}">
                    <a14:useLocalDpi xmlns:a14="http://schemas.microsoft.com/office/drawing/2010/main" val="0"/>
                  </a:ext>
                </a:extLst>
              </a:blip>
              <a:srcRect l="-11603" t="-20746" r="-7959" b="-18152"/>
              <a:stretch>
                <a:fillRect/>
              </a:stretch>
            </p:blipFill>
            <p:spPr bwMode="auto">
              <a:xfrm>
                <a:off x="1252" y="601"/>
                <a:ext cx="2979" cy="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9" name="Rectangle 2"/>
              <p:cNvSpPr>
                <a:spLocks noChangeArrowheads="1"/>
              </p:cNvSpPr>
              <p:nvPr/>
            </p:nvSpPr>
            <p:spPr bwMode="auto">
              <a:xfrm>
                <a:off x="1882" y="892"/>
                <a:ext cx="2313" cy="271"/>
              </a:xfrm>
              <a:prstGeom prst="rect">
                <a:avLst/>
              </a:prstGeom>
              <a:noFill/>
              <a:ln>
                <a:noFill/>
              </a:ln>
              <a:effectLst/>
              <a:extLst>
                <a:ext uri="{909E8E84-426E-40DD-AFC4-6F175D3DCCD1}">
                  <a14:hiddenFill xmlns:a14="http://schemas.microsoft.com/office/drawing/2010/main">
                    <a:solidFill>
                      <a:srgbClr val="FFFF99">
                        <a:alpha val="50195"/>
                      </a:srgbClr>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CN" sz="3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楷体_GB2312" pitchFamily="49" charset="-122"/>
                    <a:cs typeface="+mn-cs"/>
                  </a:rPr>
                  <a:t>HOẠT ĐỘNG CÁ</a:t>
                </a:r>
                <a:r>
                  <a:rPr kumimoji="1" lang="en-US" altLang="zh-CN" sz="3000" b="1" i="0" u="none" strike="noStrike" kern="1200" cap="none" spc="0" normalizeH="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楷体_GB2312" pitchFamily="49" charset="-122"/>
                    <a:cs typeface="+mn-cs"/>
                  </a:rPr>
                  <a:t> </a:t>
                </a:r>
                <a:r>
                  <a:rPr kumimoji="1" lang="en-US" altLang="zh-CN" sz="3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楷体_GB2312" pitchFamily="49" charset="-122"/>
                    <a:cs typeface="+mn-cs"/>
                  </a:rPr>
                  <a:t>NHÂN</a:t>
                </a:r>
                <a:endParaRPr kumimoji="1" lang="zh-CN" altLang="en-US" sz="3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楷体_GB2312" pitchFamily="49" charset="-122"/>
                  <a:cs typeface="+mn-cs"/>
                </a:endParaRPr>
              </a:p>
            </p:txBody>
          </p:sp>
        </p:grpSp>
        <p:pic>
          <p:nvPicPr>
            <p:cNvPr id="11277" name="Picture 24" descr="p-0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3" y="754"/>
              <a:ext cx="659" cy="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272" name="Group 26"/>
          <p:cNvGrpSpPr>
            <a:grpSpLocks/>
          </p:cNvGrpSpPr>
          <p:nvPr/>
        </p:nvGrpSpPr>
        <p:grpSpPr bwMode="auto">
          <a:xfrm>
            <a:off x="10344150" y="258107"/>
            <a:ext cx="1476375" cy="1008062"/>
            <a:chOff x="4830" y="119"/>
            <a:chExt cx="930" cy="635"/>
          </a:xfrm>
        </p:grpSpPr>
        <p:sp>
          <p:nvSpPr>
            <p:cNvPr id="11273" name="Rectangle 27"/>
            <p:cNvSpPr>
              <a:spLocks noChangeArrowheads="1"/>
            </p:cNvSpPr>
            <p:nvPr/>
          </p:nvSpPr>
          <p:spPr bwMode="auto">
            <a:xfrm>
              <a:off x="4876" y="119"/>
              <a:ext cx="680" cy="136"/>
            </a:xfrm>
            <a:prstGeom prst="rect">
              <a:avLst/>
            </a:prstGeom>
            <a:solidFill>
              <a:srgbClr val="3366FF"/>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11274" name="AutoShape 28"/>
            <p:cNvSpPr>
              <a:spLocks noChangeArrowheads="1"/>
            </p:cNvSpPr>
            <p:nvPr/>
          </p:nvSpPr>
          <p:spPr bwMode="auto">
            <a:xfrm>
              <a:off x="4876" y="255"/>
              <a:ext cx="771" cy="227"/>
            </a:xfrm>
            <a:prstGeom prst="flowChartProcess">
              <a:avLst/>
            </a:prstGeom>
            <a:solidFill>
              <a:srgbClr val="6699FF"/>
            </a:solidFill>
            <a:ln>
              <a:noFill/>
            </a:ln>
            <a:effectLst/>
            <a:extLst>
              <a:ext uri="{91240B29-F687-4F45-9708-019B960494DF}">
                <a14:hiddenLine xmlns:a14="http://schemas.microsoft.com/office/drawing/2010/main" w="19050" algn="ctr">
                  <a:solidFill>
                    <a:srgbClr val="66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11275" name="Rectangle 29"/>
            <p:cNvSpPr>
              <a:spLocks noChangeArrowheads="1"/>
            </p:cNvSpPr>
            <p:nvPr/>
          </p:nvSpPr>
          <p:spPr bwMode="auto">
            <a:xfrm>
              <a:off x="4830" y="482"/>
              <a:ext cx="930" cy="272"/>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grpSp>
      <p:grpSp>
        <p:nvGrpSpPr>
          <p:cNvPr id="26" name="Group 26"/>
          <p:cNvGrpSpPr>
            <a:grpSpLocks/>
          </p:cNvGrpSpPr>
          <p:nvPr/>
        </p:nvGrpSpPr>
        <p:grpSpPr bwMode="auto">
          <a:xfrm>
            <a:off x="529468" y="233494"/>
            <a:ext cx="1910458" cy="1094725"/>
            <a:chOff x="4830" y="119"/>
            <a:chExt cx="930" cy="635"/>
          </a:xfrm>
        </p:grpSpPr>
        <p:sp>
          <p:nvSpPr>
            <p:cNvPr id="27" name="Rectangle 27"/>
            <p:cNvSpPr>
              <a:spLocks noChangeArrowheads="1"/>
            </p:cNvSpPr>
            <p:nvPr/>
          </p:nvSpPr>
          <p:spPr bwMode="auto">
            <a:xfrm>
              <a:off x="4876" y="119"/>
              <a:ext cx="680" cy="136"/>
            </a:xfrm>
            <a:prstGeom prst="rect">
              <a:avLst/>
            </a:prstGeom>
            <a:solidFill>
              <a:srgbClr val="3366FF"/>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28" name="AutoShape 28"/>
            <p:cNvSpPr>
              <a:spLocks noChangeArrowheads="1"/>
            </p:cNvSpPr>
            <p:nvPr/>
          </p:nvSpPr>
          <p:spPr bwMode="auto">
            <a:xfrm>
              <a:off x="4876" y="255"/>
              <a:ext cx="771" cy="227"/>
            </a:xfrm>
            <a:prstGeom prst="flowChartProcess">
              <a:avLst/>
            </a:prstGeom>
            <a:solidFill>
              <a:srgbClr val="6699FF"/>
            </a:solidFill>
            <a:ln>
              <a:noFill/>
            </a:ln>
            <a:effectLst/>
            <a:extLst>
              <a:ext uri="{91240B29-F687-4F45-9708-019B960494DF}">
                <a14:hiddenLine xmlns:a14="http://schemas.microsoft.com/office/drawing/2010/main" w="19050" algn="ctr">
                  <a:solidFill>
                    <a:srgbClr val="66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29" name="Rectangle 29"/>
            <p:cNvSpPr>
              <a:spLocks noChangeArrowheads="1"/>
            </p:cNvSpPr>
            <p:nvPr/>
          </p:nvSpPr>
          <p:spPr bwMode="auto">
            <a:xfrm>
              <a:off x="4830" y="482"/>
              <a:ext cx="930" cy="272"/>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grpSp>
      <p:grpSp>
        <p:nvGrpSpPr>
          <p:cNvPr id="5" name="Group 4">
            <a:extLst>
              <a:ext uri="{FF2B5EF4-FFF2-40B4-BE49-F238E27FC236}">
                <a16:creationId xmlns:a16="http://schemas.microsoft.com/office/drawing/2014/main" id="{5F7920FD-FD68-4AA8-B016-F91DD9A8D0F5}"/>
              </a:ext>
            </a:extLst>
          </p:cNvPr>
          <p:cNvGrpSpPr/>
          <p:nvPr/>
        </p:nvGrpSpPr>
        <p:grpSpPr>
          <a:xfrm>
            <a:off x="4353096" y="2630759"/>
            <a:ext cx="7019335" cy="3532654"/>
            <a:chOff x="4353096" y="2630759"/>
            <a:chExt cx="7019335" cy="3532654"/>
          </a:xfrm>
        </p:grpSpPr>
        <p:grpSp>
          <p:nvGrpSpPr>
            <p:cNvPr id="11268" name="Group 8"/>
            <p:cNvGrpSpPr>
              <a:grpSpLocks/>
            </p:cNvGrpSpPr>
            <p:nvPr/>
          </p:nvGrpSpPr>
          <p:grpSpPr bwMode="auto">
            <a:xfrm>
              <a:off x="5638718" y="2630759"/>
              <a:ext cx="5733713" cy="3532654"/>
              <a:chOff x="4085" y="1459"/>
              <a:chExt cx="1447" cy="912"/>
            </a:xfrm>
          </p:grpSpPr>
          <p:pic>
            <p:nvPicPr>
              <p:cNvPr id="11284" name="Picture 9" descr="023"/>
              <p:cNvPicPr>
                <a:picLocks noChangeAspect="1" noChangeArrowheads="1"/>
              </p:cNvPicPr>
              <p:nvPr/>
            </p:nvPicPr>
            <p:blipFill>
              <a:blip r:embed="rId6">
                <a:extLst>
                  <a:ext uri="{28A0092B-C50C-407E-A947-70E740481C1C}">
                    <a14:useLocalDpi xmlns:a14="http://schemas.microsoft.com/office/drawing/2010/main" val="0"/>
                  </a:ext>
                </a:extLst>
              </a:blip>
              <a:srcRect l="-5344" t="-18169" r="-10048" b="-14389"/>
              <a:stretch>
                <a:fillRect/>
              </a:stretch>
            </p:blipFill>
            <p:spPr bwMode="auto">
              <a:xfrm>
                <a:off x="4085" y="1459"/>
                <a:ext cx="1447"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5" name="Rectangle 10"/>
              <p:cNvSpPr>
                <a:spLocks noChangeArrowheads="1"/>
              </p:cNvSpPr>
              <p:nvPr/>
            </p:nvSpPr>
            <p:spPr bwMode="auto">
              <a:xfrm>
                <a:off x="4332" y="1593"/>
                <a:ext cx="1093" cy="336"/>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2225">
                    <a:solidFill>
                      <a:srgbClr val="0066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20000"/>
                  </a:lnSpc>
                  <a:spcBef>
                    <a:spcPct val="0"/>
                  </a:spcBef>
                  <a:spcAft>
                    <a:spcPct val="0"/>
                  </a:spcAft>
                  <a:buClrTx/>
                  <a:buSzTx/>
                  <a:buFontTx/>
                  <a:buNone/>
                  <a:tabLst/>
                  <a:defRPr/>
                </a:pPr>
                <a:endParaRPr kumimoji="1" lang="en-US" altLang="zh-CN" sz="2600" b="1" i="0" u="none" strike="noStrike" kern="1200" cap="none" spc="0" normalizeH="0" baseline="0" noProof="0" dirty="0">
                  <a:ln>
                    <a:noFill/>
                  </a:ln>
                  <a:solidFill>
                    <a:srgbClr val="000000"/>
                  </a:solidFill>
                  <a:effectLst/>
                  <a:uLnTx/>
                  <a:uFillTx/>
                  <a:latin typeface="Times New Roman" panose="02020603050405020304" pitchFamily="18" charset="0"/>
                  <a:ea typeface="楷体_GB2312" pitchFamily="49" charset="-122"/>
                  <a:cs typeface="+mn-cs"/>
                </a:endParaRPr>
              </a:p>
            </p:txBody>
          </p:sp>
        </p:grpSp>
        <p:pic>
          <p:nvPicPr>
            <p:cNvPr id="30" name="Picture 29">
              <a:extLst>
                <a:ext uri="{FF2B5EF4-FFF2-40B4-BE49-F238E27FC236}">
                  <a16:creationId xmlns:a16="http://schemas.microsoft.com/office/drawing/2014/main" id="{E36645EF-9226-4756-A1C3-DF0340F9F08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0255" t="39122" r="51898" b="3429"/>
            <a:stretch/>
          </p:blipFill>
          <p:spPr>
            <a:xfrm>
              <a:off x="4353096" y="2685868"/>
              <a:ext cx="1840369" cy="2793607"/>
            </a:xfrm>
            <a:prstGeom prst="rect">
              <a:avLst/>
            </a:prstGeom>
          </p:spPr>
        </p:pic>
        <p:grpSp>
          <p:nvGrpSpPr>
            <p:cNvPr id="4" name="Group 3">
              <a:extLst>
                <a:ext uri="{FF2B5EF4-FFF2-40B4-BE49-F238E27FC236}">
                  <a16:creationId xmlns:a16="http://schemas.microsoft.com/office/drawing/2014/main" id="{013280D0-1D3A-4EEB-B07E-073FD082910F}"/>
                </a:ext>
              </a:extLst>
            </p:cNvPr>
            <p:cNvGrpSpPr/>
            <p:nvPr/>
          </p:nvGrpSpPr>
          <p:grpSpPr>
            <a:xfrm>
              <a:off x="6848099" y="3873866"/>
              <a:ext cx="4100346" cy="1446550"/>
              <a:chOff x="6848099" y="3873866"/>
              <a:chExt cx="4100346" cy="1446550"/>
            </a:xfrm>
          </p:grpSpPr>
          <p:sp>
            <p:nvSpPr>
              <p:cNvPr id="2" name="TextBox 1"/>
              <p:cNvSpPr txBox="1"/>
              <p:nvPr/>
            </p:nvSpPr>
            <p:spPr>
              <a:xfrm>
                <a:off x="6848099" y="3873866"/>
                <a:ext cx="4100346" cy="144655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t>
                </a:r>
                <a:r>
                  <a:rPr lang="en-US" sz="2800" kern="1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ài</a:t>
                </a:r>
                <a:r>
                  <a:rPr lang="en-US" sz="2800"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sgk</a:t>
                </a:r>
                <a:r>
                  <a:rPr lang="en-US" sz="2800"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trang</a:t>
                </a:r>
                <a:r>
                  <a:rPr lang="en-US" sz="2800"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29 </a:t>
                </a:r>
                <a:endParaRPr lang="en-US" sz="2800" dirty="0">
                  <a:latin typeface="Times New Roman" panose="02020603050405020304" pitchFamily="18" charset="0"/>
                  <a:cs typeface="Times New Roman" panose="02020603050405020304" pitchFamily="18" charset="0"/>
                </a:endParaRPr>
              </a:p>
              <a:p>
                <a:endParaRPr lang="en-US" sz="3200" b="1" dirty="0">
                  <a:highlight>
                    <a:srgbClr val="FFFF00"/>
                  </a:highlight>
                  <a:latin typeface="Times New Roman" panose="02020603050405020304" pitchFamily="18" charset="0"/>
                  <a:cs typeface="Times New Roman" panose="02020603050405020304" pitchFamily="18" charset="0"/>
                </a:endParaRPr>
              </a:p>
            </p:txBody>
          </p:sp>
          <p:graphicFrame>
            <p:nvGraphicFramePr>
              <p:cNvPr id="3" name="Object 2">
                <a:extLst>
                  <a:ext uri="{FF2B5EF4-FFF2-40B4-BE49-F238E27FC236}">
                    <a16:creationId xmlns:a16="http://schemas.microsoft.com/office/drawing/2014/main" id="{341CA82B-E36D-4E0F-835A-8E33517B9DC1}"/>
                  </a:ext>
                </a:extLst>
              </p:cNvPr>
              <p:cNvGraphicFramePr>
                <a:graphicFrameLocks noChangeAspect="1"/>
              </p:cNvGraphicFramePr>
              <p:nvPr>
                <p:extLst>
                  <p:ext uri="{D42A27DB-BD31-4B8C-83A1-F6EECF244321}">
                    <p14:modId xmlns:p14="http://schemas.microsoft.com/office/powerpoint/2010/main" val="3250741672"/>
                  </p:ext>
                </p:extLst>
              </p:nvPr>
            </p:nvGraphicFramePr>
            <p:xfrm>
              <a:off x="9691683" y="3984624"/>
              <a:ext cx="215900" cy="330200"/>
            </p:xfrm>
            <a:graphic>
              <a:graphicData uri="http://schemas.openxmlformats.org/presentationml/2006/ole">
                <mc:AlternateContent xmlns:mc="http://schemas.openxmlformats.org/markup-compatibility/2006">
                  <mc:Choice xmlns:v="urn:schemas-microsoft-com:vml" Requires="v">
                    <p:oleObj name="Equation" r:id="rId8" imgW="215640" imgH="330120" progId="Equation.DSMT4">
                      <p:embed/>
                    </p:oleObj>
                  </mc:Choice>
                  <mc:Fallback>
                    <p:oleObj name="Equation" r:id="rId8" imgW="215640" imgH="330120" progId="Equation.DSMT4">
                      <p:embed/>
                      <p:pic>
                        <p:nvPicPr>
                          <p:cNvPr id="0" name=""/>
                          <p:cNvPicPr/>
                          <p:nvPr/>
                        </p:nvPicPr>
                        <p:blipFill>
                          <a:blip r:embed="rId9"/>
                          <a:stretch>
                            <a:fillRect/>
                          </a:stretch>
                        </p:blipFill>
                        <p:spPr>
                          <a:xfrm>
                            <a:off x="9691683" y="3984624"/>
                            <a:ext cx="215900" cy="330200"/>
                          </a:xfrm>
                          <a:prstGeom prst="rect">
                            <a:avLst/>
                          </a:prstGeom>
                        </p:spPr>
                      </p:pic>
                    </p:oleObj>
                  </mc:Fallback>
                </mc:AlternateContent>
              </a:graphicData>
            </a:graphic>
          </p:graphicFrame>
        </p:grpSp>
      </p:grpSp>
    </p:spTree>
    <p:extLst>
      <p:ext uri="{BB962C8B-B14F-4D97-AF65-F5344CB8AC3E}">
        <p14:creationId xmlns:p14="http://schemas.microsoft.com/office/powerpoint/2010/main" val="393792477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1271"/>
                                        </p:tgtEl>
                                      </p:cBhvr>
                                    </p:animEffect>
                                    <p:animScale>
                                      <p:cBhvr>
                                        <p:cTn id="7" dur="250" autoRev="1" fill="hold"/>
                                        <p:tgtEl>
                                          <p:spTgt spid="11271"/>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1272" name="Group 26"/>
          <p:cNvGrpSpPr>
            <a:grpSpLocks/>
          </p:cNvGrpSpPr>
          <p:nvPr/>
        </p:nvGrpSpPr>
        <p:grpSpPr bwMode="auto">
          <a:xfrm>
            <a:off x="10290570" y="260871"/>
            <a:ext cx="1476375" cy="1008062"/>
            <a:chOff x="4830" y="119"/>
            <a:chExt cx="930" cy="635"/>
          </a:xfrm>
        </p:grpSpPr>
        <p:sp>
          <p:nvSpPr>
            <p:cNvPr id="11273" name="Rectangle 27"/>
            <p:cNvSpPr>
              <a:spLocks noChangeArrowheads="1"/>
            </p:cNvSpPr>
            <p:nvPr/>
          </p:nvSpPr>
          <p:spPr bwMode="auto">
            <a:xfrm>
              <a:off x="4876" y="119"/>
              <a:ext cx="680" cy="136"/>
            </a:xfrm>
            <a:prstGeom prst="rect">
              <a:avLst/>
            </a:prstGeom>
            <a:solidFill>
              <a:srgbClr val="3366FF"/>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11274" name="AutoShape 28"/>
            <p:cNvSpPr>
              <a:spLocks noChangeArrowheads="1"/>
            </p:cNvSpPr>
            <p:nvPr/>
          </p:nvSpPr>
          <p:spPr bwMode="auto">
            <a:xfrm>
              <a:off x="4876" y="255"/>
              <a:ext cx="771" cy="227"/>
            </a:xfrm>
            <a:prstGeom prst="flowChartProcess">
              <a:avLst/>
            </a:prstGeom>
            <a:solidFill>
              <a:srgbClr val="6699FF"/>
            </a:solidFill>
            <a:ln>
              <a:noFill/>
            </a:ln>
            <a:effectLst/>
            <a:extLst>
              <a:ext uri="{91240B29-F687-4F45-9708-019B960494DF}">
                <a14:hiddenLine xmlns:a14="http://schemas.microsoft.com/office/drawing/2010/main" w="19050" algn="ctr">
                  <a:solidFill>
                    <a:srgbClr val="66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11275" name="Rectangle 29"/>
            <p:cNvSpPr>
              <a:spLocks noChangeArrowheads="1"/>
            </p:cNvSpPr>
            <p:nvPr/>
          </p:nvSpPr>
          <p:spPr bwMode="auto">
            <a:xfrm>
              <a:off x="4830" y="482"/>
              <a:ext cx="930" cy="272"/>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grpSp>
      <p:grpSp>
        <p:nvGrpSpPr>
          <p:cNvPr id="26" name="Group 26"/>
          <p:cNvGrpSpPr>
            <a:grpSpLocks/>
          </p:cNvGrpSpPr>
          <p:nvPr/>
        </p:nvGrpSpPr>
        <p:grpSpPr bwMode="auto">
          <a:xfrm>
            <a:off x="659185" y="260871"/>
            <a:ext cx="1620391" cy="1008062"/>
            <a:chOff x="4830" y="119"/>
            <a:chExt cx="930" cy="635"/>
          </a:xfrm>
        </p:grpSpPr>
        <p:sp>
          <p:nvSpPr>
            <p:cNvPr id="27" name="Rectangle 27"/>
            <p:cNvSpPr>
              <a:spLocks noChangeArrowheads="1"/>
            </p:cNvSpPr>
            <p:nvPr/>
          </p:nvSpPr>
          <p:spPr bwMode="auto">
            <a:xfrm>
              <a:off x="4876" y="119"/>
              <a:ext cx="680" cy="136"/>
            </a:xfrm>
            <a:prstGeom prst="rect">
              <a:avLst/>
            </a:prstGeom>
            <a:solidFill>
              <a:srgbClr val="3366FF"/>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28" name="AutoShape 28"/>
            <p:cNvSpPr>
              <a:spLocks noChangeArrowheads="1"/>
            </p:cNvSpPr>
            <p:nvPr/>
          </p:nvSpPr>
          <p:spPr bwMode="auto">
            <a:xfrm>
              <a:off x="4876" y="255"/>
              <a:ext cx="771" cy="227"/>
            </a:xfrm>
            <a:prstGeom prst="flowChartProcess">
              <a:avLst/>
            </a:prstGeom>
            <a:solidFill>
              <a:srgbClr val="6699FF"/>
            </a:solidFill>
            <a:ln>
              <a:noFill/>
            </a:ln>
            <a:effectLst/>
            <a:extLst>
              <a:ext uri="{91240B29-F687-4F45-9708-019B960494DF}">
                <a14:hiddenLine xmlns:a14="http://schemas.microsoft.com/office/drawing/2010/main" w="19050" algn="ctr">
                  <a:solidFill>
                    <a:srgbClr val="66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29" name="Rectangle 29"/>
            <p:cNvSpPr>
              <a:spLocks noChangeArrowheads="1"/>
            </p:cNvSpPr>
            <p:nvPr/>
          </p:nvSpPr>
          <p:spPr bwMode="auto">
            <a:xfrm>
              <a:off x="4830" y="482"/>
              <a:ext cx="930" cy="272"/>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grpSp>
      <p:sp>
        <p:nvSpPr>
          <p:cNvPr id="5" name="Content Placeholder 4"/>
          <p:cNvSpPr>
            <a:spLocks noGrp="1"/>
          </p:cNvSpPr>
          <p:nvPr>
            <p:ph/>
          </p:nvPr>
        </p:nvSpPr>
        <p:spPr>
          <a:xfrm>
            <a:off x="1366370" y="1077872"/>
            <a:ext cx="9682630" cy="622936"/>
          </a:xfrm>
        </p:spPr>
        <p:txBody>
          <a:bodyPr/>
          <a:lstStyle/>
          <a:p>
            <a:pPr marL="0" indent="0" algn="just" eaLnBrk="1" fontAlgn="t" hangingPunct="1">
              <a:spcBef>
                <a:spcPts val="300"/>
              </a:spcBef>
              <a:spcAft>
                <a:spcPts val="300"/>
              </a:spcAft>
              <a:buNone/>
            </a:pPr>
            <a:r>
              <a:rPr lang="en-US" kern="1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kern="1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5 </a:t>
            </a:r>
            <a:r>
              <a:rPr lang="en-US" kern="1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sgk</a:t>
            </a:r>
            <a:r>
              <a:rPr lang="en-US"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kern="1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trang</a:t>
            </a:r>
            <a:r>
              <a:rPr lang="en-US"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29</a:t>
            </a:r>
            <a:endParaRPr lang="en-US" dirty="0">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458AD15A-CD0A-4AF0-8EE2-D959484D2420}"/>
              </a:ext>
            </a:extLst>
          </p:cNvPr>
          <p:cNvGrpSpPr/>
          <p:nvPr/>
        </p:nvGrpSpPr>
        <p:grpSpPr>
          <a:xfrm>
            <a:off x="1411010" y="1941547"/>
            <a:ext cx="9637989" cy="1815882"/>
            <a:chOff x="1411010" y="1941547"/>
            <a:chExt cx="9637989" cy="1815882"/>
          </a:xfrm>
        </p:grpSpPr>
        <p:sp>
          <p:nvSpPr>
            <p:cNvPr id="14" name="TextBox 13">
              <a:extLst>
                <a:ext uri="{FF2B5EF4-FFF2-40B4-BE49-F238E27FC236}">
                  <a16:creationId xmlns:a16="http://schemas.microsoft.com/office/drawing/2014/main" id="{C8213BF9-9F04-41EC-ACD9-1A94FC32CADF}"/>
                </a:ext>
              </a:extLst>
            </p:cNvPr>
            <p:cNvSpPr txBox="1"/>
            <p:nvPr/>
          </p:nvSpPr>
          <p:spPr>
            <a:xfrm>
              <a:off x="1411010" y="1941547"/>
              <a:ext cx="9637989" cy="1815882"/>
            </a:xfrm>
            <a:prstGeom prst="rect">
              <a:avLst/>
            </a:prstGeom>
            <a:noFill/>
          </p:spPr>
          <p:txBody>
            <a:bodyPr wrap="square">
              <a:spAutoFit/>
            </a:bodyPr>
            <a:lstStyle/>
            <a:p>
              <a:pPr algn="just" eaLnBrk="1" fontAlgn="t" hangingPunct="1">
                <a:spcBef>
                  <a:spcPts val="300"/>
                </a:spcBef>
                <a:spcAft>
                  <a:spcPts val="300"/>
                </a:spcAft>
              </a:pPr>
              <a:r>
                <a:rPr lang="en-US" sz="2800" kern="1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800"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2800"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2800"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gồm</a:t>
              </a:r>
              <a:r>
                <a:rPr lang="en-US" sz="2800"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800"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kern="1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Ấn</a:t>
              </a:r>
              <a:r>
                <a:rPr lang="en-US" sz="2800"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Ai </a:t>
              </a:r>
              <a:r>
                <a:rPr lang="en-US" sz="2800" kern="1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Cập</a:t>
              </a:r>
              <a:r>
                <a:rPr lang="en-US" sz="2800"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Brasil</a:t>
              </a:r>
              <a:r>
                <a:rPr lang="en-US" sz="2800"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Canađa</a:t>
              </a:r>
              <a:r>
                <a:rPr lang="en-US" sz="2800"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Tây</a:t>
              </a:r>
              <a:r>
                <a:rPr lang="en-US" sz="2800"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Ban </a:t>
              </a:r>
              <a:r>
                <a:rPr lang="en-US" sz="2800" kern="1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Nha</a:t>
              </a:r>
              <a:r>
                <a:rPr lang="en-US" sz="2800"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Đức</a:t>
              </a:r>
              <a:r>
                <a:rPr lang="en-US" sz="2800"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 Phi. </a:t>
              </a:r>
              <a:r>
                <a:rPr lang="en-US" sz="2800" kern="1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800"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2800"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800" kern="1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ngẫu</a:t>
              </a:r>
              <a:r>
                <a:rPr lang="en-US" sz="2800"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800"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800"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2800"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2800"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mj-lt"/>
              </a:endParaRPr>
            </a:p>
          </p:txBody>
        </p:sp>
        <p:graphicFrame>
          <p:nvGraphicFramePr>
            <p:cNvPr id="6" name="Object 5">
              <a:extLst>
                <a:ext uri="{FF2B5EF4-FFF2-40B4-BE49-F238E27FC236}">
                  <a16:creationId xmlns:a16="http://schemas.microsoft.com/office/drawing/2014/main" id="{115809EB-6F5D-4056-B414-9766C947D438}"/>
                </a:ext>
              </a:extLst>
            </p:cNvPr>
            <p:cNvGraphicFramePr>
              <a:graphicFrameLocks noChangeAspect="1"/>
            </p:cNvGraphicFramePr>
            <p:nvPr>
              <p:extLst>
                <p:ext uri="{D42A27DB-BD31-4B8C-83A1-F6EECF244321}">
                  <p14:modId xmlns:p14="http://schemas.microsoft.com/office/powerpoint/2010/main" val="2508788942"/>
                </p:ext>
              </p:extLst>
            </p:nvPr>
          </p:nvGraphicFramePr>
          <p:xfrm>
            <a:off x="6303964" y="2043112"/>
            <a:ext cx="215900" cy="304800"/>
          </p:xfrm>
          <a:graphic>
            <a:graphicData uri="http://schemas.openxmlformats.org/presentationml/2006/ole">
              <mc:AlternateContent xmlns:mc="http://schemas.openxmlformats.org/markup-compatibility/2006">
                <mc:Choice xmlns:v="urn:schemas-microsoft-com:vml" Requires="v">
                  <p:oleObj name="Equation" r:id="rId3" imgW="215640" imgH="304560" progId="Equation.DSMT4">
                    <p:embed/>
                  </p:oleObj>
                </mc:Choice>
                <mc:Fallback>
                  <p:oleObj name="Equation" r:id="rId3" imgW="215640" imgH="304560" progId="Equation.DSMT4">
                    <p:embed/>
                    <p:pic>
                      <p:nvPicPr>
                        <p:cNvPr id="0" name=""/>
                        <p:cNvPicPr/>
                        <p:nvPr/>
                      </p:nvPicPr>
                      <p:blipFill>
                        <a:blip r:embed="rId4"/>
                        <a:stretch>
                          <a:fillRect/>
                        </a:stretch>
                      </p:blipFill>
                      <p:spPr>
                        <a:xfrm>
                          <a:off x="6303964" y="2043112"/>
                          <a:ext cx="215900" cy="304800"/>
                        </a:xfrm>
                        <a:prstGeom prst="rect">
                          <a:avLst/>
                        </a:prstGeom>
                      </p:spPr>
                    </p:pic>
                  </p:oleObj>
                </mc:Fallback>
              </mc:AlternateContent>
            </a:graphicData>
          </a:graphic>
        </p:graphicFrame>
      </p:grpSp>
    </p:spTree>
    <p:extLst>
      <p:ext uri="{BB962C8B-B14F-4D97-AF65-F5344CB8AC3E}">
        <p14:creationId xmlns:p14="http://schemas.microsoft.com/office/powerpoint/2010/main" val="329778479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1272" name="Group 26"/>
          <p:cNvGrpSpPr>
            <a:grpSpLocks/>
          </p:cNvGrpSpPr>
          <p:nvPr/>
        </p:nvGrpSpPr>
        <p:grpSpPr bwMode="auto">
          <a:xfrm>
            <a:off x="10344472" y="260871"/>
            <a:ext cx="1476375" cy="1008062"/>
            <a:chOff x="4830" y="119"/>
            <a:chExt cx="930" cy="635"/>
          </a:xfrm>
        </p:grpSpPr>
        <p:sp>
          <p:nvSpPr>
            <p:cNvPr id="11273" name="Rectangle 27"/>
            <p:cNvSpPr>
              <a:spLocks noChangeArrowheads="1"/>
            </p:cNvSpPr>
            <p:nvPr/>
          </p:nvSpPr>
          <p:spPr bwMode="auto">
            <a:xfrm>
              <a:off x="4876" y="119"/>
              <a:ext cx="680" cy="136"/>
            </a:xfrm>
            <a:prstGeom prst="rect">
              <a:avLst/>
            </a:prstGeom>
            <a:solidFill>
              <a:srgbClr val="3366FF"/>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11274" name="AutoShape 28"/>
            <p:cNvSpPr>
              <a:spLocks noChangeArrowheads="1"/>
            </p:cNvSpPr>
            <p:nvPr/>
          </p:nvSpPr>
          <p:spPr bwMode="auto">
            <a:xfrm>
              <a:off x="4876" y="255"/>
              <a:ext cx="771" cy="227"/>
            </a:xfrm>
            <a:prstGeom prst="flowChartProcess">
              <a:avLst/>
            </a:prstGeom>
            <a:solidFill>
              <a:srgbClr val="6699FF"/>
            </a:solidFill>
            <a:ln>
              <a:noFill/>
            </a:ln>
            <a:effectLst/>
            <a:extLst>
              <a:ext uri="{91240B29-F687-4F45-9708-019B960494DF}">
                <a14:hiddenLine xmlns:a14="http://schemas.microsoft.com/office/drawing/2010/main" w="19050" algn="ctr">
                  <a:solidFill>
                    <a:srgbClr val="66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11275" name="Rectangle 29"/>
            <p:cNvSpPr>
              <a:spLocks noChangeArrowheads="1"/>
            </p:cNvSpPr>
            <p:nvPr/>
          </p:nvSpPr>
          <p:spPr bwMode="auto">
            <a:xfrm>
              <a:off x="4830" y="482"/>
              <a:ext cx="930" cy="272"/>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grpSp>
      <p:grpSp>
        <p:nvGrpSpPr>
          <p:cNvPr id="26" name="Group 26"/>
          <p:cNvGrpSpPr>
            <a:grpSpLocks/>
          </p:cNvGrpSpPr>
          <p:nvPr/>
        </p:nvGrpSpPr>
        <p:grpSpPr bwMode="auto">
          <a:xfrm>
            <a:off x="722182" y="152921"/>
            <a:ext cx="1476375" cy="1008062"/>
            <a:chOff x="4830" y="119"/>
            <a:chExt cx="930" cy="635"/>
          </a:xfrm>
        </p:grpSpPr>
        <p:sp>
          <p:nvSpPr>
            <p:cNvPr id="27" name="Rectangle 27"/>
            <p:cNvSpPr>
              <a:spLocks noChangeArrowheads="1"/>
            </p:cNvSpPr>
            <p:nvPr/>
          </p:nvSpPr>
          <p:spPr bwMode="auto">
            <a:xfrm>
              <a:off x="4876" y="119"/>
              <a:ext cx="680" cy="136"/>
            </a:xfrm>
            <a:prstGeom prst="rect">
              <a:avLst/>
            </a:prstGeom>
            <a:solidFill>
              <a:srgbClr val="3366FF"/>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28" name="AutoShape 28"/>
            <p:cNvSpPr>
              <a:spLocks noChangeArrowheads="1"/>
            </p:cNvSpPr>
            <p:nvPr/>
          </p:nvSpPr>
          <p:spPr bwMode="auto">
            <a:xfrm>
              <a:off x="4876" y="255"/>
              <a:ext cx="771" cy="227"/>
            </a:xfrm>
            <a:prstGeom prst="flowChartProcess">
              <a:avLst/>
            </a:prstGeom>
            <a:solidFill>
              <a:srgbClr val="6699FF"/>
            </a:solidFill>
            <a:ln>
              <a:noFill/>
            </a:ln>
            <a:effectLst/>
            <a:extLst>
              <a:ext uri="{91240B29-F687-4F45-9708-019B960494DF}">
                <a14:hiddenLine xmlns:a14="http://schemas.microsoft.com/office/drawing/2010/main" w="19050" algn="ctr">
                  <a:solidFill>
                    <a:srgbClr val="66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29" name="Rectangle 29"/>
            <p:cNvSpPr>
              <a:spLocks noChangeArrowheads="1"/>
            </p:cNvSpPr>
            <p:nvPr/>
          </p:nvSpPr>
          <p:spPr bwMode="auto">
            <a:xfrm>
              <a:off x="4830" y="482"/>
              <a:ext cx="930" cy="272"/>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grpSp>
      <p:sp>
        <p:nvSpPr>
          <p:cNvPr id="2" name="TextBox 1"/>
          <p:cNvSpPr txBox="1"/>
          <p:nvPr/>
        </p:nvSpPr>
        <p:spPr>
          <a:xfrm>
            <a:off x="2135560" y="1700808"/>
            <a:ext cx="7344816"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3" name="TextBox 2"/>
          <p:cNvSpPr txBox="1"/>
          <p:nvPr/>
        </p:nvSpPr>
        <p:spPr>
          <a:xfrm>
            <a:off x="1913231" y="980803"/>
            <a:ext cx="8640960" cy="4708981"/>
          </a:xfrm>
          <a:prstGeom prst="rect">
            <a:avLst/>
          </a:prstGeom>
          <a:noFill/>
        </p:spPr>
        <p:txBody>
          <a:bodyPr wrap="square" rtlCol="0">
            <a:spAutoFit/>
          </a:bodyPr>
          <a:lstStyle/>
          <a:p>
            <a:pPr marL="0" marR="0" lvl="0" indent="0" algn="just" defTabSz="914400" rtl="0" eaLnBrk="1" fontAlgn="t" latinLnBrk="0" hangingPunct="1">
              <a:lnSpc>
                <a:spcPct val="100000"/>
              </a:lnSpc>
              <a:spcBef>
                <a:spcPts val="300"/>
              </a:spcBef>
              <a:spcAft>
                <a:spcPts val="300"/>
              </a:spcAft>
              <a:buClrTx/>
              <a:buSzTx/>
              <a:buFontTx/>
              <a:buNone/>
              <a:tabLst/>
              <a:defRPr/>
            </a:pP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Viết</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tập</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hợp</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H</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gồm</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kết</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quả</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thể</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xảy</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ra</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đối</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với</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học</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sinh</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chọn</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ra.</a:t>
            </a:r>
            <a:endParaRPr kumimoji="1" lang="en-US" sz="2800" b="0" i="0" u="none" strike="noStrike" kern="0" cap="none" spc="0" normalizeH="0" baseline="0" noProof="0" dirty="0">
              <a:ln>
                <a:noFill/>
              </a:ln>
              <a:solidFill>
                <a:srgbClr val="000000"/>
              </a:solidFill>
              <a:effectLst/>
              <a:uLnTx/>
              <a:uFillTx/>
              <a:latin typeface="Arial" panose="020B0604020202020204" pitchFamily="34" charset="0"/>
              <a:ea typeface="宋体"/>
              <a:cs typeface="+mn-cs"/>
            </a:endParaRPr>
          </a:p>
          <a:p>
            <a:pPr marL="0" marR="0" lvl="0" indent="0" algn="just" defTabSz="914400" rtl="0" eaLnBrk="1" fontAlgn="t" latinLnBrk="0" hangingPunct="1">
              <a:lnSpc>
                <a:spcPct val="100000"/>
              </a:lnSpc>
              <a:spcBef>
                <a:spcPts val="300"/>
              </a:spcBef>
              <a:spcAft>
                <a:spcPts val="300"/>
              </a:spcAft>
              <a:buClrTx/>
              <a:buSzTx/>
              <a:buFontTx/>
              <a:buNone/>
              <a:tabLst/>
              <a:defRPr/>
            </a:pP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b)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Xét</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biến</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cố</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Học</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sinh</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chọn</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ra</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đến</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Châu</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Á”.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Nêu</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những</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kết</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quả</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thuận</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lợi</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biến</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cố</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trên</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1" lang="en-US" sz="2800" b="0" i="0" u="none" strike="noStrike" kern="0" cap="none" spc="0" normalizeH="0" baseline="0" noProof="0" dirty="0">
              <a:ln>
                <a:noFill/>
              </a:ln>
              <a:solidFill>
                <a:srgbClr val="000000"/>
              </a:solidFill>
              <a:effectLst/>
              <a:uLnTx/>
              <a:uFillTx/>
              <a:latin typeface="Arial" panose="020B0604020202020204" pitchFamily="34" charset="0"/>
              <a:ea typeface="宋体"/>
              <a:cs typeface="+mn-cs"/>
            </a:endParaRPr>
          </a:p>
          <a:p>
            <a:pPr marL="0" marR="0" lvl="0" indent="0" algn="just" defTabSz="914400" rtl="0" eaLnBrk="1" fontAlgn="t" latinLnBrk="0" hangingPunct="1">
              <a:lnSpc>
                <a:spcPct val="100000"/>
              </a:lnSpc>
              <a:spcBef>
                <a:spcPts val="300"/>
              </a:spcBef>
              <a:spcAft>
                <a:spcPts val="300"/>
              </a:spcAft>
              <a:buClrTx/>
              <a:buSzTx/>
              <a:buFontTx/>
              <a:buNone/>
              <a:tabLst/>
              <a:defRPr/>
            </a:pP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c)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Xét</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biến</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cố</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Học</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sinh</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chọn</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ra</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đến</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Châu</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Âu</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Nêu</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những</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kết</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quả</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thuận</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lợi</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biến</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cố</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trên</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1" lang="en-US" sz="2800" b="0" i="0" u="none" strike="noStrike" kern="0" cap="none" spc="0" normalizeH="0" baseline="0" noProof="0" dirty="0">
              <a:ln>
                <a:noFill/>
              </a:ln>
              <a:solidFill>
                <a:srgbClr val="000000"/>
              </a:solidFill>
              <a:effectLst/>
              <a:uLnTx/>
              <a:uFillTx/>
              <a:latin typeface="Arial" panose="020B0604020202020204" pitchFamily="34" charset="0"/>
              <a:ea typeface="宋体"/>
              <a:cs typeface="+mn-cs"/>
            </a:endParaRPr>
          </a:p>
          <a:p>
            <a:pPr marL="0" marR="0" lvl="0" indent="0" algn="just" defTabSz="914400" rtl="0" eaLnBrk="1" fontAlgn="t" latinLnBrk="0" hangingPunct="1">
              <a:lnSpc>
                <a:spcPct val="100000"/>
              </a:lnSpc>
              <a:spcBef>
                <a:spcPts val="300"/>
              </a:spcBef>
              <a:spcAft>
                <a:spcPts val="300"/>
              </a:spcAft>
              <a:buClrTx/>
              <a:buSzTx/>
              <a:buFontTx/>
              <a:buNone/>
              <a:tabLst/>
              <a:defRPr/>
            </a:pP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Xét</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biến</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cố</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Học</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sinh</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chọn</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ra</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đến</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Châu</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Mỹ</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Nêu</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những</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kết</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quả</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thuận</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lợi</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biến</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cố</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trên</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1" lang="en-US" sz="2800" b="0" i="0" u="none" strike="noStrike" kern="0" cap="none" spc="0" normalizeH="0" baseline="0" noProof="0" dirty="0">
              <a:ln>
                <a:noFill/>
              </a:ln>
              <a:solidFill>
                <a:srgbClr val="000000"/>
              </a:solidFill>
              <a:effectLst/>
              <a:uLnTx/>
              <a:uFillTx/>
              <a:latin typeface="Arial" panose="020B0604020202020204" pitchFamily="34" charset="0"/>
              <a:ea typeface="宋体"/>
              <a:cs typeface="+mn-cs"/>
            </a:endParaRPr>
          </a:p>
          <a:p>
            <a:pPr marL="0" marR="0" lvl="0" indent="0" algn="just" defTabSz="914400" rtl="0" eaLnBrk="1" fontAlgn="t" latinLnBrk="0" hangingPunct="1">
              <a:lnSpc>
                <a:spcPct val="100000"/>
              </a:lnSpc>
              <a:spcBef>
                <a:spcPts val="300"/>
              </a:spcBef>
              <a:spcAft>
                <a:spcPts val="300"/>
              </a:spcAft>
              <a:buClrTx/>
              <a:buSzTx/>
              <a:buFontTx/>
              <a:buNone/>
              <a:tabLst/>
              <a:defRPr/>
            </a:pP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e)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Xét</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biến</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cố</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Học</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sinh</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chọn</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ra</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đến</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Châu</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Phi”.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Nêu</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những</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kết</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quả</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thuận</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lợi</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biến</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cố</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trên</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1" lang="en-US" sz="2800" b="0" i="0" u="none" strike="noStrike" kern="0" cap="none" spc="0" normalizeH="0" baseline="0" noProof="0" dirty="0">
              <a:ln>
                <a:noFill/>
              </a:ln>
              <a:solidFill>
                <a:srgbClr val="000000"/>
              </a:solidFill>
              <a:effectLst/>
              <a:uLnTx/>
              <a:uFillTx/>
              <a:latin typeface="Arial" panose="020B0604020202020204" pitchFamily="34" charset="0"/>
              <a:ea typeface="宋体"/>
              <a:cs typeface="+mn-cs"/>
            </a:endParaRPr>
          </a:p>
        </p:txBody>
      </p:sp>
      <p:graphicFrame>
        <p:nvGraphicFramePr>
          <p:cNvPr id="4" name="Content Placeholder 3"/>
          <p:cNvGraphicFramePr>
            <a:graphicFrameLocks noGrp="1"/>
          </p:cNvGraphicFramePr>
          <p:nvPr>
            <p:ph/>
            <p:extLst>
              <p:ext uri="{D42A27DB-BD31-4B8C-83A1-F6EECF244321}">
                <p14:modId xmlns:p14="http://schemas.microsoft.com/office/powerpoint/2010/main" val="844436392"/>
              </p:ext>
            </p:extLst>
          </p:nvPr>
        </p:nvGraphicFramePr>
        <p:xfrm>
          <a:off x="2233193" y="1419769"/>
          <a:ext cx="7772400" cy="487680"/>
        </p:xfrm>
        <a:graphic>
          <a:graphicData uri="http://schemas.openxmlformats.org/drawingml/2006/table">
            <a:tbl>
              <a:tblPr/>
              <a:tblGrid>
                <a:gridCol w="7772400">
                  <a:extLst>
                    <a:ext uri="{9D8B030D-6E8A-4147-A177-3AD203B41FA5}">
                      <a16:colId xmlns:a16="http://schemas.microsoft.com/office/drawing/2014/main" val="3729519257"/>
                    </a:ext>
                  </a:extLst>
                </a:gridCol>
              </a:tblGrid>
              <a:tr h="0">
                <a:tc>
                  <a:txBody>
                    <a:bodyPr/>
                    <a:lstStyle/>
                    <a:p>
                      <a:pPr algn="just">
                        <a:spcBef>
                          <a:spcPts val="300"/>
                        </a:spcBef>
                        <a:spcAft>
                          <a:spcPts val="300"/>
                        </a:spcAft>
                      </a:pPr>
                      <a:endParaRPr lang="en-US" sz="3200" dirty="0">
                        <a:effectLst/>
                        <a:latin typeface="Times New Roman" panose="02020603050405020304" pitchFamily="18" charset="0"/>
                        <a:ea typeface="Times New Roman" panose="02020603050405020304" pitchFamily="18" charset="0"/>
                      </a:endParaRPr>
                    </a:p>
                  </a:txBody>
                  <a:tcPr marL="114300" marR="114300" marT="0" marB="0">
                    <a:lnL>
                      <a:noFill/>
                    </a:lnL>
                    <a:lnR>
                      <a:noFill/>
                    </a:lnR>
                    <a:lnT>
                      <a:noFill/>
                    </a:lnT>
                    <a:lnB>
                      <a:noFill/>
                    </a:lnB>
                  </a:tcPr>
                </a:tc>
                <a:extLst>
                  <a:ext uri="{0D108BD9-81ED-4DB2-BD59-A6C34878D82A}">
                    <a16:rowId xmlns:a16="http://schemas.microsoft.com/office/drawing/2014/main" val="3172496191"/>
                  </a:ext>
                </a:extLst>
              </a:tr>
            </a:tbl>
          </a:graphicData>
        </a:graphic>
      </p:graphicFrame>
    </p:spTree>
    <p:extLst>
      <p:ext uri="{BB962C8B-B14F-4D97-AF65-F5344CB8AC3E}">
        <p14:creationId xmlns:p14="http://schemas.microsoft.com/office/powerpoint/2010/main" val="142164356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1272" name="Group 26"/>
          <p:cNvGrpSpPr>
            <a:grpSpLocks/>
          </p:cNvGrpSpPr>
          <p:nvPr/>
        </p:nvGrpSpPr>
        <p:grpSpPr bwMode="auto">
          <a:xfrm>
            <a:off x="10215062" y="296590"/>
            <a:ext cx="1476375" cy="1008062"/>
            <a:chOff x="4830" y="119"/>
            <a:chExt cx="930" cy="635"/>
          </a:xfrm>
        </p:grpSpPr>
        <p:sp>
          <p:nvSpPr>
            <p:cNvPr id="11273" name="Rectangle 27"/>
            <p:cNvSpPr>
              <a:spLocks noChangeArrowheads="1"/>
            </p:cNvSpPr>
            <p:nvPr/>
          </p:nvSpPr>
          <p:spPr bwMode="auto">
            <a:xfrm>
              <a:off x="4876" y="119"/>
              <a:ext cx="680" cy="136"/>
            </a:xfrm>
            <a:prstGeom prst="rect">
              <a:avLst/>
            </a:prstGeom>
            <a:solidFill>
              <a:srgbClr val="3366FF"/>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11274" name="AutoShape 28"/>
            <p:cNvSpPr>
              <a:spLocks noChangeArrowheads="1"/>
            </p:cNvSpPr>
            <p:nvPr/>
          </p:nvSpPr>
          <p:spPr bwMode="auto">
            <a:xfrm>
              <a:off x="4876" y="255"/>
              <a:ext cx="771" cy="227"/>
            </a:xfrm>
            <a:prstGeom prst="flowChartProcess">
              <a:avLst/>
            </a:prstGeom>
            <a:solidFill>
              <a:srgbClr val="6699FF"/>
            </a:solidFill>
            <a:ln>
              <a:noFill/>
            </a:ln>
            <a:effectLst/>
            <a:extLst>
              <a:ext uri="{91240B29-F687-4F45-9708-019B960494DF}">
                <a14:hiddenLine xmlns:a14="http://schemas.microsoft.com/office/drawing/2010/main" w="19050" algn="ctr">
                  <a:solidFill>
                    <a:srgbClr val="66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11275" name="Rectangle 29"/>
            <p:cNvSpPr>
              <a:spLocks noChangeArrowheads="1"/>
            </p:cNvSpPr>
            <p:nvPr/>
          </p:nvSpPr>
          <p:spPr bwMode="auto">
            <a:xfrm>
              <a:off x="4830" y="482"/>
              <a:ext cx="930" cy="272"/>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grpSp>
      <p:grpSp>
        <p:nvGrpSpPr>
          <p:cNvPr id="26" name="Group 26"/>
          <p:cNvGrpSpPr>
            <a:grpSpLocks/>
          </p:cNvGrpSpPr>
          <p:nvPr/>
        </p:nvGrpSpPr>
        <p:grpSpPr bwMode="auto">
          <a:xfrm>
            <a:off x="596808" y="296559"/>
            <a:ext cx="1747939" cy="1008062"/>
            <a:chOff x="4830" y="119"/>
            <a:chExt cx="930" cy="635"/>
          </a:xfrm>
        </p:grpSpPr>
        <p:sp>
          <p:nvSpPr>
            <p:cNvPr id="27" name="Rectangle 27"/>
            <p:cNvSpPr>
              <a:spLocks noChangeArrowheads="1"/>
            </p:cNvSpPr>
            <p:nvPr/>
          </p:nvSpPr>
          <p:spPr bwMode="auto">
            <a:xfrm>
              <a:off x="4876" y="119"/>
              <a:ext cx="680" cy="136"/>
            </a:xfrm>
            <a:prstGeom prst="rect">
              <a:avLst/>
            </a:prstGeom>
            <a:solidFill>
              <a:srgbClr val="3366FF"/>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28" name="AutoShape 28"/>
            <p:cNvSpPr>
              <a:spLocks noChangeArrowheads="1"/>
            </p:cNvSpPr>
            <p:nvPr/>
          </p:nvSpPr>
          <p:spPr bwMode="auto">
            <a:xfrm>
              <a:off x="4876" y="255"/>
              <a:ext cx="771" cy="227"/>
            </a:xfrm>
            <a:prstGeom prst="flowChartProcess">
              <a:avLst/>
            </a:prstGeom>
            <a:solidFill>
              <a:srgbClr val="6699FF"/>
            </a:solidFill>
            <a:ln>
              <a:noFill/>
            </a:ln>
            <a:effectLst/>
            <a:extLst>
              <a:ext uri="{91240B29-F687-4F45-9708-019B960494DF}">
                <a14:hiddenLine xmlns:a14="http://schemas.microsoft.com/office/drawing/2010/main" w="19050" algn="ctr">
                  <a:solidFill>
                    <a:srgbClr val="66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29" name="Rectangle 29"/>
            <p:cNvSpPr>
              <a:spLocks noChangeArrowheads="1"/>
            </p:cNvSpPr>
            <p:nvPr/>
          </p:nvSpPr>
          <p:spPr bwMode="auto">
            <a:xfrm>
              <a:off x="4830" y="482"/>
              <a:ext cx="930" cy="272"/>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grpSp>
      <p:sp>
        <p:nvSpPr>
          <p:cNvPr id="2" name="TextBox 1"/>
          <p:cNvSpPr txBox="1"/>
          <p:nvPr/>
        </p:nvSpPr>
        <p:spPr>
          <a:xfrm>
            <a:off x="2135560" y="1700808"/>
            <a:ext cx="7344816"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3" name="TextBox 2"/>
          <p:cNvSpPr txBox="1"/>
          <p:nvPr/>
        </p:nvSpPr>
        <p:spPr>
          <a:xfrm>
            <a:off x="3035847" y="1008310"/>
            <a:ext cx="8640960" cy="138499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graphicFrame>
        <p:nvGraphicFramePr>
          <p:cNvPr id="4" name="Content Placeholder 3"/>
          <p:cNvGraphicFramePr>
            <a:graphicFrameLocks noGrp="1"/>
          </p:cNvGraphicFramePr>
          <p:nvPr>
            <p:ph/>
            <p:extLst>
              <p:ext uri="{D42A27DB-BD31-4B8C-83A1-F6EECF244321}">
                <p14:modId xmlns:p14="http://schemas.microsoft.com/office/powerpoint/2010/main" val="974812809"/>
              </p:ext>
            </p:extLst>
          </p:nvPr>
        </p:nvGraphicFramePr>
        <p:xfrm>
          <a:off x="1371600" y="1340823"/>
          <a:ext cx="10439400" cy="2362200"/>
        </p:xfrm>
        <a:graphic>
          <a:graphicData uri="http://schemas.openxmlformats.org/drawingml/2006/table">
            <a:tbl>
              <a:tblPr/>
              <a:tblGrid>
                <a:gridCol w="10439400">
                  <a:extLst>
                    <a:ext uri="{9D8B030D-6E8A-4147-A177-3AD203B41FA5}">
                      <a16:colId xmlns:a16="http://schemas.microsoft.com/office/drawing/2014/main" val="3729519257"/>
                    </a:ext>
                  </a:extLst>
                </a:gridCol>
              </a:tblGrid>
              <a:tr h="0">
                <a:tc>
                  <a:txBody>
                    <a:bodyPr/>
                    <a:lstStyle/>
                    <a:p>
                      <a:pPr marL="514350" indent="-514350" algn="just">
                        <a:spcBef>
                          <a:spcPts val="300"/>
                        </a:spcBef>
                        <a:spcAft>
                          <a:spcPts val="300"/>
                        </a:spcAft>
                        <a:buAutoNum type="alphaLcParenR"/>
                      </a:pPr>
                      <a:r>
                        <a:rPr lang="en-US" sz="3000" i="1" dirty="0">
                          <a:effectLst/>
                          <a:latin typeface="Times New Roman" panose="02020603050405020304" pitchFamily="18" charset="0"/>
                          <a:ea typeface="Times New Roman" panose="02020603050405020304" pitchFamily="18" charset="0"/>
                        </a:rPr>
                        <a:t>H</a:t>
                      </a:r>
                      <a:r>
                        <a:rPr lang="en-US" sz="3000" dirty="0">
                          <a:effectLst/>
                          <a:latin typeface="Times New Roman" panose="02020603050405020304" pitchFamily="18" charset="0"/>
                          <a:ea typeface="Times New Roman" panose="02020603050405020304" pitchFamily="18" charset="0"/>
                        </a:rPr>
                        <a:t> = {</a:t>
                      </a:r>
                      <a:r>
                        <a:rPr lang="en-US" sz="3000" dirty="0" err="1">
                          <a:effectLst/>
                          <a:latin typeface="Times New Roman" panose="02020603050405020304" pitchFamily="18" charset="0"/>
                          <a:ea typeface="Times New Roman" panose="02020603050405020304" pitchFamily="18" charset="0"/>
                        </a:rPr>
                        <a:t>Học</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sinh</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đến</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từ</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Việt</a:t>
                      </a:r>
                      <a:r>
                        <a:rPr lang="en-US" sz="3000" dirty="0">
                          <a:effectLst/>
                          <a:latin typeface="Times New Roman" panose="02020603050405020304" pitchFamily="18" charset="0"/>
                          <a:ea typeface="Times New Roman" panose="02020603050405020304" pitchFamily="18" charset="0"/>
                        </a:rPr>
                        <a:t> Nam, </a:t>
                      </a:r>
                      <a:r>
                        <a:rPr lang="en-US" sz="3000" dirty="0" err="1">
                          <a:effectLst/>
                          <a:latin typeface="Times New Roman" panose="02020603050405020304" pitchFamily="18" charset="0"/>
                          <a:ea typeface="Times New Roman" panose="02020603050405020304" pitchFamily="18" charset="0"/>
                        </a:rPr>
                        <a:t>học</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sinh</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đến</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từ</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Ấn</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Độ</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học</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sinh</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đến</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từ</a:t>
                      </a:r>
                      <a:r>
                        <a:rPr lang="en-US" sz="3000" dirty="0">
                          <a:effectLst/>
                          <a:latin typeface="Times New Roman" panose="02020603050405020304" pitchFamily="18" charset="0"/>
                          <a:ea typeface="Times New Roman" panose="02020603050405020304" pitchFamily="18" charset="0"/>
                        </a:rPr>
                        <a:t> Ai </a:t>
                      </a:r>
                      <a:r>
                        <a:rPr lang="en-US" sz="3000" dirty="0" err="1">
                          <a:effectLst/>
                          <a:latin typeface="Times New Roman" panose="02020603050405020304" pitchFamily="18" charset="0"/>
                          <a:ea typeface="Times New Roman" panose="02020603050405020304" pitchFamily="18" charset="0"/>
                        </a:rPr>
                        <a:t>Cập</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học</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sinh</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đến</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từ</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Brasil</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học</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sinh</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đến</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từ</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Canađa</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học</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sinh</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đến</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từ</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Tây</a:t>
                      </a:r>
                      <a:r>
                        <a:rPr lang="en-US" sz="3000" dirty="0">
                          <a:effectLst/>
                          <a:latin typeface="Times New Roman" panose="02020603050405020304" pitchFamily="18" charset="0"/>
                          <a:ea typeface="Times New Roman" panose="02020603050405020304" pitchFamily="18" charset="0"/>
                        </a:rPr>
                        <a:t> Ban </a:t>
                      </a:r>
                      <a:r>
                        <a:rPr lang="en-US" sz="3000" dirty="0" err="1">
                          <a:effectLst/>
                          <a:latin typeface="Times New Roman" panose="02020603050405020304" pitchFamily="18" charset="0"/>
                          <a:ea typeface="Times New Roman" panose="02020603050405020304" pitchFamily="18" charset="0"/>
                        </a:rPr>
                        <a:t>Nha</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học</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sinh</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đến</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từ</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Đức</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học</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sinh</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đến</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từ</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Pháp</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học</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sinh</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đến</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từ</a:t>
                      </a:r>
                      <a:r>
                        <a:rPr lang="en-US" sz="3000" dirty="0">
                          <a:effectLst/>
                          <a:latin typeface="Times New Roman" panose="02020603050405020304" pitchFamily="18" charset="0"/>
                          <a:ea typeface="Times New Roman" panose="02020603050405020304" pitchFamily="18" charset="0"/>
                        </a:rPr>
                        <a:t> Nam Phi}.</a:t>
                      </a:r>
                    </a:p>
                    <a:p>
                      <a:pPr marL="514350" indent="-514350" algn="just">
                        <a:spcBef>
                          <a:spcPts val="300"/>
                        </a:spcBef>
                        <a:spcAft>
                          <a:spcPts val="300"/>
                        </a:spcAft>
                        <a:buAutoNum type="alphaLcParenR"/>
                      </a:pPr>
                      <a:endParaRPr lang="en-US" sz="3000" dirty="0">
                        <a:effectLst/>
                        <a:latin typeface="Times New Roman" panose="02020603050405020304" pitchFamily="18" charset="0"/>
                        <a:ea typeface="Times New Roman" panose="02020603050405020304" pitchFamily="18" charset="0"/>
                      </a:endParaRPr>
                    </a:p>
                  </a:txBody>
                  <a:tcPr marL="114300" marR="114300" marT="0" marB="0">
                    <a:lnL>
                      <a:noFill/>
                    </a:lnL>
                    <a:lnR>
                      <a:noFill/>
                    </a:lnR>
                    <a:lnT>
                      <a:noFill/>
                    </a:lnT>
                    <a:lnB>
                      <a:noFill/>
                    </a:lnB>
                  </a:tcPr>
                </a:tc>
                <a:extLst>
                  <a:ext uri="{0D108BD9-81ED-4DB2-BD59-A6C34878D82A}">
                    <a16:rowId xmlns:a16="http://schemas.microsoft.com/office/drawing/2014/main" val="3172496191"/>
                  </a:ext>
                </a:extLst>
              </a:tr>
            </a:tbl>
          </a:graphicData>
        </a:graphic>
      </p:graphicFrame>
      <p:sp>
        <p:nvSpPr>
          <p:cNvPr id="13" name="TextBox 12"/>
          <p:cNvSpPr txBox="1"/>
          <p:nvPr/>
        </p:nvSpPr>
        <p:spPr>
          <a:xfrm>
            <a:off x="4418046" y="404541"/>
            <a:ext cx="3888432"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rPr>
              <a:t>ĐÁP ÁN </a:t>
            </a:r>
          </a:p>
        </p:txBody>
      </p:sp>
      <p:sp>
        <p:nvSpPr>
          <p:cNvPr id="5" name="TextBox 4"/>
          <p:cNvSpPr txBox="1"/>
          <p:nvPr/>
        </p:nvSpPr>
        <p:spPr>
          <a:xfrm>
            <a:off x="1371600" y="3555176"/>
            <a:ext cx="10305207" cy="1092607"/>
          </a:xfrm>
          <a:prstGeom prst="rect">
            <a:avLst/>
          </a:prstGeom>
          <a:noFill/>
        </p:spPr>
        <p:txBody>
          <a:bodyPr wrap="square" rtlCol="0">
            <a:spAutoFit/>
          </a:bodyPr>
          <a:lstStyle/>
          <a:p>
            <a:pPr lvl="0" algn="just">
              <a:spcBef>
                <a:spcPts val="300"/>
              </a:spcBef>
              <a:spcAft>
                <a:spcPts val="300"/>
              </a:spcAft>
            </a:pPr>
            <a:r>
              <a:rPr lang="en-US" sz="3000" dirty="0">
                <a:solidFill>
                  <a:srgbClr val="000000"/>
                </a:solidFill>
                <a:latin typeface="Times New Roman" panose="02020603050405020304" pitchFamily="18" charset="0"/>
                <a:ea typeface="Times New Roman" panose="02020603050405020304" pitchFamily="18" charset="0"/>
              </a:rPr>
              <a:t>b) </a:t>
            </a:r>
            <a:r>
              <a:rPr lang="en-US" sz="3000" dirty="0" err="1">
                <a:solidFill>
                  <a:srgbClr val="000000"/>
                </a:solidFill>
                <a:latin typeface="Times New Roman" panose="02020603050405020304" pitchFamily="18" charset="0"/>
                <a:ea typeface="Times New Roman" panose="02020603050405020304" pitchFamily="18" charset="0"/>
              </a:rPr>
              <a:t>Các</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kết</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quả</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thuận</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lợi</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cho</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biến</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cố</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Học</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sinh</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được</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chọn</a:t>
            </a:r>
            <a:r>
              <a:rPr lang="en-US" sz="3000" dirty="0">
                <a:solidFill>
                  <a:srgbClr val="000000"/>
                </a:solidFill>
                <a:latin typeface="Times New Roman" panose="02020603050405020304" pitchFamily="18" charset="0"/>
                <a:ea typeface="Times New Roman" panose="02020603050405020304" pitchFamily="18" charset="0"/>
              </a:rPr>
              <a:t> ra </a:t>
            </a:r>
            <a:r>
              <a:rPr lang="en-US" sz="3000" dirty="0" err="1">
                <a:solidFill>
                  <a:srgbClr val="000000"/>
                </a:solidFill>
                <a:latin typeface="Times New Roman" panose="02020603050405020304" pitchFamily="18" charset="0"/>
                <a:ea typeface="Times New Roman" panose="02020603050405020304" pitchFamily="18" charset="0"/>
              </a:rPr>
              <a:t>đến</a:t>
            </a:r>
            <a:r>
              <a:rPr lang="en-US" sz="3000" dirty="0">
                <a:solidFill>
                  <a:srgbClr val="000000"/>
                </a:solidFill>
                <a:latin typeface="Times New Roman" panose="02020603050405020304" pitchFamily="18" charset="0"/>
                <a:ea typeface="Times New Roman" panose="02020603050405020304" pitchFamily="18" charset="0"/>
              </a:rPr>
              <a:t>  </a:t>
            </a:r>
          </a:p>
          <a:p>
            <a:pPr lvl="0" algn="just">
              <a:spcBef>
                <a:spcPts val="300"/>
              </a:spcBef>
              <a:spcAft>
                <a:spcPts val="300"/>
              </a:spcAft>
            </a:pP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từ</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Châu</a:t>
            </a:r>
            <a:r>
              <a:rPr lang="en-US" sz="3000" dirty="0">
                <a:solidFill>
                  <a:srgbClr val="000000"/>
                </a:solidFill>
                <a:latin typeface="Times New Roman" panose="02020603050405020304" pitchFamily="18" charset="0"/>
                <a:ea typeface="Times New Roman" panose="02020603050405020304" pitchFamily="18" charset="0"/>
              </a:rPr>
              <a:t> Á” </a:t>
            </a:r>
            <a:r>
              <a:rPr lang="en-US" sz="3000" dirty="0" err="1">
                <a:solidFill>
                  <a:srgbClr val="000000"/>
                </a:solidFill>
                <a:latin typeface="Times New Roman" panose="02020603050405020304" pitchFamily="18" charset="0"/>
                <a:ea typeface="Times New Roman" panose="02020603050405020304" pitchFamily="18" charset="0"/>
              </a:rPr>
              <a:t>là</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Việt</a:t>
            </a:r>
            <a:r>
              <a:rPr lang="en-US" sz="3000" dirty="0">
                <a:solidFill>
                  <a:srgbClr val="000000"/>
                </a:solidFill>
                <a:latin typeface="Times New Roman" panose="02020603050405020304" pitchFamily="18" charset="0"/>
                <a:ea typeface="Times New Roman" panose="02020603050405020304" pitchFamily="18" charset="0"/>
              </a:rPr>
              <a:t> Nam, </a:t>
            </a:r>
            <a:r>
              <a:rPr lang="en-US" sz="3000" dirty="0" err="1">
                <a:solidFill>
                  <a:srgbClr val="000000"/>
                </a:solidFill>
                <a:latin typeface="Times New Roman" panose="02020603050405020304" pitchFamily="18" charset="0"/>
                <a:ea typeface="Times New Roman" panose="02020603050405020304" pitchFamily="18" charset="0"/>
              </a:rPr>
              <a:t>Ấn</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Độ</a:t>
            </a:r>
            <a:r>
              <a:rPr lang="en-US" sz="3000" dirty="0">
                <a:solidFill>
                  <a:srgbClr val="000000"/>
                </a:solidFill>
                <a:latin typeface="Times New Roman" panose="02020603050405020304" pitchFamily="18" charset="0"/>
                <a:ea typeface="Times New Roman" panose="02020603050405020304" pitchFamily="18" charset="0"/>
              </a:rPr>
              <a:t>, Ai </a:t>
            </a:r>
            <a:r>
              <a:rPr lang="en-US" sz="3000" dirty="0" err="1">
                <a:solidFill>
                  <a:srgbClr val="000000"/>
                </a:solidFill>
                <a:latin typeface="Times New Roman" panose="02020603050405020304" pitchFamily="18" charset="0"/>
                <a:ea typeface="Times New Roman" panose="02020603050405020304" pitchFamily="18" charset="0"/>
              </a:rPr>
              <a:t>Cập</a:t>
            </a:r>
            <a:r>
              <a:rPr lang="en-US" sz="3000" dirty="0">
                <a:solidFill>
                  <a:srgbClr val="000000"/>
                </a:solidFill>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52121403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7781711" y="3763811"/>
            <a:ext cx="1339805" cy="2415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nhé</a:t>
            </a:r>
            <a:endParaRPr lang="en-US" sz="2800" dirty="0">
              <a:latin typeface="Times New Roman" panose="02020603050405020304" pitchFamily="18" charset="0"/>
              <a:cs typeface="Times New Roman" panose="02020603050405020304" pitchFamily="18" charset="0"/>
            </a:endParaRPr>
          </a:p>
        </p:txBody>
      </p:sp>
      <p:sp>
        <p:nvSpPr>
          <p:cNvPr id="36" name="Rectangle 35"/>
          <p:cNvSpPr/>
          <p:nvPr/>
        </p:nvSpPr>
        <p:spPr>
          <a:xfrm>
            <a:off x="6391032" y="3810000"/>
            <a:ext cx="1339805" cy="2391070"/>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err="1">
                <a:latin typeface="Times New Roman" panose="02020603050405020304" pitchFamily="18" charset="0"/>
                <a:cs typeface="Times New Roman" panose="02020603050405020304" pitchFamily="18" charset="0"/>
              </a:rPr>
              <a:t>Bút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chì</a:t>
            </a:r>
            <a:r>
              <a:rPr lang="en-US" sz="2800" dirty="0">
                <a:latin typeface="Times New Roman" panose="02020603050405020304" pitchFamily="18" charset="0"/>
                <a:cs typeface="Times New Roman" panose="02020603050405020304" pitchFamily="18" charset="0"/>
              </a:rPr>
              <a:t> </a:t>
            </a:r>
          </a:p>
        </p:txBody>
      </p:sp>
      <p:sp>
        <p:nvSpPr>
          <p:cNvPr id="32" name="Rectangle 31"/>
          <p:cNvSpPr/>
          <p:nvPr/>
        </p:nvSpPr>
        <p:spPr>
          <a:xfrm>
            <a:off x="5019432" y="3781129"/>
            <a:ext cx="1339805" cy="2415916"/>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err="1">
                <a:latin typeface="Times New Roman" panose="02020603050405020304" pitchFamily="18" charset="0"/>
                <a:cs typeface="Times New Roman" panose="02020603050405020304" pitchFamily="18" charset="0"/>
              </a:rPr>
              <a:t>Thử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nhé</a:t>
            </a:r>
            <a:endParaRPr lang="en-US" sz="2800" dirty="0">
              <a:latin typeface="Times New Roman" panose="02020603050405020304" pitchFamily="18" charset="0"/>
              <a:cs typeface="Times New Roman" panose="02020603050405020304" pitchFamily="18" charset="0"/>
            </a:endParaRPr>
          </a:p>
        </p:txBody>
      </p:sp>
      <p:sp>
        <p:nvSpPr>
          <p:cNvPr id="35" name="Rectangle 34"/>
          <p:cNvSpPr/>
          <p:nvPr/>
        </p:nvSpPr>
        <p:spPr>
          <a:xfrm>
            <a:off x="7757576" y="1327807"/>
            <a:ext cx="1406912" cy="2415916"/>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p>
          <a:p>
            <a:pPr algn="ct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p>
        </p:txBody>
      </p:sp>
      <p:sp>
        <p:nvSpPr>
          <p:cNvPr id="34" name="Rectangle 33"/>
          <p:cNvSpPr/>
          <p:nvPr/>
        </p:nvSpPr>
        <p:spPr>
          <a:xfrm>
            <a:off x="6375301" y="1330036"/>
            <a:ext cx="1339805" cy="238763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err="1">
                <a:latin typeface="Times New Roman" panose="02020603050405020304" pitchFamily="18" charset="0"/>
                <a:cs typeface="Times New Roman" panose="02020603050405020304" pitchFamily="18" charset="0"/>
              </a:rPr>
              <a:t>Chúc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may </a:t>
            </a:r>
            <a:r>
              <a:rPr lang="en-US" sz="2800" dirty="0" err="1">
                <a:latin typeface="Times New Roman" panose="02020603050405020304" pitchFamily="18" charset="0"/>
                <a:cs typeface="Times New Roman" panose="02020603050405020304" pitchFamily="18" charset="0"/>
              </a:rPr>
              <a:t>mắn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endParaRPr lang="en-US"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5027649" y="1343832"/>
            <a:ext cx="1339805" cy="2415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err="1">
                <a:latin typeface="Times New Roman" panose="02020603050405020304" pitchFamily="18" charset="0"/>
                <a:cs typeface="Times New Roman" panose="02020603050405020304" pitchFamily="18" charset="0"/>
              </a:rPr>
              <a:t>Bút</a:t>
            </a:r>
            <a:r>
              <a:rPr lang="en-US" sz="2800" dirty="0">
                <a:latin typeface="Times New Roman" panose="02020603050405020304" pitchFamily="18" charset="0"/>
                <a:cs typeface="Times New Roman" panose="02020603050405020304" pitchFamily="18" charset="0"/>
              </a:rPr>
              <a:t> bi </a:t>
            </a:r>
          </a:p>
        </p:txBody>
      </p:sp>
      <p:sp>
        <p:nvSpPr>
          <p:cNvPr id="4" name="TextBox 3"/>
          <p:cNvSpPr txBox="1"/>
          <p:nvPr/>
        </p:nvSpPr>
        <p:spPr>
          <a:xfrm>
            <a:off x="2078181" y="226368"/>
            <a:ext cx="7033517" cy="461665"/>
          </a:xfrm>
          <a:prstGeom prst="rect">
            <a:avLst/>
          </a:prstGeom>
          <a:solidFill>
            <a:schemeClr val="bg1"/>
          </a:solidFill>
          <a:ln>
            <a:solidFill>
              <a:schemeClr val="accent1"/>
            </a:solidFill>
          </a:ln>
        </p:spPr>
        <p:txBody>
          <a:bodyPr wrap="square" rtlCol="0">
            <a:spAutoFit/>
          </a:bodyPr>
          <a:lstStyle/>
          <a:p>
            <a:pPr algn="ctr"/>
            <a:r>
              <a:rPr lang="en-US" sz="2400"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TRÒ CHƠI: CHỌN THĂM TRÚNG THƯỞNG</a:t>
            </a:r>
          </a:p>
        </p:txBody>
      </p:sp>
      <p:sp>
        <p:nvSpPr>
          <p:cNvPr id="6" name="Rectangle 5">
            <a:hlinkClick r:id="rId3" action="ppaction://hlinksldjump"/>
          </p:cNvPr>
          <p:cNvSpPr/>
          <p:nvPr/>
        </p:nvSpPr>
        <p:spPr>
          <a:xfrm>
            <a:off x="4987638" y="1347300"/>
            <a:ext cx="1387665" cy="2408987"/>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7200">
                <a:latin typeface="Times New Roman" pitchFamily="18" charset="0"/>
                <a:cs typeface="Times New Roman" pitchFamily="18" charset="0"/>
              </a:rPr>
              <a:t>1</a:t>
            </a:r>
          </a:p>
        </p:txBody>
      </p:sp>
      <p:sp>
        <p:nvSpPr>
          <p:cNvPr id="7" name="Rectangle 6">
            <a:hlinkClick r:id="rId4" action="ppaction://hlinksldjump"/>
          </p:cNvPr>
          <p:cNvSpPr/>
          <p:nvPr/>
        </p:nvSpPr>
        <p:spPr>
          <a:xfrm>
            <a:off x="6359237" y="1324814"/>
            <a:ext cx="1387665" cy="2408987"/>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7200" dirty="0">
                <a:latin typeface="Times New Roman" pitchFamily="18" charset="0"/>
                <a:cs typeface="Times New Roman" pitchFamily="18" charset="0"/>
              </a:rPr>
              <a:t>2</a:t>
            </a:r>
          </a:p>
        </p:txBody>
      </p:sp>
      <p:sp>
        <p:nvSpPr>
          <p:cNvPr id="8" name="Rectangle 7">
            <a:hlinkClick r:id="rId4" action="ppaction://hlinksldjump"/>
          </p:cNvPr>
          <p:cNvSpPr/>
          <p:nvPr/>
        </p:nvSpPr>
        <p:spPr>
          <a:xfrm>
            <a:off x="7776823" y="1347298"/>
            <a:ext cx="1387665" cy="2408987"/>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7200" dirty="0">
                <a:latin typeface="Times New Roman" pitchFamily="18" charset="0"/>
                <a:cs typeface="Times New Roman" pitchFamily="18" charset="0"/>
              </a:rPr>
              <a:t>3</a:t>
            </a:r>
          </a:p>
        </p:txBody>
      </p:sp>
      <p:sp>
        <p:nvSpPr>
          <p:cNvPr id="9" name="Rectangle 8">
            <a:hlinkClick r:id="rId4" action="ppaction://hlinksldjump"/>
          </p:cNvPr>
          <p:cNvSpPr/>
          <p:nvPr/>
        </p:nvSpPr>
        <p:spPr>
          <a:xfrm>
            <a:off x="4971572" y="3777668"/>
            <a:ext cx="1387665" cy="2408987"/>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7200">
                <a:latin typeface="Times New Roman" pitchFamily="18" charset="0"/>
                <a:cs typeface="Times New Roman" pitchFamily="18" charset="0"/>
              </a:rPr>
              <a:t>4</a:t>
            </a:r>
          </a:p>
        </p:txBody>
      </p:sp>
      <p:sp>
        <p:nvSpPr>
          <p:cNvPr id="10" name="Rectangle 9">
            <a:hlinkClick r:id="rId5" action="ppaction://hlinksldjump"/>
          </p:cNvPr>
          <p:cNvSpPr/>
          <p:nvPr/>
        </p:nvSpPr>
        <p:spPr>
          <a:xfrm>
            <a:off x="6359237" y="3786179"/>
            <a:ext cx="1387665" cy="2408987"/>
          </a:xfrm>
          <a:prstGeom prst="rect">
            <a:avLst/>
          </a:prstGeom>
          <a:solidFill>
            <a:srgbClr val="00206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7200" dirty="0">
                <a:latin typeface="Times New Roman" pitchFamily="18" charset="0"/>
                <a:cs typeface="Times New Roman" pitchFamily="18" charset="0"/>
              </a:rPr>
              <a:t>5</a:t>
            </a:r>
          </a:p>
        </p:txBody>
      </p:sp>
      <p:sp>
        <p:nvSpPr>
          <p:cNvPr id="11" name="Rectangle 10">
            <a:hlinkClick r:id="rId6" action="ppaction://hlinksldjump"/>
          </p:cNvPr>
          <p:cNvSpPr/>
          <p:nvPr/>
        </p:nvSpPr>
        <p:spPr>
          <a:xfrm>
            <a:off x="7762967" y="3778806"/>
            <a:ext cx="1387665" cy="2408987"/>
          </a:xfrm>
          <a:prstGeom prst="rect">
            <a:avLst/>
          </a:prstGeom>
          <a:solidFill>
            <a:srgbClr val="FFC0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7200">
                <a:latin typeface="Times New Roman" pitchFamily="18" charset="0"/>
                <a:cs typeface="Times New Roman" pitchFamily="18" charset="0"/>
              </a:rPr>
              <a:t>6</a:t>
            </a:r>
          </a:p>
        </p:txBody>
      </p:sp>
      <p:sp>
        <p:nvSpPr>
          <p:cNvPr id="14" name="Rectangle 13"/>
          <p:cNvSpPr/>
          <p:nvPr/>
        </p:nvSpPr>
        <p:spPr>
          <a:xfrm>
            <a:off x="2106652" y="744191"/>
            <a:ext cx="2828999" cy="5435536"/>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t" anchorCtr="0"/>
          <a:lstStyle/>
          <a:p>
            <a:pPr algn="ctr"/>
            <a:r>
              <a:rPr lang="en-US" sz="2600" dirty="0">
                <a:latin typeface="Times New Roman" panose="02020603050405020304" pitchFamily="18" charset="0"/>
                <a:ea typeface="Times New Roman" panose="02020603050405020304" pitchFamily="18" charset="0"/>
              </a:rPr>
              <a:t>Cho 6 con </a:t>
            </a:r>
            <a:r>
              <a:rPr lang="en-US" sz="2600" dirty="0" err="1">
                <a:latin typeface="Times New Roman" panose="02020603050405020304" pitchFamily="18" charset="0"/>
                <a:ea typeface="Times New Roman" panose="02020603050405020304" pitchFamily="18" charset="0"/>
              </a:rPr>
              <a:t>số</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trong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đó</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có</a:t>
            </a:r>
            <a:r>
              <a:rPr lang="en-US" sz="2600" dirty="0">
                <a:latin typeface="Times New Roman" panose="02020603050405020304" pitchFamily="18" charset="0"/>
                <a:ea typeface="Times New Roman" panose="02020603050405020304" pitchFamily="18" charset="0"/>
              </a:rPr>
              <a:t> 3 </a:t>
            </a:r>
            <a:r>
              <a:rPr lang="en-US" sz="2600" dirty="0" err="1">
                <a:latin typeface="Times New Roman" panose="02020603050405020304" pitchFamily="18" charset="0"/>
                <a:ea typeface="Times New Roman" panose="02020603050405020304" pitchFamily="18" charset="0"/>
              </a:rPr>
              <a:t>số</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ghi</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tên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các</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phần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thưởng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bút</a:t>
            </a:r>
            <a:r>
              <a:rPr lang="en-US" sz="2600" dirty="0">
                <a:latin typeface="Times New Roman" panose="02020603050405020304" pitchFamily="18" charset="0"/>
                <a:ea typeface="Times New Roman" panose="02020603050405020304" pitchFamily="18" charset="0"/>
              </a:rPr>
              <a:t> bi, </a:t>
            </a:r>
            <a:r>
              <a:rPr lang="en-US" sz="2600" dirty="0" err="1">
                <a:latin typeface="Times New Roman" panose="02020603050405020304" pitchFamily="18" charset="0"/>
                <a:ea typeface="Times New Roman" panose="02020603050405020304" pitchFamily="18" charset="0"/>
              </a:rPr>
              <a:t>bút</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chì</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thước</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kẻ</a:t>
            </a:r>
            <a:r>
              <a:rPr lang="en-US" sz="2600" dirty="0">
                <a:latin typeface="Times New Roman" panose="02020603050405020304" pitchFamily="18" charset="0"/>
                <a:ea typeface="Times New Roman" panose="02020603050405020304" pitchFamily="18" charset="0"/>
              </a:rPr>
              <a:t>; 3 </a:t>
            </a:r>
            <a:r>
              <a:rPr lang="en-US" sz="2600" dirty="0" err="1">
                <a:latin typeface="Times New Roman" panose="02020603050405020304" pitchFamily="18" charset="0"/>
                <a:ea typeface="Times New Roman" panose="02020603050405020304" pitchFamily="18" charset="0"/>
              </a:rPr>
              <a:t>số</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ghi</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dòng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chữ</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Chúc</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bạn</a:t>
            </a:r>
            <a:r>
              <a:rPr lang="en-US" sz="2600" dirty="0">
                <a:latin typeface="Times New Roman" panose="02020603050405020304" pitchFamily="18" charset="0"/>
                <a:ea typeface="Times New Roman" panose="02020603050405020304" pitchFamily="18" charset="0"/>
              </a:rPr>
              <a:t> may </a:t>
            </a:r>
            <a:r>
              <a:rPr lang="en-US" sz="2600" dirty="0" err="1">
                <a:latin typeface="Times New Roman" panose="02020603050405020304" pitchFamily="18" charset="0"/>
                <a:ea typeface="Times New Roman" panose="02020603050405020304" pitchFamily="18" charset="0"/>
              </a:rPr>
              <a:t>mắn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lần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sau</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Bạn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cố</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gắng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lần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sau</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nhé</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Thử</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lại</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lần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sau</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nhé</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Hãy</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chọn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ngẫu</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nhiên</a:t>
            </a:r>
            <a:r>
              <a:rPr lang="en-US" sz="2600" dirty="0">
                <a:latin typeface="Times New Roman" panose="02020603050405020304" pitchFamily="18" charset="0"/>
                <a:ea typeface="Times New Roman" panose="02020603050405020304" pitchFamily="18" charset="0"/>
              </a:rPr>
              <a:t> 1 </a:t>
            </a:r>
            <a:r>
              <a:rPr lang="en-US" sz="2600" dirty="0" err="1">
                <a:latin typeface="Times New Roman" panose="02020603050405020304" pitchFamily="18" charset="0"/>
                <a:ea typeface="Times New Roman" panose="02020603050405020304" pitchFamily="18" charset="0"/>
              </a:rPr>
              <a:t>lá</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bài</a:t>
            </a:r>
            <a:r>
              <a:rPr lang="en-US" sz="2600" dirty="0">
                <a:latin typeface="Times New Roman" panose="02020603050405020304" pitchFamily="18" charset="0"/>
                <a:ea typeface="Times New Roman" panose="02020603050405020304" pitchFamily="18" charset="0"/>
              </a:rPr>
              <a:t>. </a:t>
            </a:r>
            <a:endParaRPr lang="en-US" sz="2600" dirty="0">
              <a:latin typeface="Times New Roman" pitchFamily="18" charset="0"/>
              <a:cs typeface="Times New Roman" pitchFamily="18" charset="0"/>
            </a:endParaRPr>
          </a:p>
        </p:txBody>
      </p:sp>
      <p:sp>
        <p:nvSpPr>
          <p:cNvPr id="15" name="Rounded Rectangle 14"/>
          <p:cNvSpPr/>
          <p:nvPr/>
        </p:nvSpPr>
        <p:spPr>
          <a:xfrm>
            <a:off x="2116981" y="6355733"/>
            <a:ext cx="2604656" cy="41696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latin typeface="Times New Roman" pitchFamily="18" charset="0"/>
                <a:cs typeface="Times New Roman" pitchFamily="18" charset="0"/>
              </a:rPr>
              <a:t>LUẬT CHƠI</a:t>
            </a:r>
          </a:p>
        </p:txBody>
      </p:sp>
      <p:sp>
        <p:nvSpPr>
          <p:cNvPr id="16" name="Rectangle 15"/>
          <p:cNvSpPr/>
          <p:nvPr/>
        </p:nvSpPr>
        <p:spPr>
          <a:xfrm>
            <a:off x="4999576" y="6293324"/>
            <a:ext cx="671562" cy="488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a:latin typeface="Times New Roman" pitchFamily="18" charset="0"/>
                <a:cs typeface="Times New Roman" pitchFamily="18" charset="0"/>
              </a:rPr>
              <a:t>1</a:t>
            </a:r>
          </a:p>
        </p:txBody>
      </p:sp>
      <p:sp>
        <p:nvSpPr>
          <p:cNvPr id="17" name="Rectangle 16"/>
          <p:cNvSpPr/>
          <p:nvPr/>
        </p:nvSpPr>
        <p:spPr>
          <a:xfrm>
            <a:off x="5679759" y="6293324"/>
            <a:ext cx="671562" cy="488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a:latin typeface="Times New Roman" pitchFamily="18" charset="0"/>
                <a:cs typeface="Times New Roman" pitchFamily="18" charset="0"/>
              </a:rPr>
              <a:t>2</a:t>
            </a:r>
          </a:p>
        </p:txBody>
      </p:sp>
      <p:sp>
        <p:nvSpPr>
          <p:cNvPr id="18" name="Rectangle 17"/>
          <p:cNvSpPr/>
          <p:nvPr/>
        </p:nvSpPr>
        <p:spPr>
          <a:xfrm>
            <a:off x="6387241" y="6292755"/>
            <a:ext cx="671562" cy="488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a:latin typeface="Times New Roman" pitchFamily="18" charset="0"/>
                <a:cs typeface="Times New Roman" pitchFamily="18" charset="0"/>
              </a:rPr>
              <a:t>3</a:t>
            </a:r>
          </a:p>
        </p:txBody>
      </p:sp>
      <p:sp>
        <p:nvSpPr>
          <p:cNvPr id="19" name="Rectangle 18"/>
          <p:cNvSpPr/>
          <p:nvPr/>
        </p:nvSpPr>
        <p:spPr>
          <a:xfrm>
            <a:off x="7056975" y="6293324"/>
            <a:ext cx="671562" cy="488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a:latin typeface="Times New Roman" pitchFamily="18" charset="0"/>
                <a:cs typeface="Times New Roman" pitchFamily="18" charset="0"/>
              </a:rPr>
              <a:t>4</a:t>
            </a:r>
          </a:p>
        </p:txBody>
      </p:sp>
      <p:sp>
        <p:nvSpPr>
          <p:cNvPr id="20" name="Rectangle 19"/>
          <p:cNvSpPr/>
          <p:nvPr/>
        </p:nvSpPr>
        <p:spPr>
          <a:xfrm>
            <a:off x="7742775" y="6293324"/>
            <a:ext cx="671562" cy="488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a:latin typeface="Times New Roman" pitchFamily="18" charset="0"/>
                <a:cs typeface="Times New Roman" pitchFamily="18" charset="0"/>
              </a:rPr>
              <a:t>5</a:t>
            </a:r>
          </a:p>
        </p:txBody>
      </p:sp>
      <p:sp>
        <p:nvSpPr>
          <p:cNvPr id="21" name="Rectangle 20"/>
          <p:cNvSpPr/>
          <p:nvPr/>
        </p:nvSpPr>
        <p:spPr>
          <a:xfrm>
            <a:off x="8428575" y="6284225"/>
            <a:ext cx="671562" cy="488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a:latin typeface="Times New Roman" pitchFamily="18" charset="0"/>
                <a:cs typeface="Times New Roman" pitchFamily="18" charset="0"/>
              </a:rPr>
              <a:t>6</a:t>
            </a:r>
          </a:p>
        </p:txBody>
      </p:sp>
      <p:sp>
        <p:nvSpPr>
          <p:cNvPr id="24" name="Rectangle 23"/>
          <p:cNvSpPr/>
          <p:nvPr/>
        </p:nvSpPr>
        <p:spPr>
          <a:xfrm>
            <a:off x="4987636" y="753291"/>
            <a:ext cx="671562" cy="4884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a:latin typeface="Times New Roman" pitchFamily="18" charset="0"/>
                <a:cs typeface="Times New Roman" pitchFamily="18" charset="0"/>
              </a:rPr>
              <a:t>1</a:t>
            </a:r>
          </a:p>
        </p:txBody>
      </p:sp>
      <p:sp>
        <p:nvSpPr>
          <p:cNvPr id="25" name="Rectangle 24"/>
          <p:cNvSpPr/>
          <p:nvPr/>
        </p:nvSpPr>
        <p:spPr>
          <a:xfrm>
            <a:off x="5667819" y="753291"/>
            <a:ext cx="671562" cy="4884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a:latin typeface="Times New Roman" pitchFamily="18" charset="0"/>
                <a:cs typeface="Times New Roman" pitchFamily="18" charset="0"/>
              </a:rPr>
              <a:t>2</a:t>
            </a:r>
          </a:p>
        </p:txBody>
      </p:sp>
      <p:sp>
        <p:nvSpPr>
          <p:cNvPr id="26" name="Rectangle 25"/>
          <p:cNvSpPr/>
          <p:nvPr/>
        </p:nvSpPr>
        <p:spPr>
          <a:xfrm>
            <a:off x="6375301" y="752722"/>
            <a:ext cx="671562" cy="4884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a:latin typeface="Times New Roman" pitchFamily="18" charset="0"/>
                <a:cs typeface="Times New Roman" pitchFamily="18" charset="0"/>
              </a:rPr>
              <a:t>3</a:t>
            </a:r>
          </a:p>
        </p:txBody>
      </p:sp>
      <p:sp>
        <p:nvSpPr>
          <p:cNvPr id="27" name="Rectangle 26"/>
          <p:cNvSpPr/>
          <p:nvPr/>
        </p:nvSpPr>
        <p:spPr>
          <a:xfrm>
            <a:off x="7045035" y="753291"/>
            <a:ext cx="671562" cy="4884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a:latin typeface="Times New Roman" pitchFamily="18" charset="0"/>
                <a:cs typeface="Times New Roman" pitchFamily="18" charset="0"/>
              </a:rPr>
              <a:t>4</a:t>
            </a:r>
          </a:p>
        </p:txBody>
      </p:sp>
      <p:sp>
        <p:nvSpPr>
          <p:cNvPr id="28" name="Rectangle 27"/>
          <p:cNvSpPr/>
          <p:nvPr/>
        </p:nvSpPr>
        <p:spPr>
          <a:xfrm>
            <a:off x="7730835" y="753291"/>
            <a:ext cx="671562" cy="4884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a:latin typeface="Times New Roman" pitchFamily="18" charset="0"/>
                <a:cs typeface="Times New Roman" pitchFamily="18" charset="0"/>
              </a:rPr>
              <a:t>5</a:t>
            </a:r>
          </a:p>
        </p:txBody>
      </p:sp>
      <p:sp>
        <p:nvSpPr>
          <p:cNvPr id="29" name="Rectangle 28"/>
          <p:cNvSpPr/>
          <p:nvPr/>
        </p:nvSpPr>
        <p:spPr>
          <a:xfrm>
            <a:off x="8416635" y="744192"/>
            <a:ext cx="671562" cy="4884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a:latin typeface="Times New Roman" pitchFamily="18" charset="0"/>
                <a:cs typeface="Times New Roman" pitchFamily="18" charset="0"/>
              </a:rPr>
              <a:t>6</a:t>
            </a:r>
          </a:p>
        </p:txBody>
      </p:sp>
      <p:pic>
        <p:nvPicPr>
          <p:cNvPr id="37" name="Picture 36" descr="p-04"/>
          <p:cNvPicPr/>
          <p:nvPr/>
        </p:nvPicPr>
        <p:blipFill>
          <a:blip r:embed="rId7" cstate="print">
            <a:extLst>
              <a:ext uri="{28A0092B-C50C-407E-A947-70E740481C1C}">
                <a14:useLocalDpi xmlns:a14="http://schemas.microsoft.com/office/drawing/2010/main" val="0"/>
              </a:ext>
            </a:extLst>
          </a:blip>
          <a:srcRect l="78423" t="10876"/>
          <a:stretch>
            <a:fillRect/>
          </a:stretch>
        </p:blipFill>
        <p:spPr bwMode="auto">
          <a:xfrm>
            <a:off x="10443286" y="127134"/>
            <a:ext cx="1711325" cy="221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8">
            <p14:nvContentPartPr>
              <p14:cNvPr id="2" name="Ink 1">
                <a:extLst>
                  <a:ext uri="{FF2B5EF4-FFF2-40B4-BE49-F238E27FC236}">
                    <a16:creationId xmlns:a16="http://schemas.microsoft.com/office/drawing/2014/main" id="{45947279-C8F8-41D3-B79E-512BC0A5FAB6}"/>
                  </a:ext>
                </a:extLst>
              </p14:cNvPr>
              <p14:cNvContentPartPr/>
              <p14:nvPr/>
            </p14:nvContentPartPr>
            <p14:xfrm>
              <a:off x="3871822" y="6600240"/>
              <a:ext cx="360" cy="360"/>
            </p14:xfrm>
          </p:contentPart>
        </mc:Choice>
        <mc:Fallback xmlns="">
          <p:pic>
            <p:nvPicPr>
              <p:cNvPr id="2" name="Ink 1">
                <a:extLst>
                  <a:ext uri="{FF2B5EF4-FFF2-40B4-BE49-F238E27FC236}">
                    <a16:creationId xmlns:a16="http://schemas.microsoft.com/office/drawing/2014/main" id="{45947279-C8F8-41D3-B79E-512BC0A5FAB6}"/>
                  </a:ext>
                </a:extLst>
              </p:cNvPr>
              <p:cNvPicPr/>
              <p:nvPr/>
            </p:nvPicPr>
            <p:blipFill>
              <a:blip r:embed="rId10"/>
              <a:stretch>
                <a:fillRect/>
              </a:stretch>
            </p:blipFill>
            <p:spPr>
              <a:xfrm>
                <a:off x="3817822" y="649260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 name="Ink 4">
                <a:extLst>
                  <a:ext uri="{FF2B5EF4-FFF2-40B4-BE49-F238E27FC236}">
                    <a16:creationId xmlns:a16="http://schemas.microsoft.com/office/drawing/2014/main" id="{E38B70D3-E527-48B5-A7DA-D1BBD3C837C5}"/>
                  </a:ext>
                </a:extLst>
              </p14:cNvPr>
              <p14:cNvContentPartPr/>
              <p14:nvPr/>
            </p14:nvContentPartPr>
            <p14:xfrm>
              <a:off x="3871822" y="6557760"/>
              <a:ext cx="360" cy="360"/>
            </p14:xfrm>
          </p:contentPart>
        </mc:Choice>
        <mc:Fallback xmlns="">
          <p:pic>
            <p:nvPicPr>
              <p:cNvPr id="5" name="Ink 4">
                <a:extLst>
                  <a:ext uri="{FF2B5EF4-FFF2-40B4-BE49-F238E27FC236}">
                    <a16:creationId xmlns:a16="http://schemas.microsoft.com/office/drawing/2014/main" id="{E38B70D3-E527-48B5-A7DA-D1BBD3C837C5}"/>
                  </a:ext>
                </a:extLst>
              </p:cNvPr>
              <p:cNvPicPr/>
              <p:nvPr/>
            </p:nvPicPr>
            <p:blipFill>
              <a:blip r:embed="rId10"/>
              <a:stretch>
                <a:fillRect/>
              </a:stretch>
            </p:blipFill>
            <p:spPr>
              <a:xfrm>
                <a:off x="3817822" y="644976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BB974D1B-F2F8-408C-9318-76F51A931FC8}"/>
                  </a:ext>
                </a:extLst>
              </p14:cNvPr>
              <p14:cNvContentPartPr/>
              <p14:nvPr/>
            </p14:nvContentPartPr>
            <p14:xfrm>
              <a:off x="3871822" y="6557760"/>
              <a:ext cx="360" cy="360"/>
            </p14:xfrm>
          </p:contentPart>
        </mc:Choice>
        <mc:Fallback xmlns="">
          <p:pic>
            <p:nvPicPr>
              <p:cNvPr id="12" name="Ink 11">
                <a:extLst>
                  <a:ext uri="{FF2B5EF4-FFF2-40B4-BE49-F238E27FC236}">
                    <a16:creationId xmlns:a16="http://schemas.microsoft.com/office/drawing/2014/main" id="{BB974D1B-F2F8-408C-9318-76F51A931FC8}"/>
                  </a:ext>
                </a:extLst>
              </p:cNvPr>
              <p:cNvPicPr/>
              <p:nvPr/>
            </p:nvPicPr>
            <p:blipFill>
              <a:blip r:embed="rId10"/>
              <a:stretch>
                <a:fillRect/>
              </a:stretch>
            </p:blipFill>
            <p:spPr>
              <a:xfrm>
                <a:off x="3817822" y="644976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185DEB51-274E-47A7-A962-ED804B09E28C}"/>
                  </a:ext>
                </a:extLst>
              </p14:cNvPr>
              <p14:cNvContentPartPr/>
              <p14:nvPr/>
            </p14:nvContentPartPr>
            <p14:xfrm>
              <a:off x="3871822" y="6557760"/>
              <a:ext cx="360" cy="360"/>
            </p14:xfrm>
          </p:contentPart>
        </mc:Choice>
        <mc:Fallback xmlns="">
          <p:pic>
            <p:nvPicPr>
              <p:cNvPr id="13" name="Ink 12">
                <a:extLst>
                  <a:ext uri="{FF2B5EF4-FFF2-40B4-BE49-F238E27FC236}">
                    <a16:creationId xmlns:a16="http://schemas.microsoft.com/office/drawing/2014/main" id="{185DEB51-274E-47A7-A962-ED804B09E28C}"/>
                  </a:ext>
                </a:extLst>
              </p:cNvPr>
              <p:cNvPicPr/>
              <p:nvPr/>
            </p:nvPicPr>
            <p:blipFill>
              <a:blip r:embed="rId10"/>
              <a:stretch>
                <a:fillRect/>
              </a:stretch>
            </p:blipFill>
            <p:spPr>
              <a:xfrm>
                <a:off x="3817822" y="644976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2" name="Ink 21">
                <a:extLst>
                  <a:ext uri="{FF2B5EF4-FFF2-40B4-BE49-F238E27FC236}">
                    <a16:creationId xmlns:a16="http://schemas.microsoft.com/office/drawing/2014/main" id="{703EC541-D200-44E7-8E1E-3D99D045AEDB}"/>
                  </a:ext>
                </a:extLst>
              </p14:cNvPr>
              <p14:cNvContentPartPr/>
              <p14:nvPr/>
            </p14:nvContentPartPr>
            <p14:xfrm>
              <a:off x="3871822" y="6557760"/>
              <a:ext cx="360" cy="360"/>
            </p14:xfrm>
          </p:contentPart>
        </mc:Choice>
        <mc:Fallback xmlns="">
          <p:pic>
            <p:nvPicPr>
              <p:cNvPr id="22" name="Ink 21">
                <a:extLst>
                  <a:ext uri="{FF2B5EF4-FFF2-40B4-BE49-F238E27FC236}">
                    <a16:creationId xmlns:a16="http://schemas.microsoft.com/office/drawing/2014/main" id="{703EC541-D200-44E7-8E1E-3D99D045AEDB}"/>
                  </a:ext>
                </a:extLst>
              </p:cNvPr>
              <p:cNvPicPr/>
              <p:nvPr/>
            </p:nvPicPr>
            <p:blipFill>
              <a:blip r:embed="rId10"/>
              <a:stretch>
                <a:fillRect/>
              </a:stretch>
            </p:blipFill>
            <p:spPr>
              <a:xfrm>
                <a:off x="3817822" y="644976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3" name="Ink 22">
                <a:extLst>
                  <a:ext uri="{FF2B5EF4-FFF2-40B4-BE49-F238E27FC236}">
                    <a16:creationId xmlns:a16="http://schemas.microsoft.com/office/drawing/2014/main" id="{B9693AB7-BEEB-4589-8EE3-D5AFCEBD5C6E}"/>
                  </a:ext>
                </a:extLst>
              </p14:cNvPr>
              <p14:cNvContentPartPr/>
              <p14:nvPr/>
            </p14:nvContentPartPr>
            <p14:xfrm>
              <a:off x="3871822" y="6557760"/>
              <a:ext cx="360" cy="360"/>
            </p14:xfrm>
          </p:contentPart>
        </mc:Choice>
        <mc:Fallback xmlns="">
          <p:pic>
            <p:nvPicPr>
              <p:cNvPr id="23" name="Ink 22">
                <a:extLst>
                  <a:ext uri="{FF2B5EF4-FFF2-40B4-BE49-F238E27FC236}">
                    <a16:creationId xmlns:a16="http://schemas.microsoft.com/office/drawing/2014/main" id="{B9693AB7-BEEB-4589-8EE3-D5AFCEBD5C6E}"/>
                  </a:ext>
                </a:extLst>
              </p:cNvPr>
              <p:cNvPicPr/>
              <p:nvPr/>
            </p:nvPicPr>
            <p:blipFill>
              <a:blip r:embed="rId10"/>
              <a:stretch>
                <a:fillRect/>
              </a:stretch>
            </p:blipFill>
            <p:spPr>
              <a:xfrm>
                <a:off x="3817822" y="644976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0" name="Ink 29">
                <a:extLst>
                  <a:ext uri="{FF2B5EF4-FFF2-40B4-BE49-F238E27FC236}">
                    <a16:creationId xmlns:a16="http://schemas.microsoft.com/office/drawing/2014/main" id="{93FFB91B-D5E2-49DE-9790-8F7C23A505CA}"/>
                  </a:ext>
                </a:extLst>
              </p14:cNvPr>
              <p14:cNvContentPartPr/>
              <p14:nvPr/>
            </p14:nvContentPartPr>
            <p14:xfrm>
              <a:off x="3871822" y="6557760"/>
              <a:ext cx="360" cy="360"/>
            </p14:xfrm>
          </p:contentPart>
        </mc:Choice>
        <mc:Fallback xmlns="">
          <p:pic>
            <p:nvPicPr>
              <p:cNvPr id="30" name="Ink 29">
                <a:extLst>
                  <a:ext uri="{FF2B5EF4-FFF2-40B4-BE49-F238E27FC236}">
                    <a16:creationId xmlns:a16="http://schemas.microsoft.com/office/drawing/2014/main" id="{93FFB91B-D5E2-49DE-9790-8F7C23A505CA}"/>
                  </a:ext>
                </a:extLst>
              </p:cNvPr>
              <p:cNvPicPr/>
              <p:nvPr/>
            </p:nvPicPr>
            <p:blipFill>
              <a:blip r:embed="rId10"/>
              <a:stretch>
                <a:fillRect/>
              </a:stretch>
            </p:blipFill>
            <p:spPr>
              <a:xfrm>
                <a:off x="3817822" y="6449760"/>
                <a:ext cx="108000" cy="216000"/>
              </a:xfrm>
              <a:prstGeom prst="rect">
                <a:avLst/>
              </a:prstGeom>
            </p:spPr>
          </p:pic>
        </mc:Fallback>
      </mc:AlternateContent>
    </p:spTree>
    <p:extLst>
      <p:ext uri="{BB962C8B-B14F-4D97-AF65-F5344CB8AC3E}">
        <p14:creationId xmlns:p14="http://schemas.microsoft.com/office/powerpoint/2010/main" val="20413110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4" presetClass="exit" presetSubtype="10" fill="hold" grpId="0" nodeType="withEffect">
                                  <p:stCondLst>
                                    <p:cond delay="0"/>
                                  </p:stCondLst>
                                  <p:childTnLst>
                                    <p:animEffect transition="out" filter="randombar(horizontal)">
                                      <p:cBhvr>
                                        <p:cTn id="6" dur="3000"/>
                                        <p:tgtEl>
                                          <p:spTgt spid="6"/>
                                        </p:tgtEl>
                                      </p:cBhvr>
                                    </p:animEffect>
                                    <p:set>
                                      <p:cBhvr>
                                        <p:cTn id="7" dur="1" fill="hold">
                                          <p:stCondLst>
                                            <p:cond delay="2999"/>
                                          </p:stCondLst>
                                        </p:cTn>
                                        <p:tgtEl>
                                          <p:spTgt spid="6"/>
                                        </p:tgtEl>
                                        <p:attrNameLst>
                                          <p:attrName>style.visibility</p:attrName>
                                        </p:attrNameLst>
                                      </p:cBhvr>
                                      <p:to>
                                        <p:strVal val="hidden"/>
                                      </p:to>
                                    </p:set>
                                  </p:childTnLst>
                                </p:cTn>
                              </p:par>
                              <p:par>
                                <p:cTn id="8" presetID="14" presetClass="exit" presetSubtype="10" fill="hold" grpId="0" nodeType="withEffect">
                                  <p:stCondLst>
                                    <p:cond delay="0"/>
                                  </p:stCondLst>
                                  <p:childTnLst>
                                    <p:animEffect transition="out" filter="randombar(horizontal)">
                                      <p:cBhvr>
                                        <p:cTn id="9" dur="3000"/>
                                        <p:tgtEl>
                                          <p:spTgt spid="7"/>
                                        </p:tgtEl>
                                      </p:cBhvr>
                                    </p:animEffect>
                                    <p:set>
                                      <p:cBhvr>
                                        <p:cTn id="10" dur="1" fill="hold">
                                          <p:stCondLst>
                                            <p:cond delay="2999"/>
                                          </p:stCondLst>
                                        </p:cTn>
                                        <p:tgtEl>
                                          <p:spTgt spid="7"/>
                                        </p:tgtEl>
                                        <p:attrNameLst>
                                          <p:attrName>style.visibility</p:attrName>
                                        </p:attrNameLst>
                                      </p:cBhvr>
                                      <p:to>
                                        <p:strVal val="hidden"/>
                                      </p:to>
                                    </p:set>
                                  </p:childTnLst>
                                </p:cTn>
                              </p:par>
                              <p:par>
                                <p:cTn id="11" presetID="14" presetClass="exit" presetSubtype="10" fill="hold" grpId="0" nodeType="withEffect">
                                  <p:stCondLst>
                                    <p:cond delay="0"/>
                                  </p:stCondLst>
                                  <p:childTnLst>
                                    <p:animEffect transition="out" filter="randombar(horizontal)">
                                      <p:cBhvr>
                                        <p:cTn id="12" dur="3000"/>
                                        <p:tgtEl>
                                          <p:spTgt spid="8"/>
                                        </p:tgtEl>
                                      </p:cBhvr>
                                    </p:animEffect>
                                    <p:set>
                                      <p:cBhvr>
                                        <p:cTn id="13" dur="1" fill="hold">
                                          <p:stCondLst>
                                            <p:cond delay="2999"/>
                                          </p:stCondLst>
                                        </p:cTn>
                                        <p:tgtEl>
                                          <p:spTgt spid="8"/>
                                        </p:tgtEl>
                                        <p:attrNameLst>
                                          <p:attrName>style.visibility</p:attrName>
                                        </p:attrNameLst>
                                      </p:cBhvr>
                                      <p:to>
                                        <p:strVal val="hidden"/>
                                      </p:to>
                                    </p:set>
                                  </p:childTnLst>
                                </p:cTn>
                              </p:par>
                              <p:par>
                                <p:cTn id="14" presetID="14" presetClass="exit" presetSubtype="10" fill="hold" grpId="0" nodeType="withEffect">
                                  <p:stCondLst>
                                    <p:cond delay="0"/>
                                  </p:stCondLst>
                                  <p:childTnLst>
                                    <p:animEffect transition="out" filter="randombar(horizontal)">
                                      <p:cBhvr>
                                        <p:cTn id="15" dur="3000"/>
                                        <p:tgtEl>
                                          <p:spTgt spid="9"/>
                                        </p:tgtEl>
                                      </p:cBhvr>
                                    </p:animEffect>
                                    <p:set>
                                      <p:cBhvr>
                                        <p:cTn id="16" dur="1" fill="hold">
                                          <p:stCondLst>
                                            <p:cond delay="2999"/>
                                          </p:stCondLst>
                                        </p:cTn>
                                        <p:tgtEl>
                                          <p:spTgt spid="9"/>
                                        </p:tgtEl>
                                        <p:attrNameLst>
                                          <p:attrName>style.visibility</p:attrName>
                                        </p:attrNameLst>
                                      </p:cBhvr>
                                      <p:to>
                                        <p:strVal val="hidden"/>
                                      </p:to>
                                    </p:set>
                                  </p:childTnLst>
                                </p:cTn>
                              </p:par>
                              <p:par>
                                <p:cTn id="17" presetID="14" presetClass="exit" presetSubtype="10" fill="hold" grpId="0" nodeType="withEffect">
                                  <p:stCondLst>
                                    <p:cond delay="0"/>
                                  </p:stCondLst>
                                  <p:childTnLst>
                                    <p:animEffect transition="out" filter="randombar(horizontal)">
                                      <p:cBhvr>
                                        <p:cTn id="18" dur="3000"/>
                                        <p:tgtEl>
                                          <p:spTgt spid="11"/>
                                        </p:tgtEl>
                                      </p:cBhvr>
                                    </p:animEffect>
                                    <p:set>
                                      <p:cBhvr>
                                        <p:cTn id="19" dur="1" fill="hold">
                                          <p:stCondLst>
                                            <p:cond delay="2999"/>
                                          </p:stCondLst>
                                        </p:cTn>
                                        <p:tgtEl>
                                          <p:spTgt spid="11"/>
                                        </p:tgtEl>
                                        <p:attrNameLst>
                                          <p:attrName>style.visibility</p:attrName>
                                        </p:attrNameLst>
                                      </p:cBhvr>
                                      <p:to>
                                        <p:strVal val="hidden"/>
                                      </p:to>
                                    </p:set>
                                  </p:childTnLst>
                                </p:cTn>
                              </p:par>
                              <p:par>
                                <p:cTn id="20" presetID="14" presetClass="exit" presetSubtype="10" fill="hold" grpId="0" nodeType="withEffect">
                                  <p:stCondLst>
                                    <p:cond delay="0"/>
                                  </p:stCondLst>
                                  <p:childTnLst>
                                    <p:animEffect transition="out" filter="randombar(horizontal)">
                                      <p:cBhvr>
                                        <p:cTn id="21" dur="3000"/>
                                        <p:tgtEl>
                                          <p:spTgt spid="10"/>
                                        </p:tgtEl>
                                      </p:cBhvr>
                                    </p:animEffect>
                                    <p:set>
                                      <p:cBhvr>
                                        <p:cTn id="22" dur="1" fill="hold">
                                          <p:stCondLst>
                                            <p:cond delay="2999"/>
                                          </p:stCondLst>
                                        </p:cTn>
                                        <p:tgtEl>
                                          <p:spTgt spid="10"/>
                                        </p:tgtEl>
                                        <p:attrNameLst>
                                          <p:attrName>style.visibility</p:attrName>
                                        </p:attrNameLst>
                                      </p:cBhvr>
                                      <p:to>
                                        <p:strVal val="hidden"/>
                                      </p:to>
                                    </p:set>
                                  </p:childTnLst>
                                </p:cTn>
                              </p:par>
                              <p:par>
                                <p:cTn id="23" presetID="1" presetClass="emph" presetSubtype="2" fill="hold" nodeType="withEffect">
                                  <p:stCondLst>
                                    <p:cond delay="0"/>
                                  </p:stCondLst>
                                  <p:childTnLst>
                                    <p:animClr clrSpc="rgb" dir="cw">
                                      <p:cBhvr>
                                        <p:cTn id="24" dur="1000" fill="hold"/>
                                        <p:tgtEl>
                                          <p:spTgt spid="16"/>
                                        </p:tgtEl>
                                        <p:attrNameLst>
                                          <p:attrName>fillcolor</p:attrName>
                                        </p:attrNameLst>
                                      </p:cBhvr>
                                      <p:to>
                                        <a:srgbClr val="000000"/>
                                      </p:to>
                                    </p:animClr>
                                    <p:set>
                                      <p:cBhvr>
                                        <p:cTn id="25" dur="1000" fill="hold"/>
                                        <p:tgtEl>
                                          <p:spTgt spid="16"/>
                                        </p:tgtEl>
                                        <p:attrNameLst>
                                          <p:attrName>fill.type</p:attrName>
                                        </p:attrNameLst>
                                      </p:cBhvr>
                                      <p:to>
                                        <p:strVal val="solid"/>
                                      </p:to>
                                    </p:set>
                                    <p:set>
                                      <p:cBhvr>
                                        <p:cTn id="26" dur="1000" fill="hold"/>
                                        <p:tgtEl>
                                          <p:spTgt spid="16"/>
                                        </p:tgtEl>
                                        <p:attrNameLst>
                                          <p:attrName>fill.on</p:attrName>
                                        </p:attrNameLst>
                                      </p:cBhvr>
                                      <p:to>
                                        <p:strVal val="true"/>
                                      </p:to>
                                    </p:set>
                                  </p:childTnLst>
                                </p:cTn>
                              </p:par>
                              <p:par>
                                <p:cTn id="27" presetID="1" presetClass="emph" presetSubtype="2" fill="hold" nodeType="withEffect">
                                  <p:stCondLst>
                                    <p:cond delay="0"/>
                                  </p:stCondLst>
                                  <p:childTnLst>
                                    <p:animClr clrSpc="rgb" dir="cw">
                                      <p:cBhvr>
                                        <p:cTn id="28" dur="1000" fill="hold"/>
                                        <p:tgtEl>
                                          <p:spTgt spid="17"/>
                                        </p:tgtEl>
                                        <p:attrNameLst>
                                          <p:attrName>fillcolor</p:attrName>
                                        </p:attrNameLst>
                                      </p:cBhvr>
                                      <p:to>
                                        <a:srgbClr val="000000"/>
                                      </p:to>
                                    </p:animClr>
                                    <p:set>
                                      <p:cBhvr>
                                        <p:cTn id="29" dur="1000" fill="hold"/>
                                        <p:tgtEl>
                                          <p:spTgt spid="17"/>
                                        </p:tgtEl>
                                        <p:attrNameLst>
                                          <p:attrName>fill.type</p:attrName>
                                        </p:attrNameLst>
                                      </p:cBhvr>
                                      <p:to>
                                        <p:strVal val="solid"/>
                                      </p:to>
                                    </p:set>
                                    <p:set>
                                      <p:cBhvr>
                                        <p:cTn id="30" dur="1000" fill="hold"/>
                                        <p:tgtEl>
                                          <p:spTgt spid="17"/>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1000" fill="hold"/>
                                        <p:tgtEl>
                                          <p:spTgt spid="18"/>
                                        </p:tgtEl>
                                        <p:attrNameLst>
                                          <p:attrName>fillcolor</p:attrName>
                                        </p:attrNameLst>
                                      </p:cBhvr>
                                      <p:to>
                                        <a:srgbClr val="000000"/>
                                      </p:to>
                                    </p:animClr>
                                    <p:set>
                                      <p:cBhvr>
                                        <p:cTn id="33" dur="1000" fill="hold"/>
                                        <p:tgtEl>
                                          <p:spTgt spid="18"/>
                                        </p:tgtEl>
                                        <p:attrNameLst>
                                          <p:attrName>fill.type</p:attrName>
                                        </p:attrNameLst>
                                      </p:cBhvr>
                                      <p:to>
                                        <p:strVal val="solid"/>
                                      </p:to>
                                    </p:set>
                                    <p:set>
                                      <p:cBhvr>
                                        <p:cTn id="34" dur="1000" fill="hold"/>
                                        <p:tgtEl>
                                          <p:spTgt spid="18"/>
                                        </p:tgtEl>
                                        <p:attrNameLst>
                                          <p:attrName>fill.on</p:attrName>
                                        </p:attrNameLst>
                                      </p:cBhvr>
                                      <p:to>
                                        <p:strVal val="true"/>
                                      </p:to>
                                    </p:set>
                                  </p:childTnLst>
                                </p:cTn>
                              </p:par>
                              <p:par>
                                <p:cTn id="35" presetID="1" presetClass="emph" presetSubtype="2" fill="hold" nodeType="withEffect">
                                  <p:stCondLst>
                                    <p:cond delay="0"/>
                                  </p:stCondLst>
                                  <p:childTnLst>
                                    <p:animClr clrSpc="rgb" dir="cw">
                                      <p:cBhvr>
                                        <p:cTn id="36" dur="1000" fill="hold"/>
                                        <p:tgtEl>
                                          <p:spTgt spid="19"/>
                                        </p:tgtEl>
                                        <p:attrNameLst>
                                          <p:attrName>fillcolor</p:attrName>
                                        </p:attrNameLst>
                                      </p:cBhvr>
                                      <p:to>
                                        <a:srgbClr val="000000"/>
                                      </p:to>
                                    </p:animClr>
                                    <p:set>
                                      <p:cBhvr>
                                        <p:cTn id="37" dur="1000" fill="hold"/>
                                        <p:tgtEl>
                                          <p:spTgt spid="19"/>
                                        </p:tgtEl>
                                        <p:attrNameLst>
                                          <p:attrName>fill.type</p:attrName>
                                        </p:attrNameLst>
                                      </p:cBhvr>
                                      <p:to>
                                        <p:strVal val="solid"/>
                                      </p:to>
                                    </p:set>
                                    <p:set>
                                      <p:cBhvr>
                                        <p:cTn id="38" dur="1000" fill="hold"/>
                                        <p:tgtEl>
                                          <p:spTgt spid="19"/>
                                        </p:tgtEl>
                                        <p:attrNameLst>
                                          <p:attrName>fill.on</p:attrName>
                                        </p:attrNameLst>
                                      </p:cBhvr>
                                      <p:to>
                                        <p:strVal val="true"/>
                                      </p:to>
                                    </p:set>
                                  </p:childTnLst>
                                </p:cTn>
                              </p:par>
                              <p:par>
                                <p:cTn id="39" presetID="1" presetClass="emph" presetSubtype="2" fill="hold" nodeType="withEffect">
                                  <p:stCondLst>
                                    <p:cond delay="0"/>
                                  </p:stCondLst>
                                  <p:childTnLst>
                                    <p:animClr clrSpc="rgb" dir="cw">
                                      <p:cBhvr>
                                        <p:cTn id="40" dur="1000" fill="hold"/>
                                        <p:tgtEl>
                                          <p:spTgt spid="20"/>
                                        </p:tgtEl>
                                        <p:attrNameLst>
                                          <p:attrName>fillcolor</p:attrName>
                                        </p:attrNameLst>
                                      </p:cBhvr>
                                      <p:to>
                                        <a:srgbClr val="000000"/>
                                      </p:to>
                                    </p:animClr>
                                    <p:set>
                                      <p:cBhvr>
                                        <p:cTn id="41" dur="1000" fill="hold"/>
                                        <p:tgtEl>
                                          <p:spTgt spid="20"/>
                                        </p:tgtEl>
                                        <p:attrNameLst>
                                          <p:attrName>fill.type</p:attrName>
                                        </p:attrNameLst>
                                      </p:cBhvr>
                                      <p:to>
                                        <p:strVal val="solid"/>
                                      </p:to>
                                    </p:set>
                                    <p:set>
                                      <p:cBhvr>
                                        <p:cTn id="42" dur="1000" fill="hold"/>
                                        <p:tgtEl>
                                          <p:spTgt spid="20"/>
                                        </p:tgtEl>
                                        <p:attrNameLst>
                                          <p:attrName>fill.on</p:attrName>
                                        </p:attrNameLst>
                                      </p:cBhvr>
                                      <p:to>
                                        <p:strVal val="true"/>
                                      </p:to>
                                    </p:set>
                                  </p:childTnLst>
                                </p:cTn>
                              </p:par>
                              <p:par>
                                <p:cTn id="43" presetID="1" presetClass="emph" presetSubtype="2" fill="hold" nodeType="withEffect">
                                  <p:stCondLst>
                                    <p:cond delay="0"/>
                                  </p:stCondLst>
                                  <p:childTnLst>
                                    <p:animClr clrSpc="rgb" dir="cw">
                                      <p:cBhvr>
                                        <p:cTn id="44" dur="1000" fill="hold"/>
                                        <p:tgtEl>
                                          <p:spTgt spid="21"/>
                                        </p:tgtEl>
                                        <p:attrNameLst>
                                          <p:attrName>fillcolor</p:attrName>
                                        </p:attrNameLst>
                                      </p:cBhvr>
                                      <p:to>
                                        <a:srgbClr val="000000"/>
                                      </p:to>
                                    </p:animClr>
                                    <p:set>
                                      <p:cBhvr>
                                        <p:cTn id="45" dur="1000" fill="hold"/>
                                        <p:tgtEl>
                                          <p:spTgt spid="21"/>
                                        </p:tgtEl>
                                        <p:attrNameLst>
                                          <p:attrName>fill.type</p:attrName>
                                        </p:attrNameLst>
                                      </p:cBhvr>
                                      <p:to>
                                        <p:strVal val="solid"/>
                                      </p:to>
                                    </p:set>
                                    <p:set>
                                      <p:cBhvr>
                                        <p:cTn id="46" dur="1000" fill="hold"/>
                                        <p:tgtEl>
                                          <p:spTgt spid="21"/>
                                        </p:tgtEl>
                                        <p:attrNameLst>
                                          <p:attrName>fill.on</p:attrName>
                                        </p:attrNameLst>
                                      </p:cBhvr>
                                      <p:to>
                                        <p:strVal val="true"/>
                                      </p:to>
                                    </p:set>
                                  </p:childTnLst>
                                </p:cTn>
                              </p:par>
                              <p:par>
                                <p:cTn id="47" presetID="1" presetClass="emph" presetSubtype="2" fill="hold" nodeType="withEffect">
                                  <p:stCondLst>
                                    <p:cond delay="0"/>
                                  </p:stCondLst>
                                  <p:childTnLst>
                                    <p:animClr clrSpc="rgb" dir="cw">
                                      <p:cBhvr>
                                        <p:cTn id="48" dur="1000" fill="hold"/>
                                        <p:tgtEl>
                                          <p:spTgt spid="24"/>
                                        </p:tgtEl>
                                        <p:attrNameLst>
                                          <p:attrName>fillcolor</p:attrName>
                                        </p:attrNameLst>
                                      </p:cBhvr>
                                      <p:to>
                                        <a:srgbClr val="000000"/>
                                      </p:to>
                                    </p:animClr>
                                    <p:set>
                                      <p:cBhvr>
                                        <p:cTn id="49" dur="1000" fill="hold"/>
                                        <p:tgtEl>
                                          <p:spTgt spid="24"/>
                                        </p:tgtEl>
                                        <p:attrNameLst>
                                          <p:attrName>fill.type</p:attrName>
                                        </p:attrNameLst>
                                      </p:cBhvr>
                                      <p:to>
                                        <p:strVal val="solid"/>
                                      </p:to>
                                    </p:set>
                                    <p:set>
                                      <p:cBhvr>
                                        <p:cTn id="50" dur="1000" fill="hold"/>
                                        <p:tgtEl>
                                          <p:spTgt spid="24"/>
                                        </p:tgtEl>
                                        <p:attrNameLst>
                                          <p:attrName>fill.on</p:attrName>
                                        </p:attrNameLst>
                                      </p:cBhvr>
                                      <p:to>
                                        <p:strVal val="true"/>
                                      </p:to>
                                    </p:set>
                                  </p:childTnLst>
                                </p:cTn>
                              </p:par>
                              <p:par>
                                <p:cTn id="51" presetID="1" presetClass="emph" presetSubtype="2" fill="hold" nodeType="withEffect">
                                  <p:stCondLst>
                                    <p:cond delay="0"/>
                                  </p:stCondLst>
                                  <p:childTnLst>
                                    <p:animClr clrSpc="rgb" dir="cw">
                                      <p:cBhvr>
                                        <p:cTn id="52" dur="1000" fill="hold"/>
                                        <p:tgtEl>
                                          <p:spTgt spid="25"/>
                                        </p:tgtEl>
                                        <p:attrNameLst>
                                          <p:attrName>fillcolor</p:attrName>
                                        </p:attrNameLst>
                                      </p:cBhvr>
                                      <p:to>
                                        <a:srgbClr val="000000"/>
                                      </p:to>
                                    </p:animClr>
                                    <p:set>
                                      <p:cBhvr>
                                        <p:cTn id="53" dur="1000" fill="hold"/>
                                        <p:tgtEl>
                                          <p:spTgt spid="25"/>
                                        </p:tgtEl>
                                        <p:attrNameLst>
                                          <p:attrName>fill.type</p:attrName>
                                        </p:attrNameLst>
                                      </p:cBhvr>
                                      <p:to>
                                        <p:strVal val="solid"/>
                                      </p:to>
                                    </p:set>
                                    <p:set>
                                      <p:cBhvr>
                                        <p:cTn id="54" dur="1000" fill="hold"/>
                                        <p:tgtEl>
                                          <p:spTgt spid="25"/>
                                        </p:tgtEl>
                                        <p:attrNameLst>
                                          <p:attrName>fill.on</p:attrName>
                                        </p:attrNameLst>
                                      </p:cBhvr>
                                      <p:to>
                                        <p:strVal val="true"/>
                                      </p:to>
                                    </p:set>
                                  </p:childTnLst>
                                </p:cTn>
                              </p:par>
                              <p:par>
                                <p:cTn id="55" presetID="1" presetClass="emph" presetSubtype="2" fill="hold" nodeType="withEffect">
                                  <p:stCondLst>
                                    <p:cond delay="0"/>
                                  </p:stCondLst>
                                  <p:childTnLst>
                                    <p:animClr clrSpc="rgb" dir="cw">
                                      <p:cBhvr>
                                        <p:cTn id="56" dur="1000" fill="hold"/>
                                        <p:tgtEl>
                                          <p:spTgt spid="26"/>
                                        </p:tgtEl>
                                        <p:attrNameLst>
                                          <p:attrName>fillcolor</p:attrName>
                                        </p:attrNameLst>
                                      </p:cBhvr>
                                      <p:to>
                                        <a:srgbClr val="000000"/>
                                      </p:to>
                                    </p:animClr>
                                    <p:set>
                                      <p:cBhvr>
                                        <p:cTn id="57" dur="1000" fill="hold"/>
                                        <p:tgtEl>
                                          <p:spTgt spid="26"/>
                                        </p:tgtEl>
                                        <p:attrNameLst>
                                          <p:attrName>fill.type</p:attrName>
                                        </p:attrNameLst>
                                      </p:cBhvr>
                                      <p:to>
                                        <p:strVal val="solid"/>
                                      </p:to>
                                    </p:set>
                                    <p:set>
                                      <p:cBhvr>
                                        <p:cTn id="58" dur="1000" fill="hold"/>
                                        <p:tgtEl>
                                          <p:spTgt spid="26"/>
                                        </p:tgtEl>
                                        <p:attrNameLst>
                                          <p:attrName>fill.on</p:attrName>
                                        </p:attrNameLst>
                                      </p:cBhvr>
                                      <p:to>
                                        <p:strVal val="true"/>
                                      </p:to>
                                    </p:set>
                                  </p:childTnLst>
                                </p:cTn>
                              </p:par>
                              <p:par>
                                <p:cTn id="59" presetID="1" presetClass="emph" presetSubtype="2" fill="hold" nodeType="withEffect">
                                  <p:stCondLst>
                                    <p:cond delay="0"/>
                                  </p:stCondLst>
                                  <p:childTnLst>
                                    <p:animClr clrSpc="rgb" dir="cw">
                                      <p:cBhvr>
                                        <p:cTn id="60" dur="1000" fill="hold"/>
                                        <p:tgtEl>
                                          <p:spTgt spid="27"/>
                                        </p:tgtEl>
                                        <p:attrNameLst>
                                          <p:attrName>fillcolor</p:attrName>
                                        </p:attrNameLst>
                                      </p:cBhvr>
                                      <p:to>
                                        <a:srgbClr val="000000"/>
                                      </p:to>
                                    </p:animClr>
                                    <p:set>
                                      <p:cBhvr>
                                        <p:cTn id="61" dur="1000" fill="hold"/>
                                        <p:tgtEl>
                                          <p:spTgt spid="27"/>
                                        </p:tgtEl>
                                        <p:attrNameLst>
                                          <p:attrName>fill.type</p:attrName>
                                        </p:attrNameLst>
                                      </p:cBhvr>
                                      <p:to>
                                        <p:strVal val="solid"/>
                                      </p:to>
                                    </p:set>
                                    <p:set>
                                      <p:cBhvr>
                                        <p:cTn id="62" dur="1000" fill="hold"/>
                                        <p:tgtEl>
                                          <p:spTgt spid="27"/>
                                        </p:tgtEl>
                                        <p:attrNameLst>
                                          <p:attrName>fill.on</p:attrName>
                                        </p:attrNameLst>
                                      </p:cBhvr>
                                      <p:to>
                                        <p:strVal val="true"/>
                                      </p:to>
                                    </p:set>
                                  </p:childTnLst>
                                </p:cTn>
                              </p:par>
                              <p:par>
                                <p:cTn id="63" presetID="1" presetClass="emph" presetSubtype="2" fill="hold" nodeType="withEffect">
                                  <p:stCondLst>
                                    <p:cond delay="0"/>
                                  </p:stCondLst>
                                  <p:childTnLst>
                                    <p:animClr clrSpc="rgb" dir="cw">
                                      <p:cBhvr>
                                        <p:cTn id="64" dur="1000" fill="hold"/>
                                        <p:tgtEl>
                                          <p:spTgt spid="28"/>
                                        </p:tgtEl>
                                        <p:attrNameLst>
                                          <p:attrName>fillcolor</p:attrName>
                                        </p:attrNameLst>
                                      </p:cBhvr>
                                      <p:to>
                                        <a:srgbClr val="000000"/>
                                      </p:to>
                                    </p:animClr>
                                    <p:set>
                                      <p:cBhvr>
                                        <p:cTn id="65" dur="1000" fill="hold"/>
                                        <p:tgtEl>
                                          <p:spTgt spid="28"/>
                                        </p:tgtEl>
                                        <p:attrNameLst>
                                          <p:attrName>fill.type</p:attrName>
                                        </p:attrNameLst>
                                      </p:cBhvr>
                                      <p:to>
                                        <p:strVal val="solid"/>
                                      </p:to>
                                    </p:set>
                                    <p:set>
                                      <p:cBhvr>
                                        <p:cTn id="66" dur="1000" fill="hold"/>
                                        <p:tgtEl>
                                          <p:spTgt spid="28"/>
                                        </p:tgtEl>
                                        <p:attrNameLst>
                                          <p:attrName>fill.on</p:attrName>
                                        </p:attrNameLst>
                                      </p:cBhvr>
                                      <p:to>
                                        <p:strVal val="true"/>
                                      </p:to>
                                    </p:set>
                                  </p:childTnLst>
                                </p:cTn>
                              </p:par>
                              <p:par>
                                <p:cTn id="67" presetID="1" presetClass="emph" presetSubtype="2" fill="hold" nodeType="withEffect">
                                  <p:stCondLst>
                                    <p:cond delay="0"/>
                                  </p:stCondLst>
                                  <p:childTnLst>
                                    <p:animClr clrSpc="rgb" dir="cw">
                                      <p:cBhvr>
                                        <p:cTn id="68" dur="1000" fill="hold"/>
                                        <p:tgtEl>
                                          <p:spTgt spid="29"/>
                                        </p:tgtEl>
                                        <p:attrNameLst>
                                          <p:attrName>fillcolor</p:attrName>
                                        </p:attrNameLst>
                                      </p:cBhvr>
                                      <p:to>
                                        <a:srgbClr val="000000"/>
                                      </p:to>
                                    </p:animClr>
                                    <p:set>
                                      <p:cBhvr>
                                        <p:cTn id="69" dur="1000" fill="hold"/>
                                        <p:tgtEl>
                                          <p:spTgt spid="29"/>
                                        </p:tgtEl>
                                        <p:attrNameLst>
                                          <p:attrName>fill.type</p:attrName>
                                        </p:attrNameLst>
                                      </p:cBhvr>
                                      <p:to>
                                        <p:strVal val="solid"/>
                                      </p:to>
                                    </p:set>
                                    <p:set>
                                      <p:cBhvr>
                                        <p:cTn id="70" dur="1000" fill="hold"/>
                                        <p:tgtEl>
                                          <p:spTgt spid="29"/>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71" restart="whenNotActive" fill="hold" evtFilter="cancelBubble" nodeType="interactiveSeq">
                <p:stCondLst>
                  <p:cond evt="onClick" delay="0">
                    <p:tgtEl>
                      <p:spTgt spid="16"/>
                    </p:tgtEl>
                  </p:cond>
                </p:stCondLst>
                <p:endSync evt="end" delay="0">
                  <p:rtn val="all"/>
                </p:endSync>
                <p:childTnLst>
                  <p:par>
                    <p:cTn id="72" fill="hold">
                      <p:stCondLst>
                        <p:cond delay="0"/>
                      </p:stCondLst>
                      <p:childTnLst>
                        <p:par>
                          <p:cTn id="73" fill="hold">
                            <p:stCondLst>
                              <p:cond delay="0"/>
                            </p:stCondLst>
                            <p:childTnLst>
                              <p:par>
                                <p:cTn id="74" presetID="22" presetClass="exit" presetSubtype="4" fill="hold" grpId="1" nodeType="clickEffect">
                                  <p:stCondLst>
                                    <p:cond delay="0"/>
                                  </p:stCondLst>
                                  <p:childTnLst>
                                    <p:animEffect transition="out" filter="wipe(down)">
                                      <p:cBhvr>
                                        <p:cTn id="75" dur="500"/>
                                        <p:tgtEl>
                                          <p:spTgt spid="6"/>
                                        </p:tgtEl>
                                      </p:cBhvr>
                                    </p:animEffect>
                                    <p:set>
                                      <p:cBhvr>
                                        <p:cTn id="76" dur="1" fill="hold">
                                          <p:stCondLst>
                                            <p:cond delay="499"/>
                                          </p:stCondLst>
                                        </p:cTn>
                                        <p:tgtEl>
                                          <p:spTgt spid="6"/>
                                        </p:tgtEl>
                                        <p:attrNameLst>
                                          <p:attrName>style.visibility</p:attrName>
                                        </p:attrNameLst>
                                      </p:cBhvr>
                                      <p:to>
                                        <p:strVal val="hidden"/>
                                      </p:to>
                                    </p:set>
                                  </p:childTnLst>
                                </p:cTn>
                              </p:par>
                              <p:par>
                                <p:cTn id="77" presetID="1" presetClass="emph" presetSubtype="2" fill="hold" nodeType="withEffect">
                                  <p:stCondLst>
                                    <p:cond delay="0"/>
                                  </p:stCondLst>
                                  <p:childTnLst>
                                    <p:animClr clrSpc="rgb" dir="cw">
                                      <p:cBhvr>
                                        <p:cTn id="78" dur="2000" fill="hold"/>
                                        <p:tgtEl>
                                          <p:spTgt spid="16"/>
                                        </p:tgtEl>
                                        <p:attrNameLst>
                                          <p:attrName>fillcolor</p:attrName>
                                        </p:attrNameLst>
                                      </p:cBhvr>
                                      <p:to>
                                        <a:srgbClr val="000000"/>
                                      </p:to>
                                    </p:animClr>
                                    <p:set>
                                      <p:cBhvr>
                                        <p:cTn id="79" dur="2000" fill="hold"/>
                                        <p:tgtEl>
                                          <p:spTgt spid="16"/>
                                        </p:tgtEl>
                                        <p:attrNameLst>
                                          <p:attrName>fill.type</p:attrName>
                                        </p:attrNameLst>
                                      </p:cBhvr>
                                      <p:to>
                                        <p:strVal val="solid"/>
                                      </p:to>
                                    </p:set>
                                    <p:set>
                                      <p:cBhvr>
                                        <p:cTn id="80" dur="2000" fill="hold"/>
                                        <p:tgtEl>
                                          <p:spTgt spid="16"/>
                                        </p:tgtEl>
                                        <p:attrNameLst>
                                          <p:attrName>fill.on</p:attrName>
                                        </p:attrNameLst>
                                      </p:cBhvr>
                                      <p:to>
                                        <p:strVal val="true"/>
                                      </p:to>
                                    </p:set>
                                  </p:childTnLst>
                                </p:cTn>
                              </p:par>
                              <p:par>
                                <p:cTn id="81" presetID="1" presetClass="emph" presetSubtype="2" fill="hold" nodeType="withEffect">
                                  <p:stCondLst>
                                    <p:cond delay="0"/>
                                  </p:stCondLst>
                                  <p:childTnLst>
                                    <p:animClr clrSpc="rgb" dir="cw">
                                      <p:cBhvr>
                                        <p:cTn id="82" dur="2000" fill="hold"/>
                                        <p:tgtEl>
                                          <p:spTgt spid="24"/>
                                        </p:tgtEl>
                                        <p:attrNameLst>
                                          <p:attrName>fillcolor</p:attrName>
                                        </p:attrNameLst>
                                      </p:cBhvr>
                                      <p:to>
                                        <a:srgbClr val="000000"/>
                                      </p:to>
                                    </p:animClr>
                                    <p:set>
                                      <p:cBhvr>
                                        <p:cTn id="83" dur="2000" fill="hold"/>
                                        <p:tgtEl>
                                          <p:spTgt spid="24"/>
                                        </p:tgtEl>
                                        <p:attrNameLst>
                                          <p:attrName>fill.type</p:attrName>
                                        </p:attrNameLst>
                                      </p:cBhvr>
                                      <p:to>
                                        <p:strVal val="solid"/>
                                      </p:to>
                                    </p:set>
                                    <p:set>
                                      <p:cBhvr>
                                        <p:cTn id="84" dur="2000" fill="hold"/>
                                        <p:tgtEl>
                                          <p:spTgt spid="24"/>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85" restart="whenNotActive" fill="hold" evtFilter="cancelBubble" nodeType="interactiveSeq">
                <p:stCondLst>
                  <p:cond evt="onClick" delay="0">
                    <p:tgtEl>
                      <p:spTgt spid="17"/>
                    </p:tgtEl>
                  </p:cond>
                </p:stCondLst>
                <p:endSync evt="end" delay="0">
                  <p:rtn val="all"/>
                </p:endSync>
                <p:childTnLst>
                  <p:par>
                    <p:cTn id="86" fill="hold">
                      <p:stCondLst>
                        <p:cond delay="0"/>
                      </p:stCondLst>
                      <p:childTnLst>
                        <p:par>
                          <p:cTn id="87" fill="hold">
                            <p:stCondLst>
                              <p:cond delay="0"/>
                            </p:stCondLst>
                            <p:childTnLst>
                              <p:par>
                                <p:cTn id="88" presetID="16" presetClass="exit" presetSubtype="21" fill="hold" nodeType="withEffect">
                                  <p:stCondLst>
                                    <p:cond delay="0"/>
                                  </p:stCondLst>
                                  <p:childTnLst>
                                    <p:animEffect transition="out" filter="barn(inVertical)">
                                      <p:cBhvr>
                                        <p:cTn id="89" dur="500"/>
                                        <p:tgtEl>
                                          <p:spTgt spid="7"/>
                                        </p:tgtEl>
                                      </p:cBhvr>
                                    </p:animEffect>
                                    <p:set>
                                      <p:cBhvr>
                                        <p:cTn id="90" dur="1" fill="hold">
                                          <p:stCondLst>
                                            <p:cond delay="499"/>
                                          </p:stCondLst>
                                        </p:cTn>
                                        <p:tgtEl>
                                          <p:spTgt spid="7"/>
                                        </p:tgtEl>
                                        <p:attrNameLst>
                                          <p:attrName>style.visibility</p:attrName>
                                        </p:attrNameLst>
                                      </p:cBhvr>
                                      <p:to>
                                        <p:strVal val="hidden"/>
                                      </p:to>
                                    </p:set>
                                  </p:childTnLst>
                                </p:cTn>
                              </p:par>
                              <p:par>
                                <p:cTn id="91" presetID="1" presetClass="emph" presetSubtype="2" fill="hold" nodeType="withEffect">
                                  <p:stCondLst>
                                    <p:cond delay="0"/>
                                  </p:stCondLst>
                                  <p:childTnLst>
                                    <p:animClr clrSpc="rgb" dir="cw">
                                      <p:cBhvr>
                                        <p:cTn id="92" dur="2000" fill="hold"/>
                                        <p:tgtEl>
                                          <p:spTgt spid="17"/>
                                        </p:tgtEl>
                                        <p:attrNameLst>
                                          <p:attrName>fillcolor</p:attrName>
                                        </p:attrNameLst>
                                      </p:cBhvr>
                                      <p:to>
                                        <a:srgbClr val="000000"/>
                                      </p:to>
                                    </p:animClr>
                                    <p:set>
                                      <p:cBhvr>
                                        <p:cTn id="93" dur="2000" fill="hold"/>
                                        <p:tgtEl>
                                          <p:spTgt spid="17"/>
                                        </p:tgtEl>
                                        <p:attrNameLst>
                                          <p:attrName>fill.type</p:attrName>
                                        </p:attrNameLst>
                                      </p:cBhvr>
                                      <p:to>
                                        <p:strVal val="solid"/>
                                      </p:to>
                                    </p:set>
                                    <p:set>
                                      <p:cBhvr>
                                        <p:cTn id="94" dur="2000" fill="hold"/>
                                        <p:tgtEl>
                                          <p:spTgt spid="17"/>
                                        </p:tgtEl>
                                        <p:attrNameLst>
                                          <p:attrName>fill.on</p:attrName>
                                        </p:attrNameLst>
                                      </p:cBhvr>
                                      <p:to>
                                        <p:strVal val="true"/>
                                      </p:to>
                                    </p:set>
                                  </p:childTnLst>
                                </p:cTn>
                              </p:par>
                              <p:par>
                                <p:cTn id="95" presetID="1" presetClass="emph" presetSubtype="2" fill="hold" nodeType="withEffect">
                                  <p:stCondLst>
                                    <p:cond delay="0"/>
                                  </p:stCondLst>
                                  <p:childTnLst>
                                    <p:animClr clrSpc="rgb" dir="cw">
                                      <p:cBhvr>
                                        <p:cTn id="96" dur="2000" fill="hold"/>
                                        <p:tgtEl>
                                          <p:spTgt spid="25"/>
                                        </p:tgtEl>
                                        <p:attrNameLst>
                                          <p:attrName>fillcolor</p:attrName>
                                        </p:attrNameLst>
                                      </p:cBhvr>
                                      <p:to>
                                        <a:srgbClr val="000000"/>
                                      </p:to>
                                    </p:animClr>
                                    <p:set>
                                      <p:cBhvr>
                                        <p:cTn id="97" dur="2000" fill="hold"/>
                                        <p:tgtEl>
                                          <p:spTgt spid="25"/>
                                        </p:tgtEl>
                                        <p:attrNameLst>
                                          <p:attrName>fill.type</p:attrName>
                                        </p:attrNameLst>
                                      </p:cBhvr>
                                      <p:to>
                                        <p:strVal val="solid"/>
                                      </p:to>
                                    </p:set>
                                    <p:set>
                                      <p:cBhvr>
                                        <p:cTn id="98" dur="2000" fill="hold"/>
                                        <p:tgtEl>
                                          <p:spTgt spid="25"/>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99" restart="whenNotActive" fill="hold" evtFilter="cancelBubble" nodeType="interactiveSeq">
                <p:stCondLst>
                  <p:cond evt="onClick" delay="0">
                    <p:tgtEl>
                      <p:spTgt spid="18"/>
                    </p:tgtEl>
                  </p:cond>
                </p:stCondLst>
                <p:endSync evt="end" delay="0">
                  <p:rtn val="all"/>
                </p:endSync>
                <p:childTnLst>
                  <p:par>
                    <p:cTn id="100" fill="hold">
                      <p:stCondLst>
                        <p:cond delay="0"/>
                      </p:stCondLst>
                      <p:childTnLst>
                        <p:par>
                          <p:cTn id="101" fill="hold">
                            <p:stCondLst>
                              <p:cond delay="0"/>
                            </p:stCondLst>
                            <p:childTnLst>
                              <p:par>
                                <p:cTn id="102" presetID="16" presetClass="exit" presetSubtype="21" fill="hold" nodeType="withEffect">
                                  <p:stCondLst>
                                    <p:cond delay="0"/>
                                  </p:stCondLst>
                                  <p:childTnLst>
                                    <p:animEffect transition="out" filter="barn(inVertical)">
                                      <p:cBhvr>
                                        <p:cTn id="103" dur="500"/>
                                        <p:tgtEl>
                                          <p:spTgt spid="8"/>
                                        </p:tgtEl>
                                      </p:cBhvr>
                                    </p:animEffect>
                                    <p:set>
                                      <p:cBhvr>
                                        <p:cTn id="104" dur="1" fill="hold">
                                          <p:stCondLst>
                                            <p:cond delay="499"/>
                                          </p:stCondLst>
                                        </p:cTn>
                                        <p:tgtEl>
                                          <p:spTgt spid="8"/>
                                        </p:tgtEl>
                                        <p:attrNameLst>
                                          <p:attrName>style.visibility</p:attrName>
                                        </p:attrNameLst>
                                      </p:cBhvr>
                                      <p:to>
                                        <p:strVal val="hidden"/>
                                      </p:to>
                                    </p:set>
                                  </p:childTnLst>
                                </p:cTn>
                              </p:par>
                              <p:par>
                                <p:cTn id="105" presetID="1" presetClass="emph" presetSubtype="2" fill="hold" nodeType="withEffect">
                                  <p:stCondLst>
                                    <p:cond delay="0"/>
                                  </p:stCondLst>
                                  <p:childTnLst>
                                    <p:animClr clrSpc="rgb" dir="cw">
                                      <p:cBhvr>
                                        <p:cTn id="106" dur="2000" fill="hold"/>
                                        <p:tgtEl>
                                          <p:spTgt spid="18"/>
                                        </p:tgtEl>
                                        <p:attrNameLst>
                                          <p:attrName>fillcolor</p:attrName>
                                        </p:attrNameLst>
                                      </p:cBhvr>
                                      <p:to>
                                        <a:srgbClr val="000000"/>
                                      </p:to>
                                    </p:animClr>
                                    <p:set>
                                      <p:cBhvr>
                                        <p:cTn id="107" dur="2000" fill="hold"/>
                                        <p:tgtEl>
                                          <p:spTgt spid="18"/>
                                        </p:tgtEl>
                                        <p:attrNameLst>
                                          <p:attrName>fill.type</p:attrName>
                                        </p:attrNameLst>
                                      </p:cBhvr>
                                      <p:to>
                                        <p:strVal val="solid"/>
                                      </p:to>
                                    </p:set>
                                    <p:set>
                                      <p:cBhvr>
                                        <p:cTn id="108" dur="2000" fill="hold"/>
                                        <p:tgtEl>
                                          <p:spTgt spid="18"/>
                                        </p:tgtEl>
                                        <p:attrNameLst>
                                          <p:attrName>fill.on</p:attrName>
                                        </p:attrNameLst>
                                      </p:cBhvr>
                                      <p:to>
                                        <p:strVal val="true"/>
                                      </p:to>
                                    </p:set>
                                  </p:childTnLst>
                                </p:cTn>
                              </p:par>
                              <p:par>
                                <p:cTn id="109" presetID="1" presetClass="emph" presetSubtype="2" fill="hold" nodeType="withEffect">
                                  <p:stCondLst>
                                    <p:cond delay="0"/>
                                  </p:stCondLst>
                                  <p:childTnLst>
                                    <p:animClr clrSpc="rgb" dir="cw">
                                      <p:cBhvr>
                                        <p:cTn id="110" dur="2000" fill="hold"/>
                                        <p:tgtEl>
                                          <p:spTgt spid="26"/>
                                        </p:tgtEl>
                                        <p:attrNameLst>
                                          <p:attrName>fillcolor</p:attrName>
                                        </p:attrNameLst>
                                      </p:cBhvr>
                                      <p:to>
                                        <a:srgbClr val="000000"/>
                                      </p:to>
                                    </p:animClr>
                                    <p:set>
                                      <p:cBhvr>
                                        <p:cTn id="111" dur="2000" fill="hold"/>
                                        <p:tgtEl>
                                          <p:spTgt spid="26"/>
                                        </p:tgtEl>
                                        <p:attrNameLst>
                                          <p:attrName>fill.type</p:attrName>
                                        </p:attrNameLst>
                                      </p:cBhvr>
                                      <p:to>
                                        <p:strVal val="solid"/>
                                      </p:to>
                                    </p:set>
                                    <p:set>
                                      <p:cBhvr>
                                        <p:cTn id="112" dur="2000" fill="hold"/>
                                        <p:tgtEl>
                                          <p:spTgt spid="26"/>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113" restart="whenNotActive" fill="hold" evtFilter="cancelBubble" nodeType="interactiveSeq">
                <p:stCondLst>
                  <p:cond evt="onClick" delay="0">
                    <p:tgtEl>
                      <p:spTgt spid="20"/>
                    </p:tgtEl>
                  </p:cond>
                </p:stCondLst>
                <p:endSync evt="end" delay="0">
                  <p:rtn val="all"/>
                </p:endSync>
                <p:childTnLst>
                  <p:par>
                    <p:cTn id="114" fill="hold">
                      <p:stCondLst>
                        <p:cond delay="0"/>
                      </p:stCondLst>
                      <p:childTnLst>
                        <p:par>
                          <p:cTn id="115" fill="hold">
                            <p:stCondLst>
                              <p:cond delay="0"/>
                            </p:stCondLst>
                            <p:childTnLst>
                              <p:par>
                                <p:cTn id="116" presetID="16" presetClass="exit" presetSubtype="21" fill="hold" nodeType="withEffect">
                                  <p:stCondLst>
                                    <p:cond delay="0"/>
                                  </p:stCondLst>
                                  <p:childTnLst>
                                    <p:animEffect transition="out" filter="barn(inVertical)">
                                      <p:cBhvr>
                                        <p:cTn id="117" dur="500"/>
                                        <p:tgtEl>
                                          <p:spTgt spid="10"/>
                                        </p:tgtEl>
                                      </p:cBhvr>
                                    </p:animEffect>
                                    <p:set>
                                      <p:cBhvr>
                                        <p:cTn id="118" dur="1" fill="hold">
                                          <p:stCondLst>
                                            <p:cond delay="499"/>
                                          </p:stCondLst>
                                        </p:cTn>
                                        <p:tgtEl>
                                          <p:spTgt spid="10"/>
                                        </p:tgtEl>
                                        <p:attrNameLst>
                                          <p:attrName>style.visibility</p:attrName>
                                        </p:attrNameLst>
                                      </p:cBhvr>
                                      <p:to>
                                        <p:strVal val="hidden"/>
                                      </p:to>
                                    </p:set>
                                  </p:childTnLst>
                                </p:cTn>
                              </p:par>
                              <p:par>
                                <p:cTn id="119" presetID="1" presetClass="emph" presetSubtype="2" fill="hold" nodeType="withEffect">
                                  <p:stCondLst>
                                    <p:cond delay="0"/>
                                  </p:stCondLst>
                                  <p:childTnLst>
                                    <p:animClr clrSpc="rgb" dir="cw">
                                      <p:cBhvr>
                                        <p:cTn id="120" dur="2000" fill="hold"/>
                                        <p:tgtEl>
                                          <p:spTgt spid="20"/>
                                        </p:tgtEl>
                                        <p:attrNameLst>
                                          <p:attrName>fillcolor</p:attrName>
                                        </p:attrNameLst>
                                      </p:cBhvr>
                                      <p:to>
                                        <a:srgbClr val="000000"/>
                                      </p:to>
                                    </p:animClr>
                                    <p:set>
                                      <p:cBhvr>
                                        <p:cTn id="121" dur="2000" fill="hold"/>
                                        <p:tgtEl>
                                          <p:spTgt spid="20"/>
                                        </p:tgtEl>
                                        <p:attrNameLst>
                                          <p:attrName>fill.type</p:attrName>
                                        </p:attrNameLst>
                                      </p:cBhvr>
                                      <p:to>
                                        <p:strVal val="solid"/>
                                      </p:to>
                                    </p:set>
                                    <p:set>
                                      <p:cBhvr>
                                        <p:cTn id="122" dur="2000" fill="hold"/>
                                        <p:tgtEl>
                                          <p:spTgt spid="20"/>
                                        </p:tgtEl>
                                        <p:attrNameLst>
                                          <p:attrName>fill.on</p:attrName>
                                        </p:attrNameLst>
                                      </p:cBhvr>
                                      <p:to>
                                        <p:strVal val="true"/>
                                      </p:to>
                                    </p:set>
                                  </p:childTnLst>
                                </p:cTn>
                              </p:par>
                              <p:par>
                                <p:cTn id="123" presetID="1" presetClass="emph" presetSubtype="2" fill="hold" nodeType="withEffect">
                                  <p:stCondLst>
                                    <p:cond delay="0"/>
                                  </p:stCondLst>
                                  <p:childTnLst>
                                    <p:animClr clrSpc="rgb" dir="cw">
                                      <p:cBhvr>
                                        <p:cTn id="124" dur="2000" fill="hold"/>
                                        <p:tgtEl>
                                          <p:spTgt spid="28"/>
                                        </p:tgtEl>
                                        <p:attrNameLst>
                                          <p:attrName>fillcolor</p:attrName>
                                        </p:attrNameLst>
                                      </p:cBhvr>
                                      <p:to>
                                        <a:srgbClr val="000000"/>
                                      </p:to>
                                    </p:animClr>
                                    <p:set>
                                      <p:cBhvr>
                                        <p:cTn id="125" dur="2000" fill="hold"/>
                                        <p:tgtEl>
                                          <p:spTgt spid="28"/>
                                        </p:tgtEl>
                                        <p:attrNameLst>
                                          <p:attrName>fill.type</p:attrName>
                                        </p:attrNameLst>
                                      </p:cBhvr>
                                      <p:to>
                                        <p:strVal val="solid"/>
                                      </p:to>
                                    </p:set>
                                    <p:set>
                                      <p:cBhvr>
                                        <p:cTn id="126" dur="2000" fill="hold"/>
                                        <p:tgtEl>
                                          <p:spTgt spid="28"/>
                                        </p:tgtEl>
                                        <p:attrNameLst>
                                          <p:attrName>fill.on</p:attrName>
                                        </p:attrNameLst>
                                      </p:cBhvr>
                                      <p:to>
                                        <p:strVal val="true"/>
                                      </p:to>
                                    </p:set>
                                  </p:childTnLst>
                                </p:cTn>
                              </p:par>
                            </p:childTnLst>
                          </p:cTn>
                        </p:par>
                      </p:childTnLst>
                    </p:cTn>
                  </p:par>
                </p:childTnLst>
              </p:cTn>
              <p:nextCondLst>
                <p:cond evt="onClick" delay="0">
                  <p:tgtEl>
                    <p:spTgt spid="20"/>
                  </p:tgtEl>
                </p:cond>
              </p:nextCondLst>
            </p:seq>
            <p:seq concurrent="1" nextAc="seek">
              <p:cTn id="127" restart="whenNotActive" fill="hold" evtFilter="cancelBubble" nodeType="interactiveSeq">
                <p:stCondLst>
                  <p:cond evt="onClick" delay="0">
                    <p:tgtEl>
                      <p:spTgt spid="19"/>
                    </p:tgtEl>
                  </p:cond>
                </p:stCondLst>
                <p:endSync evt="end" delay="0">
                  <p:rtn val="all"/>
                </p:endSync>
                <p:childTnLst>
                  <p:par>
                    <p:cTn id="128" fill="hold">
                      <p:stCondLst>
                        <p:cond delay="0"/>
                      </p:stCondLst>
                      <p:childTnLst>
                        <p:par>
                          <p:cTn id="129" fill="hold">
                            <p:stCondLst>
                              <p:cond delay="0"/>
                            </p:stCondLst>
                            <p:childTnLst>
                              <p:par>
                                <p:cTn id="130" presetID="16" presetClass="exit" presetSubtype="21" fill="hold" nodeType="withEffect">
                                  <p:stCondLst>
                                    <p:cond delay="0"/>
                                  </p:stCondLst>
                                  <p:childTnLst>
                                    <p:animEffect transition="out" filter="barn(inVertical)">
                                      <p:cBhvr>
                                        <p:cTn id="131" dur="500"/>
                                        <p:tgtEl>
                                          <p:spTgt spid="9"/>
                                        </p:tgtEl>
                                      </p:cBhvr>
                                    </p:animEffect>
                                    <p:set>
                                      <p:cBhvr>
                                        <p:cTn id="132" dur="1" fill="hold">
                                          <p:stCondLst>
                                            <p:cond delay="499"/>
                                          </p:stCondLst>
                                        </p:cTn>
                                        <p:tgtEl>
                                          <p:spTgt spid="9"/>
                                        </p:tgtEl>
                                        <p:attrNameLst>
                                          <p:attrName>style.visibility</p:attrName>
                                        </p:attrNameLst>
                                      </p:cBhvr>
                                      <p:to>
                                        <p:strVal val="hidden"/>
                                      </p:to>
                                    </p:set>
                                  </p:childTnLst>
                                </p:cTn>
                              </p:par>
                              <p:par>
                                <p:cTn id="133" presetID="1" presetClass="emph" presetSubtype="2" fill="hold" nodeType="withEffect">
                                  <p:stCondLst>
                                    <p:cond delay="0"/>
                                  </p:stCondLst>
                                  <p:childTnLst>
                                    <p:animClr clrSpc="rgb" dir="cw">
                                      <p:cBhvr>
                                        <p:cTn id="134" dur="2000" fill="hold"/>
                                        <p:tgtEl>
                                          <p:spTgt spid="19"/>
                                        </p:tgtEl>
                                        <p:attrNameLst>
                                          <p:attrName>fillcolor</p:attrName>
                                        </p:attrNameLst>
                                      </p:cBhvr>
                                      <p:to>
                                        <a:srgbClr val="000000"/>
                                      </p:to>
                                    </p:animClr>
                                    <p:set>
                                      <p:cBhvr>
                                        <p:cTn id="135" dur="2000" fill="hold"/>
                                        <p:tgtEl>
                                          <p:spTgt spid="19"/>
                                        </p:tgtEl>
                                        <p:attrNameLst>
                                          <p:attrName>fill.type</p:attrName>
                                        </p:attrNameLst>
                                      </p:cBhvr>
                                      <p:to>
                                        <p:strVal val="solid"/>
                                      </p:to>
                                    </p:set>
                                    <p:set>
                                      <p:cBhvr>
                                        <p:cTn id="136" dur="2000" fill="hold"/>
                                        <p:tgtEl>
                                          <p:spTgt spid="19"/>
                                        </p:tgtEl>
                                        <p:attrNameLst>
                                          <p:attrName>fill.on</p:attrName>
                                        </p:attrNameLst>
                                      </p:cBhvr>
                                      <p:to>
                                        <p:strVal val="true"/>
                                      </p:to>
                                    </p:set>
                                  </p:childTnLst>
                                </p:cTn>
                              </p:par>
                              <p:par>
                                <p:cTn id="137" presetID="1" presetClass="emph" presetSubtype="2" fill="hold" nodeType="withEffect">
                                  <p:stCondLst>
                                    <p:cond delay="0"/>
                                  </p:stCondLst>
                                  <p:childTnLst>
                                    <p:animClr clrSpc="rgb" dir="cw">
                                      <p:cBhvr>
                                        <p:cTn id="138" dur="2000" fill="hold"/>
                                        <p:tgtEl>
                                          <p:spTgt spid="27"/>
                                        </p:tgtEl>
                                        <p:attrNameLst>
                                          <p:attrName>fillcolor</p:attrName>
                                        </p:attrNameLst>
                                      </p:cBhvr>
                                      <p:to>
                                        <a:srgbClr val="000000"/>
                                      </p:to>
                                    </p:animClr>
                                    <p:set>
                                      <p:cBhvr>
                                        <p:cTn id="139" dur="2000" fill="hold"/>
                                        <p:tgtEl>
                                          <p:spTgt spid="27"/>
                                        </p:tgtEl>
                                        <p:attrNameLst>
                                          <p:attrName>fill.type</p:attrName>
                                        </p:attrNameLst>
                                      </p:cBhvr>
                                      <p:to>
                                        <p:strVal val="solid"/>
                                      </p:to>
                                    </p:set>
                                    <p:set>
                                      <p:cBhvr>
                                        <p:cTn id="140" dur="2000" fill="hold"/>
                                        <p:tgtEl>
                                          <p:spTgt spid="27"/>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141" restart="whenNotActive" fill="hold" evtFilter="cancelBubble" nodeType="interactiveSeq">
                <p:stCondLst>
                  <p:cond evt="onClick" delay="0">
                    <p:tgtEl>
                      <p:spTgt spid="21"/>
                    </p:tgtEl>
                  </p:cond>
                </p:stCondLst>
                <p:endSync evt="end" delay="0">
                  <p:rtn val="all"/>
                </p:endSync>
                <p:childTnLst>
                  <p:par>
                    <p:cTn id="142" fill="hold">
                      <p:stCondLst>
                        <p:cond delay="0"/>
                      </p:stCondLst>
                      <p:childTnLst>
                        <p:par>
                          <p:cTn id="143" fill="hold">
                            <p:stCondLst>
                              <p:cond delay="0"/>
                            </p:stCondLst>
                            <p:childTnLst>
                              <p:par>
                                <p:cTn id="144" presetID="16" presetClass="exit" presetSubtype="21" fill="hold" nodeType="withEffect">
                                  <p:stCondLst>
                                    <p:cond delay="0"/>
                                  </p:stCondLst>
                                  <p:childTnLst>
                                    <p:animEffect transition="out" filter="barn(inVertical)">
                                      <p:cBhvr>
                                        <p:cTn id="145" dur="500"/>
                                        <p:tgtEl>
                                          <p:spTgt spid="11"/>
                                        </p:tgtEl>
                                      </p:cBhvr>
                                    </p:animEffect>
                                    <p:set>
                                      <p:cBhvr>
                                        <p:cTn id="146" dur="1" fill="hold">
                                          <p:stCondLst>
                                            <p:cond delay="499"/>
                                          </p:stCondLst>
                                        </p:cTn>
                                        <p:tgtEl>
                                          <p:spTgt spid="11"/>
                                        </p:tgtEl>
                                        <p:attrNameLst>
                                          <p:attrName>style.visibility</p:attrName>
                                        </p:attrNameLst>
                                      </p:cBhvr>
                                      <p:to>
                                        <p:strVal val="hidden"/>
                                      </p:to>
                                    </p:set>
                                  </p:childTnLst>
                                </p:cTn>
                              </p:par>
                              <p:par>
                                <p:cTn id="147" presetID="1" presetClass="emph" presetSubtype="2" fill="hold" nodeType="withEffect">
                                  <p:stCondLst>
                                    <p:cond delay="0"/>
                                  </p:stCondLst>
                                  <p:childTnLst>
                                    <p:animClr clrSpc="rgb" dir="cw">
                                      <p:cBhvr>
                                        <p:cTn id="148" dur="2000" fill="hold"/>
                                        <p:tgtEl>
                                          <p:spTgt spid="21"/>
                                        </p:tgtEl>
                                        <p:attrNameLst>
                                          <p:attrName>fillcolor</p:attrName>
                                        </p:attrNameLst>
                                      </p:cBhvr>
                                      <p:to>
                                        <a:srgbClr val="000000"/>
                                      </p:to>
                                    </p:animClr>
                                    <p:set>
                                      <p:cBhvr>
                                        <p:cTn id="149" dur="2000" fill="hold"/>
                                        <p:tgtEl>
                                          <p:spTgt spid="21"/>
                                        </p:tgtEl>
                                        <p:attrNameLst>
                                          <p:attrName>fill.type</p:attrName>
                                        </p:attrNameLst>
                                      </p:cBhvr>
                                      <p:to>
                                        <p:strVal val="solid"/>
                                      </p:to>
                                    </p:set>
                                    <p:set>
                                      <p:cBhvr>
                                        <p:cTn id="150" dur="2000" fill="hold"/>
                                        <p:tgtEl>
                                          <p:spTgt spid="21"/>
                                        </p:tgtEl>
                                        <p:attrNameLst>
                                          <p:attrName>fill.on</p:attrName>
                                        </p:attrNameLst>
                                      </p:cBhvr>
                                      <p:to>
                                        <p:strVal val="true"/>
                                      </p:to>
                                    </p:set>
                                  </p:childTnLst>
                                </p:cTn>
                              </p:par>
                              <p:par>
                                <p:cTn id="151" presetID="1" presetClass="emph" presetSubtype="2" fill="hold" nodeType="withEffect">
                                  <p:stCondLst>
                                    <p:cond delay="0"/>
                                  </p:stCondLst>
                                  <p:childTnLst>
                                    <p:animClr clrSpc="rgb" dir="cw">
                                      <p:cBhvr>
                                        <p:cTn id="152" dur="2000" fill="hold"/>
                                        <p:tgtEl>
                                          <p:spTgt spid="29"/>
                                        </p:tgtEl>
                                        <p:attrNameLst>
                                          <p:attrName>fillcolor</p:attrName>
                                        </p:attrNameLst>
                                      </p:cBhvr>
                                      <p:to>
                                        <a:srgbClr val="000000"/>
                                      </p:to>
                                    </p:animClr>
                                    <p:set>
                                      <p:cBhvr>
                                        <p:cTn id="153" dur="2000" fill="hold"/>
                                        <p:tgtEl>
                                          <p:spTgt spid="29"/>
                                        </p:tgtEl>
                                        <p:attrNameLst>
                                          <p:attrName>fill.type</p:attrName>
                                        </p:attrNameLst>
                                      </p:cBhvr>
                                      <p:to>
                                        <p:strVal val="solid"/>
                                      </p:to>
                                    </p:set>
                                    <p:set>
                                      <p:cBhvr>
                                        <p:cTn id="154" dur="2000" fill="hold"/>
                                        <p:tgtEl>
                                          <p:spTgt spid="29"/>
                                        </p:tgtEl>
                                        <p:attrNameLst>
                                          <p:attrName>fill.on</p:attrName>
                                        </p:attrNameLst>
                                      </p:cBhvr>
                                      <p:to>
                                        <p:strVal val="true"/>
                                      </p:to>
                                    </p:set>
                                  </p:childTnLst>
                                </p:cTn>
                              </p:par>
                            </p:childTnLst>
                          </p:cTn>
                        </p:par>
                      </p:childTnLst>
                    </p:cTn>
                  </p:par>
                </p:childTnLst>
              </p:cTn>
              <p:nextCondLst>
                <p:cond evt="onClick" delay="0">
                  <p:tgtEl>
                    <p:spTgt spid="21"/>
                  </p:tgtEl>
                </p:cond>
              </p:nextCondLst>
            </p:seq>
            <p:seq concurrent="1" nextAc="seek">
              <p:cTn id="155" restart="whenNotActive" fill="hold" evtFilter="cancelBubble" nodeType="interactiveSeq">
                <p:stCondLst>
                  <p:cond evt="onClick" delay="0">
                    <p:tgtEl>
                      <p:spTgt spid="24"/>
                    </p:tgtEl>
                  </p:cond>
                </p:stCondLst>
                <p:endSync evt="end" delay="0">
                  <p:rtn val="all"/>
                </p:endSync>
                <p:childTnLst>
                  <p:par>
                    <p:cTn id="156" fill="hold">
                      <p:stCondLst>
                        <p:cond delay="0"/>
                      </p:stCondLst>
                      <p:childTnLst>
                        <p:par>
                          <p:cTn id="157" fill="hold">
                            <p:stCondLst>
                              <p:cond delay="0"/>
                            </p:stCondLst>
                            <p:childTnLst>
                              <p:par>
                                <p:cTn id="158" presetID="1" presetClass="emph" presetSubtype="2" fill="hold" nodeType="withEffect">
                                  <p:stCondLst>
                                    <p:cond delay="0"/>
                                  </p:stCondLst>
                                  <p:childTnLst>
                                    <p:animClr clrSpc="rgb" dir="cw">
                                      <p:cBhvr>
                                        <p:cTn id="159" dur="2000" fill="hold"/>
                                        <p:tgtEl>
                                          <p:spTgt spid="6"/>
                                        </p:tgtEl>
                                        <p:attrNameLst>
                                          <p:attrName>fillcolor</p:attrName>
                                        </p:attrNameLst>
                                      </p:cBhvr>
                                      <p:to>
                                        <a:srgbClr val="000000"/>
                                      </p:to>
                                    </p:animClr>
                                    <p:set>
                                      <p:cBhvr>
                                        <p:cTn id="160" dur="2000" fill="hold"/>
                                        <p:tgtEl>
                                          <p:spTgt spid="6"/>
                                        </p:tgtEl>
                                        <p:attrNameLst>
                                          <p:attrName>fill.type</p:attrName>
                                        </p:attrNameLst>
                                      </p:cBhvr>
                                      <p:to>
                                        <p:strVal val="solid"/>
                                      </p:to>
                                    </p:set>
                                    <p:set>
                                      <p:cBhvr>
                                        <p:cTn id="161" dur="2000" fill="hold"/>
                                        <p:tgtEl>
                                          <p:spTgt spid="6"/>
                                        </p:tgtEl>
                                        <p:attrNameLst>
                                          <p:attrName>fill.on</p:attrName>
                                        </p:attrNameLst>
                                      </p:cBhvr>
                                      <p:to>
                                        <p:strVal val="true"/>
                                      </p:to>
                                    </p:set>
                                  </p:childTnLst>
                                </p:cTn>
                              </p:par>
                              <p:par>
                                <p:cTn id="162" presetID="1" presetClass="emph" presetSubtype="2" fill="hold" nodeType="withEffect">
                                  <p:stCondLst>
                                    <p:cond delay="0"/>
                                  </p:stCondLst>
                                  <p:childTnLst>
                                    <p:animClr clrSpc="rgb" dir="cw">
                                      <p:cBhvr>
                                        <p:cTn id="163" dur="2000" fill="hold"/>
                                        <p:tgtEl>
                                          <p:spTgt spid="16"/>
                                        </p:tgtEl>
                                        <p:attrNameLst>
                                          <p:attrName>fillcolor</p:attrName>
                                        </p:attrNameLst>
                                      </p:cBhvr>
                                      <p:to>
                                        <a:srgbClr val="000000"/>
                                      </p:to>
                                    </p:animClr>
                                    <p:set>
                                      <p:cBhvr>
                                        <p:cTn id="164" dur="2000" fill="hold"/>
                                        <p:tgtEl>
                                          <p:spTgt spid="16"/>
                                        </p:tgtEl>
                                        <p:attrNameLst>
                                          <p:attrName>fill.type</p:attrName>
                                        </p:attrNameLst>
                                      </p:cBhvr>
                                      <p:to>
                                        <p:strVal val="solid"/>
                                      </p:to>
                                    </p:set>
                                    <p:set>
                                      <p:cBhvr>
                                        <p:cTn id="165" dur="2000" fill="hold"/>
                                        <p:tgtEl>
                                          <p:spTgt spid="16"/>
                                        </p:tgtEl>
                                        <p:attrNameLst>
                                          <p:attrName>fill.on</p:attrName>
                                        </p:attrNameLst>
                                      </p:cBhvr>
                                      <p:to>
                                        <p:strVal val="true"/>
                                      </p:to>
                                    </p:set>
                                  </p:childTnLst>
                                </p:cTn>
                              </p:par>
                              <p:par>
                                <p:cTn id="166" presetID="1" presetClass="emph" presetSubtype="2" fill="hold" nodeType="withEffect">
                                  <p:stCondLst>
                                    <p:cond delay="0"/>
                                  </p:stCondLst>
                                  <p:childTnLst>
                                    <p:animClr clrSpc="rgb" dir="cw">
                                      <p:cBhvr>
                                        <p:cTn id="167" dur="2000" fill="hold"/>
                                        <p:tgtEl>
                                          <p:spTgt spid="24"/>
                                        </p:tgtEl>
                                        <p:attrNameLst>
                                          <p:attrName>fillcolor</p:attrName>
                                        </p:attrNameLst>
                                      </p:cBhvr>
                                      <p:to>
                                        <a:srgbClr val="000000"/>
                                      </p:to>
                                    </p:animClr>
                                    <p:set>
                                      <p:cBhvr>
                                        <p:cTn id="168" dur="2000" fill="hold"/>
                                        <p:tgtEl>
                                          <p:spTgt spid="24"/>
                                        </p:tgtEl>
                                        <p:attrNameLst>
                                          <p:attrName>fill.type</p:attrName>
                                        </p:attrNameLst>
                                      </p:cBhvr>
                                      <p:to>
                                        <p:strVal val="solid"/>
                                      </p:to>
                                    </p:set>
                                    <p:set>
                                      <p:cBhvr>
                                        <p:cTn id="169" dur="2000" fill="hold"/>
                                        <p:tgtEl>
                                          <p:spTgt spid="24"/>
                                        </p:tgtEl>
                                        <p:attrNameLst>
                                          <p:attrName>fill.on</p:attrName>
                                        </p:attrNameLst>
                                      </p:cBhvr>
                                      <p:to>
                                        <p:strVal val="true"/>
                                      </p:to>
                                    </p:set>
                                  </p:childTnLst>
                                </p:cTn>
                              </p:par>
                            </p:childTnLst>
                          </p:cTn>
                        </p:par>
                      </p:childTnLst>
                    </p:cTn>
                  </p:par>
                </p:childTnLst>
              </p:cTn>
              <p:nextCondLst>
                <p:cond evt="onClick" delay="0">
                  <p:tgtEl>
                    <p:spTgt spid="24"/>
                  </p:tgtEl>
                </p:cond>
              </p:nextCondLst>
            </p:seq>
            <p:seq concurrent="1" nextAc="seek">
              <p:cTn id="170" restart="whenNotActive" fill="hold" evtFilter="cancelBubble" nodeType="interactiveSeq">
                <p:stCondLst>
                  <p:cond evt="onClick" delay="0">
                    <p:tgtEl>
                      <p:spTgt spid="25"/>
                    </p:tgtEl>
                  </p:cond>
                </p:stCondLst>
                <p:endSync evt="end" delay="0">
                  <p:rtn val="all"/>
                </p:endSync>
                <p:childTnLst>
                  <p:par>
                    <p:cTn id="171" fill="hold">
                      <p:stCondLst>
                        <p:cond delay="0"/>
                      </p:stCondLst>
                      <p:childTnLst>
                        <p:par>
                          <p:cTn id="172" fill="hold">
                            <p:stCondLst>
                              <p:cond delay="0"/>
                            </p:stCondLst>
                            <p:childTnLst>
                              <p:par>
                                <p:cTn id="173" presetID="1" presetClass="emph" presetSubtype="2" fill="hold" nodeType="withEffect">
                                  <p:stCondLst>
                                    <p:cond delay="0"/>
                                  </p:stCondLst>
                                  <p:childTnLst>
                                    <p:animClr clrSpc="rgb" dir="cw">
                                      <p:cBhvr>
                                        <p:cTn id="174" dur="2000" fill="hold"/>
                                        <p:tgtEl>
                                          <p:spTgt spid="7"/>
                                        </p:tgtEl>
                                        <p:attrNameLst>
                                          <p:attrName>fillcolor</p:attrName>
                                        </p:attrNameLst>
                                      </p:cBhvr>
                                      <p:to>
                                        <a:srgbClr val="000000"/>
                                      </p:to>
                                    </p:animClr>
                                    <p:set>
                                      <p:cBhvr>
                                        <p:cTn id="175" dur="2000" fill="hold"/>
                                        <p:tgtEl>
                                          <p:spTgt spid="7"/>
                                        </p:tgtEl>
                                        <p:attrNameLst>
                                          <p:attrName>fill.type</p:attrName>
                                        </p:attrNameLst>
                                      </p:cBhvr>
                                      <p:to>
                                        <p:strVal val="solid"/>
                                      </p:to>
                                    </p:set>
                                    <p:set>
                                      <p:cBhvr>
                                        <p:cTn id="176" dur="2000" fill="hold"/>
                                        <p:tgtEl>
                                          <p:spTgt spid="7"/>
                                        </p:tgtEl>
                                        <p:attrNameLst>
                                          <p:attrName>fill.on</p:attrName>
                                        </p:attrNameLst>
                                      </p:cBhvr>
                                      <p:to>
                                        <p:strVal val="true"/>
                                      </p:to>
                                    </p:set>
                                  </p:childTnLst>
                                </p:cTn>
                              </p:par>
                              <p:par>
                                <p:cTn id="177" presetID="1" presetClass="emph" presetSubtype="2" fill="hold" nodeType="withEffect">
                                  <p:stCondLst>
                                    <p:cond delay="0"/>
                                  </p:stCondLst>
                                  <p:childTnLst>
                                    <p:animClr clrSpc="rgb" dir="cw">
                                      <p:cBhvr>
                                        <p:cTn id="178" dur="2000" fill="hold"/>
                                        <p:tgtEl>
                                          <p:spTgt spid="17"/>
                                        </p:tgtEl>
                                        <p:attrNameLst>
                                          <p:attrName>fillcolor</p:attrName>
                                        </p:attrNameLst>
                                      </p:cBhvr>
                                      <p:to>
                                        <a:srgbClr val="000000"/>
                                      </p:to>
                                    </p:animClr>
                                    <p:set>
                                      <p:cBhvr>
                                        <p:cTn id="179" dur="2000" fill="hold"/>
                                        <p:tgtEl>
                                          <p:spTgt spid="17"/>
                                        </p:tgtEl>
                                        <p:attrNameLst>
                                          <p:attrName>fill.type</p:attrName>
                                        </p:attrNameLst>
                                      </p:cBhvr>
                                      <p:to>
                                        <p:strVal val="solid"/>
                                      </p:to>
                                    </p:set>
                                    <p:set>
                                      <p:cBhvr>
                                        <p:cTn id="180" dur="2000" fill="hold"/>
                                        <p:tgtEl>
                                          <p:spTgt spid="17"/>
                                        </p:tgtEl>
                                        <p:attrNameLst>
                                          <p:attrName>fill.on</p:attrName>
                                        </p:attrNameLst>
                                      </p:cBhvr>
                                      <p:to>
                                        <p:strVal val="true"/>
                                      </p:to>
                                    </p:set>
                                  </p:childTnLst>
                                </p:cTn>
                              </p:par>
                              <p:par>
                                <p:cTn id="181" presetID="1" presetClass="emph" presetSubtype="2" fill="hold" nodeType="withEffect">
                                  <p:stCondLst>
                                    <p:cond delay="0"/>
                                  </p:stCondLst>
                                  <p:childTnLst>
                                    <p:animClr clrSpc="rgb" dir="cw">
                                      <p:cBhvr>
                                        <p:cTn id="182" dur="2000" fill="hold"/>
                                        <p:tgtEl>
                                          <p:spTgt spid="25"/>
                                        </p:tgtEl>
                                        <p:attrNameLst>
                                          <p:attrName>fillcolor</p:attrName>
                                        </p:attrNameLst>
                                      </p:cBhvr>
                                      <p:to>
                                        <a:srgbClr val="000000"/>
                                      </p:to>
                                    </p:animClr>
                                    <p:set>
                                      <p:cBhvr>
                                        <p:cTn id="183" dur="2000" fill="hold"/>
                                        <p:tgtEl>
                                          <p:spTgt spid="25"/>
                                        </p:tgtEl>
                                        <p:attrNameLst>
                                          <p:attrName>fill.type</p:attrName>
                                        </p:attrNameLst>
                                      </p:cBhvr>
                                      <p:to>
                                        <p:strVal val="solid"/>
                                      </p:to>
                                    </p:set>
                                    <p:set>
                                      <p:cBhvr>
                                        <p:cTn id="184" dur="2000" fill="hold"/>
                                        <p:tgtEl>
                                          <p:spTgt spid="25"/>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185" restart="whenNotActive" fill="hold" evtFilter="cancelBubble" nodeType="interactiveSeq">
                <p:stCondLst>
                  <p:cond evt="onClick" delay="0">
                    <p:tgtEl>
                      <p:spTgt spid="26"/>
                    </p:tgtEl>
                  </p:cond>
                </p:stCondLst>
                <p:endSync evt="end" delay="0">
                  <p:rtn val="all"/>
                </p:endSync>
                <p:childTnLst>
                  <p:par>
                    <p:cTn id="186" fill="hold">
                      <p:stCondLst>
                        <p:cond delay="0"/>
                      </p:stCondLst>
                      <p:childTnLst>
                        <p:par>
                          <p:cTn id="187" fill="hold">
                            <p:stCondLst>
                              <p:cond delay="0"/>
                            </p:stCondLst>
                            <p:childTnLst>
                              <p:par>
                                <p:cTn id="188" presetID="1" presetClass="emph" presetSubtype="2" fill="hold" nodeType="withEffect">
                                  <p:stCondLst>
                                    <p:cond delay="0"/>
                                  </p:stCondLst>
                                  <p:childTnLst>
                                    <p:animClr clrSpc="rgb" dir="cw">
                                      <p:cBhvr>
                                        <p:cTn id="189" dur="2000" fill="hold"/>
                                        <p:tgtEl>
                                          <p:spTgt spid="8"/>
                                        </p:tgtEl>
                                        <p:attrNameLst>
                                          <p:attrName>fillcolor</p:attrName>
                                        </p:attrNameLst>
                                      </p:cBhvr>
                                      <p:to>
                                        <a:srgbClr val="000000"/>
                                      </p:to>
                                    </p:animClr>
                                    <p:set>
                                      <p:cBhvr>
                                        <p:cTn id="190" dur="2000" fill="hold"/>
                                        <p:tgtEl>
                                          <p:spTgt spid="8"/>
                                        </p:tgtEl>
                                        <p:attrNameLst>
                                          <p:attrName>fill.type</p:attrName>
                                        </p:attrNameLst>
                                      </p:cBhvr>
                                      <p:to>
                                        <p:strVal val="solid"/>
                                      </p:to>
                                    </p:set>
                                    <p:set>
                                      <p:cBhvr>
                                        <p:cTn id="191" dur="2000" fill="hold"/>
                                        <p:tgtEl>
                                          <p:spTgt spid="8"/>
                                        </p:tgtEl>
                                        <p:attrNameLst>
                                          <p:attrName>fill.on</p:attrName>
                                        </p:attrNameLst>
                                      </p:cBhvr>
                                      <p:to>
                                        <p:strVal val="true"/>
                                      </p:to>
                                    </p:set>
                                  </p:childTnLst>
                                </p:cTn>
                              </p:par>
                              <p:par>
                                <p:cTn id="192" presetID="1" presetClass="emph" presetSubtype="2" fill="hold" nodeType="withEffect">
                                  <p:stCondLst>
                                    <p:cond delay="0"/>
                                  </p:stCondLst>
                                  <p:childTnLst>
                                    <p:animClr clrSpc="rgb" dir="cw">
                                      <p:cBhvr>
                                        <p:cTn id="193" dur="2000" fill="hold"/>
                                        <p:tgtEl>
                                          <p:spTgt spid="18"/>
                                        </p:tgtEl>
                                        <p:attrNameLst>
                                          <p:attrName>fillcolor</p:attrName>
                                        </p:attrNameLst>
                                      </p:cBhvr>
                                      <p:to>
                                        <a:srgbClr val="000000"/>
                                      </p:to>
                                    </p:animClr>
                                    <p:set>
                                      <p:cBhvr>
                                        <p:cTn id="194" dur="2000" fill="hold"/>
                                        <p:tgtEl>
                                          <p:spTgt spid="18"/>
                                        </p:tgtEl>
                                        <p:attrNameLst>
                                          <p:attrName>fill.type</p:attrName>
                                        </p:attrNameLst>
                                      </p:cBhvr>
                                      <p:to>
                                        <p:strVal val="solid"/>
                                      </p:to>
                                    </p:set>
                                    <p:set>
                                      <p:cBhvr>
                                        <p:cTn id="195" dur="2000" fill="hold"/>
                                        <p:tgtEl>
                                          <p:spTgt spid="18"/>
                                        </p:tgtEl>
                                        <p:attrNameLst>
                                          <p:attrName>fill.on</p:attrName>
                                        </p:attrNameLst>
                                      </p:cBhvr>
                                      <p:to>
                                        <p:strVal val="true"/>
                                      </p:to>
                                    </p:set>
                                  </p:childTnLst>
                                </p:cTn>
                              </p:par>
                              <p:par>
                                <p:cTn id="196" presetID="1" presetClass="emph" presetSubtype="2" fill="hold" nodeType="withEffect">
                                  <p:stCondLst>
                                    <p:cond delay="0"/>
                                  </p:stCondLst>
                                  <p:childTnLst>
                                    <p:animClr clrSpc="rgb" dir="cw">
                                      <p:cBhvr>
                                        <p:cTn id="197" dur="2000" fill="hold"/>
                                        <p:tgtEl>
                                          <p:spTgt spid="26"/>
                                        </p:tgtEl>
                                        <p:attrNameLst>
                                          <p:attrName>fillcolor</p:attrName>
                                        </p:attrNameLst>
                                      </p:cBhvr>
                                      <p:to>
                                        <a:srgbClr val="000000"/>
                                      </p:to>
                                    </p:animClr>
                                    <p:set>
                                      <p:cBhvr>
                                        <p:cTn id="198" dur="2000" fill="hold"/>
                                        <p:tgtEl>
                                          <p:spTgt spid="26"/>
                                        </p:tgtEl>
                                        <p:attrNameLst>
                                          <p:attrName>fill.type</p:attrName>
                                        </p:attrNameLst>
                                      </p:cBhvr>
                                      <p:to>
                                        <p:strVal val="solid"/>
                                      </p:to>
                                    </p:set>
                                    <p:set>
                                      <p:cBhvr>
                                        <p:cTn id="199" dur="20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200" restart="whenNotActive" fill="hold" evtFilter="cancelBubble" nodeType="interactiveSeq">
                <p:stCondLst>
                  <p:cond evt="onClick" delay="0">
                    <p:tgtEl>
                      <p:spTgt spid="28"/>
                    </p:tgtEl>
                  </p:cond>
                </p:stCondLst>
                <p:endSync evt="end" delay="0">
                  <p:rtn val="all"/>
                </p:endSync>
                <p:childTnLst>
                  <p:par>
                    <p:cTn id="201" fill="hold">
                      <p:stCondLst>
                        <p:cond delay="0"/>
                      </p:stCondLst>
                      <p:childTnLst>
                        <p:par>
                          <p:cTn id="202" fill="hold">
                            <p:stCondLst>
                              <p:cond delay="0"/>
                            </p:stCondLst>
                            <p:childTnLst>
                              <p:par>
                                <p:cTn id="203" presetID="1" presetClass="emph" presetSubtype="2" fill="hold" nodeType="withEffect">
                                  <p:stCondLst>
                                    <p:cond delay="0"/>
                                  </p:stCondLst>
                                  <p:childTnLst>
                                    <p:animClr clrSpc="rgb" dir="cw">
                                      <p:cBhvr>
                                        <p:cTn id="204" dur="2000" fill="hold"/>
                                        <p:tgtEl>
                                          <p:spTgt spid="10"/>
                                        </p:tgtEl>
                                        <p:attrNameLst>
                                          <p:attrName>fillcolor</p:attrName>
                                        </p:attrNameLst>
                                      </p:cBhvr>
                                      <p:to>
                                        <a:srgbClr val="000000"/>
                                      </p:to>
                                    </p:animClr>
                                    <p:set>
                                      <p:cBhvr>
                                        <p:cTn id="205" dur="2000" fill="hold"/>
                                        <p:tgtEl>
                                          <p:spTgt spid="10"/>
                                        </p:tgtEl>
                                        <p:attrNameLst>
                                          <p:attrName>fill.type</p:attrName>
                                        </p:attrNameLst>
                                      </p:cBhvr>
                                      <p:to>
                                        <p:strVal val="solid"/>
                                      </p:to>
                                    </p:set>
                                    <p:set>
                                      <p:cBhvr>
                                        <p:cTn id="206" dur="2000" fill="hold"/>
                                        <p:tgtEl>
                                          <p:spTgt spid="10"/>
                                        </p:tgtEl>
                                        <p:attrNameLst>
                                          <p:attrName>fill.on</p:attrName>
                                        </p:attrNameLst>
                                      </p:cBhvr>
                                      <p:to>
                                        <p:strVal val="true"/>
                                      </p:to>
                                    </p:set>
                                  </p:childTnLst>
                                </p:cTn>
                              </p:par>
                              <p:par>
                                <p:cTn id="207" presetID="1" presetClass="emph" presetSubtype="2" fill="hold" nodeType="withEffect">
                                  <p:stCondLst>
                                    <p:cond delay="0"/>
                                  </p:stCondLst>
                                  <p:childTnLst>
                                    <p:animClr clrSpc="rgb" dir="cw">
                                      <p:cBhvr>
                                        <p:cTn id="208" dur="2000" fill="hold"/>
                                        <p:tgtEl>
                                          <p:spTgt spid="20"/>
                                        </p:tgtEl>
                                        <p:attrNameLst>
                                          <p:attrName>fillcolor</p:attrName>
                                        </p:attrNameLst>
                                      </p:cBhvr>
                                      <p:to>
                                        <a:srgbClr val="000000"/>
                                      </p:to>
                                    </p:animClr>
                                    <p:set>
                                      <p:cBhvr>
                                        <p:cTn id="209" dur="2000" fill="hold"/>
                                        <p:tgtEl>
                                          <p:spTgt spid="20"/>
                                        </p:tgtEl>
                                        <p:attrNameLst>
                                          <p:attrName>fill.type</p:attrName>
                                        </p:attrNameLst>
                                      </p:cBhvr>
                                      <p:to>
                                        <p:strVal val="solid"/>
                                      </p:to>
                                    </p:set>
                                    <p:set>
                                      <p:cBhvr>
                                        <p:cTn id="210" dur="2000" fill="hold"/>
                                        <p:tgtEl>
                                          <p:spTgt spid="20"/>
                                        </p:tgtEl>
                                        <p:attrNameLst>
                                          <p:attrName>fill.on</p:attrName>
                                        </p:attrNameLst>
                                      </p:cBhvr>
                                      <p:to>
                                        <p:strVal val="true"/>
                                      </p:to>
                                    </p:set>
                                  </p:childTnLst>
                                </p:cTn>
                              </p:par>
                              <p:par>
                                <p:cTn id="211" presetID="1" presetClass="emph" presetSubtype="2" fill="hold" nodeType="withEffect">
                                  <p:stCondLst>
                                    <p:cond delay="0"/>
                                  </p:stCondLst>
                                  <p:childTnLst>
                                    <p:animClr clrSpc="rgb" dir="cw">
                                      <p:cBhvr>
                                        <p:cTn id="212" dur="2000" fill="hold"/>
                                        <p:tgtEl>
                                          <p:spTgt spid="28"/>
                                        </p:tgtEl>
                                        <p:attrNameLst>
                                          <p:attrName>fillcolor</p:attrName>
                                        </p:attrNameLst>
                                      </p:cBhvr>
                                      <p:to>
                                        <a:srgbClr val="000000"/>
                                      </p:to>
                                    </p:animClr>
                                    <p:set>
                                      <p:cBhvr>
                                        <p:cTn id="213" dur="2000" fill="hold"/>
                                        <p:tgtEl>
                                          <p:spTgt spid="28"/>
                                        </p:tgtEl>
                                        <p:attrNameLst>
                                          <p:attrName>fill.type</p:attrName>
                                        </p:attrNameLst>
                                      </p:cBhvr>
                                      <p:to>
                                        <p:strVal val="solid"/>
                                      </p:to>
                                    </p:set>
                                    <p:set>
                                      <p:cBhvr>
                                        <p:cTn id="214" dur="20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215" restart="whenNotActive" fill="hold" evtFilter="cancelBubble" nodeType="interactiveSeq">
                <p:stCondLst>
                  <p:cond evt="onClick" delay="0">
                    <p:tgtEl>
                      <p:spTgt spid="29"/>
                    </p:tgtEl>
                  </p:cond>
                </p:stCondLst>
                <p:endSync evt="end" delay="0">
                  <p:rtn val="all"/>
                </p:endSync>
                <p:childTnLst>
                  <p:par>
                    <p:cTn id="216" fill="hold">
                      <p:stCondLst>
                        <p:cond delay="0"/>
                      </p:stCondLst>
                      <p:childTnLst>
                        <p:par>
                          <p:cTn id="217" fill="hold">
                            <p:stCondLst>
                              <p:cond delay="0"/>
                            </p:stCondLst>
                            <p:childTnLst>
                              <p:par>
                                <p:cTn id="218" presetID="1" presetClass="emph" presetSubtype="2" fill="hold" nodeType="withEffect">
                                  <p:stCondLst>
                                    <p:cond delay="0"/>
                                  </p:stCondLst>
                                  <p:childTnLst>
                                    <p:animClr clrSpc="rgb" dir="cw">
                                      <p:cBhvr>
                                        <p:cTn id="219" dur="2000" fill="hold"/>
                                        <p:tgtEl>
                                          <p:spTgt spid="11"/>
                                        </p:tgtEl>
                                        <p:attrNameLst>
                                          <p:attrName>fillcolor</p:attrName>
                                        </p:attrNameLst>
                                      </p:cBhvr>
                                      <p:to>
                                        <a:srgbClr val="000000"/>
                                      </p:to>
                                    </p:animClr>
                                    <p:set>
                                      <p:cBhvr>
                                        <p:cTn id="220" dur="2000" fill="hold"/>
                                        <p:tgtEl>
                                          <p:spTgt spid="11"/>
                                        </p:tgtEl>
                                        <p:attrNameLst>
                                          <p:attrName>fill.type</p:attrName>
                                        </p:attrNameLst>
                                      </p:cBhvr>
                                      <p:to>
                                        <p:strVal val="solid"/>
                                      </p:to>
                                    </p:set>
                                    <p:set>
                                      <p:cBhvr>
                                        <p:cTn id="221" dur="2000" fill="hold"/>
                                        <p:tgtEl>
                                          <p:spTgt spid="11"/>
                                        </p:tgtEl>
                                        <p:attrNameLst>
                                          <p:attrName>fill.on</p:attrName>
                                        </p:attrNameLst>
                                      </p:cBhvr>
                                      <p:to>
                                        <p:strVal val="true"/>
                                      </p:to>
                                    </p:set>
                                  </p:childTnLst>
                                </p:cTn>
                              </p:par>
                              <p:par>
                                <p:cTn id="222" presetID="1" presetClass="emph" presetSubtype="2" fill="hold" nodeType="withEffect">
                                  <p:stCondLst>
                                    <p:cond delay="0"/>
                                  </p:stCondLst>
                                  <p:childTnLst>
                                    <p:animClr clrSpc="rgb" dir="cw">
                                      <p:cBhvr>
                                        <p:cTn id="223" dur="2000" fill="hold"/>
                                        <p:tgtEl>
                                          <p:spTgt spid="21"/>
                                        </p:tgtEl>
                                        <p:attrNameLst>
                                          <p:attrName>fillcolor</p:attrName>
                                        </p:attrNameLst>
                                      </p:cBhvr>
                                      <p:to>
                                        <a:srgbClr val="000000"/>
                                      </p:to>
                                    </p:animClr>
                                    <p:set>
                                      <p:cBhvr>
                                        <p:cTn id="224" dur="2000" fill="hold"/>
                                        <p:tgtEl>
                                          <p:spTgt spid="21"/>
                                        </p:tgtEl>
                                        <p:attrNameLst>
                                          <p:attrName>fill.type</p:attrName>
                                        </p:attrNameLst>
                                      </p:cBhvr>
                                      <p:to>
                                        <p:strVal val="solid"/>
                                      </p:to>
                                    </p:set>
                                    <p:set>
                                      <p:cBhvr>
                                        <p:cTn id="225" dur="2000" fill="hold"/>
                                        <p:tgtEl>
                                          <p:spTgt spid="21"/>
                                        </p:tgtEl>
                                        <p:attrNameLst>
                                          <p:attrName>fill.on</p:attrName>
                                        </p:attrNameLst>
                                      </p:cBhvr>
                                      <p:to>
                                        <p:strVal val="true"/>
                                      </p:to>
                                    </p:set>
                                  </p:childTnLst>
                                </p:cTn>
                              </p:par>
                              <p:par>
                                <p:cTn id="226" presetID="1" presetClass="emph" presetSubtype="2" fill="hold" nodeType="withEffect">
                                  <p:stCondLst>
                                    <p:cond delay="0"/>
                                  </p:stCondLst>
                                  <p:childTnLst>
                                    <p:animClr clrSpc="rgb" dir="cw">
                                      <p:cBhvr>
                                        <p:cTn id="227" dur="2000" fill="hold"/>
                                        <p:tgtEl>
                                          <p:spTgt spid="29"/>
                                        </p:tgtEl>
                                        <p:attrNameLst>
                                          <p:attrName>fillcolor</p:attrName>
                                        </p:attrNameLst>
                                      </p:cBhvr>
                                      <p:to>
                                        <a:srgbClr val="000000"/>
                                      </p:to>
                                    </p:animClr>
                                    <p:set>
                                      <p:cBhvr>
                                        <p:cTn id="228" dur="2000" fill="hold"/>
                                        <p:tgtEl>
                                          <p:spTgt spid="29"/>
                                        </p:tgtEl>
                                        <p:attrNameLst>
                                          <p:attrName>fill.type</p:attrName>
                                        </p:attrNameLst>
                                      </p:cBhvr>
                                      <p:to>
                                        <p:strVal val="solid"/>
                                      </p:to>
                                    </p:set>
                                    <p:set>
                                      <p:cBhvr>
                                        <p:cTn id="229" dur="2000" fill="hold"/>
                                        <p:tgtEl>
                                          <p:spTgt spid="29"/>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230" restart="whenNotActive" fill="hold" evtFilter="cancelBubble" nodeType="interactiveSeq">
                <p:stCondLst>
                  <p:cond evt="onClick" delay="0">
                    <p:tgtEl>
                      <p:spTgt spid="27"/>
                    </p:tgtEl>
                  </p:cond>
                </p:stCondLst>
                <p:endSync evt="end" delay="0">
                  <p:rtn val="all"/>
                </p:endSync>
                <p:childTnLst>
                  <p:par>
                    <p:cTn id="231" fill="hold">
                      <p:stCondLst>
                        <p:cond delay="0"/>
                      </p:stCondLst>
                      <p:childTnLst>
                        <p:par>
                          <p:cTn id="232" fill="hold">
                            <p:stCondLst>
                              <p:cond delay="0"/>
                            </p:stCondLst>
                            <p:childTnLst>
                              <p:par>
                                <p:cTn id="233" presetID="1" presetClass="emph" presetSubtype="2" fill="hold" nodeType="withEffect">
                                  <p:stCondLst>
                                    <p:cond delay="0"/>
                                  </p:stCondLst>
                                  <p:childTnLst>
                                    <p:animClr clrSpc="rgb" dir="cw">
                                      <p:cBhvr>
                                        <p:cTn id="234" dur="2000" fill="hold"/>
                                        <p:tgtEl>
                                          <p:spTgt spid="9"/>
                                        </p:tgtEl>
                                        <p:attrNameLst>
                                          <p:attrName>fillcolor</p:attrName>
                                        </p:attrNameLst>
                                      </p:cBhvr>
                                      <p:to>
                                        <a:srgbClr val="000000"/>
                                      </p:to>
                                    </p:animClr>
                                    <p:set>
                                      <p:cBhvr>
                                        <p:cTn id="235" dur="2000" fill="hold"/>
                                        <p:tgtEl>
                                          <p:spTgt spid="9"/>
                                        </p:tgtEl>
                                        <p:attrNameLst>
                                          <p:attrName>fill.type</p:attrName>
                                        </p:attrNameLst>
                                      </p:cBhvr>
                                      <p:to>
                                        <p:strVal val="solid"/>
                                      </p:to>
                                    </p:set>
                                    <p:set>
                                      <p:cBhvr>
                                        <p:cTn id="236" dur="2000" fill="hold"/>
                                        <p:tgtEl>
                                          <p:spTgt spid="9"/>
                                        </p:tgtEl>
                                        <p:attrNameLst>
                                          <p:attrName>fill.on</p:attrName>
                                        </p:attrNameLst>
                                      </p:cBhvr>
                                      <p:to>
                                        <p:strVal val="true"/>
                                      </p:to>
                                    </p:set>
                                  </p:childTnLst>
                                </p:cTn>
                              </p:par>
                              <p:par>
                                <p:cTn id="237" presetID="1" presetClass="emph" presetSubtype="2" fill="hold" nodeType="withEffect">
                                  <p:stCondLst>
                                    <p:cond delay="0"/>
                                  </p:stCondLst>
                                  <p:childTnLst>
                                    <p:animClr clrSpc="rgb" dir="cw">
                                      <p:cBhvr>
                                        <p:cTn id="238" dur="2000" fill="hold"/>
                                        <p:tgtEl>
                                          <p:spTgt spid="19"/>
                                        </p:tgtEl>
                                        <p:attrNameLst>
                                          <p:attrName>fillcolor</p:attrName>
                                        </p:attrNameLst>
                                      </p:cBhvr>
                                      <p:to>
                                        <a:srgbClr val="000000"/>
                                      </p:to>
                                    </p:animClr>
                                    <p:set>
                                      <p:cBhvr>
                                        <p:cTn id="239" dur="2000" fill="hold"/>
                                        <p:tgtEl>
                                          <p:spTgt spid="19"/>
                                        </p:tgtEl>
                                        <p:attrNameLst>
                                          <p:attrName>fill.type</p:attrName>
                                        </p:attrNameLst>
                                      </p:cBhvr>
                                      <p:to>
                                        <p:strVal val="solid"/>
                                      </p:to>
                                    </p:set>
                                    <p:set>
                                      <p:cBhvr>
                                        <p:cTn id="240" dur="2000" fill="hold"/>
                                        <p:tgtEl>
                                          <p:spTgt spid="19"/>
                                        </p:tgtEl>
                                        <p:attrNameLst>
                                          <p:attrName>fill.on</p:attrName>
                                        </p:attrNameLst>
                                      </p:cBhvr>
                                      <p:to>
                                        <p:strVal val="true"/>
                                      </p:to>
                                    </p:set>
                                  </p:childTnLst>
                                </p:cTn>
                              </p:par>
                              <p:par>
                                <p:cTn id="241" presetID="1" presetClass="emph" presetSubtype="2" fill="hold" nodeType="withEffect">
                                  <p:stCondLst>
                                    <p:cond delay="0"/>
                                  </p:stCondLst>
                                  <p:childTnLst>
                                    <p:animClr clrSpc="rgb" dir="cw">
                                      <p:cBhvr>
                                        <p:cTn id="242" dur="2000" fill="hold"/>
                                        <p:tgtEl>
                                          <p:spTgt spid="27"/>
                                        </p:tgtEl>
                                        <p:attrNameLst>
                                          <p:attrName>fillcolor</p:attrName>
                                        </p:attrNameLst>
                                      </p:cBhvr>
                                      <p:to>
                                        <a:srgbClr val="000000"/>
                                      </p:to>
                                    </p:animClr>
                                    <p:set>
                                      <p:cBhvr>
                                        <p:cTn id="243" dur="2000" fill="hold"/>
                                        <p:tgtEl>
                                          <p:spTgt spid="27"/>
                                        </p:tgtEl>
                                        <p:attrNameLst>
                                          <p:attrName>fill.type</p:attrName>
                                        </p:attrNameLst>
                                      </p:cBhvr>
                                      <p:to>
                                        <p:strVal val="solid"/>
                                      </p:to>
                                    </p:set>
                                    <p:set>
                                      <p:cBhvr>
                                        <p:cTn id="244" dur="20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childTnLst>
        </p:cTn>
      </p:par>
    </p:tnLst>
    <p:bldLst>
      <p:bldP spid="6" grpId="0" animBg="1"/>
      <p:bldP spid="6" grpId="1" animBg="1"/>
      <p:bldP spid="7" grpId="0" animBg="1"/>
      <p:bldP spid="8" grpId="0" animBg="1"/>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1272" name="Group 26"/>
          <p:cNvGrpSpPr>
            <a:grpSpLocks/>
          </p:cNvGrpSpPr>
          <p:nvPr/>
        </p:nvGrpSpPr>
        <p:grpSpPr bwMode="auto">
          <a:xfrm>
            <a:off x="10271986" y="227627"/>
            <a:ext cx="1476375" cy="1008062"/>
            <a:chOff x="4830" y="119"/>
            <a:chExt cx="930" cy="635"/>
          </a:xfrm>
        </p:grpSpPr>
        <p:sp>
          <p:nvSpPr>
            <p:cNvPr id="11273" name="Rectangle 27"/>
            <p:cNvSpPr>
              <a:spLocks noChangeArrowheads="1"/>
            </p:cNvSpPr>
            <p:nvPr/>
          </p:nvSpPr>
          <p:spPr bwMode="auto">
            <a:xfrm>
              <a:off x="4876" y="119"/>
              <a:ext cx="680" cy="136"/>
            </a:xfrm>
            <a:prstGeom prst="rect">
              <a:avLst/>
            </a:prstGeom>
            <a:solidFill>
              <a:srgbClr val="3366FF"/>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11274" name="AutoShape 28"/>
            <p:cNvSpPr>
              <a:spLocks noChangeArrowheads="1"/>
            </p:cNvSpPr>
            <p:nvPr/>
          </p:nvSpPr>
          <p:spPr bwMode="auto">
            <a:xfrm>
              <a:off x="4876" y="255"/>
              <a:ext cx="771" cy="227"/>
            </a:xfrm>
            <a:prstGeom prst="flowChartProcess">
              <a:avLst/>
            </a:prstGeom>
            <a:solidFill>
              <a:srgbClr val="6699FF"/>
            </a:solidFill>
            <a:ln>
              <a:noFill/>
            </a:ln>
            <a:effectLst/>
            <a:extLst>
              <a:ext uri="{91240B29-F687-4F45-9708-019B960494DF}">
                <a14:hiddenLine xmlns:a14="http://schemas.microsoft.com/office/drawing/2010/main" w="19050" algn="ctr">
                  <a:solidFill>
                    <a:srgbClr val="66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11275" name="Rectangle 29"/>
            <p:cNvSpPr>
              <a:spLocks noChangeArrowheads="1"/>
            </p:cNvSpPr>
            <p:nvPr/>
          </p:nvSpPr>
          <p:spPr bwMode="auto">
            <a:xfrm>
              <a:off x="4830" y="482"/>
              <a:ext cx="930" cy="272"/>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grpSp>
      <p:grpSp>
        <p:nvGrpSpPr>
          <p:cNvPr id="26" name="Group 26"/>
          <p:cNvGrpSpPr>
            <a:grpSpLocks/>
          </p:cNvGrpSpPr>
          <p:nvPr/>
        </p:nvGrpSpPr>
        <p:grpSpPr bwMode="auto">
          <a:xfrm>
            <a:off x="624409" y="240589"/>
            <a:ext cx="1654925" cy="1126600"/>
            <a:chOff x="4830" y="119"/>
            <a:chExt cx="930" cy="635"/>
          </a:xfrm>
        </p:grpSpPr>
        <p:sp>
          <p:nvSpPr>
            <p:cNvPr id="27" name="Rectangle 27"/>
            <p:cNvSpPr>
              <a:spLocks noChangeArrowheads="1"/>
            </p:cNvSpPr>
            <p:nvPr/>
          </p:nvSpPr>
          <p:spPr bwMode="auto">
            <a:xfrm>
              <a:off x="4876" y="119"/>
              <a:ext cx="680" cy="136"/>
            </a:xfrm>
            <a:prstGeom prst="rect">
              <a:avLst/>
            </a:prstGeom>
            <a:solidFill>
              <a:srgbClr val="3366FF"/>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28" name="AutoShape 28"/>
            <p:cNvSpPr>
              <a:spLocks noChangeArrowheads="1"/>
            </p:cNvSpPr>
            <p:nvPr/>
          </p:nvSpPr>
          <p:spPr bwMode="auto">
            <a:xfrm>
              <a:off x="4876" y="255"/>
              <a:ext cx="771" cy="227"/>
            </a:xfrm>
            <a:prstGeom prst="flowChartProcess">
              <a:avLst/>
            </a:prstGeom>
            <a:solidFill>
              <a:srgbClr val="6699FF"/>
            </a:solidFill>
            <a:ln>
              <a:noFill/>
            </a:ln>
            <a:effectLst/>
            <a:extLst>
              <a:ext uri="{91240B29-F687-4F45-9708-019B960494DF}">
                <a14:hiddenLine xmlns:a14="http://schemas.microsoft.com/office/drawing/2010/main" w="19050" algn="ctr">
                  <a:solidFill>
                    <a:srgbClr val="66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29" name="Rectangle 29"/>
            <p:cNvSpPr>
              <a:spLocks noChangeArrowheads="1"/>
            </p:cNvSpPr>
            <p:nvPr/>
          </p:nvSpPr>
          <p:spPr bwMode="auto">
            <a:xfrm>
              <a:off x="4830" y="482"/>
              <a:ext cx="930" cy="272"/>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grpSp>
      <p:sp>
        <p:nvSpPr>
          <p:cNvPr id="2" name="TextBox 1"/>
          <p:cNvSpPr txBox="1"/>
          <p:nvPr/>
        </p:nvSpPr>
        <p:spPr>
          <a:xfrm>
            <a:off x="2135560" y="1700808"/>
            <a:ext cx="7344816"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3" name="TextBox 2"/>
          <p:cNvSpPr txBox="1"/>
          <p:nvPr/>
        </p:nvSpPr>
        <p:spPr>
          <a:xfrm>
            <a:off x="1847652" y="1269008"/>
            <a:ext cx="9506147" cy="4093428"/>
          </a:xfrm>
          <a:prstGeom prst="rect">
            <a:avLst/>
          </a:prstGeom>
          <a:noFill/>
        </p:spPr>
        <p:txBody>
          <a:bodyPr wrap="square" rtlCol="0">
            <a:spAutoFit/>
          </a:bodyPr>
          <a:lstStyle/>
          <a:p>
            <a:pPr marL="514350" marR="0" lvl="0" indent="-514350" algn="just" defTabSz="914400" rtl="0" eaLnBrk="1" fontAlgn="auto" latinLnBrk="0" hangingPunct="1">
              <a:lnSpc>
                <a:spcPct val="100000"/>
              </a:lnSpc>
              <a:spcBef>
                <a:spcPts val="300"/>
              </a:spcBef>
              <a:spcAft>
                <a:spcPts val="300"/>
              </a:spcAft>
              <a:buClrTx/>
              <a:buSzTx/>
              <a:buFontTx/>
              <a:buAutoNum type="alphaLcParenR" startAt="3"/>
              <a:tabLst/>
              <a:defRPr/>
            </a:pPr>
            <a:r>
              <a:rPr kumimoji="0"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kết</a:t>
            </a: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quả</a:t>
            </a: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thuận</a:t>
            </a: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lợi</a:t>
            </a: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biến</a:t>
            </a: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cố</a:t>
            </a: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Học</a:t>
            </a: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sinh</a:t>
            </a: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chọn</a:t>
            </a: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ra</a:t>
            </a: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đến</a:t>
            </a: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Châu</a:t>
            </a: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Âu</a:t>
            </a: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a:t>
            </a: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Tây</a:t>
            </a: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Ban </a:t>
            </a:r>
            <a:r>
              <a:rPr kumimoji="0"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Nha</a:t>
            </a: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Đức</a:t>
            </a: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Pháp</a:t>
            </a: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a:p>
            <a:pPr marL="514350" marR="0" lvl="0" indent="-514350" algn="just" defTabSz="914400" rtl="0" eaLnBrk="1" fontAlgn="auto" latinLnBrk="0" hangingPunct="1">
              <a:lnSpc>
                <a:spcPct val="100000"/>
              </a:lnSpc>
              <a:spcBef>
                <a:spcPts val="300"/>
              </a:spcBef>
              <a:spcAft>
                <a:spcPts val="300"/>
              </a:spcAft>
              <a:buClrTx/>
              <a:buSzTx/>
              <a:buFontTx/>
              <a:buAutoNum type="alphaLcParenR" startAt="3"/>
              <a:tabLst/>
              <a:defRPr/>
            </a:pPr>
            <a:endPar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514350" marR="0" lvl="0" indent="-514350" algn="just" defTabSz="914400" rtl="0" eaLnBrk="1" fontAlgn="auto" latinLnBrk="0" hangingPunct="1">
              <a:lnSpc>
                <a:spcPct val="100000"/>
              </a:lnSpc>
              <a:spcBef>
                <a:spcPts val="300"/>
              </a:spcBef>
              <a:spcAft>
                <a:spcPts val="300"/>
              </a:spcAft>
              <a:buClrTx/>
              <a:buSzTx/>
              <a:buFontTx/>
              <a:buAutoNum type="alphaLcParenR" startAt="4"/>
              <a:tabLst/>
              <a:defRPr/>
            </a:pPr>
            <a:r>
              <a:rPr kumimoji="0"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kết</a:t>
            </a: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quả</a:t>
            </a: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thuận</a:t>
            </a: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lợi</a:t>
            </a: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biến</a:t>
            </a: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cố</a:t>
            </a: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Học</a:t>
            </a: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sinh</a:t>
            </a: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chọn</a:t>
            </a: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ra</a:t>
            </a: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đến</a:t>
            </a: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Châu</a:t>
            </a: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Mỹ</a:t>
            </a: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a:t>
            </a: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Brasil</a:t>
            </a: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Canađa</a:t>
            </a: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a:p>
            <a:pPr marL="514350" marR="0" lvl="0" indent="-514350" algn="just" defTabSz="914400" rtl="0" eaLnBrk="1" fontAlgn="auto" latinLnBrk="0" hangingPunct="1">
              <a:lnSpc>
                <a:spcPct val="100000"/>
              </a:lnSpc>
              <a:spcBef>
                <a:spcPts val="300"/>
              </a:spcBef>
              <a:spcAft>
                <a:spcPts val="300"/>
              </a:spcAft>
              <a:buClrTx/>
              <a:buSzTx/>
              <a:buFontTx/>
              <a:buAutoNum type="alphaLcParenR" startAt="4"/>
              <a:tabLst/>
              <a:defRPr/>
            </a:pPr>
            <a:endPar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e) </a:t>
            </a:r>
            <a:r>
              <a:rPr kumimoji="0"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kết</a:t>
            </a: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quả</a:t>
            </a: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thuận</a:t>
            </a: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lợi</a:t>
            </a: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biến</a:t>
            </a: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cố</a:t>
            </a: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Học</a:t>
            </a: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sinh</a:t>
            </a: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chọn</a:t>
            </a: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ra</a:t>
            </a: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đến</a:t>
            </a: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Châu</a:t>
            </a: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Phi” </a:t>
            </a:r>
            <a:r>
              <a:rPr kumimoji="0"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a:t>
            </a: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Ai </a:t>
            </a:r>
            <a:r>
              <a:rPr kumimoji="0"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Cập</a:t>
            </a: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Nam Phi.</a:t>
            </a:r>
          </a:p>
        </p:txBody>
      </p:sp>
      <p:graphicFrame>
        <p:nvGraphicFramePr>
          <p:cNvPr id="4" name="Content Placeholder 3"/>
          <p:cNvGraphicFramePr>
            <a:graphicFrameLocks noGrp="1"/>
          </p:cNvGraphicFramePr>
          <p:nvPr>
            <p:ph/>
          </p:nvPr>
        </p:nvGraphicFramePr>
        <p:xfrm>
          <a:off x="2166331" y="1058883"/>
          <a:ext cx="7772400" cy="487680"/>
        </p:xfrm>
        <a:graphic>
          <a:graphicData uri="http://schemas.openxmlformats.org/drawingml/2006/table">
            <a:tbl>
              <a:tblPr/>
              <a:tblGrid>
                <a:gridCol w="7772400">
                  <a:extLst>
                    <a:ext uri="{9D8B030D-6E8A-4147-A177-3AD203B41FA5}">
                      <a16:colId xmlns:a16="http://schemas.microsoft.com/office/drawing/2014/main" val="3729519257"/>
                    </a:ext>
                  </a:extLst>
                </a:gridCol>
              </a:tblGrid>
              <a:tr h="0">
                <a:tc>
                  <a:txBody>
                    <a:bodyPr/>
                    <a:lstStyle/>
                    <a:p>
                      <a:pPr algn="just">
                        <a:spcBef>
                          <a:spcPts val="300"/>
                        </a:spcBef>
                        <a:spcAft>
                          <a:spcPts val="300"/>
                        </a:spcAft>
                      </a:pPr>
                      <a:endParaRPr lang="en-US" sz="3200" dirty="0">
                        <a:effectLst/>
                        <a:latin typeface="Times New Roman" panose="02020603050405020304" pitchFamily="18" charset="0"/>
                        <a:ea typeface="Times New Roman" panose="02020603050405020304" pitchFamily="18" charset="0"/>
                      </a:endParaRPr>
                    </a:p>
                  </a:txBody>
                  <a:tcPr marL="114300" marR="114300" marT="0" marB="0">
                    <a:lnL>
                      <a:noFill/>
                    </a:lnL>
                    <a:lnR>
                      <a:noFill/>
                    </a:lnR>
                    <a:lnT>
                      <a:noFill/>
                    </a:lnT>
                    <a:lnB>
                      <a:noFill/>
                    </a:lnB>
                  </a:tcPr>
                </a:tc>
                <a:extLst>
                  <a:ext uri="{0D108BD9-81ED-4DB2-BD59-A6C34878D82A}">
                    <a16:rowId xmlns:a16="http://schemas.microsoft.com/office/drawing/2014/main" val="3172496191"/>
                  </a:ext>
                </a:extLst>
              </a:tr>
            </a:tbl>
          </a:graphicData>
        </a:graphic>
      </p:graphicFrame>
      <p:sp>
        <p:nvSpPr>
          <p:cNvPr id="13" name="TextBox 12"/>
          <p:cNvSpPr txBox="1"/>
          <p:nvPr/>
        </p:nvSpPr>
        <p:spPr>
          <a:xfrm>
            <a:off x="4331444" y="404541"/>
            <a:ext cx="3888432"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rPr>
              <a:t>ĐÁP ÁN </a:t>
            </a:r>
          </a:p>
        </p:txBody>
      </p:sp>
    </p:spTree>
    <p:extLst>
      <p:ext uri="{BB962C8B-B14F-4D97-AF65-F5344CB8AC3E}">
        <p14:creationId xmlns:p14="http://schemas.microsoft.com/office/powerpoint/2010/main" val="328500967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2290" name="Picture 6" descr="p-0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577" y="1559518"/>
            <a:ext cx="4277140" cy="424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1" name="Group 15"/>
          <p:cNvGrpSpPr>
            <a:grpSpLocks/>
          </p:cNvGrpSpPr>
          <p:nvPr/>
        </p:nvGrpSpPr>
        <p:grpSpPr bwMode="auto">
          <a:xfrm>
            <a:off x="2422378" y="447597"/>
            <a:ext cx="4535593" cy="1339459"/>
            <a:chOff x="2705" y="2489"/>
            <a:chExt cx="1866" cy="624"/>
          </a:xfrm>
        </p:grpSpPr>
        <p:sp>
          <p:nvSpPr>
            <p:cNvPr id="12293" name="Oval 11"/>
            <p:cNvSpPr>
              <a:spLocks noChangeArrowheads="1"/>
            </p:cNvSpPr>
            <p:nvPr/>
          </p:nvSpPr>
          <p:spPr bwMode="auto">
            <a:xfrm>
              <a:off x="2705" y="2489"/>
              <a:ext cx="1866" cy="458"/>
            </a:xfrm>
            <a:prstGeom prst="ellipse">
              <a:avLst/>
            </a:prstGeom>
            <a:solidFill>
              <a:srgbClr val="E1F4FF"/>
            </a:solidFill>
            <a:ln w="19050" algn="ctr">
              <a:solidFill>
                <a:srgbClr val="00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12294" name="Oval 13"/>
            <p:cNvSpPr>
              <a:spLocks noChangeArrowheads="1"/>
            </p:cNvSpPr>
            <p:nvPr/>
          </p:nvSpPr>
          <p:spPr bwMode="auto">
            <a:xfrm>
              <a:off x="3223" y="2947"/>
              <a:ext cx="185" cy="105"/>
            </a:xfrm>
            <a:prstGeom prst="ellipse">
              <a:avLst/>
            </a:prstGeom>
            <a:solidFill>
              <a:srgbClr val="E1F4FF"/>
            </a:solidFill>
            <a:ln w="19050" algn="ctr">
              <a:solidFill>
                <a:srgbClr val="00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12295" name="Oval 14"/>
            <p:cNvSpPr>
              <a:spLocks noChangeArrowheads="1"/>
            </p:cNvSpPr>
            <p:nvPr/>
          </p:nvSpPr>
          <p:spPr bwMode="auto">
            <a:xfrm>
              <a:off x="3101" y="3044"/>
              <a:ext cx="122" cy="69"/>
            </a:xfrm>
            <a:prstGeom prst="ellipse">
              <a:avLst/>
            </a:prstGeom>
            <a:solidFill>
              <a:srgbClr val="E1F4FF"/>
            </a:solidFill>
            <a:ln w="19050" algn="ctr">
              <a:solidFill>
                <a:srgbClr val="00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12296" name="Text Box 5"/>
            <p:cNvSpPr txBox="1">
              <a:spLocks noChangeArrowheads="1"/>
            </p:cNvSpPr>
            <p:nvPr/>
          </p:nvSpPr>
          <p:spPr bwMode="auto">
            <a:xfrm>
              <a:off x="2827" y="2555"/>
              <a:ext cx="1622" cy="279"/>
            </a:xfrm>
            <a:prstGeom prst="rect">
              <a:avLst/>
            </a:prstGeom>
            <a:noFill/>
            <a:ln>
              <a:noFill/>
            </a:ln>
            <a:effectLst/>
            <a:extLst>
              <a:ext uri="{909E8E84-426E-40DD-AFC4-6F175D3DCCD1}">
                <a14:hiddenFill xmlns:a14="http://schemas.microsoft.com/office/drawing/2010/main">
                  <a:solidFill>
                    <a:srgbClr val="FFFF99">
                      <a:alpha val="50195"/>
                    </a:srgbClr>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sz="20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30000"/>
                </a:lnSpc>
                <a:spcBef>
                  <a:spcPct val="0"/>
                </a:spcBef>
                <a:spcAft>
                  <a:spcPct val="0"/>
                </a:spcAft>
                <a:buClrTx/>
                <a:buSzTx/>
                <a:buFontTx/>
                <a:buNone/>
                <a:tabLst/>
                <a:defRPr/>
              </a:pPr>
              <a:r>
                <a:rPr kumimoji="1" lang="en-US" altLang="zh-CN" sz="2800" b="1" i="0" u="none"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楷体_GB2312" pitchFamily="49" charset="-122"/>
                  <a:cs typeface="+mn-cs"/>
                </a:rPr>
                <a:t>HƯỚNG DẪN VỀ NHÀ </a:t>
              </a:r>
            </a:p>
          </p:txBody>
        </p:sp>
      </p:grpSp>
      <p:graphicFrame>
        <p:nvGraphicFramePr>
          <p:cNvPr id="3" name="Object 2">
            <a:extLst>
              <a:ext uri="{FF2B5EF4-FFF2-40B4-BE49-F238E27FC236}">
                <a16:creationId xmlns:a16="http://schemas.microsoft.com/office/drawing/2014/main" id="{D162D64C-61B1-44A9-8407-13816471185D}"/>
              </a:ext>
            </a:extLst>
          </p:cNvPr>
          <p:cNvGraphicFramePr>
            <a:graphicFrameLocks noChangeAspect="1"/>
          </p:cNvGraphicFramePr>
          <p:nvPr>
            <p:extLst>
              <p:ext uri="{D42A27DB-BD31-4B8C-83A1-F6EECF244321}">
                <p14:modId xmlns:p14="http://schemas.microsoft.com/office/powerpoint/2010/main" val="2380274699"/>
              </p:ext>
            </p:extLst>
          </p:nvPr>
        </p:nvGraphicFramePr>
        <p:xfrm>
          <a:off x="4394200" y="2362200"/>
          <a:ext cx="914400" cy="371475"/>
        </p:xfrm>
        <a:graphic>
          <a:graphicData uri="http://schemas.openxmlformats.org/presentationml/2006/ole">
            <mc:AlternateContent xmlns:mc="http://schemas.openxmlformats.org/markup-compatibility/2006">
              <mc:Choice xmlns:v="urn:schemas-microsoft-com:vml" Requires="v">
                <p:oleObj name="Equation" r:id="rId4" imgW="914400" imgH="371520" progId="Equation.DSMT4">
                  <p:embed/>
                </p:oleObj>
              </mc:Choice>
              <mc:Fallback>
                <p:oleObj name="Equation" r:id="rId4" imgW="914400" imgH="371520" progId="Equation.DSMT4">
                  <p:embed/>
                  <p:pic>
                    <p:nvPicPr>
                      <p:cNvPr id="0" name=""/>
                      <p:cNvPicPr/>
                      <p:nvPr/>
                    </p:nvPicPr>
                    <p:blipFill>
                      <a:blip r:embed="rId5"/>
                      <a:stretch>
                        <a:fillRect/>
                      </a:stretch>
                    </p:blipFill>
                    <p:spPr>
                      <a:xfrm>
                        <a:off x="4394200" y="2362200"/>
                        <a:ext cx="914400" cy="371475"/>
                      </a:xfrm>
                      <a:prstGeom prst="rect">
                        <a:avLst/>
                      </a:prstGeom>
                    </p:spPr>
                  </p:pic>
                </p:oleObj>
              </mc:Fallback>
            </mc:AlternateContent>
          </a:graphicData>
        </a:graphic>
      </p:graphicFrame>
      <p:grpSp>
        <p:nvGrpSpPr>
          <p:cNvPr id="6" name="Group 5">
            <a:extLst>
              <a:ext uri="{FF2B5EF4-FFF2-40B4-BE49-F238E27FC236}">
                <a16:creationId xmlns:a16="http://schemas.microsoft.com/office/drawing/2014/main" id="{35AEB8CF-9520-4452-ABBD-127BB382095A}"/>
              </a:ext>
            </a:extLst>
          </p:cNvPr>
          <p:cNvGrpSpPr/>
          <p:nvPr/>
        </p:nvGrpSpPr>
        <p:grpSpPr>
          <a:xfrm>
            <a:off x="5638800" y="1916832"/>
            <a:ext cx="4535593" cy="1892826"/>
            <a:chOff x="5638800" y="1916832"/>
            <a:chExt cx="4535593" cy="1892826"/>
          </a:xfrm>
        </p:grpSpPr>
        <p:sp>
          <p:nvSpPr>
            <p:cNvPr id="2" name="Rectangle 1"/>
            <p:cNvSpPr/>
            <p:nvPr/>
          </p:nvSpPr>
          <p:spPr>
            <a:xfrm>
              <a:off x="5638800" y="1916832"/>
              <a:ext cx="4535593" cy="1892826"/>
            </a:xfrm>
            <a:prstGeom prst="rect">
              <a:avLst/>
            </a:prstGeom>
          </p:spPr>
          <p:txBody>
            <a:bodyPr wrap="square">
              <a:spAutoFit/>
            </a:bodyPr>
            <a:lstStyle/>
            <a:p>
              <a:pPr marL="540385" marR="0" lvl="0" indent="0" algn="just" defTabSz="914400" rtl="0" eaLnBrk="0" fontAlgn="base" latinLnBrk="0" hangingPunct="0">
                <a:lnSpc>
                  <a:spcPct val="100000"/>
                </a:lnSpc>
                <a:spcBef>
                  <a:spcPts val="300"/>
                </a:spcBef>
                <a:spcAft>
                  <a:spcPts val="300"/>
                </a:spcAft>
                <a:buClrTx/>
                <a:buSzTx/>
                <a:buFontTx/>
                <a:buNone/>
                <a:tabLst/>
                <a:defRPr/>
              </a:pP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Hoàn</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thành</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bài</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tập</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đã</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sửa</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hôm</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nay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vào</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vở</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a:p>
              <a:pPr marL="540385" marR="0" lvl="0" indent="0" defTabSz="914400" rtl="0" eaLnBrk="0" fontAlgn="base" latinLnBrk="0" hangingPunct="0">
                <a:lnSpc>
                  <a:spcPct val="100000"/>
                </a:lnSpc>
                <a:spcBef>
                  <a:spcPts val="300"/>
                </a:spcBef>
                <a:spcAft>
                  <a:spcPts val="300"/>
                </a:spcAft>
                <a:buClrTx/>
                <a:buSzTx/>
                <a:buFontTx/>
                <a:buNone/>
                <a:tabLst/>
                <a:defRPr/>
              </a:pP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Làm</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bài</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tập</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SBT,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nghiên</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cứu</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trước</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bài</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4" name="Object 3">
              <a:extLst>
                <a:ext uri="{FF2B5EF4-FFF2-40B4-BE49-F238E27FC236}">
                  <a16:creationId xmlns:a16="http://schemas.microsoft.com/office/drawing/2014/main" id="{E35C44BF-0D16-4F68-8A59-694B17BDDBCA}"/>
                </a:ext>
              </a:extLst>
            </p:cNvPr>
            <p:cNvGraphicFramePr>
              <a:graphicFrameLocks noChangeAspect="1"/>
            </p:cNvGraphicFramePr>
            <p:nvPr>
              <p:extLst>
                <p:ext uri="{D42A27DB-BD31-4B8C-83A1-F6EECF244321}">
                  <p14:modId xmlns:p14="http://schemas.microsoft.com/office/powerpoint/2010/main" val="2816850568"/>
                </p:ext>
              </p:extLst>
            </p:nvPr>
          </p:nvGraphicFramePr>
          <p:xfrm>
            <a:off x="8289924" y="2962276"/>
            <a:ext cx="444500" cy="342900"/>
          </p:xfrm>
          <a:graphic>
            <a:graphicData uri="http://schemas.openxmlformats.org/presentationml/2006/ole">
              <mc:AlternateContent xmlns:mc="http://schemas.openxmlformats.org/markup-compatibility/2006">
                <mc:Choice xmlns:v="urn:schemas-microsoft-com:vml" Requires="v">
                  <p:oleObj name="Equation" r:id="rId6" imgW="444240" imgH="342720" progId="Equation.DSMT4">
                    <p:embed/>
                  </p:oleObj>
                </mc:Choice>
                <mc:Fallback>
                  <p:oleObj name="Equation" r:id="rId6" imgW="444240" imgH="342720" progId="Equation.DSMT4">
                    <p:embed/>
                    <p:pic>
                      <p:nvPicPr>
                        <p:cNvPr id="0" name=""/>
                        <p:cNvPicPr/>
                        <p:nvPr/>
                      </p:nvPicPr>
                      <p:blipFill>
                        <a:blip r:embed="rId7"/>
                        <a:stretch>
                          <a:fillRect/>
                        </a:stretch>
                      </p:blipFill>
                      <p:spPr>
                        <a:xfrm>
                          <a:off x="8289924" y="2962276"/>
                          <a:ext cx="444500" cy="3429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C651656E-C606-4EA9-B12C-2096B84F232A}"/>
                </a:ext>
              </a:extLst>
            </p:cNvPr>
            <p:cNvGraphicFramePr>
              <a:graphicFrameLocks noChangeAspect="1"/>
            </p:cNvGraphicFramePr>
            <p:nvPr>
              <p:extLst>
                <p:ext uri="{D42A27DB-BD31-4B8C-83A1-F6EECF244321}">
                  <p14:modId xmlns:p14="http://schemas.microsoft.com/office/powerpoint/2010/main" val="106086839"/>
                </p:ext>
              </p:extLst>
            </p:nvPr>
          </p:nvGraphicFramePr>
          <p:xfrm>
            <a:off x="9280524" y="3381376"/>
            <a:ext cx="215900" cy="317500"/>
          </p:xfrm>
          <a:graphic>
            <a:graphicData uri="http://schemas.openxmlformats.org/presentationml/2006/ole">
              <mc:AlternateContent xmlns:mc="http://schemas.openxmlformats.org/markup-compatibility/2006">
                <mc:Choice xmlns:v="urn:schemas-microsoft-com:vml" Requires="v">
                  <p:oleObj name="Equation" r:id="rId8" imgW="215640" imgH="317160" progId="Equation.DSMT4">
                    <p:embed/>
                  </p:oleObj>
                </mc:Choice>
                <mc:Fallback>
                  <p:oleObj name="Equation" r:id="rId8" imgW="215640" imgH="317160" progId="Equation.DSMT4">
                    <p:embed/>
                    <p:pic>
                      <p:nvPicPr>
                        <p:cNvPr id="0" name=""/>
                        <p:cNvPicPr/>
                        <p:nvPr/>
                      </p:nvPicPr>
                      <p:blipFill>
                        <a:blip r:embed="rId9"/>
                        <a:stretch>
                          <a:fillRect/>
                        </a:stretch>
                      </p:blipFill>
                      <p:spPr>
                        <a:xfrm>
                          <a:off x="9280524" y="3381376"/>
                          <a:ext cx="215900" cy="317500"/>
                        </a:xfrm>
                        <a:prstGeom prst="rect">
                          <a:avLst/>
                        </a:prstGeom>
                      </p:spPr>
                    </p:pic>
                  </p:oleObj>
                </mc:Fallback>
              </mc:AlternateContent>
            </a:graphicData>
          </a:graphic>
        </p:graphicFrame>
      </p:grpSp>
    </p:spTree>
    <p:extLst>
      <p:ext uri="{BB962C8B-B14F-4D97-AF65-F5344CB8AC3E}">
        <p14:creationId xmlns:p14="http://schemas.microsoft.com/office/powerpoint/2010/main" val="219684591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5649814" y="3733800"/>
            <a:ext cx="1383703" cy="2415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Bạn</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cố</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gắng</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lần</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sau</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nhé</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6" name="Rectangle 35"/>
          <p:cNvSpPr/>
          <p:nvPr/>
        </p:nvSpPr>
        <p:spPr>
          <a:xfrm>
            <a:off x="4312851" y="3733800"/>
            <a:ext cx="1339805" cy="2411890"/>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Bút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chì</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
        <p:nvSpPr>
          <p:cNvPr id="32" name="Rectangle 31"/>
          <p:cNvSpPr/>
          <p:nvPr/>
        </p:nvSpPr>
        <p:spPr>
          <a:xfrm>
            <a:off x="2941251" y="3733800"/>
            <a:ext cx="1339805" cy="2415916"/>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Thử</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lần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sau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nhé</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5" name="Rectangle 34"/>
          <p:cNvSpPr/>
          <p:nvPr/>
        </p:nvSpPr>
        <p:spPr>
          <a:xfrm>
            <a:off x="5618019" y="1327807"/>
            <a:ext cx="1406912" cy="2415916"/>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Thước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Kẻ</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
        <p:nvSpPr>
          <p:cNvPr id="34" name="Rectangle 33"/>
          <p:cNvSpPr/>
          <p:nvPr/>
        </p:nvSpPr>
        <p:spPr>
          <a:xfrm>
            <a:off x="4297120" y="1346161"/>
            <a:ext cx="1339805" cy="238763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Chúc</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bạn</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may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mắn</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lần</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sau</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2949468" y="1343832"/>
            <a:ext cx="1339805" cy="2415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Bút</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bi </a:t>
            </a:r>
          </a:p>
        </p:txBody>
      </p:sp>
      <p:sp>
        <p:nvSpPr>
          <p:cNvPr id="4" name="TextBox 3"/>
          <p:cNvSpPr txBox="1"/>
          <p:nvPr/>
        </p:nvSpPr>
        <p:spPr>
          <a:xfrm>
            <a:off x="0" y="226368"/>
            <a:ext cx="7033517" cy="492443"/>
          </a:xfrm>
          <a:prstGeom prst="rect">
            <a:avLst/>
          </a:prstGeom>
          <a:solidFill>
            <a:schemeClr val="bg1"/>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14124">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TRÒ CHƠI: CHỌN THĂM TRÚNG THƯỞNG</a:t>
            </a:r>
          </a:p>
        </p:txBody>
      </p:sp>
      <p:sp>
        <p:nvSpPr>
          <p:cNvPr id="14" name="Rectangle 13"/>
          <p:cNvSpPr/>
          <p:nvPr/>
        </p:nvSpPr>
        <p:spPr>
          <a:xfrm>
            <a:off x="1" y="744191"/>
            <a:ext cx="2949468" cy="5548564"/>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Cho 6 con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3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ghi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phần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thưởng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bút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bi,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bút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chì</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thước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kẻ</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3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ghi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dòng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chữ</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Chúc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may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mắn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lần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sau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cố</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gắng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lần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sau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nhé</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Thử</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lần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sau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nhé</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Hãy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chọn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ngẫu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nhiên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1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5" name="Rounded Rectangle 14"/>
          <p:cNvSpPr/>
          <p:nvPr/>
        </p:nvSpPr>
        <p:spPr>
          <a:xfrm>
            <a:off x="152400" y="6355733"/>
            <a:ext cx="2604656" cy="41696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LUẬT CHƠI</a:t>
            </a:r>
          </a:p>
        </p:txBody>
      </p:sp>
      <p:sp>
        <p:nvSpPr>
          <p:cNvPr id="16" name="Rectangle 15"/>
          <p:cNvSpPr/>
          <p:nvPr/>
        </p:nvSpPr>
        <p:spPr>
          <a:xfrm>
            <a:off x="2921395" y="6293324"/>
            <a:ext cx="671562" cy="488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1</a:t>
            </a:r>
          </a:p>
        </p:txBody>
      </p:sp>
      <p:sp>
        <p:nvSpPr>
          <p:cNvPr id="17" name="Rectangle 16"/>
          <p:cNvSpPr/>
          <p:nvPr/>
        </p:nvSpPr>
        <p:spPr>
          <a:xfrm>
            <a:off x="3601578" y="6293324"/>
            <a:ext cx="671562" cy="488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2</a:t>
            </a:r>
          </a:p>
        </p:txBody>
      </p:sp>
      <p:sp>
        <p:nvSpPr>
          <p:cNvPr id="18" name="Rectangle 17"/>
          <p:cNvSpPr/>
          <p:nvPr/>
        </p:nvSpPr>
        <p:spPr>
          <a:xfrm>
            <a:off x="4309060" y="6292755"/>
            <a:ext cx="671562" cy="488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3</a:t>
            </a:r>
          </a:p>
        </p:txBody>
      </p:sp>
      <p:sp>
        <p:nvSpPr>
          <p:cNvPr id="19" name="Rectangle 18"/>
          <p:cNvSpPr/>
          <p:nvPr/>
        </p:nvSpPr>
        <p:spPr>
          <a:xfrm>
            <a:off x="4978794" y="6293324"/>
            <a:ext cx="671562" cy="488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4</a:t>
            </a:r>
          </a:p>
        </p:txBody>
      </p:sp>
      <p:sp>
        <p:nvSpPr>
          <p:cNvPr id="20" name="Rectangle 19"/>
          <p:cNvSpPr/>
          <p:nvPr/>
        </p:nvSpPr>
        <p:spPr>
          <a:xfrm>
            <a:off x="5664594" y="6293324"/>
            <a:ext cx="671562" cy="488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5</a:t>
            </a:r>
          </a:p>
        </p:txBody>
      </p:sp>
      <p:sp>
        <p:nvSpPr>
          <p:cNvPr id="21" name="Rectangle 20"/>
          <p:cNvSpPr/>
          <p:nvPr/>
        </p:nvSpPr>
        <p:spPr>
          <a:xfrm>
            <a:off x="6350394" y="6284225"/>
            <a:ext cx="671562" cy="488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6</a:t>
            </a:r>
          </a:p>
        </p:txBody>
      </p:sp>
      <p:sp>
        <p:nvSpPr>
          <p:cNvPr id="24" name="Rectangle 23"/>
          <p:cNvSpPr/>
          <p:nvPr/>
        </p:nvSpPr>
        <p:spPr>
          <a:xfrm>
            <a:off x="2909455" y="753291"/>
            <a:ext cx="671562" cy="4884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1</a:t>
            </a:r>
          </a:p>
        </p:txBody>
      </p:sp>
      <p:sp>
        <p:nvSpPr>
          <p:cNvPr id="25" name="Rectangle 24"/>
          <p:cNvSpPr/>
          <p:nvPr/>
        </p:nvSpPr>
        <p:spPr>
          <a:xfrm>
            <a:off x="3589638" y="753291"/>
            <a:ext cx="671562" cy="4884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2</a:t>
            </a:r>
          </a:p>
        </p:txBody>
      </p:sp>
      <p:sp>
        <p:nvSpPr>
          <p:cNvPr id="26" name="Rectangle 25"/>
          <p:cNvSpPr/>
          <p:nvPr/>
        </p:nvSpPr>
        <p:spPr>
          <a:xfrm>
            <a:off x="4297120" y="752722"/>
            <a:ext cx="671562" cy="4884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3</a:t>
            </a:r>
          </a:p>
        </p:txBody>
      </p:sp>
      <p:sp>
        <p:nvSpPr>
          <p:cNvPr id="27" name="Rectangle 26"/>
          <p:cNvSpPr/>
          <p:nvPr/>
        </p:nvSpPr>
        <p:spPr>
          <a:xfrm>
            <a:off x="4966854" y="753291"/>
            <a:ext cx="671562" cy="4884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4</a:t>
            </a:r>
          </a:p>
        </p:txBody>
      </p:sp>
      <p:sp>
        <p:nvSpPr>
          <p:cNvPr id="28" name="Rectangle 27"/>
          <p:cNvSpPr/>
          <p:nvPr/>
        </p:nvSpPr>
        <p:spPr>
          <a:xfrm>
            <a:off x="5652654" y="753291"/>
            <a:ext cx="671562" cy="4884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5</a:t>
            </a:r>
          </a:p>
        </p:txBody>
      </p:sp>
      <p:sp>
        <p:nvSpPr>
          <p:cNvPr id="29" name="Rectangle 28"/>
          <p:cNvSpPr/>
          <p:nvPr/>
        </p:nvSpPr>
        <p:spPr>
          <a:xfrm>
            <a:off x="6338454" y="744192"/>
            <a:ext cx="671562" cy="4884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6</a:t>
            </a:r>
          </a:p>
        </p:txBody>
      </p:sp>
      <p:pic>
        <p:nvPicPr>
          <p:cNvPr id="37" name="Picture 36" descr="p-04"/>
          <p:cNvPicPr/>
          <p:nvPr/>
        </p:nvPicPr>
        <p:blipFill>
          <a:blip r:embed="rId3" cstate="print">
            <a:extLst>
              <a:ext uri="{28A0092B-C50C-407E-A947-70E740481C1C}">
                <a14:useLocalDpi xmlns:a14="http://schemas.microsoft.com/office/drawing/2010/main" val="0"/>
              </a:ext>
            </a:extLst>
          </a:blip>
          <a:srcRect l="78423" t="10876"/>
          <a:stretch>
            <a:fillRect/>
          </a:stretch>
        </p:blipFill>
        <p:spPr bwMode="auto">
          <a:xfrm>
            <a:off x="11046950" y="226368"/>
            <a:ext cx="1468503" cy="2090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15D82832-2125-4B41-AEC7-FC01B3201844}"/>
                  </a:ext>
                </a:extLst>
              </p14:cNvPr>
              <p14:cNvContentPartPr/>
              <p14:nvPr/>
            </p14:nvContentPartPr>
            <p14:xfrm>
              <a:off x="3571740" y="2914312"/>
              <a:ext cx="360" cy="360"/>
            </p14:xfrm>
          </p:contentPart>
        </mc:Choice>
        <mc:Fallback xmlns="">
          <p:pic>
            <p:nvPicPr>
              <p:cNvPr id="2" name="Ink 1">
                <a:extLst>
                  <a:ext uri="{FF2B5EF4-FFF2-40B4-BE49-F238E27FC236}">
                    <a16:creationId xmlns:a16="http://schemas.microsoft.com/office/drawing/2014/main" id="{15D82832-2125-4B41-AEC7-FC01B3201844}"/>
                  </a:ext>
                </a:extLst>
              </p:cNvPr>
              <p:cNvPicPr/>
              <p:nvPr/>
            </p:nvPicPr>
            <p:blipFill>
              <a:blip r:embed="rId6"/>
              <a:stretch>
                <a:fillRect/>
              </a:stretch>
            </p:blipFill>
            <p:spPr>
              <a:xfrm>
                <a:off x="3517740" y="2806312"/>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B0AE8090-6D68-4EA0-A046-5EFF14D9B41E}"/>
                  </a:ext>
                </a:extLst>
              </p14:cNvPr>
              <p14:cNvContentPartPr/>
              <p14:nvPr/>
            </p14:nvContentPartPr>
            <p14:xfrm>
              <a:off x="5043060" y="3228592"/>
              <a:ext cx="360" cy="360"/>
            </p14:xfrm>
          </p:contentPart>
        </mc:Choice>
        <mc:Fallback xmlns="">
          <p:pic>
            <p:nvPicPr>
              <p:cNvPr id="5" name="Ink 4">
                <a:extLst>
                  <a:ext uri="{FF2B5EF4-FFF2-40B4-BE49-F238E27FC236}">
                    <a16:creationId xmlns:a16="http://schemas.microsoft.com/office/drawing/2014/main" id="{B0AE8090-6D68-4EA0-A046-5EFF14D9B41E}"/>
                  </a:ext>
                </a:extLst>
              </p:cNvPr>
              <p:cNvPicPr/>
              <p:nvPr/>
            </p:nvPicPr>
            <p:blipFill>
              <a:blip r:embed="rId6"/>
              <a:stretch>
                <a:fillRect/>
              </a:stretch>
            </p:blipFill>
            <p:spPr>
              <a:xfrm>
                <a:off x="4989420" y="3120592"/>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9468CE5E-07F0-49BF-BB1C-D0DD5268490F}"/>
                  </a:ext>
                </a:extLst>
              </p14:cNvPr>
              <p14:cNvContentPartPr/>
              <p14:nvPr/>
            </p14:nvContentPartPr>
            <p14:xfrm>
              <a:off x="6300180" y="3257032"/>
              <a:ext cx="360" cy="360"/>
            </p14:xfrm>
          </p:contentPart>
        </mc:Choice>
        <mc:Fallback xmlns="">
          <p:pic>
            <p:nvPicPr>
              <p:cNvPr id="6" name="Ink 5">
                <a:extLst>
                  <a:ext uri="{FF2B5EF4-FFF2-40B4-BE49-F238E27FC236}">
                    <a16:creationId xmlns:a16="http://schemas.microsoft.com/office/drawing/2014/main" id="{9468CE5E-07F0-49BF-BB1C-D0DD5268490F}"/>
                  </a:ext>
                </a:extLst>
              </p:cNvPr>
              <p:cNvPicPr/>
              <p:nvPr/>
            </p:nvPicPr>
            <p:blipFill>
              <a:blip r:embed="rId6"/>
              <a:stretch>
                <a:fillRect/>
              </a:stretch>
            </p:blipFill>
            <p:spPr>
              <a:xfrm>
                <a:off x="6246540" y="3149392"/>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C8F9B8BF-785E-4FD4-A243-5E66D25EEEC8}"/>
                  </a:ext>
                </a:extLst>
              </p14:cNvPr>
              <p14:cNvContentPartPr/>
              <p14:nvPr/>
            </p14:nvContentPartPr>
            <p14:xfrm>
              <a:off x="6967620" y="4657432"/>
              <a:ext cx="33480" cy="5760"/>
            </p14:xfrm>
          </p:contentPart>
        </mc:Choice>
        <mc:Fallback xmlns="">
          <p:pic>
            <p:nvPicPr>
              <p:cNvPr id="7" name="Ink 6">
                <a:extLst>
                  <a:ext uri="{FF2B5EF4-FFF2-40B4-BE49-F238E27FC236}">
                    <a16:creationId xmlns:a16="http://schemas.microsoft.com/office/drawing/2014/main" id="{C8F9B8BF-785E-4FD4-A243-5E66D25EEEC8}"/>
                  </a:ext>
                </a:extLst>
              </p:cNvPr>
              <p:cNvPicPr/>
              <p:nvPr/>
            </p:nvPicPr>
            <p:blipFill>
              <a:blip r:embed="rId10"/>
              <a:stretch>
                <a:fillRect/>
              </a:stretch>
            </p:blipFill>
            <p:spPr>
              <a:xfrm>
                <a:off x="6913620" y="4549432"/>
                <a:ext cx="14112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93251D8C-4DF3-4286-A1AC-E4BFBBED6E55}"/>
                  </a:ext>
                </a:extLst>
              </p14:cNvPr>
              <p14:cNvContentPartPr/>
              <p14:nvPr/>
            </p14:nvContentPartPr>
            <p14:xfrm>
              <a:off x="3457260" y="6571552"/>
              <a:ext cx="360" cy="360"/>
            </p14:xfrm>
          </p:contentPart>
        </mc:Choice>
        <mc:Fallback xmlns="">
          <p:pic>
            <p:nvPicPr>
              <p:cNvPr id="8" name="Ink 7">
                <a:extLst>
                  <a:ext uri="{FF2B5EF4-FFF2-40B4-BE49-F238E27FC236}">
                    <a16:creationId xmlns:a16="http://schemas.microsoft.com/office/drawing/2014/main" id="{93251D8C-4DF3-4286-A1AC-E4BFBBED6E55}"/>
                  </a:ext>
                </a:extLst>
              </p:cNvPr>
              <p:cNvPicPr/>
              <p:nvPr/>
            </p:nvPicPr>
            <p:blipFill>
              <a:blip r:embed="rId6"/>
              <a:stretch>
                <a:fillRect/>
              </a:stretch>
            </p:blipFill>
            <p:spPr>
              <a:xfrm>
                <a:off x="3403260" y="6463912"/>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BE33776D-9DFE-47E2-98ED-D9208E6B7505}"/>
                  </a:ext>
                </a:extLst>
              </p14:cNvPr>
              <p14:cNvContentPartPr/>
              <p14:nvPr/>
            </p14:nvContentPartPr>
            <p14:xfrm>
              <a:off x="3328740" y="6571552"/>
              <a:ext cx="360" cy="360"/>
            </p14:xfrm>
          </p:contentPart>
        </mc:Choice>
        <mc:Fallback xmlns="">
          <p:pic>
            <p:nvPicPr>
              <p:cNvPr id="9" name="Ink 8">
                <a:extLst>
                  <a:ext uri="{FF2B5EF4-FFF2-40B4-BE49-F238E27FC236}">
                    <a16:creationId xmlns:a16="http://schemas.microsoft.com/office/drawing/2014/main" id="{BE33776D-9DFE-47E2-98ED-D9208E6B7505}"/>
                  </a:ext>
                </a:extLst>
              </p:cNvPr>
              <p:cNvPicPr/>
              <p:nvPr/>
            </p:nvPicPr>
            <p:blipFill>
              <a:blip r:embed="rId6"/>
              <a:stretch>
                <a:fillRect/>
              </a:stretch>
            </p:blipFill>
            <p:spPr>
              <a:xfrm>
                <a:off x="3274740" y="6463912"/>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DD71DF70-2B0D-4021-8FC3-3E604F19BF97}"/>
                  </a:ext>
                </a:extLst>
              </p14:cNvPr>
              <p14:cNvContentPartPr/>
              <p14:nvPr/>
            </p14:nvContentPartPr>
            <p14:xfrm>
              <a:off x="3328740" y="6571552"/>
              <a:ext cx="360" cy="360"/>
            </p14:xfrm>
          </p:contentPart>
        </mc:Choice>
        <mc:Fallback xmlns="">
          <p:pic>
            <p:nvPicPr>
              <p:cNvPr id="10" name="Ink 9">
                <a:extLst>
                  <a:ext uri="{FF2B5EF4-FFF2-40B4-BE49-F238E27FC236}">
                    <a16:creationId xmlns:a16="http://schemas.microsoft.com/office/drawing/2014/main" id="{DD71DF70-2B0D-4021-8FC3-3E604F19BF97}"/>
                  </a:ext>
                </a:extLst>
              </p:cNvPr>
              <p:cNvPicPr/>
              <p:nvPr/>
            </p:nvPicPr>
            <p:blipFill>
              <a:blip r:embed="rId6"/>
              <a:stretch>
                <a:fillRect/>
              </a:stretch>
            </p:blipFill>
            <p:spPr>
              <a:xfrm>
                <a:off x="3274740" y="6463912"/>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7B2AC0CE-A4DA-4075-B0BA-09BEDB6EA188}"/>
                  </a:ext>
                </a:extLst>
              </p14:cNvPr>
              <p14:cNvContentPartPr/>
              <p14:nvPr/>
            </p14:nvContentPartPr>
            <p14:xfrm>
              <a:off x="4800060" y="6543112"/>
              <a:ext cx="360" cy="360"/>
            </p14:xfrm>
          </p:contentPart>
        </mc:Choice>
        <mc:Fallback xmlns="">
          <p:pic>
            <p:nvPicPr>
              <p:cNvPr id="11" name="Ink 10">
                <a:extLst>
                  <a:ext uri="{FF2B5EF4-FFF2-40B4-BE49-F238E27FC236}">
                    <a16:creationId xmlns:a16="http://schemas.microsoft.com/office/drawing/2014/main" id="{7B2AC0CE-A4DA-4075-B0BA-09BEDB6EA188}"/>
                  </a:ext>
                </a:extLst>
              </p:cNvPr>
              <p:cNvPicPr/>
              <p:nvPr/>
            </p:nvPicPr>
            <p:blipFill>
              <a:blip r:embed="rId6"/>
              <a:stretch>
                <a:fillRect/>
              </a:stretch>
            </p:blipFill>
            <p:spPr>
              <a:xfrm>
                <a:off x="4746420" y="6435112"/>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E48FB50A-31AC-43D5-9674-2FC4A6A7A32B}"/>
                  </a:ext>
                </a:extLst>
              </p14:cNvPr>
              <p14:cNvContentPartPr/>
              <p14:nvPr/>
            </p14:nvContentPartPr>
            <p14:xfrm>
              <a:off x="6028740" y="6529072"/>
              <a:ext cx="360" cy="360"/>
            </p14:xfrm>
          </p:contentPart>
        </mc:Choice>
        <mc:Fallback xmlns="">
          <p:pic>
            <p:nvPicPr>
              <p:cNvPr id="12" name="Ink 11">
                <a:extLst>
                  <a:ext uri="{FF2B5EF4-FFF2-40B4-BE49-F238E27FC236}">
                    <a16:creationId xmlns:a16="http://schemas.microsoft.com/office/drawing/2014/main" id="{E48FB50A-31AC-43D5-9674-2FC4A6A7A32B}"/>
                  </a:ext>
                </a:extLst>
              </p:cNvPr>
              <p:cNvPicPr/>
              <p:nvPr/>
            </p:nvPicPr>
            <p:blipFill>
              <a:blip r:embed="rId6"/>
              <a:stretch>
                <a:fillRect/>
              </a:stretch>
            </p:blipFill>
            <p:spPr>
              <a:xfrm>
                <a:off x="5974740" y="6421072"/>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C755D713-C654-41C0-8737-33601CA32DA5}"/>
                  </a:ext>
                </a:extLst>
              </p14:cNvPr>
              <p14:cNvContentPartPr/>
              <p14:nvPr/>
            </p14:nvContentPartPr>
            <p14:xfrm>
              <a:off x="6814980" y="6500272"/>
              <a:ext cx="360" cy="360"/>
            </p14:xfrm>
          </p:contentPart>
        </mc:Choice>
        <mc:Fallback xmlns="">
          <p:pic>
            <p:nvPicPr>
              <p:cNvPr id="13" name="Ink 12">
                <a:extLst>
                  <a:ext uri="{FF2B5EF4-FFF2-40B4-BE49-F238E27FC236}">
                    <a16:creationId xmlns:a16="http://schemas.microsoft.com/office/drawing/2014/main" id="{C755D713-C654-41C0-8737-33601CA32DA5}"/>
                  </a:ext>
                </a:extLst>
              </p:cNvPr>
              <p:cNvPicPr/>
              <p:nvPr/>
            </p:nvPicPr>
            <p:blipFill>
              <a:blip r:embed="rId6"/>
              <a:stretch>
                <a:fillRect/>
              </a:stretch>
            </p:blipFill>
            <p:spPr>
              <a:xfrm>
                <a:off x="6760980" y="6392632"/>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 name="Ink 21">
                <a:extLst>
                  <a:ext uri="{FF2B5EF4-FFF2-40B4-BE49-F238E27FC236}">
                    <a16:creationId xmlns:a16="http://schemas.microsoft.com/office/drawing/2014/main" id="{CC25C160-D22D-4761-8556-6CFC06F8DCBC}"/>
                  </a:ext>
                </a:extLst>
              </p14:cNvPr>
              <p14:cNvContentPartPr/>
              <p14:nvPr/>
            </p14:nvContentPartPr>
            <p14:xfrm>
              <a:off x="8614620" y="6300472"/>
              <a:ext cx="360" cy="360"/>
            </p14:xfrm>
          </p:contentPart>
        </mc:Choice>
        <mc:Fallback xmlns="">
          <p:pic>
            <p:nvPicPr>
              <p:cNvPr id="22" name="Ink 21">
                <a:extLst>
                  <a:ext uri="{FF2B5EF4-FFF2-40B4-BE49-F238E27FC236}">
                    <a16:creationId xmlns:a16="http://schemas.microsoft.com/office/drawing/2014/main" id="{CC25C160-D22D-4761-8556-6CFC06F8DCBC}"/>
                  </a:ext>
                </a:extLst>
              </p:cNvPr>
              <p:cNvPicPr/>
              <p:nvPr/>
            </p:nvPicPr>
            <p:blipFill>
              <a:blip r:embed="rId6"/>
              <a:stretch>
                <a:fillRect/>
              </a:stretch>
            </p:blipFill>
            <p:spPr>
              <a:xfrm>
                <a:off x="8560980" y="6192832"/>
                <a:ext cx="108000" cy="216000"/>
              </a:xfrm>
              <a:prstGeom prst="rect">
                <a:avLst/>
              </a:prstGeom>
            </p:spPr>
          </p:pic>
        </mc:Fallback>
      </mc:AlternateContent>
      <p:sp>
        <p:nvSpPr>
          <p:cNvPr id="23" name="TextBox 22"/>
          <p:cNvSpPr txBox="1"/>
          <p:nvPr/>
        </p:nvSpPr>
        <p:spPr>
          <a:xfrm>
            <a:off x="7046406" y="2197096"/>
            <a:ext cx="4495800" cy="2246769"/>
          </a:xfrm>
          <a:prstGeom prst="rect">
            <a:avLst/>
          </a:prstGeom>
          <a:noFill/>
        </p:spPr>
        <p:txBody>
          <a:bodyPr wrap="square" rtlCol="0">
            <a:spAutoFit/>
          </a:bodyPr>
          <a:lstStyle/>
          <a:p>
            <a:pPr algn="just">
              <a:spcBef>
                <a:spcPts val="300"/>
              </a:spcBef>
              <a:spcAft>
                <a:spcPts val="300"/>
              </a:spcAft>
            </a:pPr>
            <a:r>
              <a:rPr lang="en-US" sz="2800" b="1" dirty="0">
                <a:solidFill>
                  <a:schemeClr val="tx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sym typeface="Wingdings" panose="05000000000000000000" pitchFamily="2" charset="2"/>
              </a:rPr>
              <a:t></a:t>
            </a:r>
            <a:r>
              <a:rPr lang="en-US" sz="2800" dirty="0" err="1">
                <a:latin typeface="Times New Roman" panose="02020603050405020304" pitchFamily="18" charset="0"/>
                <a:ea typeface="Times New Roman" panose="02020603050405020304" pitchFamily="18" charset="0"/>
              </a:rPr>
              <a:t>Kết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xảy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chữ</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xuất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mở</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Chúc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bạn</a:t>
            </a:r>
            <a:r>
              <a:rPr lang="en-US" sz="2800" dirty="0">
                <a:latin typeface="Times New Roman" panose="02020603050405020304" pitchFamily="18" charset="0"/>
                <a:ea typeface="Times New Roman" panose="02020603050405020304" pitchFamily="18" charset="0"/>
              </a:rPr>
              <a:t> may </a:t>
            </a:r>
            <a:r>
              <a:rPr lang="en-US" sz="2800" dirty="0" err="1">
                <a:latin typeface="Times New Roman" panose="02020603050405020304" pitchFamily="18" charset="0"/>
                <a:ea typeface="Times New Roman" panose="02020603050405020304" pitchFamily="18" charset="0"/>
              </a:rPr>
              <a:t>mắn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sau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cố</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sau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nhé</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sau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nhé</a:t>
            </a:r>
            <a:r>
              <a:rPr lang="en-US" sz="2800" dirty="0">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30" name="TextBox 29"/>
          <p:cNvSpPr txBox="1"/>
          <p:nvPr/>
        </p:nvSpPr>
        <p:spPr>
          <a:xfrm>
            <a:off x="7132736" y="419866"/>
            <a:ext cx="3355123" cy="1815882"/>
          </a:xfrm>
          <a:prstGeom prst="rect">
            <a:avLst/>
          </a:prstGeom>
          <a:noFill/>
        </p:spPr>
        <p:txBody>
          <a:bodyPr wrap="square" rtlCol="0">
            <a:spAutoFit/>
          </a:bodyPr>
          <a:lstStyle/>
          <a:p>
            <a:pPr lvl="0" algn="just">
              <a:spcBef>
                <a:spcPts val="300"/>
              </a:spcBef>
              <a:spcAft>
                <a:spcPts val="300"/>
              </a:spcAft>
              <a:defRPr/>
            </a:pPr>
            <a:r>
              <a:rPr lang="en-US" sz="2800" dirty="0">
                <a:solidFill>
                  <a:prstClr val="black"/>
                </a:solidFill>
                <a:latin typeface="Times New Roman" panose="02020603050405020304" pitchFamily="18" charset="0"/>
                <a:ea typeface="Times New Roman" panose="02020603050405020304" pitchFamily="18" charset="0"/>
              </a:rPr>
              <a:t>a) </a:t>
            </a:r>
            <a:r>
              <a:rPr lang="en-US" sz="2800" dirty="0" err="1">
                <a:solidFill>
                  <a:prstClr val="black"/>
                </a:solidFill>
                <a:latin typeface="Times New Roman" panose="02020603050405020304" pitchFamily="18" charset="0"/>
                <a:ea typeface="Times New Roman" panose="02020603050405020304" pitchFamily="18" charset="0"/>
              </a:rPr>
              <a:t>Nêu</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các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kết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quả</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thể</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xảy</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ra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đối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với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chữ</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xuất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hiện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trên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lá</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bài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được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mở</a:t>
            </a:r>
            <a:r>
              <a:rPr lang="en-US" sz="2800" dirty="0">
                <a:solidFill>
                  <a:prstClr val="black"/>
                </a:solidFill>
                <a:latin typeface="Times New Roman" panose="02020603050405020304" pitchFamily="18" charset="0"/>
                <a:ea typeface="Times New Roman" panose="02020603050405020304" pitchFamily="18" charset="0"/>
              </a:rPr>
              <a:t>.</a:t>
            </a:r>
          </a:p>
        </p:txBody>
      </p:sp>
      <p:sp>
        <p:nvSpPr>
          <p:cNvPr id="31" name="TextBox 30"/>
          <p:cNvSpPr txBox="1"/>
          <p:nvPr/>
        </p:nvSpPr>
        <p:spPr>
          <a:xfrm>
            <a:off x="10436526" y="616512"/>
            <a:ext cx="1323671" cy="1107996"/>
          </a:xfrm>
          <a:prstGeom prst="rect">
            <a:avLst/>
          </a:prstGeom>
          <a:noFill/>
        </p:spPr>
        <p:txBody>
          <a:bodyPr wrap="square" rtlCol="0">
            <a:spAutoFit/>
          </a:bodyPr>
          <a:lstStyle/>
          <a:p>
            <a:r>
              <a:rPr lang="en-US" sz="6600" dirty="0">
                <a:sym typeface="Webdings" panose="05030102010509060703" pitchFamily="18" charset="2"/>
              </a:rPr>
              <a:t></a:t>
            </a:r>
            <a:endParaRPr lang="en-US" sz="6600" dirty="0"/>
          </a:p>
        </p:txBody>
      </p:sp>
      <p:sp>
        <p:nvSpPr>
          <p:cNvPr id="40" name="TextBox 39"/>
          <p:cNvSpPr txBox="1"/>
          <p:nvPr/>
        </p:nvSpPr>
        <p:spPr>
          <a:xfrm>
            <a:off x="7164326" y="2196154"/>
            <a:ext cx="3816740" cy="1815882"/>
          </a:xfrm>
          <a:prstGeom prst="rect">
            <a:avLst/>
          </a:prstGeom>
          <a:noFill/>
        </p:spPr>
        <p:txBody>
          <a:bodyPr wrap="square" rtlCol="0">
            <a:spAutoFit/>
          </a:bodyPr>
          <a:lstStyle/>
          <a:p>
            <a:pPr lvl="0" algn="just">
              <a:spcBef>
                <a:spcPts val="300"/>
              </a:spcBef>
              <a:spcAft>
                <a:spcPts val="300"/>
              </a:spcAft>
              <a:defRPr/>
            </a:pPr>
            <a:r>
              <a:rPr lang="en-US" sz="2800" dirty="0">
                <a:solidFill>
                  <a:prstClr val="black"/>
                </a:solidFill>
                <a:latin typeface="Times New Roman" panose="02020603050405020304" pitchFamily="18" charset="0"/>
                <a:ea typeface="Times New Roman" panose="02020603050405020304" pitchFamily="18" charset="0"/>
              </a:rPr>
              <a:t>b) </a:t>
            </a:r>
            <a:r>
              <a:rPr lang="en-US" sz="2800" dirty="0" err="1">
                <a:solidFill>
                  <a:prstClr val="black"/>
                </a:solidFill>
                <a:latin typeface="Times New Roman" panose="02020603050405020304" pitchFamily="18" charset="0"/>
                <a:ea typeface="Times New Roman" panose="02020603050405020304" pitchFamily="18" charset="0"/>
              </a:rPr>
              <a:t>Nêu</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các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kết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quả</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thuận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lợi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cho</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biến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cố</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Mở</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được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lá</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bài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tên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phần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thưởng</a:t>
            </a:r>
            <a:r>
              <a:rPr lang="en-US" sz="2800" dirty="0">
                <a:solidFill>
                  <a:prstClr val="black"/>
                </a:solidFill>
                <a:latin typeface="Times New Roman" panose="02020603050405020304" pitchFamily="18" charset="0"/>
                <a:ea typeface="Times New Roman" panose="02020603050405020304" pitchFamily="18" charset="0"/>
              </a:rPr>
              <a:t>”.</a:t>
            </a:r>
          </a:p>
        </p:txBody>
      </p:sp>
      <p:sp>
        <p:nvSpPr>
          <p:cNvPr id="41" name="TextBox 40"/>
          <p:cNvSpPr txBox="1"/>
          <p:nvPr/>
        </p:nvSpPr>
        <p:spPr>
          <a:xfrm>
            <a:off x="7109825" y="3944781"/>
            <a:ext cx="4495800" cy="523220"/>
          </a:xfrm>
          <a:prstGeom prst="rect">
            <a:avLst/>
          </a:prstGeom>
          <a:noFill/>
        </p:spPr>
        <p:txBody>
          <a:bodyPr wrap="square" rtlCol="0">
            <a:spAutoFit/>
          </a:bodyPr>
          <a:lstStyle/>
          <a:p>
            <a:pPr algn="just">
              <a:spcBef>
                <a:spcPts val="300"/>
              </a:spcBef>
              <a:spcAft>
                <a:spcPts val="300"/>
              </a:spcAft>
            </a:pPr>
            <a:r>
              <a:rPr lang="en-US" sz="2800" b="1" dirty="0">
                <a:solidFill>
                  <a:schemeClr val="tx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sym typeface="Wingdings" panose="05000000000000000000" pitchFamily="2" charset="2"/>
              </a:rPr>
              <a:t></a:t>
            </a:r>
            <a:r>
              <a:rPr lang="en-US" sz="2800" dirty="0" err="1">
                <a:latin typeface="Times New Roman" panose="02020603050405020304" pitchFamily="18" charset="0"/>
                <a:ea typeface="Times New Roman" panose="02020603050405020304" pitchFamily="18" charset="0"/>
                <a:sym typeface="Wingdings" panose="05000000000000000000" pitchFamily="2" charset="2"/>
              </a:rPr>
              <a:t>Bút</a:t>
            </a:r>
            <a:r>
              <a:rPr lang="en-US" sz="2800" dirty="0">
                <a:latin typeface="Times New Roman" panose="02020603050405020304" pitchFamily="18" charset="0"/>
                <a:ea typeface="Times New Roman" panose="02020603050405020304" pitchFamily="18" charset="0"/>
                <a:sym typeface="Wingdings" panose="05000000000000000000" pitchFamily="2" charset="2"/>
              </a:rPr>
              <a:t> bi, </a:t>
            </a:r>
            <a:r>
              <a:rPr lang="en-US" sz="2800" dirty="0" err="1">
                <a:latin typeface="Times New Roman" panose="02020603050405020304" pitchFamily="18" charset="0"/>
                <a:ea typeface="Times New Roman" panose="02020603050405020304" pitchFamily="18" charset="0"/>
                <a:sym typeface="Wingdings" panose="05000000000000000000" pitchFamily="2" charset="2"/>
              </a:rPr>
              <a:t>bút</a:t>
            </a:r>
            <a:r>
              <a:rPr lang="en-US" sz="2800" dirty="0">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latin typeface="Times New Roman" panose="02020603050405020304" pitchFamily="18" charset="0"/>
                <a:ea typeface="Times New Roman" panose="02020603050405020304" pitchFamily="18" charset="0"/>
                <a:sym typeface="Wingdings" panose="05000000000000000000" pitchFamily="2" charset="2"/>
              </a:rPr>
              <a:t>chì</a:t>
            </a:r>
            <a:r>
              <a:rPr lang="en-US" sz="2800" dirty="0">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latin typeface="Times New Roman" panose="02020603050405020304" pitchFamily="18" charset="0"/>
                <a:ea typeface="Times New Roman" panose="02020603050405020304" pitchFamily="18" charset="0"/>
                <a:sym typeface="Wingdings" panose="05000000000000000000" pitchFamily="2" charset="2"/>
              </a:rPr>
              <a:t>thước</a:t>
            </a:r>
            <a:r>
              <a:rPr lang="en-US" sz="2800" dirty="0">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latin typeface="Times New Roman" panose="02020603050405020304" pitchFamily="18" charset="0"/>
                <a:ea typeface="Times New Roman" panose="02020603050405020304" pitchFamily="18" charset="0"/>
                <a:sym typeface="Wingdings" panose="05000000000000000000" pitchFamily="2" charset="2"/>
              </a:rPr>
              <a:t>kẻ</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296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80">
                                          <p:stCondLst>
                                            <p:cond delay="0"/>
                                          </p:stCondLst>
                                        </p:cTn>
                                        <p:tgtEl>
                                          <p:spTgt spid="31"/>
                                        </p:tgtEl>
                                      </p:cBhvr>
                                    </p:animEffect>
                                    <p:anim calcmode="lin" valueType="num">
                                      <p:cBhvr>
                                        <p:cTn id="8"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3" dur="26">
                                          <p:stCondLst>
                                            <p:cond delay="650"/>
                                          </p:stCondLst>
                                        </p:cTn>
                                        <p:tgtEl>
                                          <p:spTgt spid="31"/>
                                        </p:tgtEl>
                                      </p:cBhvr>
                                      <p:to x="100000" y="60000"/>
                                    </p:animScale>
                                    <p:animScale>
                                      <p:cBhvr>
                                        <p:cTn id="14" dur="166" decel="50000">
                                          <p:stCondLst>
                                            <p:cond delay="676"/>
                                          </p:stCondLst>
                                        </p:cTn>
                                        <p:tgtEl>
                                          <p:spTgt spid="31"/>
                                        </p:tgtEl>
                                      </p:cBhvr>
                                      <p:to x="100000" y="100000"/>
                                    </p:animScale>
                                    <p:animScale>
                                      <p:cBhvr>
                                        <p:cTn id="15" dur="26">
                                          <p:stCondLst>
                                            <p:cond delay="1312"/>
                                          </p:stCondLst>
                                        </p:cTn>
                                        <p:tgtEl>
                                          <p:spTgt spid="31"/>
                                        </p:tgtEl>
                                      </p:cBhvr>
                                      <p:to x="100000" y="80000"/>
                                    </p:animScale>
                                    <p:animScale>
                                      <p:cBhvr>
                                        <p:cTn id="16" dur="166" decel="50000">
                                          <p:stCondLst>
                                            <p:cond delay="1338"/>
                                          </p:stCondLst>
                                        </p:cTn>
                                        <p:tgtEl>
                                          <p:spTgt spid="31"/>
                                        </p:tgtEl>
                                      </p:cBhvr>
                                      <p:to x="100000" y="100000"/>
                                    </p:animScale>
                                    <p:animScale>
                                      <p:cBhvr>
                                        <p:cTn id="17" dur="26">
                                          <p:stCondLst>
                                            <p:cond delay="1642"/>
                                          </p:stCondLst>
                                        </p:cTn>
                                        <p:tgtEl>
                                          <p:spTgt spid="31"/>
                                        </p:tgtEl>
                                      </p:cBhvr>
                                      <p:to x="100000" y="90000"/>
                                    </p:animScale>
                                    <p:animScale>
                                      <p:cBhvr>
                                        <p:cTn id="18" dur="166" decel="50000">
                                          <p:stCondLst>
                                            <p:cond delay="1668"/>
                                          </p:stCondLst>
                                        </p:cTn>
                                        <p:tgtEl>
                                          <p:spTgt spid="31"/>
                                        </p:tgtEl>
                                      </p:cBhvr>
                                      <p:to x="100000" y="100000"/>
                                    </p:animScale>
                                    <p:animScale>
                                      <p:cBhvr>
                                        <p:cTn id="19" dur="26">
                                          <p:stCondLst>
                                            <p:cond delay="1808"/>
                                          </p:stCondLst>
                                        </p:cTn>
                                        <p:tgtEl>
                                          <p:spTgt spid="31"/>
                                        </p:tgtEl>
                                      </p:cBhvr>
                                      <p:to x="100000" y="95000"/>
                                    </p:animScale>
                                    <p:animScale>
                                      <p:cBhvr>
                                        <p:cTn id="20" dur="166" decel="50000">
                                          <p:stCondLst>
                                            <p:cond delay="1834"/>
                                          </p:stCondLst>
                                        </p:cTn>
                                        <p:tgtEl>
                                          <p:spTgt spid="3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checkerboard(across)">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40">
                                            <p:txEl>
                                              <p:pRg st="0" end="0"/>
                                            </p:txEl>
                                          </p:spTgt>
                                        </p:tgtEl>
                                        <p:attrNameLst>
                                          <p:attrName>style.visibility</p:attrName>
                                        </p:attrNameLst>
                                      </p:cBhvr>
                                      <p:to>
                                        <p:strVal val="visible"/>
                                      </p:to>
                                    </p:set>
                                    <p:animEffect transition="in" filter="checkerboard(across)">
                                      <p:cBhvr>
                                        <p:cTn id="30" dur="500"/>
                                        <p:tgtEl>
                                          <p:spTgt spid="40">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3" presetClass="exit" presetSubtype="32" fill="hold" grpId="1" nodeType="clickEffect">
                                  <p:stCondLst>
                                    <p:cond delay="0"/>
                                  </p:stCondLst>
                                  <p:childTnLst>
                                    <p:animEffect transition="out" filter="plus(out)">
                                      <p:cBhvr>
                                        <p:cTn id="34" dur="2000"/>
                                        <p:tgtEl>
                                          <p:spTgt spid="40">
                                            <p:txEl>
                                              <p:pRg st="0" end="0"/>
                                            </p:txEl>
                                          </p:spTgt>
                                        </p:tgtEl>
                                      </p:cBhvr>
                                    </p:animEffect>
                                    <p:set>
                                      <p:cBhvr>
                                        <p:cTn id="35" dur="1" fill="hold">
                                          <p:stCondLst>
                                            <p:cond delay="1999"/>
                                          </p:stCondLst>
                                        </p:cTn>
                                        <p:tgtEl>
                                          <p:spTgt spid="40">
                                            <p:txEl>
                                              <p:pRg st="0" end="0"/>
                                            </p:txEl>
                                          </p:spTgt>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fill="hold"/>
                                        <p:tgtEl>
                                          <p:spTgt spid="23"/>
                                        </p:tgtEl>
                                        <p:attrNameLst>
                                          <p:attrName>ppt_x</p:attrName>
                                        </p:attrNameLst>
                                      </p:cBhvr>
                                      <p:tavLst>
                                        <p:tav tm="0">
                                          <p:val>
                                            <p:strVal val="#ppt_x"/>
                                          </p:val>
                                        </p:tav>
                                        <p:tav tm="100000">
                                          <p:val>
                                            <p:strVal val="#ppt_x"/>
                                          </p:val>
                                        </p:tav>
                                      </p:tavLst>
                                    </p:anim>
                                    <p:anim calcmode="lin" valueType="num">
                                      <p:cBhvr additive="base">
                                        <p:cTn id="4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xit" presetSubtype="21" fill="hold" grpId="1" nodeType="clickEffect">
                                  <p:stCondLst>
                                    <p:cond delay="0"/>
                                  </p:stCondLst>
                                  <p:childTnLst>
                                    <p:animEffect transition="out" filter="barn(inVertical)">
                                      <p:cBhvr>
                                        <p:cTn id="45" dur="500"/>
                                        <p:tgtEl>
                                          <p:spTgt spid="30"/>
                                        </p:tgtEl>
                                      </p:cBhvr>
                                    </p:animEffect>
                                    <p:set>
                                      <p:cBhvr>
                                        <p:cTn id="46" dur="1" fill="hold">
                                          <p:stCondLst>
                                            <p:cond delay="499"/>
                                          </p:stCondLst>
                                        </p:cTn>
                                        <p:tgtEl>
                                          <p:spTgt spid="30"/>
                                        </p:tgtEl>
                                        <p:attrNameLst>
                                          <p:attrName>style.visibility</p:attrName>
                                        </p:attrNameLst>
                                      </p:cBhvr>
                                      <p:to>
                                        <p:strVal val="hidden"/>
                                      </p:to>
                                    </p:set>
                                  </p:childTnLst>
                                </p:cTn>
                              </p:par>
                              <p:par>
                                <p:cTn id="47" presetID="16" presetClass="exit" presetSubtype="21" fill="hold" grpId="1" nodeType="withEffect">
                                  <p:stCondLst>
                                    <p:cond delay="0"/>
                                  </p:stCondLst>
                                  <p:childTnLst>
                                    <p:animEffect transition="out" filter="barn(inVertical)">
                                      <p:cBhvr>
                                        <p:cTn id="48" dur="500"/>
                                        <p:tgtEl>
                                          <p:spTgt spid="23"/>
                                        </p:tgtEl>
                                      </p:cBhvr>
                                    </p:animEffect>
                                    <p:set>
                                      <p:cBhvr>
                                        <p:cTn id="49" dur="1" fill="hold">
                                          <p:stCondLst>
                                            <p:cond delay="499"/>
                                          </p:stCondLst>
                                        </p:cTn>
                                        <p:tgtEl>
                                          <p:spTgt spid="23"/>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2" presetClass="entr" presetSubtype="4" fill="hold" grpId="2" nodeType="clickEffect">
                                  <p:stCondLst>
                                    <p:cond delay="0"/>
                                  </p:stCondLst>
                                  <p:childTnLst>
                                    <p:set>
                                      <p:cBhvr>
                                        <p:cTn id="53" dur="1" fill="hold">
                                          <p:stCondLst>
                                            <p:cond delay="0"/>
                                          </p:stCondLst>
                                        </p:cTn>
                                        <p:tgtEl>
                                          <p:spTgt spid="40">
                                            <p:txEl>
                                              <p:pRg st="0" end="0"/>
                                            </p:txEl>
                                          </p:spTgt>
                                        </p:tgtEl>
                                        <p:attrNameLst>
                                          <p:attrName>style.visibility</p:attrName>
                                        </p:attrNameLst>
                                      </p:cBhvr>
                                      <p:to>
                                        <p:strVal val="visible"/>
                                      </p:to>
                                    </p:set>
                                    <p:anim calcmode="lin" valueType="num">
                                      <p:cBhvr additive="base">
                                        <p:cTn id="54" dur="500"/>
                                        <p:tgtEl>
                                          <p:spTgt spid="40">
                                            <p:txEl>
                                              <p:pRg st="0" end="0"/>
                                            </p:txEl>
                                          </p:spTgt>
                                        </p:tgtEl>
                                        <p:attrNameLst>
                                          <p:attrName>ppt_y</p:attrName>
                                        </p:attrNameLst>
                                      </p:cBhvr>
                                      <p:tavLst>
                                        <p:tav tm="0">
                                          <p:val>
                                            <p:strVal val="#ppt_y+#ppt_h*1.125000"/>
                                          </p:val>
                                        </p:tav>
                                        <p:tav tm="100000">
                                          <p:val>
                                            <p:strVal val="#ppt_y"/>
                                          </p:val>
                                        </p:tav>
                                      </p:tavLst>
                                    </p:anim>
                                    <p:animEffect transition="in" filter="wipe(up)">
                                      <p:cBhvr>
                                        <p:cTn id="55" dur="500"/>
                                        <p:tgtEl>
                                          <p:spTgt spid="40">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wipe(down)">
                                      <p:cBhvr>
                                        <p:cTn id="6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withEffect">
                                  <p:stCondLst>
                                    <p:cond delay="0"/>
                                  </p:stCondLst>
                                  <p:childTnLst>
                                    <p:animClr clrSpc="rgb" dir="cw">
                                      <p:cBhvr>
                                        <p:cTn id="65" dur="1000" fill="hold"/>
                                        <p:tgtEl>
                                          <p:spTgt spid="16"/>
                                        </p:tgtEl>
                                        <p:attrNameLst>
                                          <p:attrName>fillcolor</p:attrName>
                                        </p:attrNameLst>
                                      </p:cBhvr>
                                      <p:to>
                                        <a:srgbClr val="000000"/>
                                      </p:to>
                                    </p:animClr>
                                    <p:set>
                                      <p:cBhvr>
                                        <p:cTn id="66" dur="1000" fill="hold"/>
                                        <p:tgtEl>
                                          <p:spTgt spid="16"/>
                                        </p:tgtEl>
                                        <p:attrNameLst>
                                          <p:attrName>fill.type</p:attrName>
                                        </p:attrNameLst>
                                      </p:cBhvr>
                                      <p:to>
                                        <p:strVal val="solid"/>
                                      </p:to>
                                    </p:set>
                                    <p:set>
                                      <p:cBhvr>
                                        <p:cTn id="67" dur="1000" fill="hold"/>
                                        <p:tgtEl>
                                          <p:spTgt spid="16"/>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1000" fill="hold"/>
                                        <p:tgtEl>
                                          <p:spTgt spid="17"/>
                                        </p:tgtEl>
                                        <p:attrNameLst>
                                          <p:attrName>fillcolor</p:attrName>
                                        </p:attrNameLst>
                                      </p:cBhvr>
                                      <p:to>
                                        <a:srgbClr val="000000"/>
                                      </p:to>
                                    </p:animClr>
                                    <p:set>
                                      <p:cBhvr>
                                        <p:cTn id="70" dur="1000" fill="hold"/>
                                        <p:tgtEl>
                                          <p:spTgt spid="17"/>
                                        </p:tgtEl>
                                        <p:attrNameLst>
                                          <p:attrName>fill.type</p:attrName>
                                        </p:attrNameLst>
                                      </p:cBhvr>
                                      <p:to>
                                        <p:strVal val="solid"/>
                                      </p:to>
                                    </p:set>
                                    <p:set>
                                      <p:cBhvr>
                                        <p:cTn id="71" dur="1000" fill="hold"/>
                                        <p:tgtEl>
                                          <p:spTgt spid="17"/>
                                        </p:tgtEl>
                                        <p:attrNameLst>
                                          <p:attrName>fill.on</p:attrName>
                                        </p:attrNameLst>
                                      </p:cBhvr>
                                      <p:to>
                                        <p:strVal val="true"/>
                                      </p:to>
                                    </p:set>
                                  </p:childTnLst>
                                </p:cTn>
                              </p:par>
                              <p:par>
                                <p:cTn id="72" presetID="1" presetClass="emph" presetSubtype="2" fill="hold" nodeType="withEffect">
                                  <p:stCondLst>
                                    <p:cond delay="0"/>
                                  </p:stCondLst>
                                  <p:childTnLst>
                                    <p:animClr clrSpc="rgb" dir="cw">
                                      <p:cBhvr>
                                        <p:cTn id="73" dur="1000" fill="hold"/>
                                        <p:tgtEl>
                                          <p:spTgt spid="18"/>
                                        </p:tgtEl>
                                        <p:attrNameLst>
                                          <p:attrName>fillcolor</p:attrName>
                                        </p:attrNameLst>
                                      </p:cBhvr>
                                      <p:to>
                                        <a:srgbClr val="000000"/>
                                      </p:to>
                                    </p:animClr>
                                    <p:set>
                                      <p:cBhvr>
                                        <p:cTn id="74" dur="1000" fill="hold"/>
                                        <p:tgtEl>
                                          <p:spTgt spid="18"/>
                                        </p:tgtEl>
                                        <p:attrNameLst>
                                          <p:attrName>fill.type</p:attrName>
                                        </p:attrNameLst>
                                      </p:cBhvr>
                                      <p:to>
                                        <p:strVal val="solid"/>
                                      </p:to>
                                    </p:set>
                                    <p:set>
                                      <p:cBhvr>
                                        <p:cTn id="75" dur="1000" fill="hold"/>
                                        <p:tgtEl>
                                          <p:spTgt spid="18"/>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1000" fill="hold"/>
                                        <p:tgtEl>
                                          <p:spTgt spid="19"/>
                                        </p:tgtEl>
                                        <p:attrNameLst>
                                          <p:attrName>fillcolor</p:attrName>
                                        </p:attrNameLst>
                                      </p:cBhvr>
                                      <p:to>
                                        <a:srgbClr val="000000"/>
                                      </p:to>
                                    </p:animClr>
                                    <p:set>
                                      <p:cBhvr>
                                        <p:cTn id="78" dur="1000" fill="hold"/>
                                        <p:tgtEl>
                                          <p:spTgt spid="19"/>
                                        </p:tgtEl>
                                        <p:attrNameLst>
                                          <p:attrName>fill.type</p:attrName>
                                        </p:attrNameLst>
                                      </p:cBhvr>
                                      <p:to>
                                        <p:strVal val="solid"/>
                                      </p:to>
                                    </p:set>
                                    <p:set>
                                      <p:cBhvr>
                                        <p:cTn id="79" dur="1000" fill="hold"/>
                                        <p:tgtEl>
                                          <p:spTgt spid="19"/>
                                        </p:tgtEl>
                                        <p:attrNameLst>
                                          <p:attrName>fill.on</p:attrName>
                                        </p:attrNameLst>
                                      </p:cBhvr>
                                      <p:to>
                                        <p:strVal val="true"/>
                                      </p:to>
                                    </p:set>
                                  </p:childTnLst>
                                </p:cTn>
                              </p:par>
                              <p:par>
                                <p:cTn id="80" presetID="1" presetClass="emph" presetSubtype="2" fill="hold" nodeType="withEffect">
                                  <p:stCondLst>
                                    <p:cond delay="0"/>
                                  </p:stCondLst>
                                  <p:childTnLst>
                                    <p:animClr clrSpc="rgb" dir="cw">
                                      <p:cBhvr>
                                        <p:cTn id="81" dur="1000" fill="hold"/>
                                        <p:tgtEl>
                                          <p:spTgt spid="20"/>
                                        </p:tgtEl>
                                        <p:attrNameLst>
                                          <p:attrName>fillcolor</p:attrName>
                                        </p:attrNameLst>
                                      </p:cBhvr>
                                      <p:to>
                                        <a:srgbClr val="000000"/>
                                      </p:to>
                                    </p:animClr>
                                    <p:set>
                                      <p:cBhvr>
                                        <p:cTn id="82" dur="1000" fill="hold"/>
                                        <p:tgtEl>
                                          <p:spTgt spid="20"/>
                                        </p:tgtEl>
                                        <p:attrNameLst>
                                          <p:attrName>fill.type</p:attrName>
                                        </p:attrNameLst>
                                      </p:cBhvr>
                                      <p:to>
                                        <p:strVal val="solid"/>
                                      </p:to>
                                    </p:set>
                                    <p:set>
                                      <p:cBhvr>
                                        <p:cTn id="83" dur="1000" fill="hold"/>
                                        <p:tgtEl>
                                          <p:spTgt spid="20"/>
                                        </p:tgtEl>
                                        <p:attrNameLst>
                                          <p:attrName>fill.on</p:attrName>
                                        </p:attrNameLst>
                                      </p:cBhvr>
                                      <p:to>
                                        <p:strVal val="true"/>
                                      </p:to>
                                    </p:set>
                                  </p:childTnLst>
                                </p:cTn>
                              </p:par>
                              <p:par>
                                <p:cTn id="84" presetID="1" presetClass="emph" presetSubtype="2" fill="hold" nodeType="withEffect">
                                  <p:stCondLst>
                                    <p:cond delay="0"/>
                                  </p:stCondLst>
                                  <p:childTnLst>
                                    <p:animClr clrSpc="rgb" dir="cw">
                                      <p:cBhvr>
                                        <p:cTn id="85" dur="1000" fill="hold"/>
                                        <p:tgtEl>
                                          <p:spTgt spid="21"/>
                                        </p:tgtEl>
                                        <p:attrNameLst>
                                          <p:attrName>fillcolor</p:attrName>
                                        </p:attrNameLst>
                                      </p:cBhvr>
                                      <p:to>
                                        <a:srgbClr val="000000"/>
                                      </p:to>
                                    </p:animClr>
                                    <p:set>
                                      <p:cBhvr>
                                        <p:cTn id="86" dur="1000" fill="hold"/>
                                        <p:tgtEl>
                                          <p:spTgt spid="21"/>
                                        </p:tgtEl>
                                        <p:attrNameLst>
                                          <p:attrName>fill.type</p:attrName>
                                        </p:attrNameLst>
                                      </p:cBhvr>
                                      <p:to>
                                        <p:strVal val="solid"/>
                                      </p:to>
                                    </p:set>
                                    <p:set>
                                      <p:cBhvr>
                                        <p:cTn id="87" dur="1000" fill="hold"/>
                                        <p:tgtEl>
                                          <p:spTgt spid="21"/>
                                        </p:tgtEl>
                                        <p:attrNameLst>
                                          <p:attrName>fill.on</p:attrName>
                                        </p:attrNameLst>
                                      </p:cBhvr>
                                      <p:to>
                                        <p:strVal val="true"/>
                                      </p:to>
                                    </p:set>
                                  </p:childTnLst>
                                </p:cTn>
                              </p:par>
                              <p:par>
                                <p:cTn id="88" presetID="1" presetClass="emph" presetSubtype="2" fill="hold" nodeType="withEffect">
                                  <p:stCondLst>
                                    <p:cond delay="0"/>
                                  </p:stCondLst>
                                  <p:childTnLst>
                                    <p:animClr clrSpc="rgb" dir="cw">
                                      <p:cBhvr>
                                        <p:cTn id="89" dur="1000" fill="hold"/>
                                        <p:tgtEl>
                                          <p:spTgt spid="24"/>
                                        </p:tgtEl>
                                        <p:attrNameLst>
                                          <p:attrName>fillcolor</p:attrName>
                                        </p:attrNameLst>
                                      </p:cBhvr>
                                      <p:to>
                                        <a:srgbClr val="000000"/>
                                      </p:to>
                                    </p:animClr>
                                    <p:set>
                                      <p:cBhvr>
                                        <p:cTn id="90" dur="1000" fill="hold"/>
                                        <p:tgtEl>
                                          <p:spTgt spid="24"/>
                                        </p:tgtEl>
                                        <p:attrNameLst>
                                          <p:attrName>fill.type</p:attrName>
                                        </p:attrNameLst>
                                      </p:cBhvr>
                                      <p:to>
                                        <p:strVal val="solid"/>
                                      </p:to>
                                    </p:set>
                                    <p:set>
                                      <p:cBhvr>
                                        <p:cTn id="91" dur="1000" fill="hold"/>
                                        <p:tgtEl>
                                          <p:spTgt spid="24"/>
                                        </p:tgtEl>
                                        <p:attrNameLst>
                                          <p:attrName>fill.on</p:attrName>
                                        </p:attrNameLst>
                                      </p:cBhvr>
                                      <p:to>
                                        <p:strVal val="true"/>
                                      </p:to>
                                    </p:set>
                                  </p:childTnLst>
                                </p:cTn>
                              </p:par>
                              <p:par>
                                <p:cTn id="92" presetID="1" presetClass="emph" presetSubtype="2" fill="hold" nodeType="withEffect">
                                  <p:stCondLst>
                                    <p:cond delay="0"/>
                                  </p:stCondLst>
                                  <p:childTnLst>
                                    <p:animClr clrSpc="rgb" dir="cw">
                                      <p:cBhvr>
                                        <p:cTn id="93" dur="1000" fill="hold"/>
                                        <p:tgtEl>
                                          <p:spTgt spid="25"/>
                                        </p:tgtEl>
                                        <p:attrNameLst>
                                          <p:attrName>fillcolor</p:attrName>
                                        </p:attrNameLst>
                                      </p:cBhvr>
                                      <p:to>
                                        <a:srgbClr val="000000"/>
                                      </p:to>
                                    </p:animClr>
                                    <p:set>
                                      <p:cBhvr>
                                        <p:cTn id="94" dur="1000" fill="hold"/>
                                        <p:tgtEl>
                                          <p:spTgt spid="25"/>
                                        </p:tgtEl>
                                        <p:attrNameLst>
                                          <p:attrName>fill.type</p:attrName>
                                        </p:attrNameLst>
                                      </p:cBhvr>
                                      <p:to>
                                        <p:strVal val="solid"/>
                                      </p:to>
                                    </p:set>
                                    <p:set>
                                      <p:cBhvr>
                                        <p:cTn id="95" dur="1000" fill="hold"/>
                                        <p:tgtEl>
                                          <p:spTgt spid="25"/>
                                        </p:tgtEl>
                                        <p:attrNameLst>
                                          <p:attrName>fill.on</p:attrName>
                                        </p:attrNameLst>
                                      </p:cBhvr>
                                      <p:to>
                                        <p:strVal val="true"/>
                                      </p:to>
                                    </p:set>
                                  </p:childTnLst>
                                </p:cTn>
                              </p:par>
                              <p:par>
                                <p:cTn id="96" presetID="1" presetClass="emph" presetSubtype="2" fill="hold" nodeType="withEffect">
                                  <p:stCondLst>
                                    <p:cond delay="0"/>
                                  </p:stCondLst>
                                  <p:childTnLst>
                                    <p:animClr clrSpc="rgb" dir="cw">
                                      <p:cBhvr>
                                        <p:cTn id="97" dur="1000" fill="hold"/>
                                        <p:tgtEl>
                                          <p:spTgt spid="26"/>
                                        </p:tgtEl>
                                        <p:attrNameLst>
                                          <p:attrName>fillcolor</p:attrName>
                                        </p:attrNameLst>
                                      </p:cBhvr>
                                      <p:to>
                                        <a:srgbClr val="000000"/>
                                      </p:to>
                                    </p:animClr>
                                    <p:set>
                                      <p:cBhvr>
                                        <p:cTn id="98" dur="1000" fill="hold"/>
                                        <p:tgtEl>
                                          <p:spTgt spid="26"/>
                                        </p:tgtEl>
                                        <p:attrNameLst>
                                          <p:attrName>fill.type</p:attrName>
                                        </p:attrNameLst>
                                      </p:cBhvr>
                                      <p:to>
                                        <p:strVal val="solid"/>
                                      </p:to>
                                    </p:set>
                                    <p:set>
                                      <p:cBhvr>
                                        <p:cTn id="99" dur="1000" fill="hold"/>
                                        <p:tgtEl>
                                          <p:spTgt spid="26"/>
                                        </p:tgtEl>
                                        <p:attrNameLst>
                                          <p:attrName>fill.on</p:attrName>
                                        </p:attrNameLst>
                                      </p:cBhvr>
                                      <p:to>
                                        <p:strVal val="true"/>
                                      </p:to>
                                    </p:set>
                                  </p:childTnLst>
                                </p:cTn>
                              </p:par>
                              <p:par>
                                <p:cTn id="100" presetID="1" presetClass="emph" presetSubtype="2" fill="hold" nodeType="withEffect">
                                  <p:stCondLst>
                                    <p:cond delay="0"/>
                                  </p:stCondLst>
                                  <p:childTnLst>
                                    <p:animClr clrSpc="rgb" dir="cw">
                                      <p:cBhvr>
                                        <p:cTn id="101" dur="1000" fill="hold"/>
                                        <p:tgtEl>
                                          <p:spTgt spid="27"/>
                                        </p:tgtEl>
                                        <p:attrNameLst>
                                          <p:attrName>fillcolor</p:attrName>
                                        </p:attrNameLst>
                                      </p:cBhvr>
                                      <p:to>
                                        <a:srgbClr val="000000"/>
                                      </p:to>
                                    </p:animClr>
                                    <p:set>
                                      <p:cBhvr>
                                        <p:cTn id="102" dur="1000" fill="hold"/>
                                        <p:tgtEl>
                                          <p:spTgt spid="27"/>
                                        </p:tgtEl>
                                        <p:attrNameLst>
                                          <p:attrName>fill.type</p:attrName>
                                        </p:attrNameLst>
                                      </p:cBhvr>
                                      <p:to>
                                        <p:strVal val="solid"/>
                                      </p:to>
                                    </p:set>
                                    <p:set>
                                      <p:cBhvr>
                                        <p:cTn id="103" dur="1000" fill="hold"/>
                                        <p:tgtEl>
                                          <p:spTgt spid="27"/>
                                        </p:tgtEl>
                                        <p:attrNameLst>
                                          <p:attrName>fill.on</p:attrName>
                                        </p:attrNameLst>
                                      </p:cBhvr>
                                      <p:to>
                                        <p:strVal val="true"/>
                                      </p:to>
                                    </p:set>
                                  </p:childTnLst>
                                </p:cTn>
                              </p:par>
                              <p:par>
                                <p:cTn id="104" presetID="1" presetClass="emph" presetSubtype="2" fill="hold" nodeType="withEffect">
                                  <p:stCondLst>
                                    <p:cond delay="0"/>
                                  </p:stCondLst>
                                  <p:childTnLst>
                                    <p:animClr clrSpc="rgb" dir="cw">
                                      <p:cBhvr>
                                        <p:cTn id="105" dur="1000" fill="hold"/>
                                        <p:tgtEl>
                                          <p:spTgt spid="28"/>
                                        </p:tgtEl>
                                        <p:attrNameLst>
                                          <p:attrName>fillcolor</p:attrName>
                                        </p:attrNameLst>
                                      </p:cBhvr>
                                      <p:to>
                                        <a:srgbClr val="000000"/>
                                      </p:to>
                                    </p:animClr>
                                    <p:set>
                                      <p:cBhvr>
                                        <p:cTn id="106" dur="1000" fill="hold"/>
                                        <p:tgtEl>
                                          <p:spTgt spid="28"/>
                                        </p:tgtEl>
                                        <p:attrNameLst>
                                          <p:attrName>fill.type</p:attrName>
                                        </p:attrNameLst>
                                      </p:cBhvr>
                                      <p:to>
                                        <p:strVal val="solid"/>
                                      </p:to>
                                    </p:set>
                                    <p:set>
                                      <p:cBhvr>
                                        <p:cTn id="107" dur="1000" fill="hold"/>
                                        <p:tgtEl>
                                          <p:spTgt spid="28"/>
                                        </p:tgtEl>
                                        <p:attrNameLst>
                                          <p:attrName>fill.on</p:attrName>
                                        </p:attrNameLst>
                                      </p:cBhvr>
                                      <p:to>
                                        <p:strVal val="true"/>
                                      </p:to>
                                    </p:set>
                                  </p:childTnLst>
                                </p:cTn>
                              </p:par>
                              <p:par>
                                <p:cTn id="108" presetID="1" presetClass="emph" presetSubtype="2" fill="hold" nodeType="withEffect">
                                  <p:stCondLst>
                                    <p:cond delay="0"/>
                                  </p:stCondLst>
                                  <p:childTnLst>
                                    <p:animClr clrSpc="rgb" dir="cw">
                                      <p:cBhvr>
                                        <p:cTn id="109" dur="1000" fill="hold"/>
                                        <p:tgtEl>
                                          <p:spTgt spid="29"/>
                                        </p:tgtEl>
                                        <p:attrNameLst>
                                          <p:attrName>fillcolor</p:attrName>
                                        </p:attrNameLst>
                                      </p:cBhvr>
                                      <p:to>
                                        <a:srgbClr val="000000"/>
                                      </p:to>
                                    </p:animClr>
                                    <p:set>
                                      <p:cBhvr>
                                        <p:cTn id="110" dur="1000" fill="hold"/>
                                        <p:tgtEl>
                                          <p:spTgt spid="29"/>
                                        </p:tgtEl>
                                        <p:attrNameLst>
                                          <p:attrName>fill.type</p:attrName>
                                        </p:attrNameLst>
                                      </p:cBhvr>
                                      <p:to>
                                        <p:strVal val="solid"/>
                                      </p:to>
                                    </p:set>
                                    <p:set>
                                      <p:cBhvr>
                                        <p:cTn id="111" dur="1000" fill="hold"/>
                                        <p:tgtEl>
                                          <p:spTgt spid="29"/>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112" restart="whenNotActive" fill="hold" evtFilter="cancelBubble" nodeType="interactiveSeq">
                <p:stCondLst>
                  <p:cond evt="onClick" delay="0">
                    <p:tgtEl>
                      <p:spTgt spid="16"/>
                    </p:tgtEl>
                  </p:cond>
                </p:stCondLst>
                <p:endSync evt="end" delay="0">
                  <p:rtn val="all"/>
                </p:endSync>
                <p:childTnLst>
                  <p:par>
                    <p:cTn id="113" fill="hold">
                      <p:stCondLst>
                        <p:cond delay="0"/>
                      </p:stCondLst>
                      <p:childTnLst>
                        <p:par>
                          <p:cTn id="114" fill="hold">
                            <p:stCondLst>
                              <p:cond delay="0"/>
                            </p:stCondLst>
                            <p:childTnLst>
                              <p:par>
                                <p:cTn id="115" presetID="1" presetClass="emph" presetSubtype="2" fill="hold" nodeType="withEffect">
                                  <p:stCondLst>
                                    <p:cond delay="0"/>
                                  </p:stCondLst>
                                  <p:childTnLst>
                                    <p:animClr clrSpc="rgb" dir="cw">
                                      <p:cBhvr>
                                        <p:cTn id="116" dur="2000" fill="hold"/>
                                        <p:tgtEl>
                                          <p:spTgt spid="16"/>
                                        </p:tgtEl>
                                        <p:attrNameLst>
                                          <p:attrName>fillcolor</p:attrName>
                                        </p:attrNameLst>
                                      </p:cBhvr>
                                      <p:to>
                                        <a:srgbClr val="000000"/>
                                      </p:to>
                                    </p:animClr>
                                    <p:set>
                                      <p:cBhvr>
                                        <p:cTn id="117" dur="2000" fill="hold"/>
                                        <p:tgtEl>
                                          <p:spTgt spid="16"/>
                                        </p:tgtEl>
                                        <p:attrNameLst>
                                          <p:attrName>fill.type</p:attrName>
                                        </p:attrNameLst>
                                      </p:cBhvr>
                                      <p:to>
                                        <p:strVal val="solid"/>
                                      </p:to>
                                    </p:set>
                                    <p:set>
                                      <p:cBhvr>
                                        <p:cTn id="118" dur="2000" fill="hold"/>
                                        <p:tgtEl>
                                          <p:spTgt spid="16"/>
                                        </p:tgtEl>
                                        <p:attrNameLst>
                                          <p:attrName>fill.on</p:attrName>
                                        </p:attrNameLst>
                                      </p:cBhvr>
                                      <p:to>
                                        <p:strVal val="true"/>
                                      </p:to>
                                    </p:set>
                                  </p:childTnLst>
                                </p:cTn>
                              </p:par>
                              <p:par>
                                <p:cTn id="119" presetID="1" presetClass="emph" presetSubtype="2" fill="hold" nodeType="withEffect">
                                  <p:stCondLst>
                                    <p:cond delay="0"/>
                                  </p:stCondLst>
                                  <p:childTnLst>
                                    <p:animClr clrSpc="rgb" dir="cw">
                                      <p:cBhvr>
                                        <p:cTn id="120" dur="2000" fill="hold"/>
                                        <p:tgtEl>
                                          <p:spTgt spid="24"/>
                                        </p:tgtEl>
                                        <p:attrNameLst>
                                          <p:attrName>fillcolor</p:attrName>
                                        </p:attrNameLst>
                                      </p:cBhvr>
                                      <p:to>
                                        <a:srgbClr val="000000"/>
                                      </p:to>
                                    </p:animClr>
                                    <p:set>
                                      <p:cBhvr>
                                        <p:cTn id="121" dur="2000" fill="hold"/>
                                        <p:tgtEl>
                                          <p:spTgt spid="24"/>
                                        </p:tgtEl>
                                        <p:attrNameLst>
                                          <p:attrName>fill.type</p:attrName>
                                        </p:attrNameLst>
                                      </p:cBhvr>
                                      <p:to>
                                        <p:strVal val="solid"/>
                                      </p:to>
                                    </p:set>
                                    <p:set>
                                      <p:cBhvr>
                                        <p:cTn id="122" dur="2000" fill="hold"/>
                                        <p:tgtEl>
                                          <p:spTgt spid="24"/>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123" restart="whenNotActive" fill="hold" evtFilter="cancelBubble" nodeType="interactiveSeq">
                <p:stCondLst>
                  <p:cond evt="onClick" delay="0">
                    <p:tgtEl>
                      <p:spTgt spid="17"/>
                    </p:tgtEl>
                  </p:cond>
                </p:stCondLst>
                <p:endSync evt="end" delay="0">
                  <p:rtn val="all"/>
                </p:endSync>
                <p:childTnLst>
                  <p:par>
                    <p:cTn id="124" fill="hold">
                      <p:stCondLst>
                        <p:cond delay="0"/>
                      </p:stCondLst>
                      <p:childTnLst>
                        <p:par>
                          <p:cTn id="125" fill="hold">
                            <p:stCondLst>
                              <p:cond delay="0"/>
                            </p:stCondLst>
                            <p:childTnLst>
                              <p:par>
                                <p:cTn id="126" presetID="1" presetClass="emph" presetSubtype="2" fill="hold" nodeType="withEffect">
                                  <p:stCondLst>
                                    <p:cond delay="0"/>
                                  </p:stCondLst>
                                  <p:childTnLst>
                                    <p:animClr clrSpc="rgb" dir="cw">
                                      <p:cBhvr>
                                        <p:cTn id="127" dur="2000" fill="hold"/>
                                        <p:tgtEl>
                                          <p:spTgt spid="17"/>
                                        </p:tgtEl>
                                        <p:attrNameLst>
                                          <p:attrName>fillcolor</p:attrName>
                                        </p:attrNameLst>
                                      </p:cBhvr>
                                      <p:to>
                                        <a:srgbClr val="000000"/>
                                      </p:to>
                                    </p:animClr>
                                    <p:set>
                                      <p:cBhvr>
                                        <p:cTn id="128" dur="2000" fill="hold"/>
                                        <p:tgtEl>
                                          <p:spTgt spid="17"/>
                                        </p:tgtEl>
                                        <p:attrNameLst>
                                          <p:attrName>fill.type</p:attrName>
                                        </p:attrNameLst>
                                      </p:cBhvr>
                                      <p:to>
                                        <p:strVal val="solid"/>
                                      </p:to>
                                    </p:set>
                                    <p:set>
                                      <p:cBhvr>
                                        <p:cTn id="129" dur="2000" fill="hold"/>
                                        <p:tgtEl>
                                          <p:spTgt spid="17"/>
                                        </p:tgtEl>
                                        <p:attrNameLst>
                                          <p:attrName>fill.on</p:attrName>
                                        </p:attrNameLst>
                                      </p:cBhvr>
                                      <p:to>
                                        <p:strVal val="true"/>
                                      </p:to>
                                    </p:set>
                                  </p:childTnLst>
                                </p:cTn>
                              </p:par>
                              <p:par>
                                <p:cTn id="130" presetID="1" presetClass="emph" presetSubtype="2" fill="hold" nodeType="withEffect">
                                  <p:stCondLst>
                                    <p:cond delay="0"/>
                                  </p:stCondLst>
                                  <p:childTnLst>
                                    <p:animClr clrSpc="rgb" dir="cw">
                                      <p:cBhvr>
                                        <p:cTn id="131" dur="2000" fill="hold"/>
                                        <p:tgtEl>
                                          <p:spTgt spid="25"/>
                                        </p:tgtEl>
                                        <p:attrNameLst>
                                          <p:attrName>fillcolor</p:attrName>
                                        </p:attrNameLst>
                                      </p:cBhvr>
                                      <p:to>
                                        <a:srgbClr val="000000"/>
                                      </p:to>
                                    </p:animClr>
                                    <p:set>
                                      <p:cBhvr>
                                        <p:cTn id="132" dur="2000" fill="hold"/>
                                        <p:tgtEl>
                                          <p:spTgt spid="25"/>
                                        </p:tgtEl>
                                        <p:attrNameLst>
                                          <p:attrName>fill.type</p:attrName>
                                        </p:attrNameLst>
                                      </p:cBhvr>
                                      <p:to>
                                        <p:strVal val="solid"/>
                                      </p:to>
                                    </p:set>
                                    <p:set>
                                      <p:cBhvr>
                                        <p:cTn id="133" dur="2000" fill="hold"/>
                                        <p:tgtEl>
                                          <p:spTgt spid="25"/>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134" restart="whenNotActive" fill="hold" evtFilter="cancelBubble" nodeType="interactiveSeq">
                <p:stCondLst>
                  <p:cond evt="onClick" delay="0">
                    <p:tgtEl>
                      <p:spTgt spid="18"/>
                    </p:tgtEl>
                  </p:cond>
                </p:stCondLst>
                <p:endSync evt="end" delay="0">
                  <p:rtn val="all"/>
                </p:endSync>
                <p:childTnLst>
                  <p:par>
                    <p:cTn id="135" fill="hold">
                      <p:stCondLst>
                        <p:cond delay="0"/>
                      </p:stCondLst>
                      <p:childTnLst>
                        <p:par>
                          <p:cTn id="136" fill="hold">
                            <p:stCondLst>
                              <p:cond delay="0"/>
                            </p:stCondLst>
                            <p:childTnLst>
                              <p:par>
                                <p:cTn id="137" presetID="1" presetClass="emph" presetSubtype="2" fill="hold" nodeType="withEffect">
                                  <p:stCondLst>
                                    <p:cond delay="0"/>
                                  </p:stCondLst>
                                  <p:childTnLst>
                                    <p:animClr clrSpc="rgb" dir="cw">
                                      <p:cBhvr>
                                        <p:cTn id="138" dur="2000" fill="hold"/>
                                        <p:tgtEl>
                                          <p:spTgt spid="18"/>
                                        </p:tgtEl>
                                        <p:attrNameLst>
                                          <p:attrName>fillcolor</p:attrName>
                                        </p:attrNameLst>
                                      </p:cBhvr>
                                      <p:to>
                                        <a:srgbClr val="000000"/>
                                      </p:to>
                                    </p:animClr>
                                    <p:set>
                                      <p:cBhvr>
                                        <p:cTn id="139" dur="2000" fill="hold"/>
                                        <p:tgtEl>
                                          <p:spTgt spid="18"/>
                                        </p:tgtEl>
                                        <p:attrNameLst>
                                          <p:attrName>fill.type</p:attrName>
                                        </p:attrNameLst>
                                      </p:cBhvr>
                                      <p:to>
                                        <p:strVal val="solid"/>
                                      </p:to>
                                    </p:set>
                                    <p:set>
                                      <p:cBhvr>
                                        <p:cTn id="140" dur="2000" fill="hold"/>
                                        <p:tgtEl>
                                          <p:spTgt spid="18"/>
                                        </p:tgtEl>
                                        <p:attrNameLst>
                                          <p:attrName>fill.on</p:attrName>
                                        </p:attrNameLst>
                                      </p:cBhvr>
                                      <p:to>
                                        <p:strVal val="true"/>
                                      </p:to>
                                    </p:set>
                                  </p:childTnLst>
                                </p:cTn>
                              </p:par>
                              <p:par>
                                <p:cTn id="141" presetID="1" presetClass="emph" presetSubtype="2" fill="hold" nodeType="withEffect">
                                  <p:stCondLst>
                                    <p:cond delay="0"/>
                                  </p:stCondLst>
                                  <p:childTnLst>
                                    <p:animClr clrSpc="rgb" dir="cw">
                                      <p:cBhvr>
                                        <p:cTn id="142" dur="2000" fill="hold"/>
                                        <p:tgtEl>
                                          <p:spTgt spid="26"/>
                                        </p:tgtEl>
                                        <p:attrNameLst>
                                          <p:attrName>fillcolor</p:attrName>
                                        </p:attrNameLst>
                                      </p:cBhvr>
                                      <p:to>
                                        <a:srgbClr val="000000"/>
                                      </p:to>
                                    </p:animClr>
                                    <p:set>
                                      <p:cBhvr>
                                        <p:cTn id="143" dur="2000" fill="hold"/>
                                        <p:tgtEl>
                                          <p:spTgt spid="26"/>
                                        </p:tgtEl>
                                        <p:attrNameLst>
                                          <p:attrName>fill.type</p:attrName>
                                        </p:attrNameLst>
                                      </p:cBhvr>
                                      <p:to>
                                        <p:strVal val="solid"/>
                                      </p:to>
                                    </p:set>
                                    <p:set>
                                      <p:cBhvr>
                                        <p:cTn id="144" dur="2000" fill="hold"/>
                                        <p:tgtEl>
                                          <p:spTgt spid="26"/>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145" restart="whenNotActive" fill="hold" evtFilter="cancelBubble" nodeType="interactiveSeq">
                <p:stCondLst>
                  <p:cond evt="onClick" delay="0">
                    <p:tgtEl>
                      <p:spTgt spid="20"/>
                    </p:tgtEl>
                  </p:cond>
                </p:stCondLst>
                <p:endSync evt="end" delay="0">
                  <p:rtn val="all"/>
                </p:endSync>
                <p:childTnLst>
                  <p:par>
                    <p:cTn id="146" fill="hold">
                      <p:stCondLst>
                        <p:cond delay="0"/>
                      </p:stCondLst>
                      <p:childTnLst>
                        <p:par>
                          <p:cTn id="147" fill="hold">
                            <p:stCondLst>
                              <p:cond delay="0"/>
                            </p:stCondLst>
                            <p:childTnLst>
                              <p:par>
                                <p:cTn id="148" presetID="1" presetClass="emph" presetSubtype="2" fill="hold" nodeType="withEffect">
                                  <p:stCondLst>
                                    <p:cond delay="0"/>
                                  </p:stCondLst>
                                  <p:childTnLst>
                                    <p:animClr clrSpc="rgb" dir="cw">
                                      <p:cBhvr>
                                        <p:cTn id="149" dur="2000" fill="hold"/>
                                        <p:tgtEl>
                                          <p:spTgt spid="20"/>
                                        </p:tgtEl>
                                        <p:attrNameLst>
                                          <p:attrName>fillcolor</p:attrName>
                                        </p:attrNameLst>
                                      </p:cBhvr>
                                      <p:to>
                                        <a:srgbClr val="000000"/>
                                      </p:to>
                                    </p:animClr>
                                    <p:set>
                                      <p:cBhvr>
                                        <p:cTn id="150" dur="2000" fill="hold"/>
                                        <p:tgtEl>
                                          <p:spTgt spid="20"/>
                                        </p:tgtEl>
                                        <p:attrNameLst>
                                          <p:attrName>fill.type</p:attrName>
                                        </p:attrNameLst>
                                      </p:cBhvr>
                                      <p:to>
                                        <p:strVal val="solid"/>
                                      </p:to>
                                    </p:set>
                                    <p:set>
                                      <p:cBhvr>
                                        <p:cTn id="151" dur="2000" fill="hold"/>
                                        <p:tgtEl>
                                          <p:spTgt spid="20"/>
                                        </p:tgtEl>
                                        <p:attrNameLst>
                                          <p:attrName>fill.on</p:attrName>
                                        </p:attrNameLst>
                                      </p:cBhvr>
                                      <p:to>
                                        <p:strVal val="true"/>
                                      </p:to>
                                    </p:set>
                                  </p:childTnLst>
                                </p:cTn>
                              </p:par>
                              <p:par>
                                <p:cTn id="152" presetID="1" presetClass="emph" presetSubtype="2" fill="hold" nodeType="withEffect">
                                  <p:stCondLst>
                                    <p:cond delay="0"/>
                                  </p:stCondLst>
                                  <p:childTnLst>
                                    <p:animClr clrSpc="rgb" dir="cw">
                                      <p:cBhvr>
                                        <p:cTn id="153" dur="2000" fill="hold"/>
                                        <p:tgtEl>
                                          <p:spTgt spid="28"/>
                                        </p:tgtEl>
                                        <p:attrNameLst>
                                          <p:attrName>fillcolor</p:attrName>
                                        </p:attrNameLst>
                                      </p:cBhvr>
                                      <p:to>
                                        <a:srgbClr val="000000"/>
                                      </p:to>
                                    </p:animClr>
                                    <p:set>
                                      <p:cBhvr>
                                        <p:cTn id="154" dur="2000" fill="hold"/>
                                        <p:tgtEl>
                                          <p:spTgt spid="28"/>
                                        </p:tgtEl>
                                        <p:attrNameLst>
                                          <p:attrName>fill.type</p:attrName>
                                        </p:attrNameLst>
                                      </p:cBhvr>
                                      <p:to>
                                        <p:strVal val="solid"/>
                                      </p:to>
                                    </p:set>
                                    <p:set>
                                      <p:cBhvr>
                                        <p:cTn id="155" dur="2000" fill="hold"/>
                                        <p:tgtEl>
                                          <p:spTgt spid="28"/>
                                        </p:tgtEl>
                                        <p:attrNameLst>
                                          <p:attrName>fill.on</p:attrName>
                                        </p:attrNameLst>
                                      </p:cBhvr>
                                      <p:to>
                                        <p:strVal val="true"/>
                                      </p:to>
                                    </p:set>
                                  </p:childTnLst>
                                </p:cTn>
                              </p:par>
                            </p:childTnLst>
                          </p:cTn>
                        </p:par>
                      </p:childTnLst>
                    </p:cTn>
                  </p:par>
                </p:childTnLst>
              </p:cTn>
              <p:nextCondLst>
                <p:cond evt="onClick" delay="0">
                  <p:tgtEl>
                    <p:spTgt spid="20"/>
                  </p:tgtEl>
                </p:cond>
              </p:nextCondLst>
            </p:seq>
            <p:seq concurrent="1" nextAc="seek">
              <p:cTn id="156" restart="whenNotActive" fill="hold" evtFilter="cancelBubble" nodeType="interactiveSeq">
                <p:stCondLst>
                  <p:cond evt="onClick" delay="0">
                    <p:tgtEl>
                      <p:spTgt spid="19"/>
                    </p:tgtEl>
                  </p:cond>
                </p:stCondLst>
                <p:endSync evt="end" delay="0">
                  <p:rtn val="all"/>
                </p:endSync>
                <p:childTnLst>
                  <p:par>
                    <p:cTn id="157" fill="hold">
                      <p:stCondLst>
                        <p:cond delay="0"/>
                      </p:stCondLst>
                      <p:childTnLst>
                        <p:par>
                          <p:cTn id="158" fill="hold">
                            <p:stCondLst>
                              <p:cond delay="0"/>
                            </p:stCondLst>
                            <p:childTnLst>
                              <p:par>
                                <p:cTn id="159" presetID="1" presetClass="emph" presetSubtype="2" fill="hold" nodeType="withEffect">
                                  <p:stCondLst>
                                    <p:cond delay="0"/>
                                  </p:stCondLst>
                                  <p:childTnLst>
                                    <p:animClr clrSpc="rgb" dir="cw">
                                      <p:cBhvr>
                                        <p:cTn id="160" dur="2000" fill="hold"/>
                                        <p:tgtEl>
                                          <p:spTgt spid="19"/>
                                        </p:tgtEl>
                                        <p:attrNameLst>
                                          <p:attrName>fillcolor</p:attrName>
                                        </p:attrNameLst>
                                      </p:cBhvr>
                                      <p:to>
                                        <a:srgbClr val="000000"/>
                                      </p:to>
                                    </p:animClr>
                                    <p:set>
                                      <p:cBhvr>
                                        <p:cTn id="161" dur="2000" fill="hold"/>
                                        <p:tgtEl>
                                          <p:spTgt spid="19"/>
                                        </p:tgtEl>
                                        <p:attrNameLst>
                                          <p:attrName>fill.type</p:attrName>
                                        </p:attrNameLst>
                                      </p:cBhvr>
                                      <p:to>
                                        <p:strVal val="solid"/>
                                      </p:to>
                                    </p:set>
                                    <p:set>
                                      <p:cBhvr>
                                        <p:cTn id="162" dur="2000" fill="hold"/>
                                        <p:tgtEl>
                                          <p:spTgt spid="19"/>
                                        </p:tgtEl>
                                        <p:attrNameLst>
                                          <p:attrName>fill.on</p:attrName>
                                        </p:attrNameLst>
                                      </p:cBhvr>
                                      <p:to>
                                        <p:strVal val="true"/>
                                      </p:to>
                                    </p:set>
                                  </p:childTnLst>
                                </p:cTn>
                              </p:par>
                              <p:par>
                                <p:cTn id="163" presetID="1" presetClass="emph" presetSubtype="2" fill="hold" nodeType="withEffect">
                                  <p:stCondLst>
                                    <p:cond delay="0"/>
                                  </p:stCondLst>
                                  <p:childTnLst>
                                    <p:animClr clrSpc="rgb" dir="cw">
                                      <p:cBhvr>
                                        <p:cTn id="164" dur="2000" fill="hold"/>
                                        <p:tgtEl>
                                          <p:spTgt spid="27"/>
                                        </p:tgtEl>
                                        <p:attrNameLst>
                                          <p:attrName>fillcolor</p:attrName>
                                        </p:attrNameLst>
                                      </p:cBhvr>
                                      <p:to>
                                        <a:srgbClr val="000000"/>
                                      </p:to>
                                    </p:animClr>
                                    <p:set>
                                      <p:cBhvr>
                                        <p:cTn id="165" dur="2000" fill="hold"/>
                                        <p:tgtEl>
                                          <p:spTgt spid="27"/>
                                        </p:tgtEl>
                                        <p:attrNameLst>
                                          <p:attrName>fill.type</p:attrName>
                                        </p:attrNameLst>
                                      </p:cBhvr>
                                      <p:to>
                                        <p:strVal val="solid"/>
                                      </p:to>
                                    </p:set>
                                    <p:set>
                                      <p:cBhvr>
                                        <p:cTn id="166" dur="2000" fill="hold"/>
                                        <p:tgtEl>
                                          <p:spTgt spid="27"/>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167" restart="whenNotActive" fill="hold" evtFilter="cancelBubble" nodeType="interactiveSeq">
                <p:stCondLst>
                  <p:cond evt="onClick" delay="0">
                    <p:tgtEl>
                      <p:spTgt spid="21"/>
                    </p:tgtEl>
                  </p:cond>
                </p:stCondLst>
                <p:endSync evt="end" delay="0">
                  <p:rtn val="all"/>
                </p:endSync>
                <p:childTnLst>
                  <p:par>
                    <p:cTn id="168" fill="hold">
                      <p:stCondLst>
                        <p:cond delay="0"/>
                      </p:stCondLst>
                      <p:childTnLst>
                        <p:par>
                          <p:cTn id="169" fill="hold">
                            <p:stCondLst>
                              <p:cond delay="0"/>
                            </p:stCondLst>
                            <p:childTnLst>
                              <p:par>
                                <p:cTn id="170" presetID="1" presetClass="emph" presetSubtype="2" fill="hold" nodeType="withEffect">
                                  <p:stCondLst>
                                    <p:cond delay="0"/>
                                  </p:stCondLst>
                                  <p:childTnLst>
                                    <p:animClr clrSpc="rgb" dir="cw">
                                      <p:cBhvr>
                                        <p:cTn id="171" dur="2000" fill="hold"/>
                                        <p:tgtEl>
                                          <p:spTgt spid="21"/>
                                        </p:tgtEl>
                                        <p:attrNameLst>
                                          <p:attrName>fillcolor</p:attrName>
                                        </p:attrNameLst>
                                      </p:cBhvr>
                                      <p:to>
                                        <a:srgbClr val="000000"/>
                                      </p:to>
                                    </p:animClr>
                                    <p:set>
                                      <p:cBhvr>
                                        <p:cTn id="172" dur="2000" fill="hold"/>
                                        <p:tgtEl>
                                          <p:spTgt spid="21"/>
                                        </p:tgtEl>
                                        <p:attrNameLst>
                                          <p:attrName>fill.type</p:attrName>
                                        </p:attrNameLst>
                                      </p:cBhvr>
                                      <p:to>
                                        <p:strVal val="solid"/>
                                      </p:to>
                                    </p:set>
                                    <p:set>
                                      <p:cBhvr>
                                        <p:cTn id="173" dur="2000" fill="hold"/>
                                        <p:tgtEl>
                                          <p:spTgt spid="21"/>
                                        </p:tgtEl>
                                        <p:attrNameLst>
                                          <p:attrName>fill.on</p:attrName>
                                        </p:attrNameLst>
                                      </p:cBhvr>
                                      <p:to>
                                        <p:strVal val="true"/>
                                      </p:to>
                                    </p:set>
                                  </p:childTnLst>
                                </p:cTn>
                              </p:par>
                              <p:par>
                                <p:cTn id="174" presetID="1" presetClass="emph" presetSubtype="2" fill="hold" nodeType="withEffect">
                                  <p:stCondLst>
                                    <p:cond delay="0"/>
                                  </p:stCondLst>
                                  <p:childTnLst>
                                    <p:animClr clrSpc="rgb" dir="cw">
                                      <p:cBhvr>
                                        <p:cTn id="175" dur="2000" fill="hold"/>
                                        <p:tgtEl>
                                          <p:spTgt spid="29"/>
                                        </p:tgtEl>
                                        <p:attrNameLst>
                                          <p:attrName>fillcolor</p:attrName>
                                        </p:attrNameLst>
                                      </p:cBhvr>
                                      <p:to>
                                        <a:srgbClr val="000000"/>
                                      </p:to>
                                    </p:animClr>
                                    <p:set>
                                      <p:cBhvr>
                                        <p:cTn id="176" dur="2000" fill="hold"/>
                                        <p:tgtEl>
                                          <p:spTgt spid="29"/>
                                        </p:tgtEl>
                                        <p:attrNameLst>
                                          <p:attrName>fill.type</p:attrName>
                                        </p:attrNameLst>
                                      </p:cBhvr>
                                      <p:to>
                                        <p:strVal val="solid"/>
                                      </p:to>
                                    </p:set>
                                    <p:set>
                                      <p:cBhvr>
                                        <p:cTn id="177" dur="2000" fill="hold"/>
                                        <p:tgtEl>
                                          <p:spTgt spid="29"/>
                                        </p:tgtEl>
                                        <p:attrNameLst>
                                          <p:attrName>fill.on</p:attrName>
                                        </p:attrNameLst>
                                      </p:cBhvr>
                                      <p:to>
                                        <p:strVal val="true"/>
                                      </p:to>
                                    </p:set>
                                  </p:childTnLst>
                                </p:cTn>
                              </p:par>
                            </p:childTnLst>
                          </p:cTn>
                        </p:par>
                      </p:childTnLst>
                    </p:cTn>
                  </p:par>
                </p:childTnLst>
              </p:cTn>
              <p:nextCondLst>
                <p:cond evt="onClick" delay="0">
                  <p:tgtEl>
                    <p:spTgt spid="21"/>
                  </p:tgtEl>
                </p:cond>
              </p:nextCondLst>
            </p:seq>
            <p:seq concurrent="1" nextAc="seek">
              <p:cTn id="178" restart="whenNotActive" fill="hold" evtFilter="cancelBubble" nodeType="interactiveSeq">
                <p:stCondLst>
                  <p:cond evt="onClick" delay="0">
                    <p:tgtEl>
                      <p:spTgt spid="24"/>
                    </p:tgtEl>
                  </p:cond>
                </p:stCondLst>
                <p:endSync evt="end" delay="0">
                  <p:rtn val="all"/>
                </p:endSync>
                <p:childTnLst>
                  <p:par>
                    <p:cTn id="179" fill="hold">
                      <p:stCondLst>
                        <p:cond delay="0"/>
                      </p:stCondLst>
                      <p:childTnLst>
                        <p:par>
                          <p:cTn id="180" fill="hold">
                            <p:stCondLst>
                              <p:cond delay="0"/>
                            </p:stCondLst>
                            <p:childTnLst>
                              <p:par>
                                <p:cTn id="181" presetID="1" presetClass="emph" presetSubtype="2" fill="hold" nodeType="withEffect">
                                  <p:stCondLst>
                                    <p:cond delay="0"/>
                                  </p:stCondLst>
                                  <p:childTnLst>
                                    <p:animClr clrSpc="rgb" dir="cw">
                                      <p:cBhvr>
                                        <p:cTn id="182" dur="2000" fill="hold"/>
                                        <p:tgtEl>
                                          <p:spTgt spid="16"/>
                                        </p:tgtEl>
                                        <p:attrNameLst>
                                          <p:attrName>fillcolor</p:attrName>
                                        </p:attrNameLst>
                                      </p:cBhvr>
                                      <p:to>
                                        <a:srgbClr val="000000"/>
                                      </p:to>
                                    </p:animClr>
                                    <p:set>
                                      <p:cBhvr>
                                        <p:cTn id="183" dur="2000" fill="hold"/>
                                        <p:tgtEl>
                                          <p:spTgt spid="16"/>
                                        </p:tgtEl>
                                        <p:attrNameLst>
                                          <p:attrName>fill.type</p:attrName>
                                        </p:attrNameLst>
                                      </p:cBhvr>
                                      <p:to>
                                        <p:strVal val="solid"/>
                                      </p:to>
                                    </p:set>
                                    <p:set>
                                      <p:cBhvr>
                                        <p:cTn id="184" dur="2000" fill="hold"/>
                                        <p:tgtEl>
                                          <p:spTgt spid="16"/>
                                        </p:tgtEl>
                                        <p:attrNameLst>
                                          <p:attrName>fill.on</p:attrName>
                                        </p:attrNameLst>
                                      </p:cBhvr>
                                      <p:to>
                                        <p:strVal val="true"/>
                                      </p:to>
                                    </p:set>
                                  </p:childTnLst>
                                </p:cTn>
                              </p:par>
                              <p:par>
                                <p:cTn id="185" presetID="1" presetClass="emph" presetSubtype="2" fill="hold" nodeType="withEffect">
                                  <p:stCondLst>
                                    <p:cond delay="0"/>
                                  </p:stCondLst>
                                  <p:childTnLst>
                                    <p:animClr clrSpc="rgb" dir="cw">
                                      <p:cBhvr>
                                        <p:cTn id="186" dur="2000" fill="hold"/>
                                        <p:tgtEl>
                                          <p:spTgt spid="24"/>
                                        </p:tgtEl>
                                        <p:attrNameLst>
                                          <p:attrName>fillcolor</p:attrName>
                                        </p:attrNameLst>
                                      </p:cBhvr>
                                      <p:to>
                                        <a:srgbClr val="000000"/>
                                      </p:to>
                                    </p:animClr>
                                    <p:set>
                                      <p:cBhvr>
                                        <p:cTn id="187" dur="2000" fill="hold"/>
                                        <p:tgtEl>
                                          <p:spTgt spid="24"/>
                                        </p:tgtEl>
                                        <p:attrNameLst>
                                          <p:attrName>fill.type</p:attrName>
                                        </p:attrNameLst>
                                      </p:cBhvr>
                                      <p:to>
                                        <p:strVal val="solid"/>
                                      </p:to>
                                    </p:set>
                                    <p:set>
                                      <p:cBhvr>
                                        <p:cTn id="188" dur="2000" fill="hold"/>
                                        <p:tgtEl>
                                          <p:spTgt spid="24"/>
                                        </p:tgtEl>
                                        <p:attrNameLst>
                                          <p:attrName>fill.on</p:attrName>
                                        </p:attrNameLst>
                                      </p:cBhvr>
                                      <p:to>
                                        <p:strVal val="true"/>
                                      </p:to>
                                    </p:set>
                                  </p:childTnLst>
                                </p:cTn>
                              </p:par>
                            </p:childTnLst>
                          </p:cTn>
                        </p:par>
                      </p:childTnLst>
                    </p:cTn>
                  </p:par>
                </p:childTnLst>
              </p:cTn>
              <p:nextCondLst>
                <p:cond evt="onClick" delay="0">
                  <p:tgtEl>
                    <p:spTgt spid="24"/>
                  </p:tgtEl>
                </p:cond>
              </p:nextCondLst>
            </p:seq>
            <p:seq concurrent="1" nextAc="seek">
              <p:cTn id="189" restart="whenNotActive" fill="hold" evtFilter="cancelBubble" nodeType="interactiveSeq">
                <p:stCondLst>
                  <p:cond evt="onClick" delay="0">
                    <p:tgtEl>
                      <p:spTgt spid="25"/>
                    </p:tgtEl>
                  </p:cond>
                </p:stCondLst>
                <p:endSync evt="end" delay="0">
                  <p:rtn val="all"/>
                </p:endSync>
                <p:childTnLst>
                  <p:par>
                    <p:cTn id="190" fill="hold">
                      <p:stCondLst>
                        <p:cond delay="0"/>
                      </p:stCondLst>
                      <p:childTnLst>
                        <p:par>
                          <p:cTn id="191" fill="hold">
                            <p:stCondLst>
                              <p:cond delay="0"/>
                            </p:stCondLst>
                            <p:childTnLst>
                              <p:par>
                                <p:cTn id="192" presetID="1" presetClass="emph" presetSubtype="2" fill="hold" nodeType="withEffect">
                                  <p:stCondLst>
                                    <p:cond delay="0"/>
                                  </p:stCondLst>
                                  <p:childTnLst>
                                    <p:animClr clrSpc="rgb" dir="cw">
                                      <p:cBhvr>
                                        <p:cTn id="193" dur="2000" fill="hold"/>
                                        <p:tgtEl>
                                          <p:spTgt spid="17"/>
                                        </p:tgtEl>
                                        <p:attrNameLst>
                                          <p:attrName>fillcolor</p:attrName>
                                        </p:attrNameLst>
                                      </p:cBhvr>
                                      <p:to>
                                        <a:srgbClr val="000000"/>
                                      </p:to>
                                    </p:animClr>
                                    <p:set>
                                      <p:cBhvr>
                                        <p:cTn id="194" dur="2000" fill="hold"/>
                                        <p:tgtEl>
                                          <p:spTgt spid="17"/>
                                        </p:tgtEl>
                                        <p:attrNameLst>
                                          <p:attrName>fill.type</p:attrName>
                                        </p:attrNameLst>
                                      </p:cBhvr>
                                      <p:to>
                                        <p:strVal val="solid"/>
                                      </p:to>
                                    </p:set>
                                    <p:set>
                                      <p:cBhvr>
                                        <p:cTn id="195" dur="2000" fill="hold"/>
                                        <p:tgtEl>
                                          <p:spTgt spid="17"/>
                                        </p:tgtEl>
                                        <p:attrNameLst>
                                          <p:attrName>fill.on</p:attrName>
                                        </p:attrNameLst>
                                      </p:cBhvr>
                                      <p:to>
                                        <p:strVal val="true"/>
                                      </p:to>
                                    </p:set>
                                  </p:childTnLst>
                                </p:cTn>
                              </p:par>
                              <p:par>
                                <p:cTn id="196" presetID="1" presetClass="emph" presetSubtype="2" fill="hold" nodeType="withEffect">
                                  <p:stCondLst>
                                    <p:cond delay="0"/>
                                  </p:stCondLst>
                                  <p:childTnLst>
                                    <p:animClr clrSpc="rgb" dir="cw">
                                      <p:cBhvr>
                                        <p:cTn id="197" dur="2000" fill="hold"/>
                                        <p:tgtEl>
                                          <p:spTgt spid="25"/>
                                        </p:tgtEl>
                                        <p:attrNameLst>
                                          <p:attrName>fillcolor</p:attrName>
                                        </p:attrNameLst>
                                      </p:cBhvr>
                                      <p:to>
                                        <a:srgbClr val="000000"/>
                                      </p:to>
                                    </p:animClr>
                                    <p:set>
                                      <p:cBhvr>
                                        <p:cTn id="198" dur="2000" fill="hold"/>
                                        <p:tgtEl>
                                          <p:spTgt spid="25"/>
                                        </p:tgtEl>
                                        <p:attrNameLst>
                                          <p:attrName>fill.type</p:attrName>
                                        </p:attrNameLst>
                                      </p:cBhvr>
                                      <p:to>
                                        <p:strVal val="solid"/>
                                      </p:to>
                                    </p:set>
                                    <p:set>
                                      <p:cBhvr>
                                        <p:cTn id="199" dur="2000" fill="hold"/>
                                        <p:tgtEl>
                                          <p:spTgt spid="25"/>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200" restart="whenNotActive" fill="hold" evtFilter="cancelBubble" nodeType="interactiveSeq">
                <p:stCondLst>
                  <p:cond evt="onClick" delay="0">
                    <p:tgtEl>
                      <p:spTgt spid="26"/>
                    </p:tgtEl>
                  </p:cond>
                </p:stCondLst>
                <p:endSync evt="end" delay="0">
                  <p:rtn val="all"/>
                </p:endSync>
                <p:childTnLst>
                  <p:par>
                    <p:cTn id="201" fill="hold">
                      <p:stCondLst>
                        <p:cond delay="0"/>
                      </p:stCondLst>
                      <p:childTnLst>
                        <p:par>
                          <p:cTn id="202" fill="hold">
                            <p:stCondLst>
                              <p:cond delay="0"/>
                            </p:stCondLst>
                            <p:childTnLst>
                              <p:par>
                                <p:cTn id="203" presetID="1" presetClass="emph" presetSubtype="2" fill="hold" nodeType="withEffect">
                                  <p:stCondLst>
                                    <p:cond delay="0"/>
                                  </p:stCondLst>
                                  <p:childTnLst>
                                    <p:animClr clrSpc="rgb" dir="cw">
                                      <p:cBhvr>
                                        <p:cTn id="204" dur="2000" fill="hold"/>
                                        <p:tgtEl>
                                          <p:spTgt spid="18"/>
                                        </p:tgtEl>
                                        <p:attrNameLst>
                                          <p:attrName>fillcolor</p:attrName>
                                        </p:attrNameLst>
                                      </p:cBhvr>
                                      <p:to>
                                        <a:srgbClr val="000000"/>
                                      </p:to>
                                    </p:animClr>
                                    <p:set>
                                      <p:cBhvr>
                                        <p:cTn id="205" dur="2000" fill="hold"/>
                                        <p:tgtEl>
                                          <p:spTgt spid="18"/>
                                        </p:tgtEl>
                                        <p:attrNameLst>
                                          <p:attrName>fill.type</p:attrName>
                                        </p:attrNameLst>
                                      </p:cBhvr>
                                      <p:to>
                                        <p:strVal val="solid"/>
                                      </p:to>
                                    </p:set>
                                    <p:set>
                                      <p:cBhvr>
                                        <p:cTn id="206" dur="2000" fill="hold"/>
                                        <p:tgtEl>
                                          <p:spTgt spid="18"/>
                                        </p:tgtEl>
                                        <p:attrNameLst>
                                          <p:attrName>fill.on</p:attrName>
                                        </p:attrNameLst>
                                      </p:cBhvr>
                                      <p:to>
                                        <p:strVal val="true"/>
                                      </p:to>
                                    </p:set>
                                  </p:childTnLst>
                                </p:cTn>
                              </p:par>
                              <p:par>
                                <p:cTn id="207" presetID="1" presetClass="emph" presetSubtype="2" fill="hold" nodeType="withEffect">
                                  <p:stCondLst>
                                    <p:cond delay="0"/>
                                  </p:stCondLst>
                                  <p:childTnLst>
                                    <p:animClr clrSpc="rgb" dir="cw">
                                      <p:cBhvr>
                                        <p:cTn id="208" dur="2000" fill="hold"/>
                                        <p:tgtEl>
                                          <p:spTgt spid="26"/>
                                        </p:tgtEl>
                                        <p:attrNameLst>
                                          <p:attrName>fillcolor</p:attrName>
                                        </p:attrNameLst>
                                      </p:cBhvr>
                                      <p:to>
                                        <a:srgbClr val="000000"/>
                                      </p:to>
                                    </p:animClr>
                                    <p:set>
                                      <p:cBhvr>
                                        <p:cTn id="209" dur="2000" fill="hold"/>
                                        <p:tgtEl>
                                          <p:spTgt spid="26"/>
                                        </p:tgtEl>
                                        <p:attrNameLst>
                                          <p:attrName>fill.type</p:attrName>
                                        </p:attrNameLst>
                                      </p:cBhvr>
                                      <p:to>
                                        <p:strVal val="solid"/>
                                      </p:to>
                                    </p:set>
                                    <p:set>
                                      <p:cBhvr>
                                        <p:cTn id="210" dur="20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211" restart="whenNotActive" fill="hold" evtFilter="cancelBubble" nodeType="interactiveSeq">
                <p:stCondLst>
                  <p:cond evt="onClick" delay="0">
                    <p:tgtEl>
                      <p:spTgt spid="28"/>
                    </p:tgtEl>
                  </p:cond>
                </p:stCondLst>
                <p:endSync evt="end" delay="0">
                  <p:rtn val="all"/>
                </p:endSync>
                <p:childTnLst>
                  <p:par>
                    <p:cTn id="212" fill="hold">
                      <p:stCondLst>
                        <p:cond delay="0"/>
                      </p:stCondLst>
                      <p:childTnLst>
                        <p:par>
                          <p:cTn id="213" fill="hold">
                            <p:stCondLst>
                              <p:cond delay="0"/>
                            </p:stCondLst>
                            <p:childTnLst>
                              <p:par>
                                <p:cTn id="214" presetID="1" presetClass="emph" presetSubtype="2" fill="hold" nodeType="withEffect">
                                  <p:stCondLst>
                                    <p:cond delay="0"/>
                                  </p:stCondLst>
                                  <p:childTnLst>
                                    <p:animClr clrSpc="rgb" dir="cw">
                                      <p:cBhvr>
                                        <p:cTn id="215" dur="2000" fill="hold"/>
                                        <p:tgtEl>
                                          <p:spTgt spid="20"/>
                                        </p:tgtEl>
                                        <p:attrNameLst>
                                          <p:attrName>fillcolor</p:attrName>
                                        </p:attrNameLst>
                                      </p:cBhvr>
                                      <p:to>
                                        <a:srgbClr val="000000"/>
                                      </p:to>
                                    </p:animClr>
                                    <p:set>
                                      <p:cBhvr>
                                        <p:cTn id="216" dur="2000" fill="hold"/>
                                        <p:tgtEl>
                                          <p:spTgt spid="20"/>
                                        </p:tgtEl>
                                        <p:attrNameLst>
                                          <p:attrName>fill.type</p:attrName>
                                        </p:attrNameLst>
                                      </p:cBhvr>
                                      <p:to>
                                        <p:strVal val="solid"/>
                                      </p:to>
                                    </p:set>
                                    <p:set>
                                      <p:cBhvr>
                                        <p:cTn id="217" dur="2000" fill="hold"/>
                                        <p:tgtEl>
                                          <p:spTgt spid="20"/>
                                        </p:tgtEl>
                                        <p:attrNameLst>
                                          <p:attrName>fill.on</p:attrName>
                                        </p:attrNameLst>
                                      </p:cBhvr>
                                      <p:to>
                                        <p:strVal val="true"/>
                                      </p:to>
                                    </p:set>
                                  </p:childTnLst>
                                </p:cTn>
                              </p:par>
                              <p:par>
                                <p:cTn id="218" presetID="1" presetClass="emph" presetSubtype="2" fill="hold" nodeType="withEffect">
                                  <p:stCondLst>
                                    <p:cond delay="0"/>
                                  </p:stCondLst>
                                  <p:childTnLst>
                                    <p:animClr clrSpc="rgb" dir="cw">
                                      <p:cBhvr>
                                        <p:cTn id="219" dur="2000" fill="hold"/>
                                        <p:tgtEl>
                                          <p:spTgt spid="28"/>
                                        </p:tgtEl>
                                        <p:attrNameLst>
                                          <p:attrName>fillcolor</p:attrName>
                                        </p:attrNameLst>
                                      </p:cBhvr>
                                      <p:to>
                                        <a:srgbClr val="000000"/>
                                      </p:to>
                                    </p:animClr>
                                    <p:set>
                                      <p:cBhvr>
                                        <p:cTn id="220" dur="2000" fill="hold"/>
                                        <p:tgtEl>
                                          <p:spTgt spid="28"/>
                                        </p:tgtEl>
                                        <p:attrNameLst>
                                          <p:attrName>fill.type</p:attrName>
                                        </p:attrNameLst>
                                      </p:cBhvr>
                                      <p:to>
                                        <p:strVal val="solid"/>
                                      </p:to>
                                    </p:set>
                                    <p:set>
                                      <p:cBhvr>
                                        <p:cTn id="221" dur="20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222" restart="whenNotActive" fill="hold" evtFilter="cancelBubble" nodeType="interactiveSeq">
                <p:stCondLst>
                  <p:cond evt="onClick" delay="0">
                    <p:tgtEl>
                      <p:spTgt spid="29"/>
                    </p:tgtEl>
                  </p:cond>
                </p:stCondLst>
                <p:endSync evt="end" delay="0">
                  <p:rtn val="all"/>
                </p:endSync>
                <p:childTnLst>
                  <p:par>
                    <p:cTn id="223" fill="hold">
                      <p:stCondLst>
                        <p:cond delay="0"/>
                      </p:stCondLst>
                      <p:childTnLst>
                        <p:par>
                          <p:cTn id="224" fill="hold">
                            <p:stCondLst>
                              <p:cond delay="0"/>
                            </p:stCondLst>
                            <p:childTnLst>
                              <p:par>
                                <p:cTn id="225" presetID="1" presetClass="emph" presetSubtype="2" fill="hold" nodeType="withEffect">
                                  <p:stCondLst>
                                    <p:cond delay="0"/>
                                  </p:stCondLst>
                                  <p:childTnLst>
                                    <p:animClr clrSpc="rgb" dir="cw">
                                      <p:cBhvr>
                                        <p:cTn id="226" dur="2000" fill="hold"/>
                                        <p:tgtEl>
                                          <p:spTgt spid="21"/>
                                        </p:tgtEl>
                                        <p:attrNameLst>
                                          <p:attrName>fillcolor</p:attrName>
                                        </p:attrNameLst>
                                      </p:cBhvr>
                                      <p:to>
                                        <a:srgbClr val="000000"/>
                                      </p:to>
                                    </p:animClr>
                                    <p:set>
                                      <p:cBhvr>
                                        <p:cTn id="227" dur="2000" fill="hold"/>
                                        <p:tgtEl>
                                          <p:spTgt spid="21"/>
                                        </p:tgtEl>
                                        <p:attrNameLst>
                                          <p:attrName>fill.type</p:attrName>
                                        </p:attrNameLst>
                                      </p:cBhvr>
                                      <p:to>
                                        <p:strVal val="solid"/>
                                      </p:to>
                                    </p:set>
                                    <p:set>
                                      <p:cBhvr>
                                        <p:cTn id="228" dur="2000" fill="hold"/>
                                        <p:tgtEl>
                                          <p:spTgt spid="21"/>
                                        </p:tgtEl>
                                        <p:attrNameLst>
                                          <p:attrName>fill.on</p:attrName>
                                        </p:attrNameLst>
                                      </p:cBhvr>
                                      <p:to>
                                        <p:strVal val="true"/>
                                      </p:to>
                                    </p:set>
                                  </p:childTnLst>
                                </p:cTn>
                              </p:par>
                              <p:par>
                                <p:cTn id="229" presetID="1" presetClass="emph" presetSubtype="2" fill="hold" nodeType="withEffect">
                                  <p:stCondLst>
                                    <p:cond delay="0"/>
                                  </p:stCondLst>
                                  <p:childTnLst>
                                    <p:animClr clrSpc="rgb" dir="cw">
                                      <p:cBhvr>
                                        <p:cTn id="230" dur="2000" fill="hold"/>
                                        <p:tgtEl>
                                          <p:spTgt spid="29"/>
                                        </p:tgtEl>
                                        <p:attrNameLst>
                                          <p:attrName>fillcolor</p:attrName>
                                        </p:attrNameLst>
                                      </p:cBhvr>
                                      <p:to>
                                        <a:srgbClr val="000000"/>
                                      </p:to>
                                    </p:animClr>
                                    <p:set>
                                      <p:cBhvr>
                                        <p:cTn id="231" dur="2000" fill="hold"/>
                                        <p:tgtEl>
                                          <p:spTgt spid="29"/>
                                        </p:tgtEl>
                                        <p:attrNameLst>
                                          <p:attrName>fill.type</p:attrName>
                                        </p:attrNameLst>
                                      </p:cBhvr>
                                      <p:to>
                                        <p:strVal val="solid"/>
                                      </p:to>
                                    </p:set>
                                    <p:set>
                                      <p:cBhvr>
                                        <p:cTn id="232" dur="2000" fill="hold"/>
                                        <p:tgtEl>
                                          <p:spTgt spid="29"/>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233" restart="whenNotActive" fill="hold" evtFilter="cancelBubble" nodeType="interactiveSeq">
                <p:stCondLst>
                  <p:cond evt="onClick" delay="0">
                    <p:tgtEl>
                      <p:spTgt spid="27"/>
                    </p:tgtEl>
                  </p:cond>
                </p:stCondLst>
                <p:endSync evt="end" delay="0">
                  <p:rtn val="all"/>
                </p:endSync>
                <p:childTnLst>
                  <p:par>
                    <p:cTn id="234" fill="hold">
                      <p:stCondLst>
                        <p:cond delay="0"/>
                      </p:stCondLst>
                      <p:childTnLst>
                        <p:par>
                          <p:cTn id="235" fill="hold">
                            <p:stCondLst>
                              <p:cond delay="0"/>
                            </p:stCondLst>
                            <p:childTnLst>
                              <p:par>
                                <p:cTn id="236" presetID="1" presetClass="emph" presetSubtype="2" fill="hold" nodeType="withEffect">
                                  <p:stCondLst>
                                    <p:cond delay="0"/>
                                  </p:stCondLst>
                                  <p:childTnLst>
                                    <p:animClr clrSpc="rgb" dir="cw">
                                      <p:cBhvr>
                                        <p:cTn id="237" dur="2000" fill="hold"/>
                                        <p:tgtEl>
                                          <p:spTgt spid="19"/>
                                        </p:tgtEl>
                                        <p:attrNameLst>
                                          <p:attrName>fillcolor</p:attrName>
                                        </p:attrNameLst>
                                      </p:cBhvr>
                                      <p:to>
                                        <a:srgbClr val="000000"/>
                                      </p:to>
                                    </p:animClr>
                                    <p:set>
                                      <p:cBhvr>
                                        <p:cTn id="238" dur="2000" fill="hold"/>
                                        <p:tgtEl>
                                          <p:spTgt spid="19"/>
                                        </p:tgtEl>
                                        <p:attrNameLst>
                                          <p:attrName>fill.type</p:attrName>
                                        </p:attrNameLst>
                                      </p:cBhvr>
                                      <p:to>
                                        <p:strVal val="solid"/>
                                      </p:to>
                                    </p:set>
                                    <p:set>
                                      <p:cBhvr>
                                        <p:cTn id="239" dur="2000" fill="hold"/>
                                        <p:tgtEl>
                                          <p:spTgt spid="19"/>
                                        </p:tgtEl>
                                        <p:attrNameLst>
                                          <p:attrName>fill.on</p:attrName>
                                        </p:attrNameLst>
                                      </p:cBhvr>
                                      <p:to>
                                        <p:strVal val="true"/>
                                      </p:to>
                                    </p:set>
                                  </p:childTnLst>
                                </p:cTn>
                              </p:par>
                              <p:par>
                                <p:cTn id="240" presetID="1" presetClass="emph" presetSubtype="2" fill="hold" nodeType="withEffect">
                                  <p:stCondLst>
                                    <p:cond delay="0"/>
                                  </p:stCondLst>
                                  <p:childTnLst>
                                    <p:animClr clrSpc="rgb" dir="cw">
                                      <p:cBhvr>
                                        <p:cTn id="241" dur="2000" fill="hold"/>
                                        <p:tgtEl>
                                          <p:spTgt spid="27"/>
                                        </p:tgtEl>
                                        <p:attrNameLst>
                                          <p:attrName>fillcolor</p:attrName>
                                        </p:attrNameLst>
                                      </p:cBhvr>
                                      <p:to>
                                        <a:srgbClr val="000000"/>
                                      </p:to>
                                    </p:animClr>
                                    <p:set>
                                      <p:cBhvr>
                                        <p:cTn id="242" dur="2000" fill="hold"/>
                                        <p:tgtEl>
                                          <p:spTgt spid="27"/>
                                        </p:tgtEl>
                                        <p:attrNameLst>
                                          <p:attrName>fill.type</p:attrName>
                                        </p:attrNameLst>
                                      </p:cBhvr>
                                      <p:to>
                                        <p:strVal val="solid"/>
                                      </p:to>
                                    </p:set>
                                    <p:set>
                                      <p:cBhvr>
                                        <p:cTn id="243" dur="20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childTnLst>
        </p:cTn>
      </p:par>
    </p:tnLst>
    <p:bldLst>
      <p:bldP spid="23" grpId="0"/>
      <p:bldP spid="23" grpId="1"/>
      <p:bldP spid="30" grpId="0"/>
      <p:bldP spid="30" grpId="1"/>
      <p:bldP spid="31" grpId="0"/>
      <p:bldP spid="40" grpId="1" build="allAtOnce"/>
      <p:bldP spid="40" grpId="2" build="allAtOnce"/>
      <p:bldP spid="4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968828" y="1328057"/>
            <a:ext cx="4316473"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a:extLst>
              <a:ext uri="{FF2B5EF4-FFF2-40B4-BE49-F238E27FC236}">
                <a16:creationId xmlns:a16="http://schemas.microsoft.com/office/drawing/2014/main" id="{B812FD0D-3345-4D97-BED4-5A0590056D2D}"/>
              </a:ext>
            </a:extLst>
          </p:cNvPr>
          <p:cNvSpPr txBox="1"/>
          <p:nvPr/>
        </p:nvSpPr>
        <p:spPr>
          <a:xfrm>
            <a:off x="5285301" y="2403851"/>
            <a:ext cx="6237515" cy="830997"/>
          </a:xfrm>
          <a:prstGeom prst="rect">
            <a:avLst/>
          </a:prstGeom>
          <a:noFill/>
        </p:spPr>
        <p:txBody>
          <a:bodyPr wrap="square">
            <a:spAutoFit/>
          </a:bodyPr>
          <a:lstStyle/>
          <a:p>
            <a:r>
              <a:rPr lang="en-US" sz="4800" b="1" dirty="0" err="1">
                <a:solidFill>
                  <a:srgbClr val="FF0000"/>
                </a:solidFill>
                <a:latin typeface="Times New Roman" panose="02020603050405020304" pitchFamily="18" charset="0"/>
                <a:ea typeface="Calibri" panose="020F0502020204030204" pitchFamily="34" charset="0"/>
              </a:rPr>
              <a:t>Hình</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thành</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kiến</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thức</a:t>
            </a:r>
            <a:endParaRPr lang="en-US" sz="4800" dirty="0">
              <a:solidFill>
                <a:prstClr val="black"/>
              </a:solidFill>
            </a:endParaRPr>
          </a:p>
        </p:txBody>
      </p:sp>
      <p:pic>
        <p:nvPicPr>
          <p:cNvPr id="4" name="Hình ảnh 3" descr="Ảnh có chứa văn bản, bảng trắng&#10;&#10;Mô tả được tạo tự động">
            <a:extLst>
              <a:ext uri="{FF2B5EF4-FFF2-40B4-BE49-F238E27FC236}">
                <a16:creationId xmlns:a16="http://schemas.microsoft.com/office/drawing/2014/main" id="{887EE42C-D077-4645-BBF8-B59F43E898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1431" y="3565732"/>
            <a:ext cx="2915653" cy="2915653"/>
          </a:xfrm>
          <a:prstGeom prst="rect">
            <a:avLst/>
          </a:prstGeom>
        </p:spPr>
      </p:pic>
      <p:sp>
        <p:nvSpPr>
          <p:cNvPr id="6" name="Google Shape;157;p20">
            <a:extLst>
              <a:ext uri="{FF2B5EF4-FFF2-40B4-BE49-F238E27FC236}">
                <a16:creationId xmlns:a16="http://schemas.microsoft.com/office/drawing/2014/main" id="{549CE1D0-6956-4876-8361-E0F1378BD373}"/>
              </a:ext>
            </a:extLst>
          </p:cNvPr>
          <p:cNvSpPr/>
          <p:nvPr/>
        </p:nvSpPr>
        <p:spPr>
          <a:xfrm>
            <a:off x="5285302" y="927673"/>
            <a:ext cx="1417580" cy="800768"/>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
        <p:nvSpPr>
          <p:cNvPr id="7" name="Google Shape;163;p20">
            <a:extLst>
              <a:ext uri="{FF2B5EF4-FFF2-40B4-BE49-F238E27FC236}">
                <a16:creationId xmlns:a16="http://schemas.microsoft.com/office/drawing/2014/main" id="{9EF570CD-1298-405C-894A-213B5893CEEA}"/>
              </a:ext>
            </a:extLst>
          </p:cNvPr>
          <p:cNvSpPr/>
          <p:nvPr/>
        </p:nvSpPr>
        <p:spPr>
          <a:xfrm>
            <a:off x="6662646" y="606224"/>
            <a:ext cx="696695" cy="393592"/>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
        <p:nvSpPr>
          <p:cNvPr id="8" name="Google Shape;157;p20">
            <a:extLst>
              <a:ext uri="{FF2B5EF4-FFF2-40B4-BE49-F238E27FC236}">
                <a16:creationId xmlns:a16="http://schemas.microsoft.com/office/drawing/2014/main" id="{73F07BD9-D0A3-45DF-92E3-95CBDA06D588}"/>
              </a:ext>
            </a:extLst>
          </p:cNvPr>
          <p:cNvSpPr/>
          <p:nvPr/>
        </p:nvSpPr>
        <p:spPr>
          <a:xfrm>
            <a:off x="7548391" y="1152805"/>
            <a:ext cx="1711335" cy="913343"/>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1489249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1266" name="Picture 6" descr="p-04-2"/>
          <p:cNvPicPr>
            <a:picLocks noChangeAspect="1" noChangeArrowheads="1"/>
          </p:cNvPicPr>
          <p:nvPr/>
        </p:nvPicPr>
        <p:blipFill>
          <a:blip r:embed="rId4" cstate="print">
            <a:extLst>
              <a:ext uri="{28A0092B-C50C-407E-A947-70E740481C1C}">
                <a14:useLocalDpi xmlns:a14="http://schemas.microsoft.com/office/drawing/2010/main" val="0"/>
              </a:ext>
            </a:extLst>
          </a:blip>
          <a:srcRect r="52417"/>
          <a:stretch>
            <a:fillRect/>
          </a:stretch>
        </p:blipFill>
        <p:spPr bwMode="auto">
          <a:xfrm>
            <a:off x="2521651" y="2421184"/>
            <a:ext cx="3300607" cy="336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7" descr="p-04-2"/>
          <p:cNvPicPr>
            <a:picLocks noChangeAspect="1" noChangeArrowheads="1"/>
          </p:cNvPicPr>
          <p:nvPr/>
        </p:nvPicPr>
        <p:blipFill>
          <a:blip r:embed="rId4" cstate="print">
            <a:extLst>
              <a:ext uri="{28A0092B-C50C-407E-A947-70E740481C1C}">
                <a14:useLocalDpi xmlns:a14="http://schemas.microsoft.com/office/drawing/2010/main" val="0"/>
              </a:ext>
            </a:extLst>
          </a:blip>
          <a:srcRect l="47560"/>
          <a:stretch>
            <a:fillRect/>
          </a:stretch>
        </p:blipFill>
        <p:spPr bwMode="auto">
          <a:xfrm>
            <a:off x="5638800" y="2479385"/>
            <a:ext cx="3581400" cy="331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68" name="Group 8"/>
          <p:cNvGrpSpPr>
            <a:grpSpLocks/>
          </p:cNvGrpSpPr>
          <p:nvPr/>
        </p:nvGrpSpPr>
        <p:grpSpPr bwMode="auto">
          <a:xfrm>
            <a:off x="6612788" y="145858"/>
            <a:ext cx="5995567" cy="5639231"/>
            <a:chOff x="3819" y="1291"/>
            <a:chExt cx="1713" cy="1376"/>
          </a:xfrm>
        </p:grpSpPr>
        <p:pic>
          <p:nvPicPr>
            <p:cNvPr id="11284" name="Picture 9" descr="023"/>
            <p:cNvPicPr>
              <a:picLocks noChangeAspect="1" noChangeArrowheads="1"/>
            </p:cNvPicPr>
            <p:nvPr/>
          </p:nvPicPr>
          <p:blipFill>
            <a:blip r:embed="rId5">
              <a:extLst>
                <a:ext uri="{28A0092B-C50C-407E-A947-70E740481C1C}">
                  <a14:useLocalDpi xmlns:a14="http://schemas.microsoft.com/office/drawing/2010/main" val="0"/>
                </a:ext>
              </a:extLst>
            </a:blip>
            <a:srcRect l="-5344" t="-18169" r="-10048" b="-14389"/>
            <a:stretch>
              <a:fillRect/>
            </a:stretch>
          </p:blipFill>
          <p:spPr bwMode="auto">
            <a:xfrm>
              <a:off x="3819" y="1291"/>
              <a:ext cx="1713" cy="1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5" name="Rectangle 10"/>
            <p:cNvSpPr>
              <a:spLocks noChangeArrowheads="1"/>
            </p:cNvSpPr>
            <p:nvPr/>
          </p:nvSpPr>
          <p:spPr bwMode="auto">
            <a:xfrm>
              <a:off x="4332" y="1593"/>
              <a:ext cx="1093" cy="336"/>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2225">
                  <a:solidFill>
                    <a:srgbClr val="0066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20000"/>
                </a:lnSpc>
                <a:spcBef>
                  <a:spcPct val="0"/>
                </a:spcBef>
                <a:spcAft>
                  <a:spcPct val="0"/>
                </a:spcAft>
                <a:buClrTx/>
                <a:buSzTx/>
                <a:buFontTx/>
                <a:buNone/>
                <a:tabLst/>
                <a:defRPr/>
              </a:pPr>
              <a:endParaRPr kumimoji="1" lang="en-US" altLang="zh-CN" sz="2600" b="1" i="0" u="none" strike="noStrike" kern="1200" cap="none" spc="0" normalizeH="0" baseline="0" noProof="0" dirty="0">
                <a:ln>
                  <a:noFill/>
                </a:ln>
                <a:solidFill>
                  <a:srgbClr val="000000"/>
                </a:solidFill>
                <a:effectLst/>
                <a:uLnTx/>
                <a:uFillTx/>
                <a:latin typeface="Times New Roman" panose="02020603050405020304" pitchFamily="18" charset="0"/>
                <a:ea typeface="楷体_GB2312" pitchFamily="49" charset="-122"/>
                <a:cs typeface="+mn-cs"/>
              </a:endParaRPr>
            </a:p>
          </p:txBody>
        </p:sp>
      </p:grpSp>
      <p:grpSp>
        <p:nvGrpSpPr>
          <p:cNvPr id="11270" name="Group 19"/>
          <p:cNvGrpSpPr>
            <a:grpSpLocks/>
          </p:cNvGrpSpPr>
          <p:nvPr/>
        </p:nvGrpSpPr>
        <p:grpSpPr bwMode="auto">
          <a:xfrm>
            <a:off x="2208214" y="1268413"/>
            <a:ext cx="1025525" cy="569912"/>
            <a:chOff x="585" y="1319"/>
            <a:chExt cx="646" cy="359"/>
          </a:xfrm>
        </p:grpSpPr>
        <p:pic>
          <p:nvPicPr>
            <p:cNvPr id="11280" name="Picture 20" descr="小鱼"/>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 y="1319"/>
              <a:ext cx="515"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1" name="Rectangle 21"/>
            <p:cNvSpPr>
              <a:spLocks noChangeArrowheads="1"/>
            </p:cNvSpPr>
            <p:nvPr/>
          </p:nvSpPr>
          <p:spPr bwMode="auto">
            <a:xfrm>
              <a:off x="745" y="1338"/>
              <a:ext cx="486" cy="331"/>
            </a:xfrm>
            <a:prstGeom prst="rect">
              <a:avLst/>
            </a:prstGeom>
            <a:noFill/>
            <a:ln>
              <a:noFill/>
            </a:ln>
            <a:effectLst/>
            <a:extLst>
              <a:ext uri="{909E8E84-426E-40DD-AFC4-6F175D3DCCD1}">
                <a14:hiddenFill xmlns:a14="http://schemas.microsoft.com/office/drawing/2010/main">
                  <a:solidFill>
                    <a:srgbClr val="FFFF99">
                      <a:alpha val="50195"/>
                    </a:srgbClr>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CN" sz="2800" b="1" i="0" u="none" strike="noStrike" kern="1200" cap="none" spc="0" normalizeH="0" baseline="0" noProof="0" dirty="0">
                  <a:ln>
                    <a:noFill/>
                  </a:ln>
                  <a:solidFill>
                    <a:srgbClr val="000000"/>
                  </a:solidFill>
                  <a:effectLst/>
                  <a:uLnTx/>
                  <a:uFillTx/>
                  <a:latin typeface="Arial" panose="020B0604020202020204" pitchFamily="34" charset="0"/>
                  <a:ea typeface="黑体" pitchFamily="49" charset="-122"/>
                  <a:cs typeface="+mn-cs"/>
                </a:rPr>
                <a:t>2</a:t>
              </a:r>
            </a:p>
          </p:txBody>
        </p:sp>
      </p:grpSp>
      <p:grpSp>
        <p:nvGrpSpPr>
          <p:cNvPr id="11271" name="Group 25"/>
          <p:cNvGrpSpPr>
            <a:grpSpLocks/>
          </p:cNvGrpSpPr>
          <p:nvPr/>
        </p:nvGrpSpPr>
        <p:grpSpPr bwMode="auto">
          <a:xfrm>
            <a:off x="2204341" y="752864"/>
            <a:ext cx="6470585" cy="1957658"/>
            <a:chOff x="1293" y="601"/>
            <a:chExt cx="3301" cy="954"/>
          </a:xfrm>
        </p:grpSpPr>
        <p:grpSp>
          <p:nvGrpSpPr>
            <p:cNvPr id="11276" name="Group 23"/>
            <p:cNvGrpSpPr>
              <a:grpSpLocks/>
            </p:cNvGrpSpPr>
            <p:nvPr/>
          </p:nvGrpSpPr>
          <p:grpSpPr bwMode="auto">
            <a:xfrm>
              <a:off x="1615" y="601"/>
              <a:ext cx="2979" cy="833"/>
              <a:chOff x="1252" y="601"/>
              <a:chExt cx="2979" cy="833"/>
            </a:xfrm>
          </p:grpSpPr>
          <p:pic>
            <p:nvPicPr>
              <p:cNvPr id="11278" name="Picture 22" descr="004"/>
              <p:cNvPicPr>
                <a:picLocks noChangeAspect="1" noChangeArrowheads="1"/>
              </p:cNvPicPr>
              <p:nvPr/>
            </p:nvPicPr>
            <p:blipFill>
              <a:blip r:embed="rId7">
                <a:extLst>
                  <a:ext uri="{28A0092B-C50C-407E-A947-70E740481C1C}">
                    <a14:useLocalDpi xmlns:a14="http://schemas.microsoft.com/office/drawing/2010/main" val="0"/>
                  </a:ext>
                </a:extLst>
              </a:blip>
              <a:srcRect l="-11603" t="-20746" r="-7959" b="-18152"/>
              <a:stretch>
                <a:fillRect/>
              </a:stretch>
            </p:blipFill>
            <p:spPr bwMode="auto">
              <a:xfrm>
                <a:off x="1252" y="601"/>
                <a:ext cx="2979" cy="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9" name="Rectangle 2"/>
              <p:cNvSpPr>
                <a:spLocks noChangeArrowheads="1"/>
              </p:cNvSpPr>
              <p:nvPr/>
            </p:nvSpPr>
            <p:spPr bwMode="auto">
              <a:xfrm>
                <a:off x="1882" y="892"/>
                <a:ext cx="2313" cy="271"/>
              </a:xfrm>
              <a:prstGeom prst="rect">
                <a:avLst/>
              </a:prstGeom>
              <a:noFill/>
              <a:ln>
                <a:noFill/>
              </a:ln>
              <a:effectLst/>
              <a:extLst>
                <a:ext uri="{909E8E84-426E-40DD-AFC4-6F175D3DCCD1}">
                  <a14:hiddenFill xmlns:a14="http://schemas.microsoft.com/office/drawing/2010/main">
                    <a:solidFill>
                      <a:srgbClr val="FFFF99">
                        <a:alpha val="50195"/>
                      </a:srgbClr>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CN" sz="3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楷体_GB2312" pitchFamily="49" charset="-122"/>
                    <a:cs typeface="+mn-cs"/>
                  </a:rPr>
                  <a:t>HOẠT ĐỘNG NHÓM 4</a:t>
                </a:r>
                <a:endParaRPr kumimoji="1" lang="zh-CN" altLang="en-US" sz="3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楷体_GB2312" pitchFamily="49" charset="-122"/>
                  <a:cs typeface="+mn-cs"/>
                </a:endParaRPr>
              </a:p>
            </p:txBody>
          </p:sp>
        </p:grpSp>
        <p:pic>
          <p:nvPicPr>
            <p:cNvPr id="11277" name="Picture 24" descr="p-0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3" y="754"/>
              <a:ext cx="659" cy="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272" name="Group 26"/>
          <p:cNvGrpSpPr>
            <a:grpSpLocks/>
          </p:cNvGrpSpPr>
          <p:nvPr/>
        </p:nvGrpSpPr>
        <p:grpSpPr bwMode="auto">
          <a:xfrm>
            <a:off x="10344150" y="258107"/>
            <a:ext cx="1476375" cy="1008062"/>
            <a:chOff x="4830" y="119"/>
            <a:chExt cx="930" cy="635"/>
          </a:xfrm>
        </p:grpSpPr>
        <p:sp>
          <p:nvSpPr>
            <p:cNvPr id="11273" name="Rectangle 27"/>
            <p:cNvSpPr>
              <a:spLocks noChangeArrowheads="1"/>
            </p:cNvSpPr>
            <p:nvPr/>
          </p:nvSpPr>
          <p:spPr bwMode="auto">
            <a:xfrm>
              <a:off x="4876" y="119"/>
              <a:ext cx="680" cy="136"/>
            </a:xfrm>
            <a:prstGeom prst="rect">
              <a:avLst/>
            </a:prstGeom>
            <a:solidFill>
              <a:srgbClr val="3366FF"/>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11274" name="AutoShape 28"/>
            <p:cNvSpPr>
              <a:spLocks noChangeArrowheads="1"/>
            </p:cNvSpPr>
            <p:nvPr/>
          </p:nvSpPr>
          <p:spPr bwMode="auto">
            <a:xfrm>
              <a:off x="4876" y="255"/>
              <a:ext cx="771" cy="227"/>
            </a:xfrm>
            <a:prstGeom prst="flowChartProcess">
              <a:avLst/>
            </a:prstGeom>
            <a:solidFill>
              <a:srgbClr val="6699FF"/>
            </a:solidFill>
            <a:ln>
              <a:noFill/>
            </a:ln>
            <a:effectLst/>
            <a:extLst>
              <a:ext uri="{91240B29-F687-4F45-9708-019B960494DF}">
                <a14:hiddenLine xmlns:a14="http://schemas.microsoft.com/office/drawing/2010/main" w="19050" algn="ctr">
                  <a:solidFill>
                    <a:srgbClr val="66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11275" name="Rectangle 29"/>
            <p:cNvSpPr>
              <a:spLocks noChangeArrowheads="1"/>
            </p:cNvSpPr>
            <p:nvPr/>
          </p:nvSpPr>
          <p:spPr bwMode="auto">
            <a:xfrm>
              <a:off x="4830" y="482"/>
              <a:ext cx="930" cy="272"/>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grpSp>
      <p:grpSp>
        <p:nvGrpSpPr>
          <p:cNvPr id="26" name="Group 26"/>
          <p:cNvGrpSpPr>
            <a:grpSpLocks/>
          </p:cNvGrpSpPr>
          <p:nvPr/>
        </p:nvGrpSpPr>
        <p:grpSpPr bwMode="auto">
          <a:xfrm>
            <a:off x="529468" y="233494"/>
            <a:ext cx="1910458" cy="1094725"/>
            <a:chOff x="4830" y="119"/>
            <a:chExt cx="930" cy="635"/>
          </a:xfrm>
        </p:grpSpPr>
        <p:sp>
          <p:nvSpPr>
            <p:cNvPr id="27" name="Rectangle 27"/>
            <p:cNvSpPr>
              <a:spLocks noChangeArrowheads="1"/>
            </p:cNvSpPr>
            <p:nvPr/>
          </p:nvSpPr>
          <p:spPr bwMode="auto">
            <a:xfrm>
              <a:off x="4876" y="119"/>
              <a:ext cx="680" cy="136"/>
            </a:xfrm>
            <a:prstGeom prst="rect">
              <a:avLst/>
            </a:prstGeom>
            <a:solidFill>
              <a:srgbClr val="3366FF"/>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28" name="AutoShape 28"/>
            <p:cNvSpPr>
              <a:spLocks noChangeArrowheads="1"/>
            </p:cNvSpPr>
            <p:nvPr/>
          </p:nvSpPr>
          <p:spPr bwMode="auto">
            <a:xfrm>
              <a:off x="4876" y="255"/>
              <a:ext cx="771" cy="227"/>
            </a:xfrm>
            <a:prstGeom prst="flowChartProcess">
              <a:avLst/>
            </a:prstGeom>
            <a:solidFill>
              <a:srgbClr val="6699FF"/>
            </a:solidFill>
            <a:ln>
              <a:noFill/>
            </a:ln>
            <a:effectLst/>
            <a:extLst>
              <a:ext uri="{91240B29-F687-4F45-9708-019B960494DF}">
                <a14:hiddenLine xmlns:a14="http://schemas.microsoft.com/office/drawing/2010/main" w="19050" algn="ctr">
                  <a:solidFill>
                    <a:srgbClr val="66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29" name="Rectangle 29"/>
            <p:cNvSpPr>
              <a:spLocks noChangeArrowheads="1"/>
            </p:cNvSpPr>
            <p:nvPr/>
          </p:nvSpPr>
          <p:spPr bwMode="auto">
            <a:xfrm>
              <a:off x="4830" y="482"/>
              <a:ext cx="930" cy="272"/>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grpSp>
      <p:sp>
        <p:nvSpPr>
          <p:cNvPr id="24" name="Rectangle 23"/>
          <p:cNvSpPr/>
          <p:nvPr/>
        </p:nvSpPr>
        <p:spPr>
          <a:xfrm>
            <a:off x="7620005" y="2011249"/>
            <a:ext cx="4533918" cy="2677656"/>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Hai </a:t>
            </a:r>
            <a:r>
              <a:rPr kumimoji="1"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bàn</a:t>
            </a:r>
            <a:r>
              <a:rPr kumimoji="1" lang="en-US" sz="28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quay </a:t>
            </a:r>
            <a:r>
              <a:rPr kumimoji="1" lang="en-US" sz="28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lại</a:t>
            </a:r>
            <a:r>
              <a:rPr kumimoji="1" lang="en-US" sz="28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với</a:t>
            </a:r>
            <a:r>
              <a:rPr kumimoji="1" lang="en-US" sz="28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nhau</a:t>
            </a:r>
            <a:r>
              <a:rPr kumimoji="1" lang="en-US" sz="28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tạo</a:t>
            </a:r>
            <a:r>
              <a:rPr kumimoji="1" lang="en-US" sz="28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thành</a:t>
            </a:r>
            <a:r>
              <a:rPr kumimoji="1" lang="en-US" sz="28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một</a:t>
            </a:r>
            <a:r>
              <a:rPr kumimoji="1" lang="en-US" sz="28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nhóm</a:t>
            </a:r>
            <a:r>
              <a:rPr kumimoji="1" lang="en-US" sz="28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thực</a:t>
            </a:r>
            <a:r>
              <a:rPr kumimoji="1" lang="en-US" sz="28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hiện</a:t>
            </a:r>
            <a:r>
              <a:rPr kumimoji="1"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viết</a:t>
            </a:r>
            <a:r>
              <a:rPr kumimoji="1"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sơ</a:t>
            </a:r>
            <a:r>
              <a:rPr kumimoji="1"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đồ</a:t>
            </a:r>
            <a:r>
              <a:rPr kumimoji="1"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tư</a:t>
            </a:r>
            <a:r>
              <a:rPr kumimoji="1"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duy</a:t>
            </a:r>
            <a:r>
              <a:rPr kumimoji="1"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về</a:t>
            </a:r>
            <a:r>
              <a:rPr kumimoji="1"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cách</a:t>
            </a:r>
            <a:r>
              <a:rPr kumimoji="1"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giải</a:t>
            </a:r>
            <a:r>
              <a:rPr kumimoji="1"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bài</a:t>
            </a:r>
            <a:r>
              <a:rPr kumimoji="1"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toán</a:t>
            </a:r>
            <a:r>
              <a:rPr kumimoji="1"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Biến</a:t>
            </a:r>
            <a:r>
              <a:rPr kumimoji="1"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cố</a:t>
            </a:r>
            <a:r>
              <a:rPr kumimoji="1"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1"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một</a:t>
            </a:r>
            <a:r>
              <a:rPr kumimoji="1"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số</a:t>
            </a:r>
            <a:r>
              <a:rPr kumimoji="1"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trò</a:t>
            </a:r>
            <a:r>
              <a:rPr kumimoji="1"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chơi</a:t>
            </a:r>
            <a:r>
              <a:rPr kumimoji="1"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thời</a:t>
            </a:r>
            <a:r>
              <a:rPr kumimoji="1" lang="en-US" sz="28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gian</a:t>
            </a:r>
            <a:r>
              <a:rPr kumimoji="1" lang="en-US" sz="28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5 </a:t>
            </a:r>
            <a:r>
              <a:rPr kumimoji="1" lang="en-US" sz="28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phút</a:t>
            </a:r>
            <a:r>
              <a:rPr kumimoji="1" lang="en-US" sz="28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1"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1"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147213073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1271"/>
                                        </p:tgtEl>
                                      </p:cBhvr>
                                    </p:animEffect>
                                    <p:animScale>
                                      <p:cBhvr>
                                        <p:cTn id="7" dur="250" autoRev="1" fill="hold"/>
                                        <p:tgtEl>
                                          <p:spTgt spid="11271"/>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ircle(in)">
                                      <p:cBhvr>
                                        <p:cTn id="12"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rved Right Arrow 17"/>
          <p:cNvSpPr/>
          <p:nvPr/>
        </p:nvSpPr>
        <p:spPr>
          <a:xfrm>
            <a:off x="800742" y="3657600"/>
            <a:ext cx="533400" cy="1524000"/>
          </a:xfrm>
          <a:prstGeom prst="curv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schemeClr val="tx1"/>
              </a:solidFill>
            </a:endParaRPr>
          </a:p>
        </p:txBody>
      </p:sp>
      <p:sp>
        <p:nvSpPr>
          <p:cNvPr id="19" name="Curved Left Arrow 18"/>
          <p:cNvSpPr/>
          <p:nvPr/>
        </p:nvSpPr>
        <p:spPr>
          <a:xfrm rot="11234035">
            <a:off x="800742" y="1224791"/>
            <a:ext cx="533400" cy="1414254"/>
          </a:xfrm>
          <a:prstGeom prst="curvedLef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76200" y="2514600"/>
            <a:ext cx="21336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a:latin typeface="Times New Roman" panose="02020603050405020304" pitchFamily="18" charset="0"/>
                <a:cs typeface="Times New Roman" panose="02020603050405020304" pitchFamily="18" charset="0"/>
              </a:rPr>
              <a:t>Biến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trò</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chơi</a:t>
            </a:r>
            <a:r>
              <a:rPr lang="en-US" sz="2600" dirty="0">
                <a:latin typeface="Times New Roman" panose="02020603050405020304" pitchFamily="18" charset="0"/>
                <a:cs typeface="Times New Roman" panose="02020603050405020304" pitchFamily="18" charset="0"/>
              </a:rPr>
              <a:t> </a:t>
            </a:r>
          </a:p>
        </p:txBody>
      </p:sp>
      <p:sp>
        <p:nvSpPr>
          <p:cNvPr id="4" name="TextBox 3"/>
          <p:cNvSpPr txBox="1"/>
          <p:nvPr/>
        </p:nvSpPr>
        <p:spPr>
          <a:xfrm>
            <a:off x="1392280" y="804427"/>
            <a:ext cx="2743200" cy="8925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600" dirty="0" err="1">
                <a:latin typeface="Times New Roman" panose="02020603050405020304" pitchFamily="18" charset="0"/>
                <a:cs typeface="Times New Roman" panose="02020603050405020304" pitchFamily="18" charset="0"/>
              </a:rPr>
              <a:t>Biến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trò</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Gieo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xúc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xắc</a:t>
            </a:r>
            <a:endParaRPr lang="en-US" sz="26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323522" y="4787860"/>
            <a:ext cx="2743200" cy="8925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600" dirty="0" err="1">
                <a:latin typeface="Times New Roman" panose="02020603050405020304" pitchFamily="18" charset="0"/>
                <a:cs typeface="Times New Roman" panose="02020603050405020304" pitchFamily="18" charset="0"/>
              </a:rPr>
              <a:t>Biến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trò</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Rút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thẻ</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từ</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hộp</a:t>
            </a:r>
            <a:r>
              <a:rPr lang="en-US" sz="2600" dirty="0">
                <a:latin typeface="Times New Roman" panose="02020603050405020304" pitchFamily="18" charset="0"/>
                <a:cs typeface="Times New Roman" panose="02020603050405020304" pitchFamily="18" charset="0"/>
              </a:rPr>
              <a:t> </a:t>
            </a:r>
          </a:p>
        </p:txBody>
      </p:sp>
      <p:sp>
        <p:nvSpPr>
          <p:cNvPr id="6" name="TextBox 5"/>
          <p:cNvSpPr txBox="1"/>
          <p:nvPr/>
        </p:nvSpPr>
        <p:spPr>
          <a:xfrm>
            <a:off x="5486400" y="29070"/>
            <a:ext cx="6432301" cy="73866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100" b="1" dirty="0" err="1">
                <a:latin typeface="Times New Roman" panose="02020603050405020304" pitchFamily="18" charset="0"/>
                <a:cs typeface="Times New Roman" panose="02020603050405020304" pitchFamily="18" charset="0"/>
              </a:rPr>
              <a:t>Tập</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hợp</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các</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kết</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quả</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có</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thể</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xảy</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ra</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đối</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với</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mặt</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xuất</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hiện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của</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xúc</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xắc</a:t>
            </a:r>
            <a:r>
              <a:rPr lang="en-US" sz="2100" b="1" dirty="0">
                <a:latin typeface="Times New Roman" panose="02020603050405020304" pitchFamily="18" charset="0"/>
                <a:cs typeface="Times New Roman" panose="02020603050405020304" pitchFamily="18" charset="0"/>
              </a:rPr>
              <a:t> </a:t>
            </a:r>
          </a:p>
        </p:txBody>
      </p:sp>
      <p:sp>
        <p:nvSpPr>
          <p:cNvPr id="7" name="TextBox 6"/>
          <p:cNvSpPr txBox="1"/>
          <p:nvPr/>
        </p:nvSpPr>
        <p:spPr>
          <a:xfrm>
            <a:off x="5513141" y="970508"/>
            <a:ext cx="6405560" cy="73866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100" b="1" dirty="0" err="1">
                <a:latin typeface="Times New Roman" panose="02020603050405020304" pitchFamily="18" charset="0"/>
                <a:cs typeface="Times New Roman" panose="02020603050405020304" pitchFamily="18" charset="0"/>
              </a:rPr>
              <a:t>Tập</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hợp</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các</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kết</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quả</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xảy</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ra</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đối</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với</a:t>
            </a:r>
            <a:r>
              <a:rPr lang="en-US" sz="2100" b="1" dirty="0">
                <a:latin typeface="Times New Roman" panose="02020603050405020304" pitchFamily="18" charset="0"/>
                <a:cs typeface="Times New Roman" panose="02020603050405020304" pitchFamily="18" charset="0"/>
              </a:rPr>
              <a:t> </a:t>
            </a:r>
            <a:r>
              <a:rPr lang="en-US" sz="21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sự</a:t>
            </a:r>
            <a:r>
              <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1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kiện</a:t>
            </a:r>
            <a:r>
              <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mặt</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xuất</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hiện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của</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xúc</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xắc</a:t>
            </a:r>
            <a:r>
              <a:rPr lang="en-US" sz="2100" b="1" dirty="0">
                <a:latin typeface="Times New Roman" panose="02020603050405020304" pitchFamily="18" charset="0"/>
                <a:cs typeface="Times New Roman" panose="02020603050405020304" pitchFamily="18" charset="0"/>
              </a:rPr>
              <a:t> </a:t>
            </a:r>
          </a:p>
        </p:txBody>
      </p:sp>
      <p:sp>
        <p:nvSpPr>
          <p:cNvPr id="8" name="TextBox 7"/>
          <p:cNvSpPr txBox="1"/>
          <p:nvPr/>
        </p:nvSpPr>
        <p:spPr>
          <a:xfrm>
            <a:off x="5513141" y="1892728"/>
            <a:ext cx="6405560" cy="73866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100" b="1" dirty="0" err="1">
                <a:latin typeface="Times New Roman" panose="02020603050405020304" pitchFamily="18" charset="0"/>
                <a:cs typeface="Times New Roman" panose="02020603050405020304" pitchFamily="18" charset="0"/>
              </a:rPr>
              <a:t>Mặt</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xuất</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hiện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của</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xúc</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xắc</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có</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số</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dấu</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chấm</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còn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gọi</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là</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biến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cố</a:t>
            </a:r>
            <a:r>
              <a:rPr lang="en-US" sz="2100" b="1" dirty="0">
                <a:latin typeface="Times New Roman" panose="02020603050405020304" pitchFamily="18" charset="0"/>
                <a:cs typeface="Times New Roman" panose="02020603050405020304" pitchFamily="18" charset="0"/>
              </a:rPr>
              <a:t> hay </a:t>
            </a:r>
            <a:r>
              <a:rPr lang="en-US" sz="2100" b="1" dirty="0" err="1">
                <a:latin typeface="Times New Roman" panose="02020603050405020304" pitchFamily="18" charset="0"/>
                <a:cs typeface="Times New Roman" panose="02020603050405020304" pitchFamily="18" charset="0"/>
              </a:rPr>
              <a:t>là</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biến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cố</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ngẫu</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nhiên</a:t>
            </a:r>
            <a:endParaRPr lang="en-US" sz="21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5543672" y="2793016"/>
            <a:ext cx="6375029" cy="73866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100" b="1" dirty="0" err="1">
                <a:latin typeface="Times New Roman" panose="02020603050405020304" pitchFamily="18" charset="0"/>
                <a:cs typeface="Times New Roman" panose="02020603050405020304" pitchFamily="18" charset="0"/>
              </a:rPr>
              <a:t>Mỗi</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kết</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quả</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mặt</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xuất</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hiện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của</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xúc</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xắc</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được</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gọi</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là</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một</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kết</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quả</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thuận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lợi</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cho</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biến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cố</a:t>
            </a:r>
            <a:r>
              <a:rPr lang="en-US" sz="2100" b="1" dirty="0">
                <a:latin typeface="Times New Roman" panose="02020603050405020304" pitchFamily="18" charset="0"/>
                <a:cs typeface="Times New Roman" panose="02020603050405020304" pitchFamily="18" charset="0"/>
              </a:rPr>
              <a:t>  </a:t>
            </a:r>
          </a:p>
        </p:txBody>
      </p:sp>
      <p:sp>
        <p:nvSpPr>
          <p:cNvPr id="10" name="TextBox 9"/>
          <p:cNvSpPr txBox="1"/>
          <p:nvPr/>
        </p:nvSpPr>
        <p:spPr>
          <a:xfrm>
            <a:off x="5180206" y="3783065"/>
            <a:ext cx="6738494" cy="738664"/>
          </a:xfrm>
          <a:prstGeom prst="rect">
            <a:avLst/>
          </a:prstGeom>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100" b="1" dirty="0" err="1">
                <a:latin typeface="Times New Roman" panose="02020603050405020304" pitchFamily="18" charset="0"/>
                <a:cs typeface="Times New Roman" panose="02020603050405020304" pitchFamily="18" charset="0"/>
              </a:rPr>
              <a:t>Tập</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hợp</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các</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kết</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quả</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có</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thể</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xảy</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ra</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đối</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với</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số</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lần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xuất</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hiện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thẻ</a:t>
            </a:r>
            <a:r>
              <a:rPr lang="en-US" sz="2100" b="1" dirty="0">
                <a:latin typeface="Times New Roman" panose="02020603050405020304" pitchFamily="18" charset="0"/>
                <a:cs typeface="Times New Roman" panose="02020603050405020304" pitchFamily="18" charset="0"/>
              </a:rPr>
              <a:t> </a:t>
            </a:r>
          </a:p>
        </p:txBody>
      </p:sp>
      <p:sp>
        <p:nvSpPr>
          <p:cNvPr id="11" name="TextBox 10"/>
          <p:cNvSpPr txBox="1"/>
          <p:nvPr/>
        </p:nvSpPr>
        <p:spPr>
          <a:xfrm>
            <a:off x="5180205" y="4572000"/>
            <a:ext cx="6738495" cy="738664"/>
          </a:xfrm>
          <a:prstGeom prst="rect">
            <a:avLst/>
          </a:prstGeom>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100" b="1" dirty="0" err="1">
                <a:latin typeface="Times New Roman" panose="02020603050405020304" pitchFamily="18" charset="0"/>
                <a:cs typeface="Times New Roman" panose="02020603050405020304" pitchFamily="18" charset="0"/>
              </a:rPr>
              <a:t>Xác</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định</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tập</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hợp</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có</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thể</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xảy</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ra</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đối</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với</a:t>
            </a:r>
            <a:r>
              <a:rPr lang="en-US" sz="2100" b="1" dirty="0">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sự</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kiện</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với</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số</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lần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xuất</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hiện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thẻ</a:t>
            </a:r>
            <a:r>
              <a:rPr lang="en-US" sz="2100" b="1" dirty="0">
                <a:latin typeface="Times New Roman" panose="02020603050405020304" pitchFamily="18" charset="0"/>
                <a:cs typeface="Times New Roman" panose="02020603050405020304" pitchFamily="18" charset="0"/>
              </a:rPr>
              <a:t> </a:t>
            </a:r>
          </a:p>
        </p:txBody>
      </p:sp>
      <p:sp>
        <p:nvSpPr>
          <p:cNvPr id="12" name="TextBox 11"/>
          <p:cNvSpPr txBox="1"/>
          <p:nvPr/>
        </p:nvSpPr>
        <p:spPr>
          <a:xfrm>
            <a:off x="5181600" y="5366247"/>
            <a:ext cx="6737100" cy="738664"/>
          </a:xfrm>
          <a:prstGeom prst="rect">
            <a:avLst/>
          </a:prstGeom>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100" b="1" dirty="0" err="1">
                <a:latin typeface="Times New Roman" panose="02020603050405020304" pitchFamily="18" charset="0"/>
                <a:cs typeface="Times New Roman" panose="02020603050405020304" pitchFamily="18" charset="0"/>
              </a:rPr>
              <a:t>Sự</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kiện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số</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xuất</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hiện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trên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thẻ</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được</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rút</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ra</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ngẫu</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nhiên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gọi</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là</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biến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cố</a:t>
            </a:r>
            <a:r>
              <a:rPr lang="en-US" sz="2100" b="1" dirty="0">
                <a:latin typeface="Times New Roman" panose="02020603050405020304" pitchFamily="18" charset="0"/>
                <a:cs typeface="Times New Roman" panose="02020603050405020304" pitchFamily="18" charset="0"/>
              </a:rPr>
              <a:t> hay </a:t>
            </a:r>
            <a:r>
              <a:rPr lang="en-US" sz="2100" b="1" dirty="0" err="1">
                <a:latin typeface="Times New Roman" panose="02020603050405020304" pitchFamily="18" charset="0"/>
                <a:cs typeface="Times New Roman" panose="02020603050405020304" pitchFamily="18" charset="0"/>
              </a:rPr>
              <a:t>biến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cố</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ngẫu</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nhiên</a:t>
            </a:r>
            <a:r>
              <a:rPr lang="en-US" sz="2100" b="1" dirty="0">
                <a:latin typeface="Times New Roman" panose="02020603050405020304" pitchFamily="18" charset="0"/>
                <a:cs typeface="Times New Roman" panose="02020603050405020304" pitchFamily="18" charset="0"/>
              </a:rPr>
              <a:t> </a:t>
            </a:r>
          </a:p>
        </p:txBody>
      </p:sp>
      <p:sp>
        <p:nvSpPr>
          <p:cNvPr id="13" name="TextBox 12"/>
          <p:cNvSpPr txBox="1"/>
          <p:nvPr/>
        </p:nvSpPr>
        <p:spPr>
          <a:xfrm>
            <a:off x="5181600" y="6146175"/>
            <a:ext cx="6737100" cy="738664"/>
          </a:xfrm>
          <a:prstGeom prst="rect">
            <a:avLst/>
          </a:prstGeom>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100" b="1" dirty="0" err="1">
                <a:latin typeface="Times New Roman" panose="02020603050405020304" pitchFamily="18" charset="0"/>
                <a:cs typeface="Times New Roman" panose="02020603050405020304" pitchFamily="18" charset="0"/>
              </a:rPr>
              <a:t>Mỗi</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kết</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quả</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của</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biến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cố</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được</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gọi</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là</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một</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kết</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quả</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thuận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lợi</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cho</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biến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cố</a:t>
            </a:r>
            <a:r>
              <a:rPr lang="en-US" sz="2100" b="1" dirty="0">
                <a:latin typeface="Times New Roman" panose="02020603050405020304" pitchFamily="18" charset="0"/>
                <a:cs typeface="Times New Roman" panose="02020603050405020304" pitchFamily="18" charset="0"/>
              </a:rPr>
              <a:t> </a:t>
            </a:r>
          </a:p>
        </p:txBody>
      </p:sp>
      <p:cxnSp>
        <p:nvCxnSpPr>
          <p:cNvPr id="24" name="Straight Arrow Connector 23"/>
          <p:cNvCxnSpPr>
            <a:stCxn id="4" idx="3"/>
          </p:cNvCxnSpPr>
          <p:nvPr/>
        </p:nvCxnSpPr>
        <p:spPr>
          <a:xfrm flipV="1">
            <a:off x="4135480" y="345882"/>
            <a:ext cx="1410026" cy="90482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p:cNvCxnSpPr>
            <a:stCxn id="4" idx="3"/>
          </p:cNvCxnSpPr>
          <p:nvPr/>
        </p:nvCxnSpPr>
        <p:spPr>
          <a:xfrm>
            <a:off x="4135480" y="1250703"/>
            <a:ext cx="1295400" cy="19582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p:cNvCxnSpPr>
            <a:stCxn id="4" idx="3"/>
            <a:endCxn id="8" idx="1"/>
          </p:cNvCxnSpPr>
          <p:nvPr/>
        </p:nvCxnSpPr>
        <p:spPr>
          <a:xfrm>
            <a:off x="4135480" y="1250703"/>
            <a:ext cx="1377661" cy="101135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2" name="Straight Arrow Connector 31"/>
          <p:cNvCxnSpPr>
            <a:stCxn id="4" idx="3"/>
          </p:cNvCxnSpPr>
          <p:nvPr/>
        </p:nvCxnSpPr>
        <p:spPr>
          <a:xfrm>
            <a:off x="4135480" y="1250703"/>
            <a:ext cx="1436767" cy="199077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8" name="Straight Arrow Connector 37"/>
          <p:cNvCxnSpPr>
            <a:stCxn id="5" idx="3"/>
            <a:endCxn id="10" idx="1"/>
          </p:cNvCxnSpPr>
          <p:nvPr/>
        </p:nvCxnSpPr>
        <p:spPr>
          <a:xfrm flipV="1">
            <a:off x="4066722" y="4152397"/>
            <a:ext cx="1113484" cy="108173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p:cNvCxnSpPr>
            <a:stCxn id="5" idx="3"/>
            <a:endCxn id="11" idx="1"/>
          </p:cNvCxnSpPr>
          <p:nvPr/>
        </p:nvCxnSpPr>
        <p:spPr>
          <a:xfrm flipV="1">
            <a:off x="4066722" y="4941332"/>
            <a:ext cx="1113483" cy="29280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2" name="Straight Arrow Connector 41"/>
          <p:cNvCxnSpPr>
            <a:stCxn id="5" idx="3"/>
            <a:endCxn id="12" idx="1"/>
          </p:cNvCxnSpPr>
          <p:nvPr/>
        </p:nvCxnSpPr>
        <p:spPr>
          <a:xfrm>
            <a:off x="4066722" y="5234136"/>
            <a:ext cx="1114878" cy="50144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4" name="Straight Arrow Connector 43"/>
          <p:cNvCxnSpPr>
            <a:stCxn id="5" idx="3"/>
          </p:cNvCxnSpPr>
          <p:nvPr/>
        </p:nvCxnSpPr>
        <p:spPr>
          <a:xfrm>
            <a:off x="4066722" y="5234136"/>
            <a:ext cx="1294004" cy="133653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6137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arn(inVertical)">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barn(inVertical)">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down)">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barn(inVertical)">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barn(inVertical)">
                                      <p:cBhvr>
                                        <p:cTn id="60" dur="500"/>
                                        <p:tgtEl>
                                          <p:spTgt spid="3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ipe(down)">
                                      <p:cBhvr>
                                        <p:cTn id="65" dur="50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barn(inVertical)">
                                      <p:cBhvr>
                                        <p:cTn id="70" dur="500"/>
                                        <p:tgtEl>
                                          <p:spTgt spid="38"/>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down)">
                                      <p:cBhvr>
                                        <p:cTn id="75" dur="500"/>
                                        <p:tgtEl>
                                          <p:spTgt spid="10"/>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barn(inVertical)">
                                      <p:cBhvr>
                                        <p:cTn id="80" dur="500"/>
                                        <p:tgtEl>
                                          <p:spTgt spid="40"/>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wipe(down)">
                                      <p:cBhvr>
                                        <p:cTn id="85" dur="500"/>
                                        <p:tgtEl>
                                          <p:spTgt spid="11"/>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nodeType="clickEffect">
                                  <p:stCondLst>
                                    <p:cond delay="0"/>
                                  </p:stCondLst>
                                  <p:childTnLst>
                                    <p:set>
                                      <p:cBhvr>
                                        <p:cTn id="89" dur="1" fill="hold">
                                          <p:stCondLst>
                                            <p:cond delay="0"/>
                                          </p:stCondLst>
                                        </p:cTn>
                                        <p:tgtEl>
                                          <p:spTgt spid="42"/>
                                        </p:tgtEl>
                                        <p:attrNameLst>
                                          <p:attrName>style.visibility</p:attrName>
                                        </p:attrNameLst>
                                      </p:cBhvr>
                                      <p:to>
                                        <p:strVal val="visible"/>
                                      </p:to>
                                    </p:set>
                                    <p:animEffect transition="in" filter="barn(inVertical)">
                                      <p:cBhvr>
                                        <p:cTn id="90" dur="500"/>
                                        <p:tgtEl>
                                          <p:spTgt spid="42"/>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wipe(down)">
                                      <p:cBhvr>
                                        <p:cTn id="95" dur="500"/>
                                        <p:tgtEl>
                                          <p:spTgt spid="12"/>
                                        </p:tgtEl>
                                      </p:cBhvr>
                                    </p:animEffect>
                                  </p:childTnLst>
                                </p:cTn>
                              </p:par>
                            </p:childTnLst>
                          </p:cTn>
                        </p:par>
                      </p:childTnLst>
                    </p:cTn>
                  </p:par>
                  <p:par>
                    <p:cTn id="96" fill="hold">
                      <p:stCondLst>
                        <p:cond delay="indefinite"/>
                      </p:stCondLst>
                      <p:childTnLst>
                        <p:par>
                          <p:cTn id="97" fill="hold">
                            <p:stCondLst>
                              <p:cond delay="0"/>
                            </p:stCondLst>
                            <p:childTnLst>
                              <p:par>
                                <p:cTn id="98" presetID="16" presetClass="entr" presetSubtype="21" fill="hold" nodeType="click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barn(inVertical)">
                                      <p:cBhvr>
                                        <p:cTn id="100" dur="500"/>
                                        <p:tgtEl>
                                          <p:spTgt spid="44"/>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13"/>
                                        </p:tgtEl>
                                        <p:attrNameLst>
                                          <p:attrName>style.visibility</p:attrName>
                                        </p:attrNameLst>
                                      </p:cBhvr>
                                      <p:to>
                                        <p:strVal val="visible"/>
                                      </p:to>
                                    </p:set>
                                    <p:animEffect transition="in" filter="wipe(down)">
                                      <p:cBhvr>
                                        <p:cTn id="10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1266" name="Picture 6" descr="p-04-2"/>
          <p:cNvPicPr>
            <a:picLocks noChangeAspect="1" noChangeArrowheads="1"/>
          </p:cNvPicPr>
          <p:nvPr/>
        </p:nvPicPr>
        <p:blipFill>
          <a:blip r:embed="rId4" cstate="print">
            <a:extLst>
              <a:ext uri="{28A0092B-C50C-407E-A947-70E740481C1C}">
                <a14:useLocalDpi xmlns:a14="http://schemas.microsoft.com/office/drawing/2010/main" val="0"/>
              </a:ext>
            </a:extLst>
          </a:blip>
          <a:srcRect r="52417"/>
          <a:stretch>
            <a:fillRect/>
          </a:stretch>
        </p:blipFill>
        <p:spPr bwMode="auto">
          <a:xfrm>
            <a:off x="2521651" y="2421184"/>
            <a:ext cx="3835630" cy="336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68" name="Group 8"/>
          <p:cNvGrpSpPr>
            <a:grpSpLocks/>
          </p:cNvGrpSpPr>
          <p:nvPr/>
        </p:nvGrpSpPr>
        <p:grpSpPr bwMode="auto">
          <a:xfrm>
            <a:off x="6005944" y="1128866"/>
            <a:ext cx="5814581" cy="3536596"/>
            <a:chOff x="4085" y="1459"/>
            <a:chExt cx="1447" cy="912"/>
          </a:xfrm>
        </p:grpSpPr>
        <p:pic>
          <p:nvPicPr>
            <p:cNvPr id="11284" name="Picture 9" descr="023"/>
            <p:cNvPicPr>
              <a:picLocks noChangeAspect="1" noChangeArrowheads="1"/>
            </p:cNvPicPr>
            <p:nvPr/>
          </p:nvPicPr>
          <p:blipFill>
            <a:blip r:embed="rId5">
              <a:extLst>
                <a:ext uri="{28A0092B-C50C-407E-A947-70E740481C1C}">
                  <a14:useLocalDpi xmlns:a14="http://schemas.microsoft.com/office/drawing/2010/main" val="0"/>
                </a:ext>
              </a:extLst>
            </a:blip>
            <a:srcRect l="-5344" t="-18169" r="-10048" b="-14389"/>
            <a:stretch>
              <a:fillRect/>
            </a:stretch>
          </p:blipFill>
          <p:spPr bwMode="auto">
            <a:xfrm>
              <a:off x="4085" y="1459"/>
              <a:ext cx="1447"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5" name="Rectangle 10"/>
            <p:cNvSpPr>
              <a:spLocks noChangeArrowheads="1"/>
            </p:cNvSpPr>
            <p:nvPr/>
          </p:nvSpPr>
          <p:spPr bwMode="auto">
            <a:xfrm>
              <a:off x="4332" y="1593"/>
              <a:ext cx="1093" cy="336"/>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2225">
                  <a:solidFill>
                    <a:srgbClr val="0066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20000"/>
                </a:lnSpc>
                <a:spcBef>
                  <a:spcPct val="0"/>
                </a:spcBef>
                <a:spcAft>
                  <a:spcPct val="0"/>
                </a:spcAft>
                <a:buClrTx/>
                <a:buSzTx/>
                <a:buFontTx/>
                <a:buNone/>
                <a:tabLst/>
                <a:defRPr/>
              </a:pPr>
              <a:endParaRPr kumimoji="1" lang="en-US" altLang="zh-CN" sz="2600" b="1" i="0" u="none" strike="noStrike" kern="1200" cap="none" spc="0" normalizeH="0" baseline="0" noProof="0" dirty="0">
                <a:ln>
                  <a:noFill/>
                </a:ln>
                <a:solidFill>
                  <a:srgbClr val="000000"/>
                </a:solidFill>
                <a:effectLst/>
                <a:uLnTx/>
                <a:uFillTx/>
                <a:latin typeface="Times New Roman" panose="02020603050405020304" pitchFamily="18" charset="0"/>
                <a:ea typeface="楷体_GB2312" pitchFamily="49" charset="-122"/>
                <a:cs typeface="+mn-cs"/>
              </a:endParaRPr>
            </a:p>
          </p:txBody>
        </p:sp>
      </p:grpSp>
      <p:grpSp>
        <p:nvGrpSpPr>
          <p:cNvPr id="11270" name="Group 19"/>
          <p:cNvGrpSpPr>
            <a:grpSpLocks/>
          </p:cNvGrpSpPr>
          <p:nvPr/>
        </p:nvGrpSpPr>
        <p:grpSpPr bwMode="auto">
          <a:xfrm>
            <a:off x="2208214" y="1268413"/>
            <a:ext cx="1025525" cy="569912"/>
            <a:chOff x="585" y="1319"/>
            <a:chExt cx="646" cy="359"/>
          </a:xfrm>
        </p:grpSpPr>
        <p:pic>
          <p:nvPicPr>
            <p:cNvPr id="11280" name="Picture 20" descr="小鱼"/>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 y="1319"/>
              <a:ext cx="515"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1" name="Rectangle 21"/>
            <p:cNvSpPr>
              <a:spLocks noChangeArrowheads="1"/>
            </p:cNvSpPr>
            <p:nvPr/>
          </p:nvSpPr>
          <p:spPr bwMode="auto">
            <a:xfrm>
              <a:off x="745" y="1338"/>
              <a:ext cx="486" cy="331"/>
            </a:xfrm>
            <a:prstGeom prst="rect">
              <a:avLst/>
            </a:prstGeom>
            <a:noFill/>
            <a:ln>
              <a:noFill/>
            </a:ln>
            <a:effectLst/>
            <a:extLst>
              <a:ext uri="{909E8E84-426E-40DD-AFC4-6F175D3DCCD1}">
                <a14:hiddenFill xmlns:a14="http://schemas.microsoft.com/office/drawing/2010/main">
                  <a:solidFill>
                    <a:srgbClr val="FFFF99">
                      <a:alpha val="50195"/>
                    </a:srgbClr>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CN" sz="2800" b="1" i="0" u="none" strike="noStrike" kern="1200" cap="none" spc="0" normalizeH="0" baseline="0" noProof="0" dirty="0">
                  <a:ln>
                    <a:noFill/>
                  </a:ln>
                  <a:solidFill>
                    <a:srgbClr val="000000"/>
                  </a:solidFill>
                  <a:effectLst/>
                  <a:uLnTx/>
                  <a:uFillTx/>
                  <a:latin typeface="Arial" panose="020B0604020202020204" pitchFamily="34" charset="0"/>
                  <a:ea typeface="黑体" pitchFamily="49" charset="-122"/>
                  <a:cs typeface="+mn-cs"/>
                </a:rPr>
                <a:t>2</a:t>
              </a:r>
            </a:p>
          </p:txBody>
        </p:sp>
      </p:grpSp>
      <p:grpSp>
        <p:nvGrpSpPr>
          <p:cNvPr id="11271" name="Group 25"/>
          <p:cNvGrpSpPr>
            <a:grpSpLocks/>
          </p:cNvGrpSpPr>
          <p:nvPr/>
        </p:nvGrpSpPr>
        <p:grpSpPr bwMode="auto">
          <a:xfrm>
            <a:off x="2204341" y="752864"/>
            <a:ext cx="6470585" cy="1957658"/>
            <a:chOff x="1293" y="601"/>
            <a:chExt cx="3301" cy="954"/>
          </a:xfrm>
        </p:grpSpPr>
        <p:grpSp>
          <p:nvGrpSpPr>
            <p:cNvPr id="11276" name="Group 23"/>
            <p:cNvGrpSpPr>
              <a:grpSpLocks/>
            </p:cNvGrpSpPr>
            <p:nvPr/>
          </p:nvGrpSpPr>
          <p:grpSpPr bwMode="auto">
            <a:xfrm>
              <a:off x="1615" y="601"/>
              <a:ext cx="2979" cy="833"/>
              <a:chOff x="1252" y="601"/>
              <a:chExt cx="2979" cy="833"/>
            </a:xfrm>
          </p:grpSpPr>
          <p:pic>
            <p:nvPicPr>
              <p:cNvPr id="11278" name="Picture 22" descr="004"/>
              <p:cNvPicPr>
                <a:picLocks noChangeAspect="1" noChangeArrowheads="1"/>
              </p:cNvPicPr>
              <p:nvPr/>
            </p:nvPicPr>
            <p:blipFill>
              <a:blip r:embed="rId7">
                <a:extLst>
                  <a:ext uri="{28A0092B-C50C-407E-A947-70E740481C1C}">
                    <a14:useLocalDpi xmlns:a14="http://schemas.microsoft.com/office/drawing/2010/main" val="0"/>
                  </a:ext>
                </a:extLst>
              </a:blip>
              <a:srcRect l="-11603" t="-20746" r="-7959" b="-18152"/>
              <a:stretch>
                <a:fillRect/>
              </a:stretch>
            </p:blipFill>
            <p:spPr bwMode="auto">
              <a:xfrm>
                <a:off x="1252" y="601"/>
                <a:ext cx="2979" cy="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9" name="Rectangle 2"/>
              <p:cNvSpPr>
                <a:spLocks noChangeArrowheads="1"/>
              </p:cNvSpPr>
              <p:nvPr/>
            </p:nvSpPr>
            <p:spPr bwMode="auto">
              <a:xfrm>
                <a:off x="1882" y="892"/>
                <a:ext cx="2313" cy="271"/>
              </a:xfrm>
              <a:prstGeom prst="rect">
                <a:avLst/>
              </a:prstGeom>
              <a:noFill/>
              <a:ln>
                <a:noFill/>
              </a:ln>
              <a:effectLst/>
              <a:extLst>
                <a:ext uri="{909E8E84-426E-40DD-AFC4-6F175D3DCCD1}">
                  <a14:hiddenFill xmlns:a14="http://schemas.microsoft.com/office/drawing/2010/main">
                    <a:solidFill>
                      <a:srgbClr val="FFFF99">
                        <a:alpha val="50195"/>
                      </a:srgbClr>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CN" sz="3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楷体_GB2312" pitchFamily="49" charset="-122"/>
                    <a:cs typeface="+mn-cs"/>
                  </a:rPr>
                  <a:t>HOẠT ĐỘNG NHÓM 2</a:t>
                </a:r>
                <a:endParaRPr kumimoji="1" lang="zh-CN" altLang="en-US" sz="3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楷体_GB2312" pitchFamily="49" charset="-122"/>
                  <a:cs typeface="+mn-cs"/>
                </a:endParaRPr>
              </a:p>
            </p:txBody>
          </p:sp>
        </p:grpSp>
        <p:pic>
          <p:nvPicPr>
            <p:cNvPr id="11277" name="Picture 24" descr="p-0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3" y="754"/>
              <a:ext cx="659" cy="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272" name="Group 26"/>
          <p:cNvGrpSpPr>
            <a:grpSpLocks/>
          </p:cNvGrpSpPr>
          <p:nvPr/>
        </p:nvGrpSpPr>
        <p:grpSpPr bwMode="auto">
          <a:xfrm>
            <a:off x="10344150" y="258107"/>
            <a:ext cx="1476375" cy="1008062"/>
            <a:chOff x="4830" y="119"/>
            <a:chExt cx="930" cy="635"/>
          </a:xfrm>
        </p:grpSpPr>
        <p:sp>
          <p:nvSpPr>
            <p:cNvPr id="11273" name="Rectangle 27"/>
            <p:cNvSpPr>
              <a:spLocks noChangeArrowheads="1"/>
            </p:cNvSpPr>
            <p:nvPr/>
          </p:nvSpPr>
          <p:spPr bwMode="auto">
            <a:xfrm>
              <a:off x="4876" y="119"/>
              <a:ext cx="680" cy="136"/>
            </a:xfrm>
            <a:prstGeom prst="rect">
              <a:avLst/>
            </a:prstGeom>
            <a:solidFill>
              <a:srgbClr val="3366FF"/>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11274" name="AutoShape 28"/>
            <p:cNvSpPr>
              <a:spLocks noChangeArrowheads="1"/>
            </p:cNvSpPr>
            <p:nvPr/>
          </p:nvSpPr>
          <p:spPr bwMode="auto">
            <a:xfrm>
              <a:off x="4876" y="255"/>
              <a:ext cx="771" cy="227"/>
            </a:xfrm>
            <a:prstGeom prst="flowChartProcess">
              <a:avLst/>
            </a:prstGeom>
            <a:solidFill>
              <a:srgbClr val="6699FF"/>
            </a:solidFill>
            <a:ln>
              <a:noFill/>
            </a:ln>
            <a:effectLst/>
            <a:extLst>
              <a:ext uri="{91240B29-F687-4F45-9708-019B960494DF}">
                <a14:hiddenLine xmlns:a14="http://schemas.microsoft.com/office/drawing/2010/main" w="19050" algn="ctr">
                  <a:solidFill>
                    <a:srgbClr val="66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11275" name="Rectangle 29"/>
            <p:cNvSpPr>
              <a:spLocks noChangeArrowheads="1"/>
            </p:cNvSpPr>
            <p:nvPr/>
          </p:nvSpPr>
          <p:spPr bwMode="auto">
            <a:xfrm>
              <a:off x="4830" y="482"/>
              <a:ext cx="930" cy="272"/>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grpSp>
      <p:grpSp>
        <p:nvGrpSpPr>
          <p:cNvPr id="26" name="Group 26"/>
          <p:cNvGrpSpPr>
            <a:grpSpLocks/>
          </p:cNvGrpSpPr>
          <p:nvPr/>
        </p:nvGrpSpPr>
        <p:grpSpPr bwMode="auto">
          <a:xfrm>
            <a:off x="529468" y="233494"/>
            <a:ext cx="1910458" cy="1094725"/>
            <a:chOff x="4830" y="119"/>
            <a:chExt cx="930" cy="635"/>
          </a:xfrm>
        </p:grpSpPr>
        <p:sp>
          <p:nvSpPr>
            <p:cNvPr id="27" name="Rectangle 27"/>
            <p:cNvSpPr>
              <a:spLocks noChangeArrowheads="1"/>
            </p:cNvSpPr>
            <p:nvPr/>
          </p:nvSpPr>
          <p:spPr bwMode="auto">
            <a:xfrm>
              <a:off x="4876" y="119"/>
              <a:ext cx="680" cy="136"/>
            </a:xfrm>
            <a:prstGeom prst="rect">
              <a:avLst/>
            </a:prstGeom>
            <a:solidFill>
              <a:srgbClr val="3366FF"/>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28" name="AutoShape 28"/>
            <p:cNvSpPr>
              <a:spLocks noChangeArrowheads="1"/>
            </p:cNvSpPr>
            <p:nvPr/>
          </p:nvSpPr>
          <p:spPr bwMode="auto">
            <a:xfrm>
              <a:off x="4876" y="255"/>
              <a:ext cx="771" cy="227"/>
            </a:xfrm>
            <a:prstGeom prst="flowChartProcess">
              <a:avLst/>
            </a:prstGeom>
            <a:solidFill>
              <a:srgbClr val="6699FF"/>
            </a:solidFill>
            <a:ln>
              <a:noFill/>
            </a:ln>
            <a:effectLst/>
            <a:extLst>
              <a:ext uri="{91240B29-F687-4F45-9708-019B960494DF}">
                <a14:hiddenLine xmlns:a14="http://schemas.microsoft.com/office/drawing/2010/main" w="19050" algn="ctr">
                  <a:solidFill>
                    <a:srgbClr val="66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29" name="Rectangle 29"/>
            <p:cNvSpPr>
              <a:spLocks noChangeArrowheads="1"/>
            </p:cNvSpPr>
            <p:nvPr/>
          </p:nvSpPr>
          <p:spPr bwMode="auto">
            <a:xfrm>
              <a:off x="4830" y="482"/>
              <a:ext cx="930" cy="272"/>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grpSp>
      <p:grpSp>
        <p:nvGrpSpPr>
          <p:cNvPr id="7" name="Group 6">
            <a:extLst>
              <a:ext uri="{FF2B5EF4-FFF2-40B4-BE49-F238E27FC236}">
                <a16:creationId xmlns:a16="http://schemas.microsoft.com/office/drawing/2014/main" id="{7E2E94C2-BCEB-4C24-87E9-D5027AB16F5B}"/>
              </a:ext>
            </a:extLst>
          </p:cNvPr>
          <p:cNvGrpSpPr/>
          <p:nvPr/>
        </p:nvGrpSpPr>
        <p:grpSpPr>
          <a:xfrm>
            <a:off x="6974174" y="1960715"/>
            <a:ext cx="4149654" cy="1569660"/>
            <a:chOff x="8305801" y="2258972"/>
            <a:chExt cx="4149654" cy="1196254"/>
          </a:xfrm>
        </p:grpSpPr>
        <p:sp>
          <p:nvSpPr>
            <p:cNvPr id="2" name="TextBox 1"/>
            <p:cNvSpPr txBox="1"/>
            <p:nvPr/>
          </p:nvSpPr>
          <p:spPr>
            <a:xfrm>
              <a:off x="8305801" y="2258972"/>
              <a:ext cx="4149654" cy="1196254"/>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Hoàn </a:t>
              </a:r>
              <a:r>
                <a:rPr lang="en-US" sz="3200" dirty="0" err="1">
                  <a:latin typeface="Times New Roman" panose="02020603050405020304" pitchFamily="18" charset="0"/>
                  <a:cs typeface="Times New Roman" panose="02020603050405020304" pitchFamily="18" charset="0"/>
                </a:rPr>
                <a:t>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p>
            <a:p>
              <a:r>
                <a:rPr lang="en-US" sz="3200" dirty="0" err="1">
                  <a:latin typeface="Times New Roman" panose="02020603050405020304" pitchFamily="18" charset="0"/>
                  <a:cs typeface="Times New Roman" panose="02020603050405020304" pitchFamily="18" charset="0"/>
                </a:rPr>
                <a:t>trang</a:t>
              </a:r>
              <a:r>
                <a:rPr lang="en-US" sz="3200" dirty="0">
                  <a:latin typeface="Times New Roman" panose="02020603050405020304" pitchFamily="18" charset="0"/>
                  <a:cs typeface="Times New Roman" panose="02020603050405020304" pitchFamily="18" charset="0"/>
                </a:rPr>
                <a:t>     (SGK)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phút</a:t>
              </a:r>
              <a:endParaRPr lang="en-US" sz="3200" dirty="0">
                <a:latin typeface="Times New Roman" panose="02020603050405020304" pitchFamily="18" charset="0"/>
                <a:cs typeface="Times New Roman" panose="02020603050405020304" pitchFamily="18" charset="0"/>
              </a:endParaRPr>
            </a:p>
          </p:txBody>
        </p:sp>
        <p:graphicFrame>
          <p:nvGraphicFramePr>
            <p:cNvPr id="5" name="Object 4">
              <a:extLst>
                <a:ext uri="{FF2B5EF4-FFF2-40B4-BE49-F238E27FC236}">
                  <a16:creationId xmlns:a16="http://schemas.microsoft.com/office/drawing/2014/main" id="{1B5C7CA2-65F6-41E5-B6CF-D5AE01C8FF3B}"/>
                </a:ext>
              </a:extLst>
            </p:cNvPr>
            <p:cNvGraphicFramePr>
              <a:graphicFrameLocks noChangeAspect="1"/>
            </p:cNvGraphicFramePr>
            <p:nvPr>
              <p:extLst>
                <p:ext uri="{D42A27DB-BD31-4B8C-83A1-F6EECF244321}">
                  <p14:modId xmlns:p14="http://schemas.microsoft.com/office/powerpoint/2010/main" val="2888541660"/>
                </p:ext>
              </p:extLst>
            </p:nvPr>
          </p:nvGraphicFramePr>
          <p:xfrm>
            <a:off x="11194760" y="3116639"/>
            <a:ext cx="242574" cy="286734"/>
          </p:xfrm>
          <a:graphic>
            <a:graphicData uri="http://schemas.openxmlformats.org/presentationml/2006/ole">
              <mc:AlternateContent xmlns:mc="http://schemas.openxmlformats.org/markup-compatibility/2006">
                <mc:Choice xmlns:v="urn:schemas-microsoft-com:vml" Requires="v">
                  <p:oleObj name="Equation" r:id="rId9" imgW="177480" imgH="279360" progId="Equation.DSMT4">
                    <p:embed/>
                  </p:oleObj>
                </mc:Choice>
                <mc:Fallback>
                  <p:oleObj name="Equation" r:id="rId9" imgW="177480" imgH="279360" progId="Equation.DSMT4">
                    <p:embed/>
                    <p:pic>
                      <p:nvPicPr>
                        <p:cNvPr id="0" name=""/>
                        <p:cNvPicPr/>
                        <p:nvPr/>
                      </p:nvPicPr>
                      <p:blipFill>
                        <a:blip r:embed="rId10"/>
                        <a:stretch>
                          <a:fillRect/>
                        </a:stretch>
                      </p:blipFill>
                      <p:spPr>
                        <a:xfrm>
                          <a:off x="11194760" y="3116639"/>
                          <a:ext cx="242574" cy="286734"/>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0D20F52C-8168-43C9-B6DC-AE08C70D2F60}"/>
                </a:ext>
              </a:extLst>
            </p:cNvPr>
            <p:cNvGraphicFramePr>
              <a:graphicFrameLocks noChangeAspect="1"/>
            </p:cNvGraphicFramePr>
            <p:nvPr>
              <p:extLst>
                <p:ext uri="{D42A27DB-BD31-4B8C-83A1-F6EECF244321}">
                  <p14:modId xmlns:p14="http://schemas.microsoft.com/office/powerpoint/2010/main" val="183621731"/>
                </p:ext>
              </p:extLst>
            </p:nvPr>
          </p:nvGraphicFramePr>
          <p:xfrm>
            <a:off x="11423363" y="2390728"/>
            <a:ext cx="196517" cy="219171"/>
          </p:xfrm>
          <a:graphic>
            <a:graphicData uri="http://schemas.openxmlformats.org/presentationml/2006/ole">
              <mc:AlternateContent xmlns:mc="http://schemas.openxmlformats.org/markup-compatibility/2006">
                <mc:Choice xmlns:v="urn:schemas-microsoft-com:vml" Requires="v">
                  <p:oleObj name="Equation" r:id="rId11" imgW="152280" imgH="291960" progId="Equation.DSMT4">
                    <p:embed/>
                  </p:oleObj>
                </mc:Choice>
                <mc:Fallback>
                  <p:oleObj name="Equation" r:id="rId11" imgW="152280" imgH="291960" progId="Equation.DSMT4">
                    <p:embed/>
                    <p:pic>
                      <p:nvPicPr>
                        <p:cNvPr id="0" name=""/>
                        <p:cNvPicPr/>
                        <p:nvPr/>
                      </p:nvPicPr>
                      <p:blipFill>
                        <a:blip r:embed="rId12"/>
                        <a:stretch>
                          <a:fillRect/>
                        </a:stretch>
                      </p:blipFill>
                      <p:spPr>
                        <a:xfrm>
                          <a:off x="11423363" y="2390728"/>
                          <a:ext cx="196517" cy="219171"/>
                        </a:xfrm>
                        <a:prstGeom prst="rect">
                          <a:avLst/>
                        </a:prstGeom>
                      </p:spPr>
                    </p:pic>
                  </p:oleObj>
                </mc:Fallback>
              </mc:AlternateContent>
            </a:graphicData>
          </a:graphic>
        </p:graphicFrame>
      </p:grpSp>
      <p:graphicFrame>
        <p:nvGraphicFramePr>
          <p:cNvPr id="3" name="Object 2">
            <a:extLst>
              <a:ext uri="{FF2B5EF4-FFF2-40B4-BE49-F238E27FC236}">
                <a16:creationId xmlns:a16="http://schemas.microsoft.com/office/drawing/2014/main" id="{29F73B11-2C2D-4D87-A068-9A0E10B5C999}"/>
              </a:ext>
            </a:extLst>
          </p:cNvPr>
          <p:cNvGraphicFramePr>
            <a:graphicFrameLocks noChangeAspect="1"/>
          </p:cNvGraphicFramePr>
          <p:nvPr>
            <p:extLst>
              <p:ext uri="{D42A27DB-BD31-4B8C-83A1-F6EECF244321}">
                <p14:modId xmlns:p14="http://schemas.microsoft.com/office/powerpoint/2010/main" val="3051868593"/>
              </p:ext>
            </p:extLst>
          </p:nvPr>
        </p:nvGraphicFramePr>
        <p:xfrm>
          <a:off x="7971646" y="2656356"/>
          <a:ext cx="378290" cy="300912"/>
        </p:xfrm>
        <a:graphic>
          <a:graphicData uri="http://schemas.openxmlformats.org/presentationml/2006/ole">
            <mc:AlternateContent xmlns:mc="http://schemas.openxmlformats.org/markup-compatibility/2006">
              <mc:Choice xmlns:v="urn:schemas-microsoft-com:vml" Requires="v">
                <p:oleObj name="Equation" r:id="rId13" imgW="380880" imgH="304560" progId="Equation.DSMT4">
                  <p:embed/>
                </p:oleObj>
              </mc:Choice>
              <mc:Fallback>
                <p:oleObj name="Equation" r:id="rId13" imgW="380880" imgH="304560" progId="Equation.DSMT4">
                  <p:embed/>
                  <p:pic>
                    <p:nvPicPr>
                      <p:cNvPr id="0" name=""/>
                      <p:cNvPicPr/>
                      <p:nvPr/>
                    </p:nvPicPr>
                    <p:blipFill>
                      <a:blip r:embed="rId14"/>
                      <a:stretch>
                        <a:fillRect/>
                      </a:stretch>
                    </p:blipFill>
                    <p:spPr>
                      <a:xfrm>
                        <a:off x="7971646" y="2656356"/>
                        <a:ext cx="378290" cy="300912"/>
                      </a:xfrm>
                      <a:prstGeom prst="rect">
                        <a:avLst/>
                      </a:prstGeom>
                    </p:spPr>
                  </p:pic>
                </p:oleObj>
              </mc:Fallback>
            </mc:AlternateContent>
          </a:graphicData>
        </a:graphic>
      </p:graphicFrame>
    </p:spTree>
    <p:extLst>
      <p:ext uri="{BB962C8B-B14F-4D97-AF65-F5344CB8AC3E}">
        <p14:creationId xmlns:p14="http://schemas.microsoft.com/office/powerpoint/2010/main" val="196665663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1271"/>
                                        </p:tgtEl>
                                      </p:cBhvr>
                                    </p:animEffect>
                                    <p:animScale>
                                      <p:cBhvr>
                                        <p:cTn id="7" dur="250" autoRev="1" fill="hold"/>
                                        <p:tgtEl>
                                          <p:spTgt spid="11271"/>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268"/>
                                        </p:tgtEl>
                                        <p:attrNameLst>
                                          <p:attrName>style.visibility</p:attrName>
                                        </p:attrNameLst>
                                      </p:cBhvr>
                                      <p:to>
                                        <p:strVal val="visible"/>
                                      </p:to>
                                    </p:set>
                                    <p:animEffect transition="in" filter="circle(in)">
                                      <p:cBhvr>
                                        <p:cTn id="12" dur="2000"/>
                                        <p:tgtEl>
                                          <p:spTgt spid="11268"/>
                                        </p:tgtEl>
                                      </p:cBhvr>
                                    </p:animEffect>
                                  </p:childTnLst>
                                </p:cTn>
                              </p:par>
                              <p:par>
                                <p:cTn id="13" presetID="6" presetClass="entr" presetSubtype="16"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par>
                                <p:cTn id="16" presetID="6"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1272" name="Group 26"/>
          <p:cNvGrpSpPr>
            <a:grpSpLocks/>
          </p:cNvGrpSpPr>
          <p:nvPr/>
        </p:nvGrpSpPr>
        <p:grpSpPr bwMode="auto">
          <a:xfrm>
            <a:off x="10290570" y="188640"/>
            <a:ext cx="1476375" cy="1008062"/>
            <a:chOff x="4830" y="119"/>
            <a:chExt cx="930" cy="635"/>
          </a:xfrm>
        </p:grpSpPr>
        <p:sp>
          <p:nvSpPr>
            <p:cNvPr id="11273" name="Rectangle 27"/>
            <p:cNvSpPr>
              <a:spLocks noChangeArrowheads="1"/>
            </p:cNvSpPr>
            <p:nvPr/>
          </p:nvSpPr>
          <p:spPr bwMode="auto">
            <a:xfrm>
              <a:off x="4876" y="119"/>
              <a:ext cx="680" cy="136"/>
            </a:xfrm>
            <a:prstGeom prst="rect">
              <a:avLst/>
            </a:prstGeom>
            <a:solidFill>
              <a:srgbClr val="3366FF"/>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11274" name="AutoShape 28"/>
            <p:cNvSpPr>
              <a:spLocks noChangeArrowheads="1"/>
            </p:cNvSpPr>
            <p:nvPr/>
          </p:nvSpPr>
          <p:spPr bwMode="auto">
            <a:xfrm>
              <a:off x="4876" y="255"/>
              <a:ext cx="771" cy="227"/>
            </a:xfrm>
            <a:prstGeom prst="flowChartProcess">
              <a:avLst/>
            </a:prstGeom>
            <a:solidFill>
              <a:srgbClr val="6699FF"/>
            </a:solidFill>
            <a:ln>
              <a:noFill/>
            </a:ln>
            <a:effectLst/>
            <a:extLst>
              <a:ext uri="{91240B29-F687-4F45-9708-019B960494DF}">
                <a14:hiddenLine xmlns:a14="http://schemas.microsoft.com/office/drawing/2010/main" w="19050" algn="ctr">
                  <a:solidFill>
                    <a:srgbClr val="66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11275" name="Rectangle 29"/>
            <p:cNvSpPr>
              <a:spLocks noChangeArrowheads="1"/>
            </p:cNvSpPr>
            <p:nvPr/>
          </p:nvSpPr>
          <p:spPr bwMode="auto">
            <a:xfrm>
              <a:off x="4830" y="482"/>
              <a:ext cx="930" cy="272"/>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grpSp>
      <p:grpSp>
        <p:nvGrpSpPr>
          <p:cNvPr id="26" name="Group 26"/>
          <p:cNvGrpSpPr>
            <a:grpSpLocks/>
          </p:cNvGrpSpPr>
          <p:nvPr/>
        </p:nvGrpSpPr>
        <p:grpSpPr bwMode="auto">
          <a:xfrm>
            <a:off x="586730" y="137651"/>
            <a:ext cx="1764854" cy="1254501"/>
            <a:chOff x="4830" y="119"/>
            <a:chExt cx="930" cy="635"/>
          </a:xfrm>
        </p:grpSpPr>
        <p:sp>
          <p:nvSpPr>
            <p:cNvPr id="27" name="Rectangle 27"/>
            <p:cNvSpPr>
              <a:spLocks noChangeArrowheads="1"/>
            </p:cNvSpPr>
            <p:nvPr/>
          </p:nvSpPr>
          <p:spPr bwMode="auto">
            <a:xfrm>
              <a:off x="4876" y="119"/>
              <a:ext cx="680" cy="136"/>
            </a:xfrm>
            <a:prstGeom prst="rect">
              <a:avLst/>
            </a:prstGeom>
            <a:solidFill>
              <a:srgbClr val="3366FF"/>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28" name="AutoShape 28"/>
            <p:cNvSpPr>
              <a:spLocks noChangeArrowheads="1"/>
            </p:cNvSpPr>
            <p:nvPr/>
          </p:nvSpPr>
          <p:spPr bwMode="auto">
            <a:xfrm>
              <a:off x="4876" y="255"/>
              <a:ext cx="771" cy="227"/>
            </a:xfrm>
            <a:prstGeom prst="flowChartProcess">
              <a:avLst/>
            </a:prstGeom>
            <a:solidFill>
              <a:srgbClr val="6699FF"/>
            </a:solidFill>
            <a:ln>
              <a:noFill/>
            </a:ln>
            <a:effectLst/>
            <a:extLst>
              <a:ext uri="{91240B29-F687-4F45-9708-019B960494DF}">
                <a14:hiddenLine xmlns:a14="http://schemas.microsoft.com/office/drawing/2010/main" w="19050" algn="ctr">
                  <a:solidFill>
                    <a:srgbClr val="66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29" name="Rectangle 29"/>
            <p:cNvSpPr>
              <a:spLocks noChangeArrowheads="1"/>
            </p:cNvSpPr>
            <p:nvPr/>
          </p:nvSpPr>
          <p:spPr bwMode="auto">
            <a:xfrm>
              <a:off x="4830" y="482"/>
              <a:ext cx="930" cy="272"/>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grpSp>
      <p:sp>
        <p:nvSpPr>
          <p:cNvPr id="16" name="TextBox 15">
            <a:extLst>
              <a:ext uri="{FF2B5EF4-FFF2-40B4-BE49-F238E27FC236}">
                <a16:creationId xmlns:a16="http://schemas.microsoft.com/office/drawing/2014/main" id="{16EF3A56-9CDD-4A29-B18B-26E06F554819}"/>
              </a:ext>
            </a:extLst>
          </p:cNvPr>
          <p:cNvSpPr txBox="1"/>
          <p:nvPr/>
        </p:nvSpPr>
        <p:spPr>
          <a:xfrm>
            <a:off x="2351584" y="838200"/>
            <a:ext cx="6093618" cy="55399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sz="3000" b="1"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Bài</a:t>
            </a:r>
            <a:r>
              <a:rPr kumimoji="1" lang="en-US" sz="3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1" lang="en-US" sz="3000" b="1"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tập</a:t>
            </a:r>
            <a:r>
              <a:rPr kumimoji="1" lang="en-US" sz="3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1 </a:t>
            </a:r>
            <a:r>
              <a:rPr kumimoji="1" lang="en-US" sz="3000" b="1"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trang</a:t>
            </a:r>
            <a:r>
              <a:rPr kumimoji="1" lang="en-US" sz="3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28(SGK).</a:t>
            </a:r>
            <a:endParaRPr kumimoji="1"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2" name="TextBox 1"/>
          <p:cNvSpPr txBox="1"/>
          <p:nvPr/>
        </p:nvSpPr>
        <p:spPr>
          <a:xfrm>
            <a:off x="2351584" y="1371600"/>
            <a:ext cx="8926016" cy="1384995"/>
          </a:xfrm>
          <a:prstGeom prst="rect">
            <a:avLst/>
          </a:prstGeom>
          <a:noFill/>
        </p:spPr>
        <p:txBody>
          <a:bodyPr wrap="square" rtlCol="0">
            <a:spAutoFit/>
          </a:bodyPr>
          <a:lstStyle/>
          <a:p>
            <a:pPr algn="just" eaLnBrk="0" fontAlgn="base" hangingPunct="0">
              <a:spcBef>
                <a:spcPct val="0"/>
              </a:spcBef>
              <a:spcAft>
                <a:spcPct val="0"/>
              </a:spcAft>
              <a:defRPr/>
            </a:pP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Gieo</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ngẫu</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nhiên</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xúc</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xắc</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1 </a:t>
            </a:r>
            <a:r>
              <a:rPr kumimoji="1"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lần</a:t>
            </a:r>
            <a:r>
              <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a:t>
            </a:r>
          </a:p>
          <a:p>
            <a:pPr algn="just" eaLnBrk="0" fontAlgn="base" hangingPunct="0">
              <a:spcBef>
                <a:spcPct val="0"/>
              </a:spcBef>
              <a:spcAft>
                <a:spcPct val="0"/>
              </a:spcAft>
              <a:defRPr/>
            </a:pPr>
            <a:r>
              <a:rPr kumimoji="1" lang="en-US" sz="2800" dirty="0">
                <a:solidFill>
                  <a:srgbClr val="000000"/>
                </a:solidFill>
                <a:latin typeface="Times New Roman" panose="02020603050405020304" pitchFamily="18" charset="0"/>
                <a:ea typeface="宋体" panose="02010600030101010101" pitchFamily="2" charset="-122"/>
              </a:rPr>
              <a:t>a) </a:t>
            </a:r>
            <a:r>
              <a:rPr kumimoji="1" lang="en-US" sz="2800" dirty="0" err="1">
                <a:solidFill>
                  <a:srgbClr val="000000"/>
                </a:solidFill>
                <a:latin typeface="Times New Roman" panose="02020603050405020304" pitchFamily="18" charset="0"/>
                <a:ea typeface="宋体" panose="02010600030101010101" pitchFamily="2" charset="-122"/>
              </a:rPr>
              <a:t>Xét</a:t>
            </a:r>
            <a:r>
              <a:rPr kumimoji="1" lang="en-US" sz="2800" dirty="0">
                <a:solidFill>
                  <a:srgbClr val="000000"/>
                </a:solidFill>
                <a:latin typeface="Times New Roman" panose="02020603050405020304" pitchFamily="18" charset="0"/>
                <a:ea typeface="宋体" panose="02010600030101010101" pitchFamily="2" charset="-122"/>
              </a:rPr>
              <a:t> </a:t>
            </a:r>
            <a:r>
              <a:rPr kumimoji="1" lang="en-US" sz="2800" dirty="0" err="1">
                <a:solidFill>
                  <a:srgbClr val="000000"/>
                </a:solidFill>
                <a:latin typeface="Times New Roman" panose="02020603050405020304" pitchFamily="18" charset="0"/>
                <a:ea typeface="宋体" panose="02010600030101010101" pitchFamily="2" charset="-122"/>
              </a:rPr>
              <a:t>biến</a:t>
            </a:r>
            <a:r>
              <a:rPr kumimoji="1" lang="en-US" sz="2800" dirty="0">
                <a:solidFill>
                  <a:srgbClr val="000000"/>
                </a:solidFill>
                <a:latin typeface="Times New Roman" panose="02020603050405020304" pitchFamily="18" charset="0"/>
                <a:ea typeface="宋体" panose="02010600030101010101" pitchFamily="2" charset="-122"/>
              </a:rPr>
              <a:t> </a:t>
            </a:r>
            <a:r>
              <a:rPr kumimoji="1" lang="en-US" sz="2800" dirty="0" err="1">
                <a:solidFill>
                  <a:srgbClr val="000000"/>
                </a:solidFill>
                <a:latin typeface="Times New Roman" panose="02020603050405020304" pitchFamily="18" charset="0"/>
                <a:ea typeface="宋体" panose="02010600030101010101" pitchFamily="2" charset="-122"/>
              </a:rPr>
              <a:t>cố</a:t>
            </a:r>
            <a:r>
              <a:rPr kumimoji="1" lang="en-US" sz="2800" dirty="0">
                <a:solidFill>
                  <a:srgbClr val="000000"/>
                </a:solidFill>
                <a:latin typeface="Times New Roman" panose="02020603050405020304" pitchFamily="18" charset="0"/>
                <a:ea typeface="宋体" panose="02010600030101010101" pitchFamily="2" charset="-122"/>
              </a:rPr>
              <a:t> “</a:t>
            </a:r>
            <a:r>
              <a:rPr kumimoji="1" lang="en-US" sz="2800" dirty="0" err="1">
                <a:solidFill>
                  <a:srgbClr val="000000"/>
                </a:solidFill>
                <a:latin typeface="Times New Roman" panose="02020603050405020304" pitchFamily="18" charset="0"/>
                <a:ea typeface="宋体" panose="02010600030101010101" pitchFamily="2" charset="-122"/>
              </a:rPr>
              <a:t>Mặt</a:t>
            </a:r>
            <a:r>
              <a:rPr kumimoji="1" lang="en-US" sz="2800" dirty="0">
                <a:solidFill>
                  <a:srgbClr val="000000"/>
                </a:solidFill>
                <a:latin typeface="Times New Roman" panose="02020603050405020304" pitchFamily="18" charset="0"/>
                <a:ea typeface="宋体" panose="02010600030101010101" pitchFamily="2" charset="-122"/>
              </a:rPr>
              <a:t> </a:t>
            </a:r>
            <a:r>
              <a:rPr kumimoji="1" lang="en-US" sz="2800" dirty="0" err="1">
                <a:solidFill>
                  <a:srgbClr val="000000"/>
                </a:solidFill>
                <a:latin typeface="Times New Roman" panose="02020603050405020304" pitchFamily="18" charset="0"/>
                <a:ea typeface="宋体" panose="02010600030101010101" pitchFamily="2" charset="-122"/>
              </a:rPr>
              <a:t>xuất</a:t>
            </a:r>
            <a:r>
              <a:rPr kumimoji="1" lang="en-US" sz="2800" dirty="0">
                <a:solidFill>
                  <a:srgbClr val="000000"/>
                </a:solidFill>
                <a:latin typeface="Times New Roman" panose="02020603050405020304" pitchFamily="18" charset="0"/>
                <a:ea typeface="宋体" panose="02010600030101010101" pitchFamily="2" charset="-122"/>
              </a:rPr>
              <a:t> </a:t>
            </a:r>
            <a:r>
              <a:rPr kumimoji="1" lang="en-US" sz="2800" dirty="0" err="1">
                <a:solidFill>
                  <a:srgbClr val="000000"/>
                </a:solidFill>
                <a:latin typeface="Times New Roman" panose="02020603050405020304" pitchFamily="18" charset="0"/>
                <a:ea typeface="宋体" panose="02010600030101010101" pitchFamily="2" charset="-122"/>
              </a:rPr>
              <a:t>hiện</a:t>
            </a:r>
            <a:r>
              <a:rPr kumimoji="1" lang="en-US" sz="2800" dirty="0">
                <a:solidFill>
                  <a:srgbClr val="000000"/>
                </a:solidFill>
                <a:latin typeface="Times New Roman" panose="02020603050405020304" pitchFamily="18" charset="0"/>
                <a:ea typeface="宋体" panose="02010600030101010101" pitchFamily="2" charset="-122"/>
              </a:rPr>
              <a:t> </a:t>
            </a:r>
            <a:r>
              <a:rPr kumimoji="1" lang="en-US" sz="2800" dirty="0" err="1">
                <a:solidFill>
                  <a:srgbClr val="000000"/>
                </a:solidFill>
                <a:latin typeface="Times New Roman" panose="02020603050405020304" pitchFamily="18" charset="0"/>
                <a:ea typeface="宋体" panose="02010600030101010101" pitchFamily="2" charset="-122"/>
              </a:rPr>
              <a:t>của</a:t>
            </a:r>
            <a:r>
              <a:rPr kumimoji="1" lang="en-US" sz="2800" dirty="0">
                <a:solidFill>
                  <a:srgbClr val="000000"/>
                </a:solidFill>
                <a:latin typeface="Times New Roman" panose="02020603050405020304" pitchFamily="18" charset="0"/>
                <a:ea typeface="宋体" panose="02010600030101010101" pitchFamily="2" charset="-122"/>
              </a:rPr>
              <a:t> </a:t>
            </a:r>
            <a:r>
              <a:rPr kumimoji="1" lang="en-US" sz="2800" dirty="0" err="1">
                <a:solidFill>
                  <a:srgbClr val="000000"/>
                </a:solidFill>
                <a:latin typeface="Times New Roman" panose="02020603050405020304" pitchFamily="18" charset="0"/>
                <a:ea typeface="宋体" panose="02010600030101010101" pitchFamily="2" charset="-122"/>
              </a:rPr>
              <a:t>xúc</a:t>
            </a:r>
            <a:r>
              <a:rPr kumimoji="1" lang="en-US" sz="2800" dirty="0">
                <a:solidFill>
                  <a:srgbClr val="000000"/>
                </a:solidFill>
                <a:latin typeface="Times New Roman" panose="02020603050405020304" pitchFamily="18" charset="0"/>
                <a:ea typeface="宋体" panose="02010600030101010101" pitchFamily="2" charset="-122"/>
              </a:rPr>
              <a:t> </a:t>
            </a:r>
            <a:r>
              <a:rPr kumimoji="1" lang="en-US" sz="2800" dirty="0" err="1">
                <a:solidFill>
                  <a:srgbClr val="000000"/>
                </a:solidFill>
                <a:latin typeface="Times New Roman" panose="02020603050405020304" pitchFamily="18" charset="0"/>
                <a:ea typeface="宋体" panose="02010600030101010101" pitchFamily="2" charset="-122"/>
              </a:rPr>
              <a:t>xắc</a:t>
            </a:r>
            <a:r>
              <a:rPr kumimoji="1" lang="en-US" sz="2800" dirty="0">
                <a:solidFill>
                  <a:srgbClr val="000000"/>
                </a:solidFill>
                <a:latin typeface="Times New Roman" panose="02020603050405020304" pitchFamily="18" charset="0"/>
                <a:ea typeface="宋体" panose="02010600030101010101" pitchFamily="2" charset="-122"/>
              </a:rPr>
              <a:t> </a:t>
            </a:r>
            <a:r>
              <a:rPr kumimoji="1" lang="en-US" sz="2800" dirty="0" err="1">
                <a:solidFill>
                  <a:srgbClr val="000000"/>
                </a:solidFill>
                <a:latin typeface="Times New Roman" panose="02020603050405020304" pitchFamily="18" charset="0"/>
                <a:ea typeface="宋体" panose="02010600030101010101" pitchFamily="2" charset="-122"/>
              </a:rPr>
              <a:t>có</a:t>
            </a:r>
            <a:r>
              <a:rPr kumimoji="1" lang="en-US" sz="2800" dirty="0">
                <a:solidFill>
                  <a:srgbClr val="000000"/>
                </a:solidFill>
                <a:latin typeface="Times New Roman" panose="02020603050405020304" pitchFamily="18" charset="0"/>
                <a:ea typeface="宋体" panose="02010600030101010101" pitchFamily="2" charset="-122"/>
              </a:rPr>
              <a:t> </a:t>
            </a:r>
            <a:r>
              <a:rPr kumimoji="1" lang="en-US" sz="2800" dirty="0" err="1">
                <a:solidFill>
                  <a:srgbClr val="000000"/>
                </a:solidFill>
                <a:latin typeface="Times New Roman" panose="02020603050405020304" pitchFamily="18" charset="0"/>
                <a:ea typeface="宋体" panose="02010600030101010101" pitchFamily="2" charset="-122"/>
              </a:rPr>
              <a:t>số</a:t>
            </a:r>
            <a:r>
              <a:rPr kumimoji="1" lang="en-US" sz="2800" dirty="0">
                <a:solidFill>
                  <a:srgbClr val="000000"/>
                </a:solidFill>
                <a:latin typeface="Times New Roman" panose="02020603050405020304" pitchFamily="18" charset="0"/>
                <a:ea typeface="宋体" panose="02010600030101010101" pitchFamily="2" charset="-122"/>
              </a:rPr>
              <a:t> </a:t>
            </a:r>
            <a:r>
              <a:rPr kumimoji="1" lang="en-US" sz="2800" dirty="0" err="1">
                <a:solidFill>
                  <a:srgbClr val="000000"/>
                </a:solidFill>
                <a:latin typeface="Times New Roman" panose="02020603050405020304" pitchFamily="18" charset="0"/>
                <a:ea typeface="宋体" panose="02010600030101010101" pitchFamily="2" charset="-122"/>
              </a:rPr>
              <a:t>dấu</a:t>
            </a:r>
            <a:r>
              <a:rPr kumimoji="1" lang="en-US" sz="2800" dirty="0">
                <a:solidFill>
                  <a:srgbClr val="000000"/>
                </a:solidFill>
                <a:latin typeface="Times New Roman" panose="02020603050405020304" pitchFamily="18" charset="0"/>
                <a:ea typeface="宋体" panose="02010600030101010101" pitchFamily="2" charset="-122"/>
              </a:rPr>
              <a:t> </a:t>
            </a:r>
            <a:r>
              <a:rPr kumimoji="1" lang="en-US" sz="2800" dirty="0" err="1">
                <a:solidFill>
                  <a:srgbClr val="000000"/>
                </a:solidFill>
                <a:latin typeface="Times New Roman" panose="02020603050405020304" pitchFamily="18" charset="0"/>
                <a:ea typeface="宋体" panose="02010600030101010101" pitchFamily="2" charset="-122"/>
              </a:rPr>
              <a:t>chấm</a:t>
            </a:r>
            <a:r>
              <a:rPr kumimoji="1" lang="en-US" sz="2800" dirty="0">
                <a:solidFill>
                  <a:srgbClr val="000000"/>
                </a:solidFill>
                <a:latin typeface="Times New Roman" panose="02020603050405020304" pitchFamily="18" charset="0"/>
                <a:ea typeface="宋体" panose="02010600030101010101" pitchFamily="2" charset="-122"/>
              </a:rPr>
              <a:t> </a:t>
            </a:r>
            <a:r>
              <a:rPr kumimoji="1" lang="en-US" sz="2800" dirty="0" err="1">
                <a:solidFill>
                  <a:srgbClr val="000000"/>
                </a:solidFill>
                <a:latin typeface="Times New Roman" panose="02020603050405020304" pitchFamily="18" charset="0"/>
                <a:ea typeface="宋体" panose="02010600030101010101" pitchFamily="2" charset="-122"/>
              </a:rPr>
              <a:t>là</a:t>
            </a:r>
            <a:r>
              <a:rPr kumimoji="1" lang="en-US" sz="2800" dirty="0">
                <a:solidFill>
                  <a:srgbClr val="000000"/>
                </a:solidFill>
                <a:latin typeface="Times New Roman" panose="02020603050405020304" pitchFamily="18" charset="0"/>
                <a:ea typeface="宋体" panose="02010600030101010101" pitchFamily="2" charset="-122"/>
              </a:rPr>
              <a:t> </a:t>
            </a:r>
            <a:r>
              <a:rPr kumimoji="1" lang="en-US" sz="2800" dirty="0" err="1">
                <a:solidFill>
                  <a:srgbClr val="000000"/>
                </a:solidFill>
                <a:latin typeface="Times New Roman" panose="02020603050405020304" pitchFamily="18" charset="0"/>
                <a:ea typeface="宋体" panose="02010600030101010101" pitchFamily="2" charset="-122"/>
              </a:rPr>
              <a:t>hợp</a:t>
            </a:r>
            <a:r>
              <a:rPr kumimoji="1" lang="en-US" sz="2800" dirty="0">
                <a:solidFill>
                  <a:srgbClr val="000000"/>
                </a:solidFill>
                <a:latin typeface="Times New Roman" panose="02020603050405020304" pitchFamily="18" charset="0"/>
                <a:ea typeface="宋体" panose="02010600030101010101" pitchFamily="2" charset="-122"/>
              </a:rPr>
              <a:t> </a:t>
            </a:r>
            <a:r>
              <a:rPr kumimoji="1" lang="en-US" sz="2800" dirty="0" err="1">
                <a:solidFill>
                  <a:srgbClr val="000000"/>
                </a:solidFill>
                <a:latin typeface="Times New Roman" panose="02020603050405020304" pitchFamily="18" charset="0"/>
                <a:ea typeface="宋体" panose="02010600030101010101" pitchFamily="2" charset="-122"/>
              </a:rPr>
              <a:t>số</a:t>
            </a:r>
            <a:r>
              <a:rPr kumimoji="1" lang="en-US" sz="2800" dirty="0">
                <a:solidFill>
                  <a:srgbClr val="000000"/>
                </a:solidFill>
                <a:latin typeface="Times New Roman" panose="02020603050405020304" pitchFamily="18" charset="0"/>
                <a:ea typeface="宋体" panose="02010600030101010101" pitchFamily="2" charset="-122"/>
              </a:rPr>
              <a:t>”. </a:t>
            </a:r>
            <a:r>
              <a:rPr kumimoji="1" lang="en-US" sz="2800" dirty="0" err="1">
                <a:solidFill>
                  <a:srgbClr val="000000"/>
                </a:solidFill>
                <a:latin typeface="Times New Roman" panose="02020603050405020304" pitchFamily="18" charset="0"/>
                <a:ea typeface="宋体" panose="02010600030101010101" pitchFamily="2" charset="-122"/>
              </a:rPr>
              <a:t>Nêu</a:t>
            </a:r>
            <a:r>
              <a:rPr kumimoji="1" lang="en-US" sz="2800" dirty="0">
                <a:solidFill>
                  <a:srgbClr val="000000"/>
                </a:solidFill>
                <a:latin typeface="Times New Roman" panose="02020603050405020304" pitchFamily="18" charset="0"/>
                <a:ea typeface="宋体" panose="02010600030101010101" pitchFamily="2" charset="-122"/>
              </a:rPr>
              <a:t> </a:t>
            </a:r>
            <a:r>
              <a:rPr kumimoji="1" lang="en-US" sz="2800" dirty="0" err="1">
                <a:solidFill>
                  <a:srgbClr val="000000"/>
                </a:solidFill>
                <a:latin typeface="Times New Roman" panose="02020603050405020304" pitchFamily="18" charset="0"/>
                <a:ea typeface="宋体" panose="02010600030101010101" pitchFamily="2" charset="-122"/>
              </a:rPr>
              <a:t>những</a:t>
            </a:r>
            <a:r>
              <a:rPr kumimoji="1" lang="en-US" sz="2800" dirty="0">
                <a:solidFill>
                  <a:srgbClr val="000000"/>
                </a:solidFill>
                <a:latin typeface="Times New Roman" panose="02020603050405020304" pitchFamily="18" charset="0"/>
                <a:ea typeface="宋体" panose="02010600030101010101" pitchFamily="2" charset="-122"/>
              </a:rPr>
              <a:t> </a:t>
            </a:r>
            <a:r>
              <a:rPr kumimoji="1" lang="en-US" sz="2800" dirty="0" err="1">
                <a:solidFill>
                  <a:srgbClr val="000000"/>
                </a:solidFill>
                <a:latin typeface="Times New Roman" panose="02020603050405020304" pitchFamily="18" charset="0"/>
                <a:ea typeface="宋体" panose="02010600030101010101" pitchFamily="2" charset="-122"/>
              </a:rPr>
              <a:t>kết</a:t>
            </a:r>
            <a:r>
              <a:rPr kumimoji="1" lang="en-US" sz="2800" dirty="0">
                <a:solidFill>
                  <a:srgbClr val="000000"/>
                </a:solidFill>
                <a:latin typeface="Times New Roman" panose="02020603050405020304" pitchFamily="18" charset="0"/>
                <a:ea typeface="宋体" panose="02010600030101010101" pitchFamily="2" charset="-122"/>
              </a:rPr>
              <a:t> </a:t>
            </a:r>
            <a:r>
              <a:rPr kumimoji="1" lang="en-US" sz="2800" dirty="0" err="1">
                <a:solidFill>
                  <a:srgbClr val="000000"/>
                </a:solidFill>
                <a:latin typeface="Times New Roman" panose="02020603050405020304" pitchFamily="18" charset="0"/>
                <a:ea typeface="宋体" panose="02010600030101010101" pitchFamily="2" charset="-122"/>
              </a:rPr>
              <a:t>quả</a:t>
            </a:r>
            <a:r>
              <a:rPr kumimoji="1" lang="en-US" sz="2800" dirty="0">
                <a:solidFill>
                  <a:srgbClr val="000000"/>
                </a:solidFill>
                <a:latin typeface="Times New Roman" panose="02020603050405020304" pitchFamily="18" charset="0"/>
                <a:ea typeface="宋体" panose="02010600030101010101" pitchFamily="2" charset="-122"/>
              </a:rPr>
              <a:t> </a:t>
            </a:r>
            <a:r>
              <a:rPr kumimoji="1" lang="en-US" sz="2800" dirty="0" err="1">
                <a:solidFill>
                  <a:srgbClr val="000000"/>
                </a:solidFill>
                <a:latin typeface="Times New Roman" panose="02020603050405020304" pitchFamily="18" charset="0"/>
                <a:ea typeface="宋体" panose="02010600030101010101" pitchFamily="2" charset="-122"/>
              </a:rPr>
              <a:t>thuận</a:t>
            </a:r>
            <a:r>
              <a:rPr kumimoji="1" lang="en-US" sz="2800" dirty="0">
                <a:solidFill>
                  <a:srgbClr val="000000"/>
                </a:solidFill>
                <a:latin typeface="Times New Roman" panose="02020603050405020304" pitchFamily="18" charset="0"/>
                <a:ea typeface="宋体" panose="02010600030101010101" pitchFamily="2" charset="-122"/>
              </a:rPr>
              <a:t> </a:t>
            </a:r>
            <a:r>
              <a:rPr kumimoji="1" lang="en-US" sz="2800" dirty="0" err="1">
                <a:solidFill>
                  <a:srgbClr val="000000"/>
                </a:solidFill>
                <a:latin typeface="Times New Roman" panose="02020603050405020304" pitchFamily="18" charset="0"/>
                <a:ea typeface="宋体" panose="02010600030101010101" pitchFamily="2" charset="-122"/>
              </a:rPr>
              <a:t>lợi</a:t>
            </a:r>
            <a:r>
              <a:rPr kumimoji="1" lang="en-US" sz="2800" dirty="0">
                <a:solidFill>
                  <a:srgbClr val="000000"/>
                </a:solidFill>
                <a:latin typeface="Times New Roman" panose="02020603050405020304" pitchFamily="18" charset="0"/>
                <a:ea typeface="宋体" panose="02010600030101010101" pitchFamily="2" charset="-122"/>
              </a:rPr>
              <a:t> </a:t>
            </a:r>
            <a:r>
              <a:rPr kumimoji="1" lang="en-US" sz="2800" dirty="0" err="1">
                <a:solidFill>
                  <a:srgbClr val="000000"/>
                </a:solidFill>
                <a:latin typeface="Times New Roman" panose="02020603050405020304" pitchFamily="18" charset="0"/>
                <a:ea typeface="宋体" panose="02010600030101010101" pitchFamily="2" charset="-122"/>
              </a:rPr>
              <a:t>cho</a:t>
            </a:r>
            <a:r>
              <a:rPr kumimoji="1" lang="en-US" sz="2800" dirty="0">
                <a:solidFill>
                  <a:srgbClr val="000000"/>
                </a:solidFill>
                <a:latin typeface="Times New Roman" panose="02020603050405020304" pitchFamily="18" charset="0"/>
                <a:ea typeface="宋体" panose="02010600030101010101" pitchFamily="2" charset="-122"/>
              </a:rPr>
              <a:t> </a:t>
            </a:r>
            <a:r>
              <a:rPr kumimoji="1" lang="en-US" sz="2800" dirty="0" err="1">
                <a:solidFill>
                  <a:srgbClr val="000000"/>
                </a:solidFill>
                <a:latin typeface="Times New Roman" panose="02020603050405020304" pitchFamily="18" charset="0"/>
                <a:ea typeface="宋体" panose="02010600030101010101" pitchFamily="2" charset="-122"/>
              </a:rPr>
              <a:t>biến</a:t>
            </a:r>
            <a:r>
              <a:rPr kumimoji="1" lang="en-US" sz="2800" dirty="0">
                <a:solidFill>
                  <a:srgbClr val="000000"/>
                </a:solidFill>
                <a:latin typeface="Times New Roman" panose="02020603050405020304" pitchFamily="18" charset="0"/>
                <a:ea typeface="宋体" panose="02010600030101010101" pitchFamily="2" charset="-122"/>
              </a:rPr>
              <a:t> </a:t>
            </a:r>
            <a:r>
              <a:rPr kumimoji="1" lang="en-US" sz="2800" dirty="0" err="1">
                <a:solidFill>
                  <a:srgbClr val="000000"/>
                </a:solidFill>
                <a:latin typeface="Times New Roman" panose="02020603050405020304" pitchFamily="18" charset="0"/>
                <a:ea typeface="宋体" panose="02010600030101010101" pitchFamily="2" charset="-122"/>
              </a:rPr>
              <a:t>cố</a:t>
            </a:r>
            <a:r>
              <a:rPr kumimoji="1" lang="en-US" sz="2800" dirty="0">
                <a:solidFill>
                  <a:srgbClr val="000000"/>
                </a:solidFill>
                <a:latin typeface="Times New Roman" panose="02020603050405020304" pitchFamily="18" charset="0"/>
                <a:ea typeface="宋体" panose="02010600030101010101" pitchFamily="2" charset="-122"/>
              </a:rPr>
              <a:t> </a:t>
            </a:r>
            <a:r>
              <a:rPr kumimoji="1" lang="en-US" sz="2800" dirty="0" err="1">
                <a:solidFill>
                  <a:srgbClr val="000000"/>
                </a:solidFill>
                <a:latin typeface="Times New Roman" panose="02020603050405020304" pitchFamily="18" charset="0"/>
                <a:ea typeface="宋体" panose="02010600030101010101" pitchFamily="2" charset="-122"/>
              </a:rPr>
              <a:t>trên</a:t>
            </a:r>
            <a:r>
              <a:rPr kumimoji="1" lang="en-US" sz="2800" dirty="0">
                <a:solidFill>
                  <a:srgbClr val="000000"/>
                </a:solidFill>
                <a:latin typeface="Times New Roman" panose="02020603050405020304" pitchFamily="18" charset="0"/>
                <a:ea typeface="宋体" panose="02010600030101010101" pitchFamily="2" charset="-122"/>
              </a:rPr>
              <a:t>.</a:t>
            </a:r>
            <a:endParaRPr kumimoji="1"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grpSp>
        <p:nvGrpSpPr>
          <p:cNvPr id="12" name="Group 11">
            <a:extLst>
              <a:ext uri="{FF2B5EF4-FFF2-40B4-BE49-F238E27FC236}">
                <a16:creationId xmlns:a16="http://schemas.microsoft.com/office/drawing/2014/main" id="{B2827B7E-A258-410A-ACA5-1330F1EE474C}"/>
              </a:ext>
            </a:extLst>
          </p:cNvPr>
          <p:cNvGrpSpPr/>
          <p:nvPr/>
        </p:nvGrpSpPr>
        <p:grpSpPr>
          <a:xfrm>
            <a:off x="2286000" y="2789872"/>
            <a:ext cx="8773616" cy="1477328"/>
            <a:chOff x="2286000" y="2789872"/>
            <a:chExt cx="8773616" cy="1477328"/>
          </a:xfrm>
        </p:grpSpPr>
        <p:sp>
          <p:nvSpPr>
            <p:cNvPr id="20" name="TextBox 19">
              <a:extLst>
                <a:ext uri="{FF2B5EF4-FFF2-40B4-BE49-F238E27FC236}">
                  <a16:creationId xmlns:a16="http://schemas.microsoft.com/office/drawing/2014/main" id="{FFBF8865-1A16-4EBD-9AB3-CDA4025BD645}"/>
                </a:ext>
              </a:extLst>
            </p:cNvPr>
            <p:cNvSpPr txBox="1"/>
            <p:nvPr/>
          </p:nvSpPr>
          <p:spPr>
            <a:xfrm>
              <a:off x="2286000" y="2789872"/>
              <a:ext cx="8773616" cy="1477328"/>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1"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b) </a:t>
              </a:r>
              <a:r>
                <a:rPr kumimoji="1"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Xét</a:t>
              </a:r>
              <a:r>
                <a:rPr kumimoji="1"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1"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biến</a:t>
              </a:r>
              <a:r>
                <a:rPr kumimoji="1"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1"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cố</a:t>
              </a:r>
              <a:r>
                <a:rPr kumimoji="1"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1"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Mặt</a:t>
              </a:r>
              <a:r>
                <a:rPr kumimoji="1"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1"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xuất</a:t>
              </a:r>
              <a:r>
                <a:rPr kumimoji="1"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1"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hiện</a:t>
              </a:r>
              <a:r>
                <a:rPr kumimoji="1"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1"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của</a:t>
              </a:r>
              <a:r>
                <a:rPr kumimoji="1"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1"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xúc</a:t>
              </a:r>
              <a:r>
                <a:rPr kumimoji="1"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1"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xắc</a:t>
              </a:r>
              <a:r>
                <a:rPr kumimoji="1"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1"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có</a:t>
              </a:r>
              <a:r>
                <a:rPr kumimoji="1"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1"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số</a:t>
              </a:r>
              <a:r>
                <a:rPr kumimoji="1"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1"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chấm</a:t>
              </a:r>
              <a:r>
                <a:rPr kumimoji="1"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1"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là</a:t>
              </a:r>
              <a:r>
                <a:rPr kumimoji="1"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1"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số</a:t>
              </a:r>
              <a:r>
                <a:rPr kumimoji="1"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chia </a:t>
              </a:r>
              <a:r>
                <a:rPr kumimoji="1"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cho</a:t>
              </a:r>
              <a:r>
                <a:rPr kumimoji="1"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1"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dư</a:t>
              </a:r>
              <a:r>
                <a:rPr kumimoji="1"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 </a:t>
              </a:r>
              <a:r>
                <a:rPr kumimoji="1"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Nêu</a:t>
              </a:r>
              <a:r>
                <a:rPr kumimoji="1"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1"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những</a:t>
              </a:r>
              <a:r>
                <a:rPr kumimoji="1"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1"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kết</a:t>
              </a:r>
              <a:r>
                <a:rPr kumimoji="1"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1"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quả</a:t>
              </a:r>
              <a:r>
                <a:rPr kumimoji="1"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1"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thuận</a:t>
              </a:r>
              <a:r>
                <a:rPr kumimoji="1"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1"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lợi</a:t>
              </a:r>
              <a:r>
                <a:rPr kumimoji="1"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1"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cho</a:t>
              </a:r>
              <a:r>
                <a:rPr kumimoji="1"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1"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biến</a:t>
              </a:r>
              <a:r>
                <a:rPr kumimoji="1"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1"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cố</a:t>
              </a:r>
              <a:r>
                <a:rPr kumimoji="1"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1"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trên</a:t>
              </a:r>
              <a:r>
                <a:rPr kumimoji="1"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a:t>
              </a:r>
            </a:p>
          </p:txBody>
        </p:sp>
        <p:graphicFrame>
          <p:nvGraphicFramePr>
            <p:cNvPr id="10" name="Object 9">
              <a:extLst>
                <a:ext uri="{FF2B5EF4-FFF2-40B4-BE49-F238E27FC236}">
                  <a16:creationId xmlns:a16="http://schemas.microsoft.com/office/drawing/2014/main" id="{24327E96-3FC0-4597-9BAD-7D561B3BC85B}"/>
                </a:ext>
              </a:extLst>
            </p:cNvPr>
            <p:cNvGraphicFramePr>
              <a:graphicFrameLocks noChangeAspect="1"/>
            </p:cNvGraphicFramePr>
            <p:nvPr>
              <p:extLst>
                <p:ext uri="{D42A27DB-BD31-4B8C-83A1-F6EECF244321}">
                  <p14:modId xmlns:p14="http://schemas.microsoft.com/office/powerpoint/2010/main" val="1702610449"/>
                </p:ext>
              </p:extLst>
            </p:nvPr>
          </p:nvGraphicFramePr>
          <p:xfrm>
            <a:off x="4602163" y="3416300"/>
            <a:ext cx="190500" cy="304800"/>
          </p:xfrm>
          <a:graphic>
            <a:graphicData uri="http://schemas.openxmlformats.org/presentationml/2006/ole">
              <mc:AlternateContent xmlns:mc="http://schemas.openxmlformats.org/markup-compatibility/2006">
                <mc:Choice xmlns:v="urn:schemas-microsoft-com:vml" Requires="v">
                  <p:oleObj name="Equation" r:id="rId3" imgW="190440" imgH="304560" progId="Equation.DSMT4">
                    <p:embed/>
                  </p:oleObj>
                </mc:Choice>
                <mc:Fallback>
                  <p:oleObj name="Equation" r:id="rId3" imgW="190440" imgH="304560" progId="Equation.DSMT4">
                    <p:embed/>
                    <p:pic>
                      <p:nvPicPr>
                        <p:cNvPr id="0" name=""/>
                        <p:cNvPicPr/>
                        <p:nvPr/>
                      </p:nvPicPr>
                      <p:blipFill>
                        <a:blip r:embed="rId4"/>
                        <a:stretch>
                          <a:fillRect/>
                        </a:stretch>
                      </p:blipFill>
                      <p:spPr>
                        <a:xfrm>
                          <a:off x="4602163" y="3416300"/>
                          <a:ext cx="190500" cy="3048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AFBD5F7E-6D75-4ECF-9B5E-C2B7F0D8F36B}"/>
                </a:ext>
              </a:extLst>
            </p:cNvPr>
            <p:cNvGraphicFramePr>
              <a:graphicFrameLocks noChangeAspect="1"/>
            </p:cNvGraphicFramePr>
            <p:nvPr>
              <p:extLst>
                <p:ext uri="{D42A27DB-BD31-4B8C-83A1-F6EECF244321}">
                  <p14:modId xmlns:p14="http://schemas.microsoft.com/office/powerpoint/2010/main" val="2908957398"/>
                </p:ext>
              </p:extLst>
            </p:nvPr>
          </p:nvGraphicFramePr>
          <p:xfrm>
            <a:off x="5322888" y="3414713"/>
            <a:ext cx="152400" cy="292100"/>
          </p:xfrm>
          <a:graphic>
            <a:graphicData uri="http://schemas.openxmlformats.org/presentationml/2006/ole">
              <mc:AlternateContent xmlns:mc="http://schemas.openxmlformats.org/markup-compatibility/2006">
                <mc:Choice xmlns:v="urn:schemas-microsoft-com:vml" Requires="v">
                  <p:oleObj name="Equation" r:id="rId5" imgW="152280" imgH="291960" progId="Equation.DSMT4">
                    <p:embed/>
                  </p:oleObj>
                </mc:Choice>
                <mc:Fallback>
                  <p:oleObj name="Equation" r:id="rId5" imgW="152280" imgH="291960" progId="Equation.DSMT4">
                    <p:embed/>
                    <p:pic>
                      <p:nvPicPr>
                        <p:cNvPr id="0" name=""/>
                        <p:cNvPicPr/>
                        <p:nvPr/>
                      </p:nvPicPr>
                      <p:blipFill>
                        <a:blip r:embed="rId6"/>
                        <a:stretch>
                          <a:fillRect/>
                        </a:stretch>
                      </p:blipFill>
                      <p:spPr>
                        <a:xfrm>
                          <a:off x="5322888" y="3414713"/>
                          <a:ext cx="152400" cy="292100"/>
                        </a:xfrm>
                        <a:prstGeom prst="rect">
                          <a:avLst/>
                        </a:prstGeom>
                      </p:spPr>
                    </p:pic>
                  </p:oleObj>
                </mc:Fallback>
              </mc:AlternateContent>
            </a:graphicData>
          </a:graphic>
        </p:graphicFrame>
      </p:grpSp>
      <p:grpSp>
        <p:nvGrpSpPr>
          <p:cNvPr id="14" name="Group 13">
            <a:extLst>
              <a:ext uri="{FF2B5EF4-FFF2-40B4-BE49-F238E27FC236}">
                <a16:creationId xmlns:a16="http://schemas.microsoft.com/office/drawing/2014/main" id="{4BFA2476-BCA3-4A31-8516-D6D53D228347}"/>
              </a:ext>
            </a:extLst>
          </p:cNvPr>
          <p:cNvGrpSpPr/>
          <p:nvPr/>
        </p:nvGrpSpPr>
        <p:grpSpPr>
          <a:xfrm>
            <a:off x="2331840" y="4343400"/>
            <a:ext cx="8640960" cy="1477328"/>
            <a:chOff x="2331840" y="4343400"/>
            <a:chExt cx="8640960" cy="1477328"/>
          </a:xfrm>
        </p:grpSpPr>
        <p:sp>
          <p:nvSpPr>
            <p:cNvPr id="3" name="TextBox 2"/>
            <p:cNvSpPr txBox="1"/>
            <p:nvPr/>
          </p:nvSpPr>
          <p:spPr>
            <a:xfrm>
              <a:off x="2331840" y="4343400"/>
              <a:ext cx="8640960" cy="1477328"/>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1"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c) </a:t>
              </a:r>
              <a:r>
                <a:rPr kumimoji="1"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Xét</a:t>
              </a:r>
              <a:r>
                <a:rPr kumimoji="1"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1"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biến</a:t>
              </a:r>
              <a:r>
                <a:rPr kumimoji="1"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1"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cố</a:t>
              </a:r>
              <a:r>
                <a:rPr kumimoji="1"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1"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Mặt</a:t>
              </a:r>
              <a:r>
                <a:rPr kumimoji="1"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1"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xuất</a:t>
              </a:r>
              <a:r>
                <a:rPr kumimoji="1"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1"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hiện</a:t>
              </a:r>
              <a:r>
                <a:rPr kumimoji="1"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1"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của</a:t>
              </a:r>
              <a:r>
                <a:rPr kumimoji="1"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1"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xúc</a:t>
              </a:r>
              <a:r>
                <a:rPr kumimoji="1"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1"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xắc</a:t>
              </a:r>
              <a:r>
                <a:rPr kumimoji="1"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1"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có</a:t>
              </a:r>
              <a:r>
                <a:rPr kumimoji="1"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1"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số</a:t>
              </a:r>
              <a:r>
                <a:rPr kumimoji="1"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1"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chấm</a:t>
              </a:r>
              <a:r>
                <a:rPr kumimoji="1"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1"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là</a:t>
              </a:r>
              <a:r>
                <a:rPr kumimoji="1"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1"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ước</a:t>
              </a:r>
              <a:r>
                <a:rPr kumimoji="1"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1"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của</a:t>
              </a:r>
              <a:r>
                <a:rPr kumimoji="1"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 </a:t>
              </a:r>
              <a:r>
                <a:rPr kumimoji="1"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Nêu</a:t>
              </a:r>
              <a:r>
                <a:rPr kumimoji="1"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1"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những</a:t>
              </a:r>
              <a:r>
                <a:rPr kumimoji="1"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1"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kết</a:t>
              </a:r>
              <a:r>
                <a:rPr kumimoji="1"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1"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quả</a:t>
              </a:r>
              <a:r>
                <a:rPr kumimoji="1"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1"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thuận</a:t>
              </a:r>
              <a:r>
                <a:rPr kumimoji="1"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1"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lợi</a:t>
              </a:r>
              <a:r>
                <a:rPr kumimoji="1"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1"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cho</a:t>
              </a:r>
              <a:r>
                <a:rPr kumimoji="1"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1"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biến</a:t>
              </a:r>
              <a:r>
                <a:rPr kumimoji="1"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1"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cố</a:t>
              </a:r>
              <a:r>
                <a:rPr kumimoji="1"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1" lang="en-US" sz="30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trên</a:t>
              </a:r>
              <a:r>
                <a:rPr kumimoji="1"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a:t>
              </a:r>
            </a:p>
          </p:txBody>
        </p:sp>
        <p:graphicFrame>
          <p:nvGraphicFramePr>
            <p:cNvPr id="13" name="Object 12">
              <a:extLst>
                <a:ext uri="{FF2B5EF4-FFF2-40B4-BE49-F238E27FC236}">
                  <a16:creationId xmlns:a16="http://schemas.microsoft.com/office/drawing/2014/main" id="{9FC86970-3A35-4226-8EEB-11A6DF91182B}"/>
                </a:ext>
              </a:extLst>
            </p:cNvPr>
            <p:cNvGraphicFramePr>
              <a:graphicFrameLocks noChangeAspect="1"/>
            </p:cNvGraphicFramePr>
            <p:nvPr>
              <p:extLst>
                <p:ext uri="{D42A27DB-BD31-4B8C-83A1-F6EECF244321}">
                  <p14:modId xmlns:p14="http://schemas.microsoft.com/office/powerpoint/2010/main" val="3627943514"/>
                </p:ext>
              </p:extLst>
            </p:nvPr>
          </p:nvGraphicFramePr>
          <p:xfrm>
            <a:off x="4083050" y="4967288"/>
            <a:ext cx="215900" cy="292100"/>
          </p:xfrm>
          <a:graphic>
            <a:graphicData uri="http://schemas.openxmlformats.org/presentationml/2006/ole">
              <mc:AlternateContent xmlns:mc="http://schemas.openxmlformats.org/markup-compatibility/2006">
                <mc:Choice xmlns:v="urn:schemas-microsoft-com:vml" Requires="v">
                  <p:oleObj name="Equation" r:id="rId7" imgW="215640" imgH="291960" progId="Equation.DSMT4">
                    <p:embed/>
                  </p:oleObj>
                </mc:Choice>
                <mc:Fallback>
                  <p:oleObj name="Equation" r:id="rId7" imgW="215640" imgH="291960" progId="Equation.DSMT4">
                    <p:embed/>
                    <p:pic>
                      <p:nvPicPr>
                        <p:cNvPr id="0" name=""/>
                        <p:cNvPicPr/>
                        <p:nvPr/>
                      </p:nvPicPr>
                      <p:blipFill>
                        <a:blip r:embed="rId8"/>
                        <a:stretch>
                          <a:fillRect/>
                        </a:stretch>
                      </p:blipFill>
                      <p:spPr>
                        <a:xfrm>
                          <a:off x="4083050" y="4967288"/>
                          <a:ext cx="215900" cy="292100"/>
                        </a:xfrm>
                        <a:prstGeom prst="rect">
                          <a:avLst/>
                        </a:prstGeom>
                      </p:spPr>
                    </p:pic>
                  </p:oleObj>
                </mc:Fallback>
              </mc:AlternateContent>
            </a:graphicData>
          </a:graphic>
        </p:graphicFrame>
      </p:grpSp>
    </p:spTree>
    <p:extLst>
      <p:ext uri="{BB962C8B-B14F-4D97-AF65-F5344CB8AC3E}">
        <p14:creationId xmlns:p14="http://schemas.microsoft.com/office/powerpoint/2010/main" val="22816098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1272" name="Group 26"/>
          <p:cNvGrpSpPr>
            <a:grpSpLocks/>
          </p:cNvGrpSpPr>
          <p:nvPr/>
        </p:nvGrpSpPr>
        <p:grpSpPr bwMode="auto">
          <a:xfrm>
            <a:off x="10415761" y="188640"/>
            <a:ext cx="1476375" cy="1008062"/>
            <a:chOff x="4830" y="119"/>
            <a:chExt cx="930" cy="635"/>
          </a:xfrm>
        </p:grpSpPr>
        <p:sp>
          <p:nvSpPr>
            <p:cNvPr id="11273" name="Rectangle 27"/>
            <p:cNvSpPr>
              <a:spLocks noChangeArrowheads="1"/>
            </p:cNvSpPr>
            <p:nvPr/>
          </p:nvSpPr>
          <p:spPr bwMode="auto">
            <a:xfrm>
              <a:off x="4876" y="119"/>
              <a:ext cx="680" cy="136"/>
            </a:xfrm>
            <a:prstGeom prst="rect">
              <a:avLst/>
            </a:prstGeom>
            <a:solidFill>
              <a:srgbClr val="3366FF"/>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11274" name="AutoShape 28"/>
            <p:cNvSpPr>
              <a:spLocks noChangeArrowheads="1"/>
            </p:cNvSpPr>
            <p:nvPr/>
          </p:nvSpPr>
          <p:spPr bwMode="auto">
            <a:xfrm>
              <a:off x="4876" y="255"/>
              <a:ext cx="771" cy="227"/>
            </a:xfrm>
            <a:prstGeom prst="flowChartProcess">
              <a:avLst/>
            </a:prstGeom>
            <a:solidFill>
              <a:srgbClr val="6699FF"/>
            </a:solidFill>
            <a:ln>
              <a:noFill/>
            </a:ln>
            <a:effectLst/>
            <a:extLst>
              <a:ext uri="{91240B29-F687-4F45-9708-019B960494DF}">
                <a14:hiddenLine xmlns:a14="http://schemas.microsoft.com/office/drawing/2010/main" w="19050" algn="ctr">
                  <a:solidFill>
                    <a:srgbClr val="66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11275" name="Rectangle 29"/>
            <p:cNvSpPr>
              <a:spLocks noChangeArrowheads="1"/>
            </p:cNvSpPr>
            <p:nvPr/>
          </p:nvSpPr>
          <p:spPr bwMode="auto">
            <a:xfrm>
              <a:off x="4830" y="482"/>
              <a:ext cx="930" cy="272"/>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grpSp>
      <p:grpSp>
        <p:nvGrpSpPr>
          <p:cNvPr id="26" name="Group 26"/>
          <p:cNvGrpSpPr>
            <a:grpSpLocks/>
          </p:cNvGrpSpPr>
          <p:nvPr/>
        </p:nvGrpSpPr>
        <p:grpSpPr bwMode="auto">
          <a:xfrm>
            <a:off x="695400" y="33337"/>
            <a:ext cx="1692399" cy="1163365"/>
            <a:chOff x="4830" y="119"/>
            <a:chExt cx="930" cy="635"/>
          </a:xfrm>
        </p:grpSpPr>
        <p:sp>
          <p:nvSpPr>
            <p:cNvPr id="27" name="Rectangle 27"/>
            <p:cNvSpPr>
              <a:spLocks noChangeArrowheads="1"/>
            </p:cNvSpPr>
            <p:nvPr/>
          </p:nvSpPr>
          <p:spPr bwMode="auto">
            <a:xfrm>
              <a:off x="4876" y="119"/>
              <a:ext cx="680" cy="136"/>
            </a:xfrm>
            <a:prstGeom prst="rect">
              <a:avLst/>
            </a:prstGeom>
            <a:solidFill>
              <a:srgbClr val="3366FF"/>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28" name="AutoShape 28"/>
            <p:cNvSpPr>
              <a:spLocks noChangeArrowheads="1"/>
            </p:cNvSpPr>
            <p:nvPr/>
          </p:nvSpPr>
          <p:spPr bwMode="auto">
            <a:xfrm>
              <a:off x="4876" y="255"/>
              <a:ext cx="771" cy="227"/>
            </a:xfrm>
            <a:prstGeom prst="flowChartProcess">
              <a:avLst/>
            </a:prstGeom>
            <a:solidFill>
              <a:srgbClr val="6699FF"/>
            </a:solidFill>
            <a:ln>
              <a:noFill/>
            </a:ln>
            <a:effectLst/>
            <a:extLst>
              <a:ext uri="{91240B29-F687-4F45-9708-019B960494DF}">
                <a14:hiddenLine xmlns:a14="http://schemas.microsoft.com/office/drawing/2010/main" w="19050" algn="ctr">
                  <a:solidFill>
                    <a:srgbClr val="66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29" name="Rectangle 29"/>
            <p:cNvSpPr>
              <a:spLocks noChangeArrowheads="1"/>
            </p:cNvSpPr>
            <p:nvPr/>
          </p:nvSpPr>
          <p:spPr bwMode="auto">
            <a:xfrm>
              <a:off x="4830" y="482"/>
              <a:ext cx="930" cy="272"/>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zh-CN" altLang="en-US" sz="2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grpSp>
      <p:sp>
        <p:nvSpPr>
          <p:cNvPr id="13" name="TextBox 12"/>
          <p:cNvSpPr txBox="1"/>
          <p:nvPr/>
        </p:nvSpPr>
        <p:spPr>
          <a:xfrm>
            <a:off x="4550094" y="446006"/>
            <a:ext cx="3888432"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rPr>
              <a:t>ĐÁP ÁN </a:t>
            </a:r>
          </a:p>
        </p:txBody>
      </p:sp>
      <p:grpSp>
        <p:nvGrpSpPr>
          <p:cNvPr id="50" name="Group 49">
            <a:extLst>
              <a:ext uri="{FF2B5EF4-FFF2-40B4-BE49-F238E27FC236}">
                <a16:creationId xmlns:a16="http://schemas.microsoft.com/office/drawing/2014/main" id="{AB50944B-F822-4251-9A31-726FD11E02FE}"/>
              </a:ext>
            </a:extLst>
          </p:cNvPr>
          <p:cNvGrpSpPr/>
          <p:nvPr/>
        </p:nvGrpSpPr>
        <p:grpSpPr>
          <a:xfrm>
            <a:off x="2135560" y="1027093"/>
            <a:ext cx="9065840" cy="954107"/>
            <a:chOff x="2135560" y="1027093"/>
            <a:chExt cx="9065840" cy="954107"/>
          </a:xfrm>
        </p:grpSpPr>
        <p:grpSp>
          <p:nvGrpSpPr>
            <p:cNvPr id="48" name="Group 47">
              <a:extLst>
                <a:ext uri="{FF2B5EF4-FFF2-40B4-BE49-F238E27FC236}">
                  <a16:creationId xmlns:a16="http://schemas.microsoft.com/office/drawing/2014/main" id="{F8F9F0C2-6E22-4E2C-8BF1-7A63D5E89D1F}"/>
                </a:ext>
              </a:extLst>
            </p:cNvPr>
            <p:cNvGrpSpPr/>
            <p:nvPr/>
          </p:nvGrpSpPr>
          <p:grpSpPr>
            <a:xfrm>
              <a:off x="2135560" y="1027093"/>
              <a:ext cx="9065840" cy="954107"/>
              <a:chOff x="2135560" y="1027093"/>
              <a:chExt cx="9065840" cy="954107"/>
            </a:xfrm>
          </p:grpSpPr>
          <p:sp>
            <p:nvSpPr>
              <p:cNvPr id="3" name="TextBox 2"/>
              <p:cNvSpPr txBox="1"/>
              <p:nvPr/>
            </p:nvSpPr>
            <p:spPr>
              <a:xfrm>
                <a:off x="2135560" y="1027093"/>
                <a:ext cx="9065840" cy="954107"/>
              </a:xfrm>
              <a:prstGeom prst="rect">
                <a:avLst/>
              </a:prstGeom>
              <a:noFill/>
            </p:spPr>
            <p:txBody>
              <a:bodyPr wrap="square" rtlCol="0">
                <a:spAutoFit/>
              </a:bodyPr>
              <a:lstStyle/>
              <a:p>
                <a:pPr algn="just">
                  <a:spcBef>
                    <a:spcPts val="300"/>
                  </a:spcBef>
                  <a:spcAft>
                    <a:spcPts val="300"/>
                  </a:spcAft>
                </a:pPr>
                <a:r>
                  <a:rPr lang="en-US" sz="2800" dirty="0">
                    <a:latin typeface="Times New Roman" panose="02020603050405020304" pitchFamily="18" charset="0"/>
                    <a:ea typeface="Times New Roman" panose="02020603050405020304" pitchFamily="18" charset="0"/>
                  </a:rPr>
                  <a:t>a)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thuận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lợi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cố</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Mặt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xuất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xúc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xắc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dấu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chấm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hợp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mặt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chấm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mặt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chấm</a:t>
                </a:r>
                <a:r>
                  <a:rPr lang="en-US" sz="2800" dirty="0">
                    <a:latin typeface="Times New Roman" panose="02020603050405020304" pitchFamily="18" charset="0"/>
                    <a:ea typeface="Times New Roman" panose="02020603050405020304" pitchFamily="18" charset="0"/>
                  </a:rPr>
                  <a:t>   </a:t>
                </a:r>
              </a:p>
            </p:txBody>
          </p:sp>
          <p:graphicFrame>
            <p:nvGraphicFramePr>
              <p:cNvPr id="47" name="Object 46">
                <a:extLst>
                  <a:ext uri="{FF2B5EF4-FFF2-40B4-BE49-F238E27FC236}">
                    <a16:creationId xmlns:a16="http://schemas.microsoft.com/office/drawing/2014/main" id="{A1AF5045-150E-41BC-B8D1-1E2AE7F4164D}"/>
                  </a:ext>
                </a:extLst>
              </p:cNvPr>
              <p:cNvGraphicFramePr>
                <a:graphicFrameLocks noChangeAspect="1"/>
              </p:cNvGraphicFramePr>
              <p:nvPr>
                <p:extLst>
                  <p:ext uri="{D42A27DB-BD31-4B8C-83A1-F6EECF244321}">
                    <p14:modId xmlns:p14="http://schemas.microsoft.com/office/powerpoint/2010/main" val="3897277979"/>
                  </p:ext>
                </p:extLst>
              </p:nvPr>
            </p:nvGraphicFramePr>
            <p:xfrm>
              <a:off x="9661524" y="1573212"/>
              <a:ext cx="215900" cy="317500"/>
            </p:xfrm>
            <a:graphic>
              <a:graphicData uri="http://schemas.openxmlformats.org/presentationml/2006/ole">
                <mc:AlternateContent xmlns:mc="http://schemas.openxmlformats.org/markup-compatibility/2006">
                  <mc:Choice xmlns:v="urn:schemas-microsoft-com:vml" Requires="v">
                    <p:oleObj name="Equation" r:id="rId3" imgW="215640" imgH="317160" progId="Equation.DSMT4">
                      <p:embed/>
                    </p:oleObj>
                  </mc:Choice>
                  <mc:Fallback>
                    <p:oleObj name="Equation" r:id="rId3" imgW="215640" imgH="317160" progId="Equation.DSMT4">
                      <p:embed/>
                      <p:pic>
                        <p:nvPicPr>
                          <p:cNvPr id="0" name=""/>
                          <p:cNvPicPr/>
                          <p:nvPr/>
                        </p:nvPicPr>
                        <p:blipFill>
                          <a:blip r:embed="rId4"/>
                          <a:stretch>
                            <a:fillRect/>
                          </a:stretch>
                        </p:blipFill>
                        <p:spPr>
                          <a:xfrm>
                            <a:off x="9661524" y="1573212"/>
                            <a:ext cx="215900" cy="317500"/>
                          </a:xfrm>
                          <a:prstGeom prst="rect">
                            <a:avLst/>
                          </a:prstGeom>
                        </p:spPr>
                      </p:pic>
                    </p:oleObj>
                  </mc:Fallback>
                </mc:AlternateContent>
              </a:graphicData>
            </a:graphic>
          </p:graphicFrame>
        </p:grpSp>
        <p:graphicFrame>
          <p:nvGraphicFramePr>
            <p:cNvPr id="49" name="Object 48">
              <a:extLst>
                <a:ext uri="{FF2B5EF4-FFF2-40B4-BE49-F238E27FC236}">
                  <a16:creationId xmlns:a16="http://schemas.microsoft.com/office/drawing/2014/main" id="{05D02C0F-EC5B-452E-9892-6C19CBAAB566}"/>
                </a:ext>
              </a:extLst>
            </p:cNvPr>
            <p:cNvGraphicFramePr>
              <a:graphicFrameLocks noChangeAspect="1"/>
            </p:cNvGraphicFramePr>
            <p:nvPr>
              <p:extLst>
                <p:ext uri="{D42A27DB-BD31-4B8C-83A1-F6EECF244321}">
                  <p14:modId xmlns:p14="http://schemas.microsoft.com/office/powerpoint/2010/main" val="1686881977"/>
                </p:ext>
              </p:extLst>
            </p:nvPr>
          </p:nvGraphicFramePr>
          <p:xfrm>
            <a:off x="7696199" y="1596646"/>
            <a:ext cx="217353" cy="294066"/>
          </p:xfrm>
          <a:graphic>
            <a:graphicData uri="http://schemas.openxmlformats.org/presentationml/2006/ole">
              <mc:AlternateContent xmlns:mc="http://schemas.openxmlformats.org/markup-compatibility/2006">
                <mc:Choice xmlns:v="urn:schemas-microsoft-com:vml" Requires="v">
                  <p:oleObj name="Equation" r:id="rId5" imgW="215640" imgH="291960" progId="Equation.DSMT4">
                    <p:embed/>
                  </p:oleObj>
                </mc:Choice>
                <mc:Fallback>
                  <p:oleObj name="Equation" r:id="rId5" imgW="215640" imgH="291960" progId="Equation.DSMT4">
                    <p:embed/>
                    <p:pic>
                      <p:nvPicPr>
                        <p:cNvPr id="0" name=""/>
                        <p:cNvPicPr/>
                        <p:nvPr/>
                      </p:nvPicPr>
                      <p:blipFill>
                        <a:blip r:embed="rId6"/>
                        <a:stretch>
                          <a:fillRect/>
                        </a:stretch>
                      </p:blipFill>
                      <p:spPr>
                        <a:xfrm>
                          <a:off x="7696199" y="1596646"/>
                          <a:ext cx="217353" cy="294066"/>
                        </a:xfrm>
                        <a:prstGeom prst="rect">
                          <a:avLst/>
                        </a:prstGeom>
                      </p:spPr>
                    </p:pic>
                  </p:oleObj>
                </mc:Fallback>
              </mc:AlternateContent>
            </a:graphicData>
          </a:graphic>
        </p:graphicFrame>
      </p:grpSp>
      <p:grpSp>
        <p:nvGrpSpPr>
          <p:cNvPr id="11267" name="Group 11266">
            <a:extLst>
              <a:ext uri="{FF2B5EF4-FFF2-40B4-BE49-F238E27FC236}">
                <a16:creationId xmlns:a16="http://schemas.microsoft.com/office/drawing/2014/main" id="{F6E76564-2F54-4BD8-B31C-598D47667A47}"/>
              </a:ext>
            </a:extLst>
          </p:cNvPr>
          <p:cNvGrpSpPr/>
          <p:nvPr/>
        </p:nvGrpSpPr>
        <p:grpSpPr>
          <a:xfrm>
            <a:off x="2135560" y="2198929"/>
            <a:ext cx="9199190" cy="1384995"/>
            <a:chOff x="2154610" y="2100622"/>
            <a:chExt cx="9199190" cy="1384995"/>
          </a:xfrm>
        </p:grpSpPr>
        <p:sp>
          <p:nvSpPr>
            <p:cNvPr id="60" name="TextBox 59">
              <a:extLst>
                <a:ext uri="{FF2B5EF4-FFF2-40B4-BE49-F238E27FC236}">
                  <a16:creationId xmlns:a16="http://schemas.microsoft.com/office/drawing/2014/main" id="{F96EA991-4E0E-4F72-8708-876C693C78D0}"/>
                </a:ext>
              </a:extLst>
            </p:cNvPr>
            <p:cNvSpPr txBox="1"/>
            <p:nvPr/>
          </p:nvSpPr>
          <p:spPr>
            <a:xfrm>
              <a:off x="2154610" y="2100622"/>
              <a:ext cx="9199190" cy="1384995"/>
            </a:xfrm>
            <a:prstGeom prst="rect">
              <a:avLst/>
            </a:prstGeom>
            <a:noFill/>
          </p:spPr>
          <p:txBody>
            <a:bodyPr wrap="square" rtlCol="0">
              <a:spAutoFit/>
            </a:bodyPr>
            <a:lstStyle/>
            <a:p>
              <a:r>
                <a:rPr lang="en-US" sz="2800" dirty="0">
                  <a:latin typeface="Times New Roman" panose="02020603050405020304" pitchFamily="18" charset="0"/>
                  <a:ea typeface="Times New Roman" panose="02020603050405020304" pitchFamily="18" charset="0"/>
                </a:rPr>
                <a:t>b)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thuận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lợi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cố</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Mặt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xuất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xúc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xắc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chấm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rPr>
                <a:t> chia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dư</a:t>
              </a:r>
              <a:r>
                <a:rPr lang="en-US" sz="2800" dirty="0">
                  <a:latin typeface="Times New Roman" panose="02020603050405020304" pitchFamily="18" charset="0"/>
                  <a:ea typeface="Times New Roman" panose="02020603050405020304" pitchFamily="18" charset="0"/>
                </a:rPr>
                <a:t>   ” </a:t>
              </a:r>
              <a:r>
                <a:rPr lang="en-US" sz="2800" dirty="0" err="1">
                  <a:latin typeface="Times New Roman" panose="02020603050405020304" pitchFamily="18" charset="0"/>
                  <a:ea typeface="Times New Roman" panose="02020603050405020304" pitchFamily="18" charset="0"/>
                </a:rPr>
                <a:t>gồm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a:t>
              </a:r>
            </a:p>
            <a:p>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mặt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chấm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mặt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chấm</a:t>
              </a:r>
              <a:endParaRPr lang="en-US" sz="2800" dirty="0"/>
            </a:p>
          </p:txBody>
        </p:sp>
        <p:graphicFrame>
          <p:nvGraphicFramePr>
            <p:cNvPr id="63" name="Object 62">
              <a:extLst>
                <a:ext uri="{FF2B5EF4-FFF2-40B4-BE49-F238E27FC236}">
                  <a16:creationId xmlns:a16="http://schemas.microsoft.com/office/drawing/2014/main" id="{EB4D6690-8EA3-45BE-B619-48B165CCDEC6}"/>
                </a:ext>
              </a:extLst>
            </p:cNvPr>
            <p:cNvGraphicFramePr>
              <a:graphicFrameLocks noChangeAspect="1"/>
            </p:cNvGraphicFramePr>
            <p:nvPr>
              <p:extLst>
                <p:ext uri="{D42A27DB-BD31-4B8C-83A1-F6EECF244321}">
                  <p14:modId xmlns:p14="http://schemas.microsoft.com/office/powerpoint/2010/main" val="2641855372"/>
                </p:ext>
              </p:extLst>
            </p:nvPr>
          </p:nvGraphicFramePr>
          <p:xfrm>
            <a:off x="6481763" y="2673469"/>
            <a:ext cx="190500" cy="292100"/>
          </p:xfrm>
          <a:graphic>
            <a:graphicData uri="http://schemas.openxmlformats.org/presentationml/2006/ole">
              <mc:AlternateContent xmlns:mc="http://schemas.openxmlformats.org/markup-compatibility/2006">
                <mc:Choice xmlns:v="urn:schemas-microsoft-com:vml" Requires="v">
                  <p:oleObj name="Equation" r:id="rId7" imgW="190440" imgH="291960" progId="Equation.DSMT4">
                    <p:embed/>
                  </p:oleObj>
                </mc:Choice>
                <mc:Fallback>
                  <p:oleObj name="Equation" r:id="rId7" imgW="190440" imgH="291960" progId="Equation.DSMT4">
                    <p:embed/>
                    <p:pic>
                      <p:nvPicPr>
                        <p:cNvPr id="0" name=""/>
                        <p:cNvPicPr/>
                        <p:nvPr/>
                      </p:nvPicPr>
                      <p:blipFill>
                        <a:blip r:embed="rId8"/>
                        <a:stretch>
                          <a:fillRect/>
                        </a:stretch>
                      </p:blipFill>
                      <p:spPr>
                        <a:xfrm>
                          <a:off x="6481763" y="2673469"/>
                          <a:ext cx="190500" cy="292100"/>
                        </a:xfrm>
                        <a:prstGeom prst="rect">
                          <a:avLst/>
                        </a:prstGeom>
                      </p:spPr>
                    </p:pic>
                  </p:oleObj>
                </mc:Fallback>
              </mc:AlternateContent>
            </a:graphicData>
          </a:graphic>
        </p:graphicFrame>
        <p:graphicFrame>
          <p:nvGraphicFramePr>
            <p:cNvPr id="11264" name="Object 11263">
              <a:extLst>
                <a:ext uri="{FF2B5EF4-FFF2-40B4-BE49-F238E27FC236}">
                  <a16:creationId xmlns:a16="http://schemas.microsoft.com/office/drawing/2014/main" id="{CC8F4D0D-4721-46E8-8965-424FE3235DD2}"/>
                </a:ext>
              </a:extLst>
            </p:cNvPr>
            <p:cNvGraphicFramePr>
              <a:graphicFrameLocks noChangeAspect="1"/>
            </p:cNvGraphicFramePr>
            <p:nvPr>
              <p:extLst>
                <p:ext uri="{D42A27DB-BD31-4B8C-83A1-F6EECF244321}">
                  <p14:modId xmlns:p14="http://schemas.microsoft.com/office/powerpoint/2010/main" val="3125741577"/>
                </p:ext>
              </p:extLst>
            </p:nvPr>
          </p:nvGraphicFramePr>
          <p:xfrm>
            <a:off x="7143751" y="2667119"/>
            <a:ext cx="152400" cy="279400"/>
          </p:xfrm>
          <a:graphic>
            <a:graphicData uri="http://schemas.openxmlformats.org/presentationml/2006/ole">
              <mc:AlternateContent xmlns:mc="http://schemas.openxmlformats.org/markup-compatibility/2006">
                <mc:Choice xmlns:v="urn:schemas-microsoft-com:vml" Requires="v">
                  <p:oleObj name="Equation" r:id="rId9" imgW="152280" imgH="279360" progId="Equation.DSMT4">
                    <p:embed/>
                  </p:oleObj>
                </mc:Choice>
                <mc:Fallback>
                  <p:oleObj name="Equation" r:id="rId9" imgW="152280" imgH="279360" progId="Equation.DSMT4">
                    <p:embed/>
                    <p:pic>
                      <p:nvPicPr>
                        <p:cNvPr id="0" name=""/>
                        <p:cNvPicPr/>
                        <p:nvPr/>
                      </p:nvPicPr>
                      <p:blipFill>
                        <a:blip r:embed="rId10"/>
                        <a:stretch>
                          <a:fillRect/>
                        </a:stretch>
                      </p:blipFill>
                      <p:spPr>
                        <a:xfrm>
                          <a:off x="7143751" y="2667119"/>
                          <a:ext cx="152400" cy="279400"/>
                        </a:xfrm>
                        <a:prstGeom prst="rect">
                          <a:avLst/>
                        </a:prstGeom>
                      </p:spPr>
                    </p:pic>
                  </p:oleObj>
                </mc:Fallback>
              </mc:AlternateContent>
            </a:graphicData>
          </a:graphic>
        </p:graphicFrame>
        <p:graphicFrame>
          <p:nvGraphicFramePr>
            <p:cNvPr id="11265" name="Object 11264">
              <a:extLst>
                <a:ext uri="{FF2B5EF4-FFF2-40B4-BE49-F238E27FC236}">
                  <a16:creationId xmlns:a16="http://schemas.microsoft.com/office/drawing/2014/main" id="{327479BD-DAAF-4069-BA8F-E0FA72172D76}"/>
                </a:ext>
              </a:extLst>
            </p:cNvPr>
            <p:cNvGraphicFramePr>
              <a:graphicFrameLocks noChangeAspect="1"/>
            </p:cNvGraphicFramePr>
            <p:nvPr>
              <p:extLst>
                <p:ext uri="{D42A27DB-BD31-4B8C-83A1-F6EECF244321}">
                  <p14:modId xmlns:p14="http://schemas.microsoft.com/office/powerpoint/2010/main" val="2021102006"/>
                </p:ext>
              </p:extLst>
            </p:nvPr>
          </p:nvGraphicFramePr>
          <p:xfrm>
            <a:off x="2943224" y="3076576"/>
            <a:ext cx="152400" cy="292100"/>
          </p:xfrm>
          <a:graphic>
            <a:graphicData uri="http://schemas.openxmlformats.org/presentationml/2006/ole">
              <mc:AlternateContent xmlns:mc="http://schemas.openxmlformats.org/markup-compatibility/2006">
                <mc:Choice xmlns:v="urn:schemas-microsoft-com:vml" Requires="v">
                  <p:oleObj name="Equation" r:id="rId11" imgW="152569" imgH="292739" progId="Equation.DSMT4">
                    <p:embed/>
                  </p:oleObj>
                </mc:Choice>
                <mc:Fallback>
                  <p:oleObj name="Equation" r:id="rId11" imgW="152569" imgH="292739" progId="Equation.DSMT4">
                    <p:embed/>
                    <p:pic>
                      <p:nvPicPr>
                        <p:cNvPr id="0" name=""/>
                        <p:cNvPicPr/>
                        <p:nvPr/>
                      </p:nvPicPr>
                      <p:blipFill>
                        <a:blip r:embed="rId12"/>
                        <a:stretch>
                          <a:fillRect/>
                        </a:stretch>
                      </p:blipFill>
                      <p:spPr>
                        <a:xfrm>
                          <a:off x="2943224" y="3076576"/>
                          <a:ext cx="152400" cy="292100"/>
                        </a:xfrm>
                        <a:prstGeom prst="rect">
                          <a:avLst/>
                        </a:prstGeom>
                      </p:spPr>
                    </p:pic>
                  </p:oleObj>
                </mc:Fallback>
              </mc:AlternateContent>
            </a:graphicData>
          </a:graphic>
        </p:graphicFrame>
        <p:graphicFrame>
          <p:nvGraphicFramePr>
            <p:cNvPr id="11266" name="Object 11265">
              <a:extLst>
                <a:ext uri="{FF2B5EF4-FFF2-40B4-BE49-F238E27FC236}">
                  <a16:creationId xmlns:a16="http://schemas.microsoft.com/office/drawing/2014/main" id="{3D9C1913-4497-47C8-A547-16D8B46D77F4}"/>
                </a:ext>
              </a:extLst>
            </p:cNvPr>
            <p:cNvGraphicFramePr>
              <a:graphicFrameLocks noChangeAspect="1"/>
            </p:cNvGraphicFramePr>
            <p:nvPr>
              <p:extLst>
                <p:ext uri="{D42A27DB-BD31-4B8C-83A1-F6EECF244321}">
                  <p14:modId xmlns:p14="http://schemas.microsoft.com/office/powerpoint/2010/main" val="500035658"/>
                </p:ext>
              </p:extLst>
            </p:nvPr>
          </p:nvGraphicFramePr>
          <p:xfrm>
            <a:off x="4706938" y="3081456"/>
            <a:ext cx="203200" cy="279400"/>
          </p:xfrm>
          <a:graphic>
            <a:graphicData uri="http://schemas.openxmlformats.org/presentationml/2006/ole">
              <mc:AlternateContent xmlns:mc="http://schemas.openxmlformats.org/markup-compatibility/2006">
                <mc:Choice xmlns:v="urn:schemas-microsoft-com:vml" Requires="v">
                  <p:oleObj name="Equation" r:id="rId13" imgW="203040" imgH="279360" progId="Equation.DSMT4">
                    <p:embed/>
                  </p:oleObj>
                </mc:Choice>
                <mc:Fallback>
                  <p:oleObj name="Equation" r:id="rId13" imgW="203040" imgH="279360" progId="Equation.DSMT4">
                    <p:embed/>
                    <p:pic>
                      <p:nvPicPr>
                        <p:cNvPr id="0" name=""/>
                        <p:cNvPicPr/>
                        <p:nvPr/>
                      </p:nvPicPr>
                      <p:blipFill>
                        <a:blip r:embed="rId14"/>
                        <a:stretch>
                          <a:fillRect/>
                        </a:stretch>
                      </p:blipFill>
                      <p:spPr>
                        <a:xfrm>
                          <a:off x="4706938" y="3081456"/>
                          <a:ext cx="203200" cy="279400"/>
                        </a:xfrm>
                        <a:prstGeom prst="rect">
                          <a:avLst/>
                        </a:prstGeom>
                      </p:spPr>
                    </p:pic>
                  </p:oleObj>
                </mc:Fallback>
              </mc:AlternateContent>
            </a:graphicData>
          </a:graphic>
        </p:graphicFrame>
      </p:grpSp>
      <p:grpSp>
        <p:nvGrpSpPr>
          <p:cNvPr id="11276" name="Group 11275">
            <a:extLst>
              <a:ext uri="{FF2B5EF4-FFF2-40B4-BE49-F238E27FC236}">
                <a16:creationId xmlns:a16="http://schemas.microsoft.com/office/drawing/2014/main" id="{DFF9F63A-065C-49FC-8B39-150AC1AE5926}"/>
              </a:ext>
            </a:extLst>
          </p:cNvPr>
          <p:cNvGrpSpPr/>
          <p:nvPr/>
        </p:nvGrpSpPr>
        <p:grpSpPr>
          <a:xfrm>
            <a:off x="2163113" y="3560138"/>
            <a:ext cx="8480846" cy="1461939"/>
            <a:chOff x="2163113" y="3560138"/>
            <a:chExt cx="8480846" cy="1461939"/>
          </a:xfrm>
        </p:grpSpPr>
        <p:sp>
          <p:nvSpPr>
            <p:cNvPr id="34" name="TextBox 33">
              <a:extLst>
                <a:ext uri="{FF2B5EF4-FFF2-40B4-BE49-F238E27FC236}">
                  <a16:creationId xmlns:a16="http://schemas.microsoft.com/office/drawing/2014/main" id="{06535EC0-1E92-4C4E-B96F-243A0DCDE82A}"/>
                </a:ext>
              </a:extLst>
            </p:cNvPr>
            <p:cNvSpPr txBox="1"/>
            <p:nvPr/>
          </p:nvSpPr>
          <p:spPr>
            <a:xfrm>
              <a:off x="2163113" y="3560138"/>
              <a:ext cx="8480846" cy="1461939"/>
            </a:xfrm>
            <a:prstGeom prst="rect">
              <a:avLst/>
            </a:prstGeom>
            <a:noFill/>
          </p:spPr>
          <p:txBody>
            <a:bodyPr wrap="square">
              <a:spAutoFit/>
            </a:bodyPr>
            <a:lstStyle/>
            <a:p>
              <a:pPr algn="just">
                <a:spcBef>
                  <a:spcPts val="300"/>
                </a:spcBef>
                <a:spcAft>
                  <a:spcPts val="300"/>
                </a:spcAft>
              </a:pPr>
              <a:r>
                <a:rPr lang="en-US" sz="2800" dirty="0">
                  <a:latin typeface="Times New Roman" panose="02020603050405020304" pitchFamily="18" charset="0"/>
                  <a:ea typeface="Times New Roman" panose="02020603050405020304" pitchFamily="18" charset="0"/>
                </a:rPr>
                <a:t>c)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thuận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lợi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cố</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Mặt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xuất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xúc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xắc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chấm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ước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”gồm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mặt</a:t>
              </a:r>
              <a:r>
                <a:rPr lang="en-US" sz="2800" dirty="0">
                  <a:latin typeface="Times New Roman" panose="02020603050405020304" pitchFamily="18" charset="0"/>
                  <a:ea typeface="Times New Roman" panose="02020603050405020304" pitchFamily="18" charset="0"/>
                </a:rPr>
                <a:t> </a:t>
              </a:r>
            </a:p>
            <a:p>
              <a:pPr algn="just">
                <a:spcBef>
                  <a:spcPts val="300"/>
                </a:spcBef>
                <a:spcAft>
                  <a:spcPts val="30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chấm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mặt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chấm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mặt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chấm</a:t>
              </a:r>
              <a:r>
                <a:rPr lang="en-US" sz="2800" dirty="0">
                  <a:latin typeface="Times New Roman" panose="02020603050405020304" pitchFamily="18" charset="0"/>
                  <a:ea typeface="Times New Roman" panose="02020603050405020304" pitchFamily="18" charset="0"/>
                </a:rPr>
                <a:t>.</a:t>
              </a:r>
            </a:p>
          </p:txBody>
        </p:sp>
        <p:graphicFrame>
          <p:nvGraphicFramePr>
            <p:cNvPr id="11268" name="Object 11267">
              <a:extLst>
                <a:ext uri="{FF2B5EF4-FFF2-40B4-BE49-F238E27FC236}">
                  <a16:creationId xmlns:a16="http://schemas.microsoft.com/office/drawing/2014/main" id="{F131FA75-4250-426F-8137-51D75A30CE84}"/>
                </a:ext>
              </a:extLst>
            </p:cNvPr>
            <p:cNvGraphicFramePr>
              <a:graphicFrameLocks noChangeAspect="1"/>
            </p:cNvGraphicFramePr>
            <p:nvPr>
              <p:extLst>
                <p:ext uri="{D42A27DB-BD31-4B8C-83A1-F6EECF244321}">
                  <p14:modId xmlns:p14="http://schemas.microsoft.com/office/powerpoint/2010/main" val="4027266786"/>
                </p:ext>
              </p:extLst>
            </p:nvPr>
          </p:nvGraphicFramePr>
          <p:xfrm>
            <a:off x="6677025" y="4129088"/>
            <a:ext cx="203200" cy="279400"/>
          </p:xfrm>
          <a:graphic>
            <a:graphicData uri="http://schemas.openxmlformats.org/presentationml/2006/ole">
              <mc:AlternateContent xmlns:mc="http://schemas.openxmlformats.org/markup-compatibility/2006">
                <mc:Choice xmlns:v="urn:schemas-microsoft-com:vml" Requires="v">
                  <p:oleObj name="Equation" r:id="rId15" imgW="203040" imgH="279360" progId="Equation.DSMT4">
                    <p:embed/>
                  </p:oleObj>
                </mc:Choice>
                <mc:Fallback>
                  <p:oleObj name="Equation" r:id="rId15" imgW="203040" imgH="279360" progId="Equation.DSMT4">
                    <p:embed/>
                    <p:pic>
                      <p:nvPicPr>
                        <p:cNvPr id="0" name=""/>
                        <p:cNvPicPr/>
                        <p:nvPr/>
                      </p:nvPicPr>
                      <p:blipFill>
                        <a:blip r:embed="rId16"/>
                        <a:stretch>
                          <a:fillRect/>
                        </a:stretch>
                      </p:blipFill>
                      <p:spPr>
                        <a:xfrm>
                          <a:off x="6677025" y="4129088"/>
                          <a:ext cx="203200" cy="279400"/>
                        </a:xfrm>
                        <a:prstGeom prst="rect">
                          <a:avLst/>
                        </a:prstGeom>
                      </p:spPr>
                    </p:pic>
                  </p:oleObj>
                </mc:Fallback>
              </mc:AlternateContent>
            </a:graphicData>
          </a:graphic>
        </p:graphicFrame>
        <p:graphicFrame>
          <p:nvGraphicFramePr>
            <p:cNvPr id="11269" name="Object 11268">
              <a:extLst>
                <a:ext uri="{FF2B5EF4-FFF2-40B4-BE49-F238E27FC236}">
                  <a16:creationId xmlns:a16="http://schemas.microsoft.com/office/drawing/2014/main" id="{035E357D-C6FC-4A36-B3F9-40CA2E678D8E}"/>
                </a:ext>
              </a:extLst>
            </p:cNvPr>
            <p:cNvGraphicFramePr>
              <a:graphicFrameLocks noChangeAspect="1"/>
            </p:cNvGraphicFramePr>
            <p:nvPr>
              <p:extLst>
                <p:ext uri="{D42A27DB-BD31-4B8C-83A1-F6EECF244321}">
                  <p14:modId xmlns:p14="http://schemas.microsoft.com/office/powerpoint/2010/main" val="3971810336"/>
                </p:ext>
              </p:extLst>
            </p:nvPr>
          </p:nvGraphicFramePr>
          <p:xfrm>
            <a:off x="2233613" y="4600575"/>
            <a:ext cx="152400" cy="279400"/>
          </p:xfrm>
          <a:graphic>
            <a:graphicData uri="http://schemas.openxmlformats.org/presentationml/2006/ole">
              <mc:AlternateContent xmlns:mc="http://schemas.openxmlformats.org/markup-compatibility/2006">
                <mc:Choice xmlns:v="urn:schemas-microsoft-com:vml" Requires="v">
                  <p:oleObj name="Equation" r:id="rId17" imgW="152280" imgH="279360" progId="Equation.DSMT4">
                    <p:embed/>
                  </p:oleObj>
                </mc:Choice>
                <mc:Fallback>
                  <p:oleObj name="Equation" r:id="rId17" imgW="152280" imgH="279360" progId="Equation.DSMT4">
                    <p:embed/>
                    <p:pic>
                      <p:nvPicPr>
                        <p:cNvPr id="0" name=""/>
                        <p:cNvPicPr/>
                        <p:nvPr/>
                      </p:nvPicPr>
                      <p:blipFill>
                        <a:blip r:embed="rId18"/>
                        <a:stretch>
                          <a:fillRect/>
                        </a:stretch>
                      </p:blipFill>
                      <p:spPr>
                        <a:xfrm>
                          <a:off x="2233613" y="4600575"/>
                          <a:ext cx="152400" cy="279400"/>
                        </a:xfrm>
                        <a:prstGeom prst="rect">
                          <a:avLst/>
                        </a:prstGeom>
                      </p:spPr>
                    </p:pic>
                  </p:oleObj>
                </mc:Fallback>
              </mc:AlternateContent>
            </a:graphicData>
          </a:graphic>
        </p:graphicFrame>
        <p:graphicFrame>
          <p:nvGraphicFramePr>
            <p:cNvPr id="11270" name="Object 11269">
              <a:extLst>
                <a:ext uri="{FF2B5EF4-FFF2-40B4-BE49-F238E27FC236}">
                  <a16:creationId xmlns:a16="http://schemas.microsoft.com/office/drawing/2014/main" id="{94E4BBAA-5A2A-4B98-A4A0-AB4F4FA7ACEB}"/>
                </a:ext>
              </a:extLst>
            </p:cNvPr>
            <p:cNvGraphicFramePr>
              <a:graphicFrameLocks noChangeAspect="1"/>
            </p:cNvGraphicFramePr>
            <p:nvPr>
              <p:extLst>
                <p:ext uri="{D42A27DB-BD31-4B8C-83A1-F6EECF244321}">
                  <p14:modId xmlns:p14="http://schemas.microsoft.com/office/powerpoint/2010/main" val="1059570400"/>
                </p:ext>
              </p:extLst>
            </p:nvPr>
          </p:nvGraphicFramePr>
          <p:xfrm>
            <a:off x="3968750" y="4616450"/>
            <a:ext cx="203200" cy="279400"/>
          </p:xfrm>
          <a:graphic>
            <a:graphicData uri="http://schemas.openxmlformats.org/presentationml/2006/ole">
              <mc:AlternateContent xmlns:mc="http://schemas.openxmlformats.org/markup-compatibility/2006">
                <mc:Choice xmlns:v="urn:schemas-microsoft-com:vml" Requires="v">
                  <p:oleObj name="Equation" r:id="rId19" imgW="203040" imgH="279360" progId="Equation.DSMT4">
                    <p:embed/>
                  </p:oleObj>
                </mc:Choice>
                <mc:Fallback>
                  <p:oleObj name="Equation" r:id="rId19" imgW="203040" imgH="279360" progId="Equation.DSMT4">
                    <p:embed/>
                    <p:pic>
                      <p:nvPicPr>
                        <p:cNvPr id="0" name=""/>
                        <p:cNvPicPr/>
                        <p:nvPr/>
                      </p:nvPicPr>
                      <p:blipFill>
                        <a:blip r:embed="rId20"/>
                        <a:stretch>
                          <a:fillRect/>
                        </a:stretch>
                      </p:blipFill>
                      <p:spPr>
                        <a:xfrm>
                          <a:off x="3968750" y="4616450"/>
                          <a:ext cx="203200" cy="279400"/>
                        </a:xfrm>
                        <a:prstGeom prst="rect">
                          <a:avLst/>
                        </a:prstGeom>
                      </p:spPr>
                    </p:pic>
                  </p:oleObj>
                </mc:Fallback>
              </mc:AlternateContent>
            </a:graphicData>
          </a:graphic>
        </p:graphicFrame>
        <p:graphicFrame>
          <p:nvGraphicFramePr>
            <p:cNvPr id="11271" name="Object 11270">
              <a:extLst>
                <a:ext uri="{FF2B5EF4-FFF2-40B4-BE49-F238E27FC236}">
                  <a16:creationId xmlns:a16="http://schemas.microsoft.com/office/drawing/2014/main" id="{D97833D2-53CF-4FFC-B1A3-8F3B2BE596C8}"/>
                </a:ext>
              </a:extLst>
            </p:cNvPr>
            <p:cNvGraphicFramePr>
              <a:graphicFrameLocks noChangeAspect="1"/>
            </p:cNvGraphicFramePr>
            <p:nvPr>
              <p:extLst>
                <p:ext uri="{D42A27DB-BD31-4B8C-83A1-F6EECF244321}">
                  <p14:modId xmlns:p14="http://schemas.microsoft.com/office/powerpoint/2010/main" val="458386369"/>
                </p:ext>
              </p:extLst>
            </p:nvPr>
          </p:nvGraphicFramePr>
          <p:xfrm>
            <a:off x="5686425" y="4619625"/>
            <a:ext cx="203200" cy="279400"/>
          </p:xfrm>
          <a:graphic>
            <a:graphicData uri="http://schemas.openxmlformats.org/presentationml/2006/ole">
              <mc:AlternateContent xmlns:mc="http://schemas.openxmlformats.org/markup-compatibility/2006">
                <mc:Choice xmlns:v="urn:schemas-microsoft-com:vml" Requires="v">
                  <p:oleObj name="Equation" r:id="rId21" imgW="203040" imgH="279360" progId="Equation.DSMT4">
                    <p:embed/>
                  </p:oleObj>
                </mc:Choice>
                <mc:Fallback>
                  <p:oleObj name="Equation" r:id="rId21" imgW="203040" imgH="279360" progId="Equation.DSMT4">
                    <p:embed/>
                    <p:pic>
                      <p:nvPicPr>
                        <p:cNvPr id="0" name=""/>
                        <p:cNvPicPr/>
                        <p:nvPr/>
                      </p:nvPicPr>
                      <p:blipFill>
                        <a:blip r:embed="rId22"/>
                        <a:stretch>
                          <a:fillRect/>
                        </a:stretch>
                      </p:blipFill>
                      <p:spPr>
                        <a:xfrm>
                          <a:off x="5686425" y="4619625"/>
                          <a:ext cx="203200" cy="279400"/>
                        </a:xfrm>
                        <a:prstGeom prst="rect">
                          <a:avLst/>
                        </a:prstGeom>
                      </p:spPr>
                    </p:pic>
                  </p:oleObj>
                </mc:Fallback>
              </mc:AlternateContent>
            </a:graphicData>
          </a:graphic>
        </p:graphicFrame>
      </p:grpSp>
    </p:spTree>
    <p:extLst>
      <p:ext uri="{BB962C8B-B14F-4D97-AF65-F5344CB8AC3E}">
        <p14:creationId xmlns:p14="http://schemas.microsoft.com/office/powerpoint/2010/main" val="421666048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circle(in)">
                                      <p:cBhvr>
                                        <p:cTn id="7" dur="20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circle(in)">
                                      <p:cBhvr>
                                        <p:cTn id="12" dur="2000"/>
                                        <p:tgtEl>
                                          <p:spTgt spid="1126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276"/>
                                        </p:tgtEl>
                                        <p:attrNameLst>
                                          <p:attrName>style.visibility</p:attrName>
                                        </p:attrNameLst>
                                      </p:cBhvr>
                                      <p:to>
                                        <p:strVal val="visible"/>
                                      </p:to>
                                    </p:set>
                                    <p:animEffect transition="in" filter="barn(inVertical)">
                                      <p:cBhvr>
                                        <p:cTn id="17" dur="500"/>
                                        <p:tgtEl>
                                          <p:spTgt spid="11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978375920"/>
</p:tagLst>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1_默认设计模板">
  <a:themeElements>
    <a:clrScheme name="1_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alpha val="50000"/>
          </a:srgbClr>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ctr" defTabSz="914400" rtl="0" eaLnBrk="1" fontAlgn="base" latinLnBrk="0" hangingPunct="1">
          <a:lnSpc>
            <a:spcPct val="130000"/>
          </a:lnSpc>
          <a:spcBef>
            <a:spcPct val="0"/>
          </a:spcBef>
          <a:spcAft>
            <a:spcPct val="0"/>
          </a:spcAft>
          <a:buClrTx/>
          <a:buSzTx/>
          <a:buFontTx/>
          <a:buNone/>
          <a:tabLst/>
          <a:defRPr kumimoji="1" lang="zh-CN" altLang="en-US" sz="2800" b="0" i="0" u="none" strike="noStrike" cap="none" normalizeH="0" baseline="0" smtClean="0">
            <a:ln>
              <a:noFill/>
            </a:ln>
            <a:solidFill>
              <a:schemeClr val="tx2"/>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rgbClr val="FFFF99">
            <a:alpha val="50000"/>
          </a:srgbClr>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ctr" defTabSz="914400" rtl="0" eaLnBrk="1" fontAlgn="base" latinLnBrk="0" hangingPunct="1">
          <a:lnSpc>
            <a:spcPct val="130000"/>
          </a:lnSpc>
          <a:spcBef>
            <a:spcPct val="0"/>
          </a:spcBef>
          <a:spcAft>
            <a:spcPct val="0"/>
          </a:spcAft>
          <a:buClrTx/>
          <a:buSzTx/>
          <a:buFontTx/>
          <a:buNone/>
          <a:tabLst/>
          <a:defRPr kumimoji="1" lang="zh-CN" altLang="en-US" sz="2800" b="0" i="0" u="none" strike="noStrike" cap="none" normalizeH="0" baseline="0" smtClean="0">
            <a:ln>
              <a:noFill/>
            </a:ln>
            <a:solidFill>
              <a:schemeClr val="tx2"/>
            </a:solidFill>
            <a:effectLst/>
            <a:latin typeface="Times New Roman" pitchFamily="18" charset="0"/>
            <a:ea typeface="宋体" pitchFamily="2" charset="-122"/>
          </a:defRPr>
        </a:defPPr>
      </a:lstStyle>
    </a:lnDef>
  </a:objectDefaults>
  <a:extraClrSchemeLst>
    <a:extraClrScheme>
      <a:clrScheme name="1_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14.xml>ID15 2022 CD STT 135 nguyenthuylinh080796@gmail.com
</file>

<file path=docProps/app.xml><?xml version="1.0" encoding="utf-8"?>
<Properties xmlns="http://schemas.openxmlformats.org/officeDocument/2006/extended-properties" xmlns:vt="http://schemas.openxmlformats.org/officeDocument/2006/docPropsVTypes">
  <Template>Slipstream</Template>
  <TotalTime>3205</TotalTime>
  <Words>1722</Words>
  <Application>Microsoft Office PowerPoint</Application>
  <PresentationFormat>Widescreen</PresentationFormat>
  <Paragraphs>148</Paragraphs>
  <Slides>21</Slides>
  <Notes>6</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21</vt:i4>
      </vt:variant>
    </vt:vector>
  </HeadingPairs>
  <TitlesOfParts>
    <vt:vector size="32" baseType="lpstr">
      <vt:lpstr>Arial</vt:lpstr>
      <vt:lpstr>Calibri</vt:lpstr>
      <vt:lpstr>Calibri Light</vt:lpstr>
      <vt:lpstr>Georgia</vt:lpstr>
      <vt:lpstr>Times New Roman</vt:lpstr>
      <vt:lpstr>Trebuchet MS</vt:lpstr>
      <vt:lpstr>Slipstream</vt:lpstr>
      <vt:lpstr>1_默认设计模板</vt:lpstr>
      <vt:lpstr>2_默认设计模板</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HH</dc:creator>
  <cp:lastModifiedBy>Nguyen Thuy</cp:lastModifiedBy>
  <cp:revision>62</cp:revision>
  <dcterms:created xsi:type="dcterms:W3CDTF">2019-07-10T13:09:06Z</dcterms:created>
  <dcterms:modified xsi:type="dcterms:W3CDTF">2023-06-01T18:38:50Z</dcterms:modified>
</cp:coreProperties>
</file>