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6be010c76a634b98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173" r:id="rId2"/>
    <p:sldId id="599" r:id="rId3"/>
    <p:sldId id="600" r:id="rId4"/>
    <p:sldId id="601" r:id="rId5"/>
    <p:sldId id="591" r:id="rId6"/>
    <p:sldId id="580" r:id="rId7"/>
    <p:sldId id="581" r:id="rId8"/>
    <p:sldId id="582" r:id="rId9"/>
    <p:sldId id="583" r:id="rId10"/>
    <p:sldId id="589" r:id="rId11"/>
    <p:sldId id="584" r:id="rId12"/>
    <p:sldId id="585" r:id="rId13"/>
    <p:sldId id="586" r:id="rId14"/>
    <p:sldId id="590" r:id="rId15"/>
    <p:sldId id="587" r:id="rId16"/>
    <p:sldId id="588" r:id="rId17"/>
    <p:sldId id="597" r:id="rId18"/>
    <p:sldId id="592" r:id="rId19"/>
    <p:sldId id="602" r:id="rId20"/>
    <p:sldId id="603" r:id="rId21"/>
    <p:sldId id="594" r:id="rId22"/>
    <p:sldId id="595" r:id="rId23"/>
    <p:sldId id="34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Win10" initials="W" lastIdx="23" clrIdx="2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1957-7EFC-4003-ADA7-BA44853D4BA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04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3476-CF66-4DBE-8181-07F538CBF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31FB1D7-0CA8-4F9F-9058-2D60E86C3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47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6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8.png"/><Relationship Id="rId2" Type="http://schemas.openxmlformats.org/officeDocument/2006/relationships/oleObject" Target="../embeddings/oleObject25.bin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0.png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3.bin"/><Relationship Id="rId2" Type="http://schemas.openxmlformats.org/officeDocument/2006/relationships/oleObject" Target="../embeddings/oleObject35.bin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4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6.wmf"/><Relationship Id="rId1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image" Target="../media/image73.png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84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9" Type="http://schemas.openxmlformats.org/officeDocument/2006/relationships/image" Target="../media/image74.wmf"/><Relationship Id="rId21" Type="http://schemas.openxmlformats.org/officeDocument/2006/relationships/image" Target="../media/image92.wmf"/><Relationship Id="rId34" Type="http://schemas.openxmlformats.org/officeDocument/2006/relationships/oleObject" Target="../embeddings/oleObject71.bin"/><Relationship Id="rId42" Type="http://schemas.openxmlformats.org/officeDocument/2006/relationships/oleObject" Target="../embeddings/oleObject75.bin"/><Relationship Id="rId47" Type="http://schemas.openxmlformats.org/officeDocument/2006/relationships/image" Target="../media/image80.wmf"/><Relationship Id="rId50" Type="http://schemas.openxmlformats.org/officeDocument/2006/relationships/oleObject" Target="../embeddings/oleObject79.bin"/><Relationship Id="rId55" Type="http://schemas.openxmlformats.org/officeDocument/2006/relationships/image" Target="../media/image84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33" Type="http://schemas.openxmlformats.org/officeDocument/2006/relationships/image" Target="../media/image98.wmf"/><Relationship Id="rId38" Type="http://schemas.openxmlformats.org/officeDocument/2006/relationships/oleObject" Target="../embeddings/oleObject73.bin"/><Relationship Id="rId46" Type="http://schemas.openxmlformats.org/officeDocument/2006/relationships/oleObject" Target="../embeddings/oleObject77.bin"/><Relationship Id="rId2" Type="http://schemas.openxmlformats.org/officeDocument/2006/relationships/audio" Target="../media/audio1.wav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96.wmf"/><Relationship Id="rId41" Type="http://schemas.openxmlformats.org/officeDocument/2006/relationships/image" Target="../media/image77.wmf"/><Relationship Id="rId54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100.wmf"/><Relationship Id="rId40" Type="http://schemas.openxmlformats.org/officeDocument/2006/relationships/oleObject" Target="../embeddings/oleObject74.bin"/><Relationship Id="rId45" Type="http://schemas.openxmlformats.org/officeDocument/2006/relationships/image" Target="../media/image79.wmf"/><Relationship Id="rId53" Type="http://schemas.openxmlformats.org/officeDocument/2006/relationships/image" Target="../media/image83.wmf"/><Relationship Id="rId5" Type="http://schemas.openxmlformats.org/officeDocument/2006/relationships/image" Target="../media/image73.png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49" Type="http://schemas.openxmlformats.org/officeDocument/2006/relationships/image" Target="../media/image81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91.wmf"/><Relationship Id="rId31" Type="http://schemas.openxmlformats.org/officeDocument/2006/relationships/image" Target="../media/image97.wmf"/><Relationship Id="rId44" Type="http://schemas.openxmlformats.org/officeDocument/2006/relationships/oleObject" Target="../embeddings/oleObject76.bin"/><Relationship Id="rId52" Type="http://schemas.openxmlformats.org/officeDocument/2006/relationships/oleObject" Target="../embeddings/oleObject80.bin"/><Relationship Id="rId4" Type="http://schemas.openxmlformats.org/officeDocument/2006/relationships/audio" Target="../media/audio3.wav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95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99.wmf"/><Relationship Id="rId43" Type="http://schemas.openxmlformats.org/officeDocument/2006/relationships/image" Target="../media/image78.wmf"/><Relationship Id="rId48" Type="http://schemas.openxmlformats.org/officeDocument/2006/relationships/oleObject" Target="../embeddings/oleObject78.bin"/><Relationship Id="rId56" Type="http://schemas.openxmlformats.org/officeDocument/2006/relationships/oleObject" Target="../embeddings/oleObject82.bin"/><Relationship Id="rId8" Type="http://schemas.openxmlformats.org/officeDocument/2006/relationships/oleObject" Target="../embeddings/oleObject58.bin"/><Relationship Id="rId51" Type="http://schemas.openxmlformats.org/officeDocument/2006/relationships/image" Target="../media/image82.wmf"/><Relationship Id="rId3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dantri.vcmedia.vn/Uploaded/2010/08/19/GS%20Chau%202%2019082010.jpg" TargetMode="External"/><Relationship Id="rId7" Type="http://schemas.openxmlformats.org/officeDocument/2006/relationships/image" Target="../media/image103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vnexpress.net/Files/Subject/3B/A1/FC/E7/bc5.jpg&amp;imgrefurl=http://vnexpress.net/GL/Xa-hoi/2010/08/3BA1FCE7/page_2.asp&amp;usg=__Cve1HJnMbaOctsRN2cuwGDsa45o=&amp;h=357&amp;w=495&amp;sz=48&amp;hl=vi&amp;start=5&amp;zoom=1&amp;itbs=1&amp;tbnid=lEDxZY9I_4MU7M:&amp;tbnh=94&amp;tbnw=130&amp;prev=/images?q=hinh+gi%C3%A1o+s%C6%B0+ng%C3%B4+b%E1%BA%A3o+ch%C3%A2u&amp;hl=vi&amp;sa=G&amp;gbv=2&amp;tbs=isch:1" TargetMode="External"/><Relationship Id="rId5" Type="http://schemas.openxmlformats.org/officeDocument/2006/relationships/image" Target="http://dantri.vcmedia.vn/Uploaded/2010/08/19/Ngo%20Bao%20chau%20nhan%20giai.jpg" TargetMode="External"/><Relationship Id="rId4" Type="http://schemas.openxmlformats.org/officeDocument/2006/relationships/image" Target="../media/image10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45" y="137014"/>
            <a:ext cx="1182526" cy="11764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2" y="189142"/>
            <a:ext cx="5966222" cy="31415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30"/>
            <a:ext cx="9144000" cy="4418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64" y="2640379"/>
            <a:ext cx="2087793" cy="2452793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297261" y="3530601"/>
            <a:ext cx="4846739" cy="1612900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endParaRPr lang="zh-CN" altLang="en-US" sz="1400">
              <a:solidFill>
                <a:schemeClr val="bg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7642" y="3543417"/>
            <a:ext cx="129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 7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609648E3-CF8F-5405-1EE3-8FE93BF19897}"/>
              </a:ext>
            </a:extLst>
          </p:cNvPr>
          <p:cNvSpPr txBox="1"/>
          <p:nvPr/>
        </p:nvSpPr>
        <p:spPr>
          <a:xfrm>
            <a:off x="4297259" y="3925257"/>
            <a:ext cx="4846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126: </a:t>
            </a:r>
          </a:p>
          <a:p>
            <a:pPr algn="ctr"/>
            <a:r>
              <a:rPr lang="fr-FR" altLang="zh-C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ĐA THỨC MỘT BIẾN</a:t>
            </a:r>
            <a:endParaRPr lang="zh-CN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2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I. CHIA ĐƠN THỨC CHO ĐƠN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90550"/>
            <a:ext cx="8839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Ghi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nhớ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Muốn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chia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đơn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A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cho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đơn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B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khi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mũ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biến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A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hơn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hoặc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bằng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mũ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biến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đó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B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như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sau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-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Chia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hệ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số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A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cho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hệ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số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B.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Chia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lũy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thừa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từng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A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cho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lũy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thừa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cùng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đó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B.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Nhân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kết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quả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vừa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tìm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được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với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1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63180"/>
              </p:ext>
            </p:extLst>
          </p:nvPr>
        </p:nvGraphicFramePr>
        <p:xfrm>
          <a:off x="1676400" y="971550"/>
          <a:ext cx="914400" cy="42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0" imgH="4572000" progId="Equation.DSMT4">
                  <p:embed/>
                </p:oleObj>
              </mc:Choice>
              <mc:Fallback>
                <p:oleObj name="Equation" r:id="rId2" imgW="10668000" imgH="45720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71550"/>
                        <a:ext cx="914400" cy="426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32544"/>
              </p:ext>
            </p:extLst>
          </p:nvPr>
        </p:nvGraphicFramePr>
        <p:xfrm>
          <a:off x="3505200" y="762000"/>
          <a:ext cx="457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10668000" progId="Equation.DSMT4">
                  <p:embed/>
                </p:oleObj>
              </mc:Choice>
              <mc:Fallback>
                <p:oleObj name="Equation" r:id="rId4" imgW="4572000" imgH="106680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62000"/>
                        <a:ext cx="457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7908"/>
              </p:ext>
            </p:extLst>
          </p:nvPr>
        </p:nvGraphicFramePr>
        <p:xfrm>
          <a:off x="1447800" y="1504950"/>
          <a:ext cx="304800" cy="43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62400" imgH="4267200" progId="Equation.DSMT4">
                  <p:embed/>
                </p:oleObj>
              </mc:Choice>
              <mc:Fallback>
                <p:oleObj name="Equation" r:id="rId6" imgW="3962400" imgH="42672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04950"/>
                        <a:ext cx="304800" cy="43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65282"/>
              </p:ext>
            </p:extLst>
          </p:nvPr>
        </p:nvGraphicFramePr>
        <p:xfrm>
          <a:off x="1425575" y="1962150"/>
          <a:ext cx="479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62400" imgH="4267200" progId="Equation.DSMT4">
                  <p:embed/>
                </p:oleObj>
              </mc:Choice>
              <mc:Fallback>
                <p:oleObj name="Equation" r:id="rId8" imgW="3962400" imgH="42672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62150"/>
                        <a:ext cx="4794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2400" y="858478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Ký hiệu:          hoặc</a:t>
            </a:r>
          </a:p>
          <a:p>
            <a:pPr eaLnBrk="0" hangingPunct="0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               : Đơn thức bị chia</a:t>
            </a:r>
          </a:p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85010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59978"/>
              </p:ext>
            </p:extLst>
          </p:nvPr>
        </p:nvGraphicFramePr>
        <p:xfrm>
          <a:off x="1325798" y="2295935"/>
          <a:ext cx="6952382" cy="233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81000" imgH="749160" progId="Equation.DSMT4">
                  <p:embed/>
                </p:oleObj>
              </mc:Choice>
              <mc:Fallback>
                <p:oleObj name="Equation" r:id="rId10" imgW="2781000" imgH="74916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798" y="2295935"/>
                        <a:ext cx="6952382" cy="2333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684443"/>
            <a:ext cx="1188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0" y="9715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I. CHIA ĐƠN THỨC CHO ĐƠN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4419600" y="2794000"/>
            <a:ext cx="1905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810000" y="1612022"/>
            <a:ext cx="1676400" cy="75017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156" name="Text Box 6"/>
          <p:cNvSpPr txBox="1">
            <a:spLocks noChangeArrowheads="1"/>
          </p:cNvSpPr>
          <p:nvPr/>
        </p:nvSpPr>
        <p:spPr bwMode="auto">
          <a:xfrm>
            <a:off x="1143000" y="100308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46793" name="Object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16945800"/>
              </p:ext>
            </p:extLst>
          </p:nvPr>
        </p:nvGraphicFramePr>
        <p:xfrm>
          <a:off x="561975" y="1562100"/>
          <a:ext cx="34988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279360" progId="Equation.DSMT4">
                  <p:embed/>
                </p:oleObj>
              </mc:Choice>
              <mc:Fallback>
                <p:oleObj name="Equation" r:id="rId2" imgW="1282680" imgH="279360" progId="Equation.DSMT4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562100"/>
                        <a:ext cx="3498850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00437"/>
              </p:ext>
            </p:extLst>
          </p:nvPr>
        </p:nvGraphicFramePr>
        <p:xfrm>
          <a:off x="425450" y="2724150"/>
          <a:ext cx="4070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279360" progId="Equation.DSMT4">
                  <p:embed/>
                </p:oleObj>
              </mc:Choice>
              <mc:Fallback>
                <p:oleObj name="Equation" r:id="rId4" imgW="1409400" imgH="27936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724150"/>
                        <a:ext cx="40703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14525"/>
              </p:ext>
            </p:extLst>
          </p:nvPr>
        </p:nvGraphicFramePr>
        <p:xfrm>
          <a:off x="4060825" y="1537933"/>
          <a:ext cx="1044575" cy="75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190440" progId="Equation.DSMT4">
                  <p:embed/>
                </p:oleObj>
              </mc:Choice>
              <mc:Fallback>
                <p:oleObj name="Equation" r:id="rId6" imgW="253800" imgH="19044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1537933"/>
                        <a:ext cx="1044575" cy="752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70453"/>
              </p:ext>
            </p:extLst>
          </p:nvPr>
        </p:nvGraphicFramePr>
        <p:xfrm>
          <a:off x="4495800" y="2769833"/>
          <a:ext cx="1828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277600" imgH="4876800" progId="Equation.DSMT4">
                  <p:embed/>
                </p:oleObj>
              </mc:Choice>
              <mc:Fallback>
                <p:oleObj name="Equation" r:id="rId8" imgW="11277600" imgH="48768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69833"/>
                        <a:ext cx="1828800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228600" y="1047750"/>
            <a:ext cx="91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9550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/>
      <p:bldP spid="2467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77710" y="314267"/>
            <a:ext cx="1166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40968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7897624"/>
              </p:ext>
            </p:extLst>
          </p:nvPr>
        </p:nvGraphicFramePr>
        <p:xfrm>
          <a:off x="293052" y="775125"/>
          <a:ext cx="3516948" cy="134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672840" progId="Equation.DSMT4">
                  <p:embed/>
                </p:oleObj>
              </mc:Choice>
              <mc:Fallback>
                <p:oleObj name="Equation" r:id="rId2" imgW="1765080" imgH="672840" progId="Equation.DSMT4">
                  <p:embed/>
                  <p:pic>
                    <p:nvPicPr>
                      <p:cNvPr id="0" name="Picture 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" y="775125"/>
                        <a:ext cx="3516948" cy="1341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295400" y="219075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94086"/>
              </p:ext>
            </p:extLst>
          </p:nvPr>
        </p:nvGraphicFramePr>
        <p:xfrm>
          <a:off x="166703" y="2668524"/>
          <a:ext cx="3109897" cy="239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271200" imgH="24079200" progId="Equation.DSMT4">
                  <p:embed/>
                </p:oleObj>
              </mc:Choice>
              <mc:Fallback>
                <p:oleObj name="Equation" r:id="rId4" imgW="36271200" imgH="240792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03" y="2668524"/>
                        <a:ext cx="3109897" cy="2397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83778"/>
              </p:ext>
            </p:extLst>
          </p:nvPr>
        </p:nvGraphicFramePr>
        <p:xfrm>
          <a:off x="3294888" y="745820"/>
          <a:ext cx="5163312" cy="71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120800" imgH="7620000" progId="Equation.DSMT4">
                  <p:embed/>
                </p:oleObj>
              </mc:Choice>
              <mc:Fallback>
                <p:oleObj name="Equation" r:id="rId6" imgW="52120800" imgH="76200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888" y="745820"/>
                        <a:ext cx="5163312" cy="715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30610"/>
              </p:ext>
            </p:extLst>
          </p:nvPr>
        </p:nvGraphicFramePr>
        <p:xfrm>
          <a:off x="3611880" y="1383602"/>
          <a:ext cx="5532120" cy="124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398400" imgH="13716000" progId="Equation.DSMT4">
                  <p:embed/>
                </p:oleObj>
              </mc:Choice>
              <mc:Fallback>
                <p:oleObj name="Equation" r:id="rId8" imgW="63398400" imgH="137160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0" y="1383602"/>
                        <a:ext cx="5532120" cy="1244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3481"/>
              </p:ext>
            </p:extLst>
          </p:nvPr>
        </p:nvGraphicFramePr>
        <p:xfrm>
          <a:off x="3137916" y="2647950"/>
          <a:ext cx="3872484" cy="75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976800" imgH="7620000" progId="Equation.DSMT4">
                  <p:embed/>
                </p:oleObj>
              </mc:Choice>
              <mc:Fallback>
                <p:oleObj name="Equation" r:id="rId10" imgW="42976800" imgH="76200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916" y="2647950"/>
                        <a:ext cx="3872484" cy="75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859048"/>
              </p:ext>
            </p:extLst>
          </p:nvPr>
        </p:nvGraphicFramePr>
        <p:xfrm>
          <a:off x="3109722" y="3278538"/>
          <a:ext cx="3595878" cy="10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014400" imgH="10972800" progId="Equation.DSMT4">
                  <p:embed/>
                </p:oleObj>
              </mc:Choice>
              <mc:Fallback>
                <p:oleObj name="Equation" r:id="rId12" imgW="39014400" imgH="109728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722" y="3278538"/>
                        <a:ext cx="3595878" cy="10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67762"/>
              </p:ext>
            </p:extLst>
          </p:nvPr>
        </p:nvGraphicFramePr>
        <p:xfrm>
          <a:off x="3403092" y="4192056"/>
          <a:ext cx="4978908" cy="97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463200" imgH="10668000" progId="Equation.DSMT4">
                  <p:embed/>
                </p:oleObj>
              </mc:Choice>
              <mc:Fallback>
                <p:oleObj name="Equation" r:id="rId14" imgW="48463200" imgH="106680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092" y="4192056"/>
                        <a:ext cx="4978908" cy="970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809750"/>
            <a:ext cx="13716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628650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17906" y="-30777"/>
            <a:ext cx="6059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70" grpId="0"/>
      <p:bldP spid="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51435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94297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-76200" y="-30778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728663"/>
            <a:ext cx="248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3059724" y="2475038"/>
          <a:ext cx="1524000" cy="47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54400" imgH="5486400" progId="Equation.DSMT4">
                  <p:embed/>
                </p:oleObj>
              </mc:Choice>
              <mc:Fallback>
                <p:oleObj name="Equation" r:id="rId2" imgW="16154400" imgH="54864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724" y="2475038"/>
                        <a:ext cx="1524000" cy="47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5017479" y="2488226"/>
          <a:ext cx="1143000" cy="4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54400" imgH="5486400" progId="Equation.DSMT4">
                  <p:embed/>
                </p:oleObj>
              </mc:Choice>
              <mc:Fallback>
                <p:oleObj name="Equation" r:id="rId4" imgW="16154400" imgH="54864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479" y="2488226"/>
                        <a:ext cx="1143000" cy="464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24193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.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B?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112871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0600" y="203835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3800" y="348615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68" name="Object 28"/>
          <p:cNvGraphicFramePr>
            <a:graphicFrameLocks noChangeAspect="1"/>
          </p:cNvGraphicFramePr>
          <p:nvPr/>
        </p:nvGraphicFramePr>
        <p:xfrm>
          <a:off x="2362200" y="4552950"/>
          <a:ext cx="411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6000" imgH="4572000" progId="Equation.DSMT4">
                  <p:embed/>
                </p:oleObj>
              </mc:Choice>
              <mc:Fallback>
                <p:oleObj name="Equation" r:id="rId6" imgW="28956000" imgH="45720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52950"/>
                        <a:ext cx="411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84080" y="386715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1970030"/>
            <a:ext cx="10668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53" grpId="0" autoUpdateAnimBg="0"/>
      <p:bldP spid="35862" grpId="0" autoUpdateAnimBg="0"/>
      <p:bldP spid="34" grpId="0" autoUpdateAnimBg="0"/>
      <p:bldP spid="35" grpId="0"/>
      <p:bldP spid="358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3060" y="2389150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a)                                        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457200" y="495300"/>
            <a:ext cx="7848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a)  		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b)  		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312616"/>
              </p:ext>
            </p:extLst>
          </p:nvPr>
        </p:nvGraphicFramePr>
        <p:xfrm>
          <a:off x="1199769" y="952500"/>
          <a:ext cx="2362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0" imgH="5486400" progId="Equation.DSMT4">
                  <p:embed/>
                </p:oleObj>
              </mc:Choice>
              <mc:Fallback>
                <p:oleObj name="Equation" r:id="rId2" imgW="24384000" imgH="54864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769" y="952500"/>
                        <a:ext cx="23622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42708"/>
              </p:ext>
            </p:extLst>
          </p:nvPr>
        </p:nvGraphicFramePr>
        <p:xfrm>
          <a:off x="4383786" y="99060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87200" imgH="4572000" progId="Equation.DSMT4">
                  <p:embed/>
                </p:oleObj>
              </mc:Choice>
              <mc:Fallback>
                <p:oleObj name="Equation" r:id="rId4" imgW="11887200" imgH="45720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786" y="990600"/>
                        <a:ext cx="1066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94738"/>
              </p:ext>
            </p:extLst>
          </p:nvPr>
        </p:nvGraphicFramePr>
        <p:xfrm>
          <a:off x="1169670" y="1422273"/>
          <a:ext cx="2514600" cy="58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442400" imgH="7620000" progId="Equation.DSMT4">
                  <p:embed/>
                </p:oleObj>
              </mc:Choice>
              <mc:Fallback>
                <p:oleObj name="Equation" r:id="rId6" imgW="34442400" imgH="76200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670" y="1422273"/>
                        <a:ext cx="2514600" cy="586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60696"/>
              </p:ext>
            </p:extLst>
          </p:nvPr>
        </p:nvGraphicFramePr>
        <p:xfrm>
          <a:off x="4491990" y="127635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58400" imgH="10972800" progId="Equation.DSMT4">
                  <p:embed/>
                </p:oleObj>
              </mc:Choice>
              <mc:Fallback>
                <p:oleObj name="Equation" r:id="rId8" imgW="10058400" imgH="109728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990" y="1276350"/>
                        <a:ext cx="762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045970" y="1848940"/>
            <a:ext cx="13716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30051"/>
              </p:ext>
            </p:extLst>
          </p:nvPr>
        </p:nvGraphicFramePr>
        <p:xfrm>
          <a:off x="685800" y="2266950"/>
          <a:ext cx="3114386" cy="82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356800" imgH="10668000" progId="Equation.DSMT4">
                  <p:embed/>
                </p:oleObj>
              </mc:Choice>
              <mc:Fallback>
                <p:oleObj name="Equation" r:id="rId10" imgW="35356800" imgH="106680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66950"/>
                        <a:ext cx="3114386" cy="827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50545"/>
              </p:ext>
            </p:extLst>
          </p:nvPr>
        </p:nvGraphicFramePr>
        <p:xfrm>
          <a:off x="4572000" y="2439057"/>
          <a:ext cx="969818" cy="39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87200" imgH="4572000" progId="Equation.DSMT4">
                  <p:embed/>
                </p:oleObj>
              </mc:Choice>
              <mc:Fallback>
                <p:oleObj name="Equation" r:id="rId12" imgW="11887200" imgH="457200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9057"/>
                        <a:ext cx="969818" cy="39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52806"/>
              </p:ext>
            </p:extLst>
          </p:nvPr>
        </p:nvGraphicFramePr>
        <p:xfrm>
          <a:off x="3429860" y="2848039"/>
          <a:ext cx="2209799" cy="81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33440" imgH="444240" progId="Equation.DSMT4">
                  <p:embed/>
                </p:oleObj>
              </mc:Choice>
              <mc:Fallback>
                <p:oleObj name="Equation" r:id="rId13" imgW="1333440" imgH="44424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860" y="2848039"/>
                        <a:ext cx="2209799" cy="81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52400" y="3747406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b)                                          .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97248"/>
              </p:ext>
            </p:extLst>
          </p:nvPr>
        </p:nvGraphicFramePr>
        <p:xfrm>
          <a:off x="871338" y="3714750"/>
          <a:ext cx="3319662" cy="62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634400" imgH="7620000" progId="Equation.DSMT4">
                  <p:embed/>
                </p:oleObj>
              </mc:Choice>
              <mc:Fallback>
                <p:oleObj name="Equation" r:id="rId15" imgW="46634400" imgH="76200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338" y="3714750"/>
                        <a:ext cx="3319662" cy="628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58603"/>
              </p:ext>
            </p:extLst>
          </p:nvPr>
        </p:nvGraphicFramePr>
        <p:xfrm>
          <a:off x="5181600" y="3592752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058400" imgH="10972800" progId="Equation.DSMT4">
                  <p:embed/>
                </p:oleObj>
              </mc:Choice>
              <mc:Fallback>
                <p:oleObj name="Equation" r:id="rId17" imgW="10058400" imgH="10972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92752"/>
                        <a:ext cx="762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850" y="61090"/>
            <a:ext cx="1143000" cy="647700"/>
          </a:xfrm>
          <a:prstGeom prst="rect">
            <a:avLst/>
          </a:prstGeom>
        </p:spPr>
      </p:pic>
      <p:graphicFrame>
        <p:nvGraphicFramePr>
          <p:cNvPr id="9348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45395"/>
              </p:ext>
            </p:extLst>
          </p:nvPr>
        </p:nvGraphicFramePr>
        <p:xfrm>
          <a:off x="3349801" y="4193233"/>
          <a:ext cx="2449280" cy="89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0" imgH="533160" progId="Equation.DSMT4">
                  <p:embed/>
                </p:oleObj>
              </mc:Choice>
              <mc:Fallback>
                <p:oleObj name="Equation" r:id="rId19" imgW="1143000" imgH="53316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801" y="4193233"/>
                        <a:ext cx="2449280" cy="891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295400" y="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utoUpdateAnimBg="0"/>
      <p:bldP spid="5131" grpId="0" animBg="1"/>
      <p:bldP spid="41" grpId="0" animBg="1"/>
      <p:bldP spid="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0230" y="114300"/>
            <a:ext cx="1828800" cy="491729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4259" name="WordArt 3"/>
          <p:cNvSpPr>
            <a:spLocks noChangeArrowheads="1" noChangeShapeType="1" noTextEdit="1"/>
          </p:cNvSpPr>
          <p:nvPr/>
        </p:nvSpPr>
        <p:spPr bwMode="auto">
          <a:xfrm>
            <a:off x="2514600" y="1143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NGƯỜI BÍ ẨN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23031" y="612574"/>
            <a:ext cx="8964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599" y="2162133"/>
            <a:ext cx="8665275" cy="1149932"/>
            <a:chOff x="0" y="3504"/>
            <a:chExt cx="5760" cy="768"/>
          </a:xfrm>
        </p:grpSpPr>
        <p:sp>
          <p:nvSpPr>
            <p:cNvPr id="224299" name="Line 43"/>
            <p:cNvSpPr>
              <a:spLocks noChangeShapeType="1"/>
            </p:cNvSpPr>
            <p:nvPr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0" name="Line 44"/>
            <p:cNvSpPr>
              <a:spLocks noChangeShapeType="1"/>
            </p:cNvSpPr>
            <p:nvPr/>
          </p:nvSpPr>
          <p:spPr bwMode="auto">
            <a:xfrm flipH="1">
              <a:off x="514" y="3551"/>
              <a:ext cx="2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1" name="Line 45"/>
            <p:cNvSpPr>
              <a:spLocks noChangeShapeType="1"/>
            </p:cNvSpPr>
            <p:nvPr/>
          </p:nvSpPr>
          <p:spPr bwMode="auto">
            <a:xfrm>
              <a:off x="105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2" name="Line 46"/>
            <p:cNvSpPr>
              <a:spLocks noChangeShapeType="1"/>
            </p:cNvSpPr>
            <p:nvPr/>
          </p:nvSpPr>
          <p:spPr bwMode="auto">
            <a:xfrm>
              <a:off x="39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3" name="Line 47"/>
            <p:cNvSpPr>
              <a:spLocks noChangeShapeType="1"/>
            </p:cNvSpPr>
            <p:nvPr/>
          </p:nvSpPr>
          <p:spPr bwMode="auto">
            <a:xfrm>
              <a:off x="45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4" name="Line 48"/>
            <p:cNvSpPr>
              <a:spLocks noChangeShapeType="1"/>
            </p:cNvSpPr>
            <p:nvPr/>
          </p:nvSpPr>
          <p:spPr bwMode="auto">
            <a:xfrm>
              <a:off x="513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5" name="Line 49"/>
            <p:cNvSpPr>
              <a:spLocks noChangeShapeType="1"/>
            </p:cNvSpPr>
            <p:nvPr/>
          </p:nvSpPr>
          <p:spPr bwMode="auto">
            <a:xfrm>
              <a:off x="33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6" name="Line 50"/>
            <p:cNvSpPr>
              <a:spLocks noChangeShapeType="1"/>
            </p:cNvSpPr>
            <p:nvPr/>
          </p:nvSpPr>
          <p:spPr bwMode="auto">
            <a:xfrm>
              <a:off x="1632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7" name="Line 51"/>
            <p:cNvSpPr>
              <a:spLocks noChangeShapeType="1"/>
            </p:cNvSpPr>
            <p:nvPr/>
          </p:nvSpPr>
          <p:spPr bwMode="auto">
            <a:xfrm>
              <a:off x="2279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8" name="Line 52"/>
            <p:cNvSpPr>
              <a:spLocks noChangeShapeType="1"/>
            </p:cNvSpPr>
            <p:nvPr/>
          </p:nvSpPr>
          <p:spPr bwMode="auto">
            <a:xfrm>
              <a:off x="27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9" name="Line 53"/>
            <p:cNvSpPr>
              <a:spLocks noChangeShapeType="1"/>
            </p:cNvSpPr>
            <p:nvPr/>
          </p:nvSpPr>
          <p:spPr bwMode="auto">
            <a:xfrm>
              <a:off x="0" y="3539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10" name="Line 54"/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24311" name="Text Box 55"/>
          <p:cNvSpPr txBox="1">
            <a:spLocks noChangeArrowheads="1"/>
          </p:cNvSpPr>
          <p:nvPr/>
        </p:nvSpPr>
        <p:spPr bwMode="auto">
          <a:xfrm>
            <a:off x="152400" y="165735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4312" name="Text Box 56"/>
          <p:cNvSpPr txBox="1">
            <a:spLocks noChangeArrowheads="1"/>
          </p:cNvSpPr>
          <p:nvPr/>
        </p:nvSpPr>
        <p:spPr bwMode="auto">
          <a:xfrm>
            <a:off x="266700" y="3409950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N =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 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4313" name="Text Box 57"/>
          <p:cNvSpPr txBox="1">
            <a:spLocks noChangeArrowheads="1"/>
          </p:cNvSpPr>
          <p:nvPr/>
        </p:nvSpPr>
        <p:spPr bwMode="auto">
          <a:xfrm>
            <a:off x="4547870" y="2658349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796849" y="2692380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243" name="Picture 24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590550"/>
          </a:xfrm>
          <a:prstGeom prst="rect">
            <a:avLst/>
          </a:prstGeom>
        </p:spPr>
      </p:pic>
      <p:graphicFrame>
        <p:nvGraphicFramePr>
          <p:cNvPr id="2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0922"/>
              </p:ext>
            </p:extLst>
          </p:nvPr>
        </p:nvGraphicFramePr>
        <p:xfrm>
          <a:off x="152399" y="2266950"/>
          <a:ext cx="660127" cy="39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190440" progId="Equation.DSMT4">
                  <p:embed/>
                </p:oleObj>
              </mc:Choice>
              <mc:Fallback>
                <p:oleObj name="Equation" r:id="rId3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2266950"/>
                        <a:ext cx="660127" cy="39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231"/>
              </p:ext>
            </p:extLst>
          </p:nvPr>
        </p:nvGraphicFramePr>
        <p:xfrm>
          <a:off x="3085090" y="3345233"/>
          <a:ext cx="2265795" cy="66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266400" progId="Equation.DSMT4">
                  <p:embed/>
                </p:oleObj>
              </mc:Choice>
              <mc:Fallback>
                <p:oleObj name="Equation" r:id="rId5" imgW="1143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090" y="3345233"/>
                        <a:ext cx="2265795" cy="66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50665"/>
              </p:ext>
            </p:extLst>
          </p:nvPr>
        </p:nvGraphicFramePr>
        <p:xfrm>
          <a:off x="5317980" y="4118287"/>
          <a:ext cx="378114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980" y="4118287"/>
                        <a:ext cx="378114" cy="568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231452"/>
              </p:ext>
            </p:extLst>
          </p:nvPr>
        </p:nvGraphicFramePr>
        <p:xfrm>
          <a:off x="1062371" y="2190750"/>
          <a:ext cx="766429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266400" progId="Equation.DSMT4">
                  <p:embed/>
                </p:oleObj>
              </mc:Choice>
              <mc:Fallback>
                <p:oleObj name="Equation" r:id="rId9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71" y="2190750"/>
                        <a:ext cx="766429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08565"/>
              </p:ext>
            </p:extLst>
          </p:nvPr>
        </p:nvGraphicFramePr>
        <p:xfrm>
          <a:off x="2103532" y="2190750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532" y="2190750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26610"/>
              </p:ext>
            </p:extLst>
          </p:nvPr>
        </p:nvGraphicFramePr>
        <p:xfrm>
          <a:off x="2753504" y="2271920"/>
          <a:ext cx="827896" cy="47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28600" progId="Equation.DSMT4">
                  <p:embed/>
                </p:oleObj>
              </mc:Choice>
              <mc:Fallback>
                <p:oleObj name="Equation" r:id="rId1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504" y="2271920"/>
                        <a:ext cx="827896" cy="472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8251"/>
              </p:ext>
            </p:extLst>
          </p:nvPr>
        </p:nvGraphicFramePr>
        <p:xfrm>
          <a:off x="3724228" y="2331460"/>
          <a:ext cx="46677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640" imgH="152280" progId="Equation.DSMT4">
                  <p:embed/>
                </p:oleObj>
              </mc:Choice>
              <mc:Fallback>
                <p:oleObj name="Equation" r:id="rId15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28" y="2331460"/>
                        <a:ext cx="46677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23861"/>
              </p:ext>
            </p:extLst>
          </p:nvPr>
        </p:nvGraphicFramePr>
        <p:xfrm>
          <a:off x="5486400" y="2190750"/>
          <a:ext cx="576263" cy="47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28600" progId="Equation.DSMT4">
                  <p:embed/>
                </p:oleObj>
              </mc:Choice>
              <mc:Fallback>
                <p:oleObj name="Equation" r:id="rId17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190750"/>
                        <a:ext cx="576263" cy="47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89735"/>
              </p:ext>
            </p:extLst>
          </p:nvPr>
        </p:nvGraphicFramePr>
        <p:xfrm>
          <a:off x="6400800" y="2190750"/>
          <a:ext cx="630047" cy="53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266400" progId="Equation.DSMT4">
                  <p:embed/>
                </p:oleObj>
              </mc:Choice>
              <mc:Fallback>
                <p:oleObj name="Equation" r:id="rId19" imgW="291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90750"/>
                        <a:ext cx="630047" cy="532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538529"/>
              </p:ext>
            </p:extLst>
          </p:nvPr>
        </p:nvGraphicFramePr>
        <p:xfrm>
          <a:off x="7315200" y="2331006"/>
          <a:ext cx="46485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40" imgH="152280" progId="Equation.DSMT4">
                  <p:embed/>
                </p:oleObj>
              </mc:Choice>
              <mc:Fallback>
                <p:oleObj name="Equation" r:id="rId21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31006"/>
                        <a:ext cx="46485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014488"/>
              </p:ext>
            </p:extLst>
          </p:nvPr>
        </p:nvGraphicFramePr>
        <p:xfrm>
          <a:off x="8077200" y="2190750"/>
          <a:ext cx="630047" cy="47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91960" imgH="228600" progId="Equation.DSMT4">
                  <p:embed/>
                </p:oleObj>
              </mc:Choice>
              <mc:Fallback>
                <p:oleObj name="Equation" r:id="rId23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190750"/>
                        <a:ext cx="630047" cy="474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82655"/>
              </p:ext>
            </p:extLst>
          </p:nvPr>
        </p:nvGraphicFramePr>
        <p:xfrm>
          <a:off x="4694332" y="2190750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228600" progId="Equation.DSMT4">
                  <p:embed/>
                </p:oleObj>
              </mc:Choice>
              <mc:Fallback>
                <p:oleObj name="Equation" r:id="rId2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332" y="2190750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" name="Line 44"/>
          <p:cNvSpPr>
            <a:spLocks noChangeShapeType="1"/>
          </p:cNvSpPr>
          <p:nvPr/>
        </p:nvSpPr>
        <p:spPr bwMode="auto">
          <a:xfrm>
            <a:off x="152400" y="2190750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7" name="Line 48"/>
          <p:cNvSpPr>
            <a:spLocks noChangeShapeType="1"/>
          </p:cNvSpPr>
          <p:nvPr/>
        </p:nvSpPr>
        <p:spPr bwMode="auto">
          <a:xfrm>
            <a:off x="8839200" y="2190750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2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2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 animBg="1"/>
      <p:bldP spid="224260" grpId="0"/>
      <p:bldP spid="224311" grpId="0"/>
      <p:bldP spid="224312" grpId="0"/>
      <p:bldP spid="224313" grpId="0"/>
      <p:bldP spid="224314" grpId="0"/>
      <p:bldP spid="266" grpId="0" animBg="1"/>
      <p:bldP spid="2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0" y="2237555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0230" y="114300"/>
            <a:ext cx="1828800" cy="491729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4259" name="WordArt 3"/>
          <p:cNvSpPr>
            <a:spLocks noChangeArrowheads="1" noChangeShapeType="1" noTextEdit="1"/>
          </p:cNvSpPr>
          <p:nvPr/>
        </p:nvSpPr>
        <p:spPr bwMode="auto">
          <a:xfrm>
            <a:off x="2514600" y="1143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NGƯỜI BÍ ẨN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52400" y="59055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228600" y="1133892"/>
            <a:ext cx="3657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1pPr>
            <a:lvl2pPr marL="8001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2pPr>
            <a:lvl3pPr marL="12573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3pPr>
            <a:lvl4pPr marL="17145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4pPr>
            <a:lvl5pPr marL="21717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4343400" y="1286292"/>
            <a:ext cx="3657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1pPr>
            <a:lvl2pPr marL="8001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2pPr>
            <a:lvl3pPr marL="12573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3pPr>
            <a:lvl4pPr marL="17145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4pPr>
            <a:lvl5pPr marL="21717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278" name="Text Box 22"/>
          <p:cNvSpPr txBox="1">
            <a:spLocks noChangeArrowheads="1"/>
          </p:cNvSpPr>
          <p:nvPr/>
        </p:nvSpPr>
        <p:spPr bwMode="auto">
          <a:xfrm>
            <a:off x="4572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4279" name="Text Box 23"/>
          <p:cNvSpPr txBox="1">
            <a:spLocks noChangeArrowheads="1"/>
          </p:cNvSpPr>
          <p:nvPr/>
        </p:nvSpPr>
        <p:spPr bwMode="auto">
          <a:xfrm>
            <a:off x="8229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24280" name="Text Box 24"/>
          <p:cNvSpPr txBox="1">
            <a:spLocks noChangeArrowheads="1"/>
          </p:cNvSpPr>
          <p:nvPr/>
        </p:nvSpPr>
        <p:spPr bwMode="auto">
          <a:xfrm>
            <a:off x="2133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24281" name="Text Box 25"/>
          <p:cNvSpPr txBox="1">
            <a:spLocks noChangeArrowheads="1"/>
          </p:cNvSpPr>
          <p:nvPr/>
        </p:nvSpPr>
        <p:spPr bwMode="auto">
          <a:xfrm>
            <a:off x="39624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4282" name="Text Box 26"/>
          <p:cNvSpPr txBox="1">
            <a:spLocks noChangeArrowheads="1"/>
          </p:cNvSpPr>
          <p:nvPr/>
        </p:nvSpPr>
        <p:spPr bwMode="auto">
          <a:xfrm>
            <a:off x="65532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562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30480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47244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7467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4287" name="Text Box 31"/>
          <p:cNvSpPr txBox="1">
            <a:spLocks noChangeArrowheads="1"/>
          </p:cNvSpPr>
          <p:nvPr/>
        </p:nvSpPr>
        <p:spPr bwMode="auto">
          <a:xfrm>
            <a:off x="12954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24296" name="Line 40"/>
          <p:cNvSpPr>
            <a:spLocks noChangeShapeType="1"/>
          </p:cNvSpPr>
          <p:nvPr/>
        </p:nvSpPr>
        <p:spPr bwMode="auto">
          <a:xfrm>
            <a:off x="4038600" y="1254187"/>
            <a:ext cx="0" cy="1771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618271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HẾT GIỜ</a:t>
            </a: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</a:t>
            </a: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6172200" y="53800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</a:t>
            </a:r>
          </a:p>
        </p:txBody>
      </p: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</a:t>
            </a:r>
          </a:p>
        </p:txBody>
      </p:sp>
      <p:sp>
        <p:nvSpPr>
          <p:cNvPr id="64" name="Text Box 44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</a:t>
            </a:r>
          </a:p>
        </p:txBody>
      </p: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</a:t>
            </a: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6172200" y="53537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</a:t>
            </a:r>
          </a:p>
        </p:txBody>
      </p:sp>
      <p:sp>
        <p:nvSpPr>
          <p:cNvPr id="69" name="Text Box 4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</a:t>
            </a:r>
          </a:p>
        </p:txBody>
      </p:sp>
      <p:sp>
        <p:nvSpPr>
          <p:cNvPr id="70" name="Text Box 50"/>
          <p:cNvSpPr txBox="1">
            <a:spLocks noChangeArrowheads="1"/>
          </p:cNvSpPr>
          <p:nvPr/>
        </p:nvSpPr>
        <p:spPr bwMode="auto">
          <a:xfrm>
            <a:off x="6172200" y="53274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BẮT ĐẦU</a:t>
            </a:r>
          </a:p>
        </p:txBody>
      </p:sp>
      <p:sp>
        <p:nvSpPr>
          <p:cNvPr id="71" name="Text Box 9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</a:t>
            </a:r>
          </a:p>
        </p:txBody>
      </p:sp>
      <p:sp>
        <p:nvSpPr>
          <p:cNvPr id="72" name="Text Box 9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</a:t>
            </a:r>
          </a:p>
        </p:txBody>
      </p:sp>
      <p:sp>
        <p:nvSpPr>
          <p:cNvPr id="73" name="Text Box 9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</a:t>
            </a:r>
          </a:p>
        </p:txBody>
      </p:sp>
      <p:sp>
        <p:nvSpPr>
          <p:cNvPr id="74" name="Text Box 9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</a:t>
            </a:r>
          </a:p>
        </p:txBody>
      </p:sp>
      <p:sp>
        <p:nvSpPr>
          <p:cNvPr id="75" name="Text Box 10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</a:t>
            </a:r>
          </a:p>
        </p:txBody>
      </p:sp>
      <p:sp>
        <p:nvSpPr>
          <p:cNvPr id="76" name="Text Box 101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18</a:t>
            </a:r>
          </a:p>
        </p:txBody>
      </p:sp>
      <p:sp>
        <p:nvSpPr>
          <p:cNvPr id="77" name="Text Box 10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</a:t>
            </a:r>
          </a:p>
        </p:txBody>
      </p:sp>
      <p:sp>
        <p:nvSpPr>
          <p:cNvPr id="78" name="Text Box 103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60</a:t>
            </a:r>
          </a:p>
        </p:txBody>
      </p:sp>
      <p:sp>
        <p:nvSpPr>
          <p:cNvPr id="79" name="Text Box 10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</a:t>
            </a:r>
          </a:p>
        </p:txBody>
      </p:sp>
      <p:sp>
        <p:nvSpPr>
          <p:cNvPr id="80" name="Text Box 105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19</a:t>
            </a:r>
          </a:p>
        </p:txBody>
      </p:sp>
      <p:sp>
        <p:nvSpPr>
          <p:cNvPr id="81" name="Text Box 106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20</a:t>
            </a:r>
          </a:p>
        </p:txBody>
      </p:sp>
      <p:sp>
        <p:nvSpPr>
          <p:cNvPr id="82" name="Text Box 107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21</a:t>
            </a:r>
          </a:p>
        </p:txBody>
      </p:sp>
      <p:sp>
        <p:nvSpPr>
          <p:cNvPr id="83" name="Text Box 108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22</a:t>
            </a:r>
          </a:p>
        </p:txBody>
      </p:sp>
      <p:sp>
        <p:nvSpPr>
          <p:cNvPr id="84" name="Text Box 109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23</a:t>
            </a:r>
          </a:p>
        </p:txBody>
      </p:sp>
      <p:sp>
        <p:nvSpPr>
          <p:cNvPr id="85" name="Text Box 110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24</a:t>
            </a:r>
          </a:p>
        </p:txBody>
      </p:sp>
      <p:sp>
        <p:nvSpPr>
          <p:cNvPr id="86" name="Text Box 111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25</a:t>
            </a:r>
          </a:p>
        </p:txBody>
      </p:sp>
      <p:sp>
        <p:nvSpPr>
          <p:cNvPr id="87" name="Text Box 112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26</a:t>
            </a:r>
          </a:p>
        </p:txBody>
      </p:sp>
      <p:sp>
        <p:nvSpPr>
          <p:cNvPr id="88" name="Text Box 113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27</a:t>
            </a:r>
          </a:p>
        </p:txBody>
      </p: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28</a:t>
            </a:r>
          </a:p>
        </p:txBody>
      </p:sp>
      <p:sp>
        <p:nvSpPr>
          <p:cNvPr id="90" name="Text Box 115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29</a:t>
            </a:r>
          </a:p>
        </p:txBody>
      </p:sp>
      <p:sp>
        <p:nvSpPr>
          <p:cNvPr id="91" name="Text Box 11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30</a:t>
            </a:r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31</a:t>
            </a:r>
          </a:p>
        </p:txBody>
      </p:sp>
      <p:sp>
        <p:nvSpPr>
          <p:cNvPr id="93" name="Text Box 118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32</a:t>
            </a:r>
          </a:p>
        </p:txBody>
      </p:sp>
      <p:sp>
        <p:nvSpPr>
          <p:cNvPr id="94" name="Text Box 119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33</a:t>
            </a:r>
          </a:p>
        </p:txBody>
      </p:sp>
      <p:sp>
        <p:nvSpPr>
          <p:cNvPr id="95" name="Text Box 12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34</a:t>
            </a:r>
          </a:p>
        </p:txBody>
      </p:sp>
      <p:sp>
        <p:nvSpPr>
          <p:cNvPr id="96" name="Text Box 12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35</a:t>
            </a:r>
          </a:p>
        </p:txBody>
      </p:sp>
      <p:sp>
        <p:nvSpPr>
          <p:cNvPr id="97" name="Text Box 12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36</a:t>
            </a:r>
          </a:p>
        </p:txBody>
      </p:sp>
      <p:sp>
        <p:nvSpPr>
          <p:cNvPr id="98" name="Text Box 12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37</a:t>
            </a:r>
          </a:p>
        </p:txBody>
      </p:sp>
      <p:sp>
        <p:nvSpPr>
          <p:cNvPr id="99" name="Text Box 12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38</a:t>
            </a:r>
          </a:p>
        </p:txBody>
      </p:sp>
      <p:sp>
        <p:nvSpPr>
          <p:cNvPr id="100" name="Text Box 12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39</a:t>
            </a:r>
          </a:p>
        </p:txBody>
      </p:sp>
      <p:sp>
        <p:nvSpPr>
          <p:cNvPr id="101" name="Text Box 12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40</a:t>
            </a:r>
          </a:p>
        </p:txBody>
      </p:sp>
      <p:sp>
        <p:nvSpPr>
          <p:cNvPr id="102" name="Text Box 12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41</a:t>
            </a:r>
          </a:p>
        </p:txBody>
      </p:sp>
      <p:sp>
        <p:nvSpPr>
          <p:cNvPr id="103" name="Text Box 12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42</a:t>
            </a:r>
          </a:p>
        </p:txBody>
      </p:sp>
      <p:sp>
        <p:nvSpPr>
          <p:cNvPr id="104" name="Text Box 12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43</a:t>
            </a:r>
          </a:p>
        </p:txBody>
      </p:sp>
      <p:sp>
        <p:nvSpPr>
          <p:cNvPr id="105" name="Text Box 13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44</a:t>
            </a:r>
          </a:p>
        </p:txBody>
      </p:sp>
      <p:sp>
        <p:nvSpPr>
          <p:cNvPr id="106" name="Text Box 13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45</a:t>
            </a:r>
          </a:p>
        </p:txBody>
      </p:sp>
      <p:sp>
        <p:nvSpPr>
          <p:cNvPr id="107" name="Text Box 13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46</a:t>
            </a:r>
          </a:p>
        </p:txBody>
      </p:sp>
      <p:sp>
        <p:nvSpPr>
          <p:cNvPr id="108" name="Text Box 13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47</a:t>
            </a:r>
          </a:p>
        </p:txBody>
      </p:sp>
      <p:sp>
        <p:nvSpPr>
          <p:cNvPr id="109" name="Text Box 13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48</a:t>
            </a:r>
          </a:p>
        </p:txBody>
      </p:sp>
      <p:sp>
        <p:nvSpPr>
          <p:cNvPr id="110" name="Text Box 13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49</a:t>
            </a:r>
          </a:p>
        </p:txBody>
      </p:sp>
      <p:sp>
        <p:nvSpPr>
          <p:cNvPr id="111" name="Text Box 136"/>
          <p:cNvSpPr txBox="1">
            <a:spLocks noChangeArrowheads="1"/>
          </p:cNvSpPr>
          <p:nvPr/>
        </p:nvSpPr>
        <p:spPr bwMode="auto">
          <a:xfrm>
            <a:off x="6172200" y="53537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50</a:t>
            </a:r>
          </a:p>
        </p:txBody>
      </p:sp>
      <p:sp>
        <p:nvSpPr>
          <p:cNvPr id="112" name="Text Box 137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51</a:t>
            </a:r>
          </a:p>
        </p:txBody>
      </p:sp>
      <p:sp>
        <p:nvSpPr>
          <p:cNvPr id="113" name="Text Box 13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52</a:t>
            </a:r>
          </a:p>
        </p:txBody>
      </p:sp>
      <p:sp>
        <p:nvSpPr>
          <p:cNvPr id="114" name="Text Box 13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53</a:t>
            </a:r>
          </a:p>
        </p:txBody>
      </p:sp>
      <p:sp>
        <p:nvSpPr>
          <p:cNvPr id="115" name="Text Box 14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54</a:t>
            </a:r>
          </a:p>
        </p:txBody>
      </p:sp>
      <p:sp>
        <p:nvSpPr>
          <p:cNvPr id="116" name="Text Box 14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55</a:t>
            </a:r>
          </a:p>
        </p:txBody>
      </p:sp>
      <p:sp>
        <p:nvSpPr>
          <p:cNvPr id="117" name="Text Box 14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56</a:t>
            </a: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57</a:t>
            </a:r>
          </a:p>
        </p:txBody>
      </p:sp>
      <p:sp>
        <p:nvSpPr>
          <p:cNvPr id="119" name="Text Box 14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58</a:t>
            </a:r>
          </a:p>
        </p:txBody>
      </p:sp>
      <p:sp>
        <p:nvSpPr>
          <p:cNvPr id="120" name="Text Box 145"/>
          <p:cNvSpPr txBox="1">
            <a:spLocks noChangeArrowheads="1"/>
          </p:cNvSpPr>
          <p:nvPr/>
        </p:nvSpPr>
        <p:spPr bwMode="auto">
          <a:xfrm>
            <a:off x="6172200" y="53274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59</a:t>
            </a:r>
          </a:p>
        </p:txBody>
      </p:sp>
      <p:sp>
        <p:nvSpPr>
          <p:cNvPr id="121" name="Text Box 19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120</a:t>
            </a:r>
          </a:p>
        </p:txBody>
      </p:sp>
      <p:sp>
        <p:nvSpPr>
          <p:cNvPr id="122" name="Text Box 19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60</a:t>
            </a:r>
          </a:p>
        </p:txBody>
      </p:sp>
      <p:sp>
        <p:nvSpPr>
          <p:cNvPr id="123" name="Text Box 20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61</a:t>
            </a:r>
          </a:p>
        </p:txBody>
      </p:sp>
      <p:sp>
        <p:nvSpPr>
          <p:cNvPr id="124" name="Text Box 20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62</a:t>
            </a:r>
          </a:p>
        </p:txBody>
      </p:sp>
      <p:sp>
        <p:nvSpPr>
          <p:cNvPr id="125" name="Text Box 20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63</a:t>
            </a:r>
          </a:p>
        </p:txBody>
      </p:sp>
      <p:sp>
        <p:nvSpPr>
          <p:cNvPr id="126" name="Text Box 20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64</a:t>
            </a:r>
          </a:p>
        </p:txBody>
      </p:sp>
      <p:sp>
        <p:nvSpPr>
          <p:cNvPr id="127" name="Text Box 20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64</a:t>
            </a:r>
          </a:p>
        </p:txBody>
      </p:sp>
      <p:sp>
        <p:nvSpPr>
          <p:cNvPr id="128" name="Text Box 20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65</a:t>
            </a:r>
          </a:p>
        </p:txBody>
      </p:sp>
      <p:sp>
        <p:nvSpPr>
          <p:cNvPr id="129" name="Text Box 20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66</a:t>
            </a:r>
          </a:p>
        </p:txBody>
      </p:sp>
      <p:sp>
        <p:nvSpPr>
          <p:cNvPr id="130" name="Text Box 20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67</a:t>
            </a:r>
          </a:p>
        </p:txBody>
      </p:sp>
      <p:sp>
        <p:nvSpPr>
          <p:cNvPr id="131" name="Text Box 20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68</a:t>
            </a:r>
          </a:p>
        </p:txBody>
      </p:sp>
      <p:sp>
        <p:nvSpPr>
          <p:cNvPr id="132" name="Text Box 20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69</a:t>
            </a:r>
          </a:p>
        </p:txBody>
      </p:sp>
      <p:sp>
        <p:nvSpPr>
          <p:cNvPr id="133" name="Text Box 21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70</a:t>
            </a:r>
          </a:p>
        </p:txBody>
      </p:sp>
      <p:sp>
        <p:nvSpPr>
          <p:cNvPr id="134" name="Text Box 21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71</a:t>
            </a:r>
          </a:p>
        </p:txBody>
      </p:sp>
      <p:sp>
        <p:nvSpPr>
          <p:cNvPr id="135" name="Text Box 21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72</a:t>
            </a:r>
          </a:p>
        </p:txBody>
      </p:sp>
      <p:sp>
        <p:nvSpPr>
          <p:cNvPr id="136" name="Text Box 21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73</a:t>
            </a:r>
          </a:p>
        </p:txBody>
      </p:sp>
      <p:sp>
        <p:nvSpPr>
          <p:cNvPr id="137" name="Text Box 21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74</a:t>
            </a:r>
          </a:p>
        </p:txBody>
      </p:sp>
      <p:sp>
        <p:nvSpPr>
          <p:cNvPr id="138" name="Text Box 21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75</a:t>
            </a:r>
          </a:p>
        </p:txBody>
      </p:sp>
      <p:sp>
        <p:nvSpPr>
          <p:cNvPr id="139" name="Text Box 21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76</a:t>
            </a:r>
          </a:p>
        </p:txBody>
      </p:sp>
      <p:sp>
        <p:nvSpPr>
          <p:cNvPr id="140" name="Text Box 21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77</a:t>
            </a:r>
          </a:p>
        </p:txBody>
      </p:sp>
      <p:sp>
        <p:nvSpPr>
          <p:cNvPr id="141" name="Text Box 21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78</a:t>
            </a:r>
          </a:p>
        </p:txBody>
      </p:sp>
      <p:sp>
        <p:nvSpPr>
          <p:cNvPr id="142" name="Text Box 21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79</a:t>
            </a:r>
          </a:p>
        </p:txBody>
      </p:sp>
      <p:sp>
        <p:nvSpPr>
          <p:cNvPr id="143" name="Text Box 22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80</a:t>
            </a:r>
          </a:p>
        </p:txBody>
      </p:sp>
      <p:sp>
        <p:nvSpPr>
          <p:cNvPr id="144" name="Text Box 22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81</a:t>
            </a:r>
          </a:p>
        </p:txBody>
      </p:sp>
      <p:sp>
        <p:nvSpPr>
          <p:cNvPr id="145" name="Text Box 22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82</a:t>
            </a:r>
          </a:p>
        </p:txBody>
      </p:sp>
      <p:sp>
        <p:nvSpPr>
          <p:cNvPr id="146" name="Text Box 22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83</a:t>
            </a:r>
          </a:p>
        </p:txBody>
      </p:sp>
      <p:sp>
        <p:nvSpPr>
          <p:cNvPr id="147" name="Text Box 22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84</a:t>
            </a:r>
          </a:p>
        </p:txBody>
      </p:sp>
      <p:sp>
        <p:nvSpPr>
          <p:cNvPr id="148" name="Text Box 22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85</a:t>
            </a:r>
          </a:p>
        </p:txBody>
      </p:sp>
      <p:sp>
        <p:nvSpPr>
          <p:cNvPr id="149" name="Text Box 22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86</a:t>
            </a:r>
          </a:p>
        </p:txBody>
      </p:sp>
      <p:sp>
        <p:nvSpPr>
          <p:cNvPr id="150" name="Text Box 22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87</a:t>
            </a:r>
          </a:p>
        </p:txBody>
      </p:sp>
      <p:sp>
        <p:nvSpPr>
          <p:cNvPr id="151" name="Text Box 22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88</a:t>
            </a:r>
          </a:p>
        </p:txBody>
      </p:sp>
      <p:sp>
        <p:nvSpPr>
          <p:cNvPr id="152" name="Text Box 22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89</a:t>
            </a:r>
          </a:p>
        </p:txBody>
      </p:sp>
      <p:sp>
        <p:nvSpPr>
          <p:cNvPr id="153" name="Text Box 23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90</a:t>
            </a:r>
          </a:p>
        </p:txBody>
      </p:sp>
      <p:sp>
        <p:nvSpPr>
          <p:cNvPr id="154" name="Text Box 23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91</a:t>
            </a:r>
          </a:p>
        </p:txBody>
      </p:sp>
      <p:sp>
        <p:nvSpPr>
          <p:cNvPr id="155" name="Text Box 23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92</a:t>
            </a:r>
          </a:p>
        </p:txBody>
      </p:sp>
      <p:sp>
        <p:nvSpPr>
          <p:cNvPr id="156" name="Text Box 23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93</a:t>
            </a:r>
          </a:p>
        </p:txBody>
      </p:sp>
      <p:sp>
        <p:nvSpPr>
          <p:cNvPr id="157" name="Text Box 23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94</a:t>
            </a:r>
          </a:p>
        </p:txBody>
      </p:sp>
      <p:sp>
        <p:nvSpPr>
          <p:cNvPr id="158" name="Text Box 23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95</a:t>
            </a:r>
          </a:p>
        </p:txBody>
      </p:sp>
      <p:sp>
        <p:nvSpPr>
          <p:cNvPr id="159" name="Text Box 236"/>
          <p:cNvSpPr txBox="1">
            <a:spLocks noChangeArrowheads="1"/>
          </p:cNvSpPr>
          <p:nvPr/>
        </p:nvSpPr>
        <p:spPr bwMode="auto">
          <a:xfrm>
            <a:off x="6172200" y="53537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96</a:t>
            </a:r>
          </a:p>
        </p:txBody>
      </p:sp>
      <p:sp>
        <p:nvSpPr>
          <p:cNvPr id="160" name="Text Box 23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97</a:t>
            </a:r>
          </a:p>
        </p:txBody>
      </p:sp>
      <p:sp>
        <p:nvSpPr>
          <p:cNvPr id="161" name="Text Box 23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98</a:t>
            </a:r>
          </a:p>
        </p:txBody>
      </p:sp>
      <p:sp>
        <p:nvSpPr>
          <p:cNvPr id="162" name="Text Box 23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99</a:t>
            </a:r>
          </a:p>
        </p:txBody>
      </p:sp>
      <p:sp>
        <p:nvSpPr>
          <p:cNvPr id="163" name="Text Box 24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100</a:t>
            </a:r>
          </a:p>
        </p:txBody>
      </p:sp>
      <p:sp>
        <p:nvSpPr>
          <p:cNvPr id="164" name="Text Box 24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101</a:t>
            </a:r>
          </a:p>
        </p:txBody>
      </p:sp>
      <p:sp>
        <p:nvSpPr>
          <p:cNvPr id="165" name="Text Box 24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102</a:t>
            </a:r>
          </a:p>
        </p:txBody>
      </p:sp>
      <p:sp>
        <p:nvSpPr>
          <p:cNvPr id="166" name="Text Box 243"/>
          <p:cNvSpPr txBox="1">
            <a:spLocks noChangeArrowheads="1"/>
          </p:cNvSpPr>
          <p:nvPr/>
        </p:nvSpPr>
        <p:spPr bwMode="auto">
          <a:xfrm>
            <a:off x="6172200" y="52223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103</a:t>
            </a:r>
          </a:p>
        </p:txBody>
      </p:sp>
      <p:sp>
        <p:nvSpPr>
          <p:cNvPr id="167" name="Text Box 24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104</a:t>
            </a:r>
          </a:p>
        </p:txBody>
      </p:sp>
      <p:sp>
        <p:nvSpPr>
          <p:cNvPr id="168" name="Text Box 24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105</a:t>
            </a:r>
          </a:p>
        </p:txBody>
      </p:sp>
      <p:sp>
        <p:nvSpPr>
          <p:cNvPr id="169" name="Text Box 24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106</a:t>
            </a:r>
          </a:p>
        </p:txBody>
      </p:sp>
      <p:sp>
        <p:nvSpPr>
          <p:cNvPr id="170" name="Text Box 24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107</a:t>
            </a:r>
          </a:p>
        </p:txBody>
      </p:sp>
      <p:sp>
        <p:nvSpPr>
          <p:cNvPr id="171" name="Text Box 24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108</a:t>
            </a:r>
          </a:p>
        </p:txBody>
      </p:sp>
      <p:sp>
        <p:nvSpPr>
          <p:cNvPr id="172" name="Text Box 24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109</a:t>
            </a:r>
          </a:p>
        </p:txBody>
      </p:sp>
      <p:sp>
        <p:nvSpPr>
          <p:cNvPr id="173" name="Text Box 25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110</a:t>
            </a:r>
          </a:p>
        </p:txBody>
      </p:sp>
      <p:sp>
        <p:nvSpPr>
          <p:cNvPr id="174" name="Text Box 25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111</a:t>
            </a:r>
          </a:p>
        </p:txBody>
      </p:sp>
      <p:sp>
        <p:nvSpPr>
          <p:cNvPr id="175" name="Text Box 25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112</a:t>
            </a:r>
          </a:p>
        </p:txBody>
      </p:sp>
      <p:sp>
        <p:nvSpPr>
          <p:cNvPr id="176" name="Text Box 253"/>
          <p:cNvSpPr txBox="1">
            <a:spLocks noChangeArrowheads="1"/>
          </p:cNvSpPr>
          <p:nvPr/>
        </p:nvSpPr>
        <p:spPr bwMode="auto">
          <a:xfrm>
            <a:off x="6172200" y="53274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113</a:t>
            </a:r>
          </a:p>
        </p:txBody>
      </p:sp>
      <p:sp>
        <p:nvSpPr>
          <p:cNvPr id="177" name="Text Box 254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114</a:t>
            </a:r>
          </a:p>
        </p:txBody>
      </p:sp>
      <p:sp>
        <p:nvSpPr>
          <p:cNvPr id="178" name="Text Box 25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115</a:t>
            </a:r>
          </a:p>
        </p:txBody>
      </p:sp>
      <p:sp>
        <p:nvSpPr>
          <p:cNvPr id="179" name="Text Box 25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116</a:t>
            </a:r>
          </a:p>
        </p:txBody>
      </p:sp>
      <p:sp>
        <p:nvSpPr>
          <p:cNvPr id="180" name="Text Box 257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117</a:t>
            </a:r>
          </a:p>
        </p:txBody>
      </p:sp>
      <p:sp>
        <p:nvSpPr>
          <p:cNvPr id="18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118</a:t>
            </a:r>
          </a:p>
        </p:txBody>
      </p:sp>
      <p:sp>
        <p:nvSpPr>
          <p:cNvPr id="182" name="Text Box 25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119</a:t>
            </a:r>
          </a:p>
        </p:txBody>
      </p:sp>
      <p:sp>
        <p:nvSpPr>
          <p:cNvPr id="18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121</a:t>
            </a:r>
          </a:p>
        </p:txBody>
      </p:sp>
      <p:sp>
        <p:nvSpPr>
          <p:cNvPr id="18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333399"/>
                </a:solidFill>
                <a:latin typeface="Swis721 BlkEx BT" pitchFamily="34" charset="0"/>
              </a:rPr>
              <a:t>122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Swis721 BlkEx BT" pitchFamily="34" charset="0"/>
            </a:endParaRPr>
          </a:p>
        </p:txBody>
      </p:sp>
      <p:sp>
        <p:nvSpPr>
          <p:cNvPr id="18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123</a:t>
            </a:r>
          </a:p>
        </p:txBody>
      </p:sp>
      <p:sp>
        <p:nvSpPr>
          <p:cNvPr id="18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124</a:t>
            </a:r>
          </a:p>
        </p:txBody>
      </p:sp>
      <p:sp>
        <p:nvSpPr>
          <p:cNvPr id="18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125</a:t>
            </a:r>
          </a:p>
        </p:txBody>
      </p:sp>
      <p:sp>
        <p:nvSpPr>
          <p:cNvPr id="18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126</a:t>
            </a:r>
          </a:p>
        </p:txBody>
      </p:sp>
      <p:sp>
        <p:nvSpPr>
          <p:cNvPr id="18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129</a:t>
            </a:r>
          </a:p>
        </p:txBody>
      </p:sp>
      <p:sp>
        <p:nvSpPr>
          <p:cNvPr id="19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128</a:t>
            </a:r>
          </a:p>
        </p:txBody>
      </p:sp>
      <p:sp>
        <p:nvSpPr>
          <p:cNvPr id="19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127</a:t>
            </a:r>
          </a:p>
        </p:txBody>
      </p:sp>
      <p:sp>
        <p:nvSpPr>
          <p:cNvPr id="192" name="Text Box 258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130</a:t>
            </a:r>
          </a:p>
        </p:txBody>
      </p:sp>
      <p:sp>
        <p:nvSpPr>
          <p:cNvPr id="19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131</a:t>
            </a:r>
          </a:p>
        </p:txBody>
      </p:sp>
      <p:sp>
        <p:nvSpPr>
          <p:cNvPr id="19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132</a:t>
            </a:r>
          </a:p>
        </p:txBody>
      </p:sp>
      <p:sp>
        <p:nvSpPr>
          <p:cNvPr id="195" name="Text Box 258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133</a:t>
            </a:r>
          </a:p>
        </p:txBody>
      </p:sp>
      <p:sp>
        <p:nvSpPr>
          <p:cNvPr id="19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134</a:t>
            </a:r>
          </a:p>
        </p:txBody>
      </p:sp>
      <p:sp>
        <p:nvSpPr>
          <p:cNvPr id="19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135</a:t>
            </a:r>
          </a:p>
        </p:txBody>
      </p:sp>
      <p:sp>
        <p:nvSpPr>
          <p:cNvPr id="19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136</a:t>
            </a:r>
          </a:p>
        </p:txBody>
      </p:sp>
      <p:sp>
        <p:nvSpPr>
          <p:cNvPr id="19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137</a:t>
            </a:r>
          </a:p>
        </p:txBody>
      </p:sp>
      <p:sp>
        <p:nvSpPr>
          <p:cNvPr id="20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138</a:t>
            </a:r>
          </a:p>
        </p:txBody>
      </p:sp>
      <p:sp>
        <p:nvSpPr>
          <p:cNvPr id="20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139</a:t>
            </a:r>
          </a:p>
        </p:txBody>
      </p:sp>
      <p:sp>
        <p:nvSpPr>
          <p:cNvPr id="202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140</a:t>
            </a:r>
          </a:p>
        </p:txBody>
      </p:sp>
      <p:sp>
        <p:nvSpPr>
          <p:cNvPr id="20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141</a:t>
            </a:r>
          </a:p>
        </p:txBody>
      </p:sp>
      <p:sp>
        <p:nvSpPr>
          <p:cNvPr id="20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142</a:t>
            </a:r>
          </a:p>
        </p:txBody>
      </p:sp>
      <p:sp>
        <p:nvSpPr>
          <p:cNvPr id="205" name="Text Box 258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143</a:t>
            </a:r>
          </a:p>
        </p:txBody>
      </p:sp>
      <p:sp>
        <p:nvSpPr>
          <p:cNvPr id="20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144</a:t>
            </a:r>
          </a:p>
        </p:txBody>
      </p:sp>
      <p:sp>
        <p:nvSpPr>
          <p:cNvPr id="20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145</a:t>
            </a:r>
          </a:p>
        </p:txBody>
      </p:sp>
      <p:sp>
        <p:nvSpPr>
          <p:cNvPr id="20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146</a:t>
            </a:r>
          </a:p>
        </p:txBody>
      </p:sp>
      <p:sp>
        <p:nvSpPr>
          <p:cNvPr id="20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147</a:t>
            </a:r>
          </a:p>
        </p:txBody>
      </p:sp>
      <p:sp>
        <p:nvSpPr>
          <p:cNvPr id="21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148</a:t>
            </a:r>
          </a:p>
        </p:txBody>
      </p:sp>
      <p:sp>
        <p:nvSpPr>
          <p:cNvPr id="21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150</a:t>
            </a:r>
          </a:p>
        </p:txBody>
      </p:sp>
      <p:sp>
        <p:nvSpPr>
          <p:cNvPr id="212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149</a:t>
            </a:r>
          </a:p>
        </p:txBody>
      </p:sp>
      <p:sp>
        <p:nvSpPr>
          <p:cNvPr id="21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151</a:t>
            </a:r>
          </a:p>
        </p:txBody>
      </p:sp>
      <p:sp>
        <p:nvSpPr>
          <p:cNvPr id="21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152</a:t>
            </a:r>
          </a:p>
        </p:txBody>
      </p:sp>
      <p:sp>
        <p:nvSpPr>
          <p:cNvPr id="21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153</a:t>
            </a:r>
          </a:p>
        </p:txBody>
      </p:sp>
      <p:sp>
        <p:nvSpPr>
          <p:cNvPr id="21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154</a:t>
            </a:r>
          </a:p>
        </p:txBody>
      </p:sp>
      <p:sp>
        <p:nvSpPr>
          <p:cNvPr id="21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155</a:t>
            </a:r>
          </a:p>
        </p:txBody>
      </p:sp>
      <p:sp>
        <p:nvSpPr>
          <p:cNvPr id="21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156</a:t>
            </a:r>
          </a:p>
        </p:txBody>
      </p:sp>
      <p:sp>
        <p:nvSpPr>
          <p:cNvPr id="21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157</a:t>
            </a:r>
          </a:p>
        </p:txBody>
      </p:sp>
      <p:sp>
        <p:nvSpPr>
          <p:cNvPr id="22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158</a:t>
            </a:r>
          </a:p>
        </p:txBody>
      </p:sp>
      <p:sp>
        <p:nvSpPr>
          <p:cNvPr id="22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159</a:t>
            </a:r>
          </a:p>
        </p:txBody>
      </p:sp>
      <p:sp>
        <p:nvSpPr>
          <p:cNvPr id="222" name="Text Box 258"/>
          <p:cNvSpPr txBox="1">
            <a:spLocks noChangeArrowheads="1"/>
          </p:cNvSpPr>
          <p:nvPr/>
        </p:nvSpPr>
        <p:spPr bwMode="auto">
          <a:xfrm>
            <a:off x="6172200" y="51172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160</a:t>
            </a:r>
          </a:p>
        </p:txBody>
      </p:sp>
      <p:sp>
        <p:nvSpPr>
          <p:cNvPr id="22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161</a:t>
            </a:r>
          </a:p>
        </p:txBody>
      </p:sp>
      <p:sp>
        <p:nvSpPr>
          <p:cNvPr id="22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162</a:t>
            </a:r>
          </a:p>
        </p:txBody>
      </p:sp>
      <p:sp>
        <p:nvSpPr>
          <p:cNvPr id="22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163</a:t>
            </a:r>
          </a:p>
        </p:txBody>
      </p:sp>
      <p:sp>
        <p:nvSpPr>
          <p:cNvPr id="22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164</a:t>
            </a:r>
          </a:p>
        </p:txBody>
      </p:sp>
      <p:sp>
        <p:nvSpPr>
          <p:cNvPr id="22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165</a:t>
            </a:r>
          </a:p>
        </p:txBody>
      </p:sp>
      <p:sp>
        <p:nvSpPr>
          <p:cNvPr id="22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166</a:t>
            </a:r>
          </a:p>
        </p:txBody>
      </p:sp>
      <p:sp>
        <p:nvSpPr>
          <p:cNvPr id="22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167</a:t>
            </a:r>
          </a:p>
        </p:txBody>
      </p:sp>
      <p:sp>
        <p:nvSpPr>
          <p:cNvPr id="23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168</a:t>
            </a:r>
          </a:p>
        </p:txBody>
      </p:sp>
      <p:sp>
        <p:nvSpPr>
          <p:cNvPr id="23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169</a:t>
            </a:r>
          </a:p>
        </p:txBody>
      </p:sp>
      <p:sp>
        <p:nvSpPr>
          <p:cNvPr id="232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170</a:t>
            </a:r>
          </a:p>
        </p:txBody>
      </p:sp>
      <p:sp>
        <p:nvSpPr>
          <p:cNvPr id="233" name="Text Box 258"/>
          <p:cNvSpPr txBox="1">
            <a:spLocks noChangeArrowheads="1"/>
          </p:cNvSpPr>
          <p:nvPr/>
        </p:nvSpPr>
        <p:spPr bwMode="auto">
          <a:xfrm>
            <a:off x="6172200" y="5295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171</a:t>
            </a:r>
          </a:p>
        </p:txBody>
      </p:sp>
      <p:sp>
        <p:nvSpPr>
          <p:cNvPr id="23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172</a:t>
            </a:r>
          </a:p>
        </p:txBody>
      </p:sp>
      <p:sp>
        <p:nvSpPr>
          <p:cNvPr id="23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173</a:t>
            </a:r>
          </a:p>
        </p:txBody>
      </p:sp>
      <p:sp>
        <p:nvSpPr>
          <p:cNvPr id="23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174</a:t>
            </a:r>
          </a:p>
        </p:txBody>
      </p:sp>
      <p:sp>
        <p:nvSpPr>
          <p:cNvPr id="23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175</a:t>
            </a:r>
          </a:p>
        </p:txBody>
      </p:sp>
      <p:sp>
        <p:nvSpPr>
          <p:cNvPr id="23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176</a:t>
            </a:r>
          </a:p>
        </p:txBody>
      </p:sp>
      <p:sp>
        <p:nvSpPr>
          <p:cNvPr id="23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177</a:t>
            </a:r>
          </a:p>
        </p:txBody>
      </p:sp>
      <p:sp>
        <p:nvSpPr>
          <p:cNvPr id="24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178</a:t>
            </a:r>
          </a:p>
        </p:txBody>
      </p:sp>
      <p:sp>
        <p:nvSpPr>
          <p:cNvPr id="24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179</a:t>
            </a:r>
          </a:p>
        </p:txBody>
      </p:sp>
      <p:sp>
        <p:nvSpPr>
          <p:cNvPr id="242" name="Text Box 258"/>
          <p:cNvSpPr txBox="1">
            <a:spLocks noChangeArrowheads="1"/>
          </p:cNvSpPr>
          <p:nvPr/>
        </p:nvSpPr>
        <p:spPr bwMode="auto">
          <a:xfrm>
            <a:off x="6172200" y="533400"/>
            <a:ext cx="26670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180</a:t>
            </a:r>
          </a:p>
        </p:txBody>
      </p:sp>
      <p:pic>
        <p:nvPicPr>
          <p:cNvPr id="243" name="Picture 24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590550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025121"/>
              </p:ext>
            </p:extLst>
          </p:nvPr>
        </p:nvGraphicFramePr>
        <p:xfrm>
          <a:off x="1385307" y="1138818"/>
          <a:ext cx="1314451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28600" progId="Equation.DSMT4">
                  <p:embed/>
                </p:oleObj>
              </mc:Choice>
              <mc:Fallback>
                <p:oleObj name="Equation" r:id="rId6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07" y="1138818"/>
                        <a:ext cx="1314451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32181"/>
              </p:ext>
            </p:extLst>
          </p:nvPr>
        </p:nvGraphicFramePr>
        <p:xfrm>
          <a:off x="1356732" y="1638880"/>
          <a:ext cx="10953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732" y="1638880"/>
                        <a:ext cx="10953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39776"/>
              </p:ext>
            </p:extLst>
          </p:nvPr>
        </p:nvGraphicFramePr>
        <p:xfrm>
          <a:off x="1280532" y="2138120"/>
          <a:ext cx="1447800" cy="56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317160" progId="Equation.DSMT4">
                  <p:embed/>
                </p:oleObj>
              </mc:Choice>
              <mc:Fallback>
                <p:oleObj name="Equation" r:id="rId10" imgW="990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532" y="2138120"/>
                        <a:ext cx="1447800" cy="567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05480"/>
              </p:ext>
            </p:extLst>
          </p:nvPr>
        </p:nvGraphicFramePr>
        <p:xfrm>
          <a:off x="1256882" y="2739840"/>
          <a:ext cx="9509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228600" progId="Equation.DSMT4">
                  <p:embed/>
                </p:oleObj>
              </mc:Choice>
              <mc:Fallback>
                <p:oleObj name="Equation" r:id="rId12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882" y="2739840"/>
                        <a:ext cx="9509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47555"/>
              </p:ext>
            </p:extLst>
          </p:nvPr>
        </p:nvGraphicFramePr>
        <p:xfrm>
          <a:off x="5334000" y="1254762"/>
          <a:ext cx="1563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266400" progId="Equation.DSMT4">
                  <p:embed/>
                </p:oleObj>
              </mc:Choice>
              <mc:Fallback>
                <p:oleObj name="Equation" r:id="rId14" imgW="876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54762"/>
                        <a:ext cx="15636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57520"/>
              </p:ext>
            </p:extLst>
          </p:nvPr>
        </p:nvGraphicFramePr>
        <p:xfrm>
          <a:off x="5257800" y="1819692"/>
          <a:ext cx="1857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41120" imgH="266400" progId="Equation.DSMT4">
                  <p:embed/>
                </p:oleObj>
              </mc:Choice>
              <mc:Fallback>
                <p:oleObj name="Equation" r:id="rId16" imgW="1041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19692"/>
                        <a:ext cx="1857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42508"/>
              </p:ext>
            </p:extLst>
          </p:nvPr>
        </p:nvGraphicFramePr>
        <p:xfrm>
          <a:off x="5224462" y="2353092"/>
          <a:ext cx="20145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30040" imgH="317160" progId="Equation.DSMT4">
                  <p:embed/>
                </p:oleObj>
              </mc:Choice>
              <mc:Fallback>
                <p:oleObj name="Equation" r:id="rId18" imgW="1130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2" y="2353092"/>
                        <a:ext cx="2014538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71702"/>
              </p:ext>
            </p:extLst>
          </p:nvPr>
        </p:nvGraphicFramePr>
        <p:xfrm>
          <a:off x="5410200" y="2907130"/>
          <a:ext cx="1246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400" imgH="266400" progId="Equation.DSMT4">
                  <p:embed/>
                </p:oleObj>
              </mc:Choice>
              <mc:Fallback>
                <p:oleObj name="Equation" r:id="rId20" imgW="698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07130"/>
                        <a:ext cx="12461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5796"/>
              </p:ext>
            </p:extLst>
          </p:nvPr>
        </p:nvGraphicFramePr>
        <p:xfrm>
          <a:off x="2743200" y="1210092"/>
          <a:ext cx="8159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57200" imgH="190440" progId="Equation.DSMT4">
                  <p:embed/>
                </p:oleObj>
              </mc:Choice>
              <mc:Fallback>
                <p:oleObj name="Equation" r:id="rId22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0092"/>
                        <a:ext cx="8159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85435"/>
              </p:ext>
            </p:extLst>
          </p:nvPr>
        </p:nvGraphicFramePr>
        <p:xfrm>
          <a:off x="2616200" y="1706980"/>
          <a:ext cx="7461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9040" imgH="228600" progId="Equation.DSMT4">
                  <p:embed/>
                </p:oleObj>
              </mc:Choice>
              <mc:Fallback>
                <p:oleObj name="Equation" r:id="rId2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706980"/>
                        <a:ext cx="7461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55005"/>
              </p:ext>
            </p:extLst>
          </p:nvPr>
        </p:nvGraphicFramePr>
        <p:xfrm>
          <a:off x="2819400" y="2200692"/>
          <a:ext cx="588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228600" progId="Equation.DSMT4">
                  <p:embed/>
                </p:oleObj>
              </mc:Choice>
              <mc:Fallback>
                <p:oleObj name="Equation" r:id="rId26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0692"/>
                        <a:ext cx="5889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78790"/>
              </p:ext>
            </p:extLst>
          </p:nvPr>
        </p:nvGraphicFramePr>
        <p:xfrm>
          <a:off x="2209800" y="2883862"/>
          <a:ext cx="611187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720" imgH="152280" progId="Equation.DSMT4">
                  <p:embed/>
                </p:oleObj>
              </mc:Choice>
              <mc:Fallback>
                <p:oleObj name="Equation" r:id="rId28" imgW="342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83862"/>
                        <a:ext cx="611187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62427"/>
              </p:ext>
            </p:extLst>
          </p:nvPr>
        </p:nvGraphicFramePr>
        <p:xfrm>
          <a:off x="7019390" y="1265272"/>
          <a:ext cx="7477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19040" imgH="266400" progId="Equation.DSMT4">
                  <p:embed/>
                </p:oleObj>
              </mc:Choice>
              <mc:Fallback>
                <p:oleObj name="Equation" r:id="rId30" imgW="419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390" y="1265272"/>
                        <a:ext cx="7477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45340"/>
              </p:ext>
            </p:extLst>
          </p:nvPr>
        </p:nvGraphicFramePr>
        <p:xfrm>
          <a:off x="7086600" y="1819692"/>
          <a:ext cx="7239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06080" imgH="228600" progId="Equation.DSMT4">
                  <p:embed/>
                </p:oleObj>
              </mc:Choice>
              <mc:Fallback>
                <p:oleObj name="Equation" r:id="rId32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819692"/>
                        <a:ext cx="7239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76854"/>
              </p:ext>
            </p:extLst>
          </p:nvPr>
        </p:nvGraphicFramePr>
        <p:xfrm>
          <a:off x="7256463" y="2408237"/>
          <a:ext cx="9731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45760" imgH="228600" progId="Equation.DSMT4">
                  <p:embed/>
                </p:oleObj>
              </mc:Choice>
              <mc:Fallback>
                <p:oleObj name="Equation" r:id="rId34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2408237"/>
                        <a:ext cx="9731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86112"/>
              </p:ext>
            </p:extLst>
          </p:nvPr>
        </p:nvGraphicFramePr>
        <p:xfrm>
          <a:off x="6705600" y="2918022"/>
          <a:ext cx="884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95000" imgH="266400" progId="Equation.DSMT4">
                  <p:embed/>
                </p:oleObj>
              </mc:Choice>
              <mc:Fallback>
                <p:oleObj name="Equation" r:id="rId36" imgW="495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918022"/>
                        <a:ext cx="8842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3" name="Group 42"/>
          <p:cNvGrpSpPr>
            <a:grpSpLocks/>
          </p:cNvGrpSpPr>
          <p:nvPr/>
        </p:nvGrpSpPr>
        <p:grpSpPr bwMode="auto">
          <a:xfrm>
            <a:off x="326325" y="3450601"/>
            <a:ext cx="8665275" cy="1149932"/>
            <a:chOff x="0" y="3504"/>
            <a:chExt cx="5760" cy="768"/>
          </a:xfrm>
        </p:grpSpPr>
        <p:sp>
          <p:nvSpPr>
            <p:cNvPr id="254" name="Line 43"/>
            <p:cNvSpPr>
              <a:spLocks noChangeShapeType="1"/>
            </p:cNvSpPr>
            <p:nvPr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5" name="Line 44"/>
            <p:cNvSpPr>
              <a:spLocks noChangeShapeType="1"/>
            </p:cNvSpPr>
            <p:nvPr/>
          </p:nvSpPr>
          <p:spPr bwMode="auto">
            <a:xfrm>
              <a:off x="51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6" name="Line 45"/>
            <p:cNvSpPr>
              <a:spLocks noChangeShapeType="1"/>
            </p:cNvSpPr>
            <p:nvPr/>
          </p:nvSpPr>
          <p:spPr bwMode="auto">
            <a:xfrm>
              <a:off x="105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7" name="Line 46"/>
            <p:cNvSpPr>
              <a:spLocks noChangeShapeType="1"/>
            </p:cNvSpPr>
            <p:nvPr/>
          </p:nvSpPr>
          <p:spPr bwMode="auto">
            <a:xfrm>
              <a:off x="39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8" name="Line 47"/>
            <p:cNvSpPr>
              <a:spLocks noChangeShapeType="1"/>
            </p:cNvSpPr>
            <p:nvPr/>
          </p:nvSpPr>
          <p:spPr bwMode="auto">
            <a:xfrm>
              <a:off x="45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9" name="Line 48"/>
            <p:cNvSpPr>
              <a:spLocks noChangeShapeType="1"/>
            </p:cNvSpPr>
            <p:nvPr/>
          </p:nvSpPr>
          <p:spPr bwMode="auto">
            <a:xfrm>
              <a:off x="513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0" name="Line 49"/>
            <p:cNvSpPr>
              <a:spLocks noChangeShapeType="1"/>
            </p:cNvSpPr>
            <p:nvPr/>
          </p:nvSpPr>
          <p:spPr bwMode="auto">
            <a:xfrm>
              <a:off x="33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1" name="Line 50"/>
            <p:cNvSpPr>
              <a:spLocks noChangeShapeType="1"/>
            </p:cNvSpPr>
            <p:nvPr/>
          </p:nvSpPr>
          <p:spPr bwMode="auto">
            <a:xfrm>
              <a:off x="1632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2" name="Line 51"/>
            <p:cNvSpPr>
              <a:spLocks noChangeShapeType="1"/>
            </p:cNvSpPr>
            <p:nvPr/>
          </p:nvSpPr>
          <p:spPr bwMode="auto">
            <a:xfrm>
              <a:off x="2279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3" name="Line 52"/>
            <p:cNvSpPr>
              <a:spLocks noChangeShapeType="1"/>
            </p:cNvSpPr>
            <p:nvPr/>
          </p:nvSpPr>
          <p:spPr bwMode="auto">
            <a:xfrm>
              <a:off x="27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4" name="Line 53"/>
            <p:cNvSpPr>
              <a:spLocks noChangeShapeType="1"/>
            </p:cNvSpPr>
            <p:nvPr/>
          </p:nvSpPr>
          <p:spPr bwMode="auto">
            <a:xfrm>
              <a:off x="0" y="3539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5" name="Line 54"/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253534"/>
              </p:ext>
            </p:extLst>
          </p:nvPr>
        </p:nvGraphicFramePr>
        <p:xfrm>
          <a:off x="250125" y="3555418"/>
          <a:ext cx="660127" cy="39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30120" imgH="190440" progId="Equation.DSMT4">
                  <p:embed/>
                </p:oleObj>
              </mc:Choice>
              <mc:Fallback>
                <p:oleObj name="Equation" r:id="rId38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25" y="3555418"/>
                        <a:ext cx="660127" cy="39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2887"/>
              </p:ext>
            </p:extLst>
          </p:nvPr>
        </p:nvGraphicFramePr>
        <p:xfrm>
          <a:off x="1160097" y="3479218"/>
          <a:ext cx="766429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55320" imgH="266400" progId="Equation.DSMT4">
                  <p:embed/>
                </p:oleObj>
              </mc:Choice>
              <mc:Fallback>
                <p:oleObj name="Equation" r:id="rId4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097" y="3479218"/>
                        <a:ext cx="766429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766357"/>
              </p:ext>
            </p:extLst>
          </p:nvPr>
        </p:nvGraphicFramePr>
        <p:xfrm>
          <a:off x="2201258" y="3479218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0440" imgH="228600" progId="Equation.DSMT4">
                  <p:embed/>
                </p:oleObj>
              </mc:Choice>
              <mc:Fallback>
                <p:oleObj name="Equation" r:id="rId4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258" y="3479218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42381"/>
              </p:ext>
            </p:extLst>
          </p:nvPr>
        </p:nvGraphicFramePr>
        <p:xfrm>
          <a:off x="2851230" y="3560388"/>
          <a:ext cx="827896" cy="47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06080" imgH="228600" progId="Equation.DSMT4">
                  <p:embed/>
                </p:oleObj>
              </mc:Choice>
              <mc:Fallback>
                <p:oleObj name="Equation" r:id="rId44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30" y="3560388"/>
                        <a:ext cx="827896" cy="472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35351"/>
              </p:ext>
            </p:extLst>
          </p:nvPr>
        </p:nvGraphicFramePr>
        <p:xfrm>
          <a:off x="3821954" y="3619928"/>
          <a:ext cx="46677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15640" imgH="152280" progId="Equation.DSMT4">
                  <p:embed/>
                </p:oleObj>
              </mc:Choice>
              <mc:Fallback>
                <p:oleObj name="Equation" r:id="rId46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954" y="3619928"/>
                        <a:ext cx="46677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76135"/>
              </p:ext>
            </p:extLst>
          </p:nvPr>
        </p:nvGraphicFramePr>
        <p:xfrm>
          <a:off x="5584126" y="3479218"/>
          <a:ext cx="576263" cy="47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66400" imgH="228600" progId="Equation.DSMT4">
                  <p:embed/>
                </p:oleObj>
              </mc:Choice>
              <mc:Fallback>
                <p:oleObj name="Equation" r:id="rId4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126" y="3479218"/>
                        <a:ext cx="576263" cy="47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0656"/>
              </p:ext>
            </p:extLst>
          </p:nvPr>
        </p:nvGraphicFramePr>
        <p:xfrm>
          <a:off x="6498526" y="3479218"/>
          <a:ext cx="630047" cy="53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91960" imgH="266400" progId="Equation.DSMT4">
                  <p:embed/>
                </p:oleObj>
              </mc:Choice>
              <mc:Fallback>
                <p:oleObj name="Equation" r:id="rId50" imgW="291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526" y="3479218"/>
                        <a:ext cx="630047" cy="532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329474"/>
              </p:ext>
            </p:extLst>
          </p:nvPr>
        </p:nvGraphicFramePr>
        <p:xfrm>
          <a:off x="7412926" y="3619474"/>
          <a:ext cx="46485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15640" imgH="152280" progId="Equation.DSMT4">
                  <p:embed/>
                </p:oleObj>
              </mc:Choice>
              <mc:Fallback>
                <p:oleObj name="Equation" r:id="rId5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926" y="3619474"/>
                        <a:ext cx="46485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9694"/>
              </p:ext>
            </p:extLst>
          </p:nvPr>
        </p:nvGraphicFramePr>
        <p:xfrm>
          <a:off x="8174926" y="3479218"/>
          <a:ext cx="630047" cy="47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91960" imgH="228600" progId="Equation.DSMT4">
                  <p:embed/>
                </p:oleObj>
              </mc:Choice>
              <mc:Fallback>
                <p:oleObj name="Equation" r:id="rId54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926" y="3479218"/>
                        <a:ext cx="630047" cy="474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01896"/>
              </p:ext>
            </p:extLst>
          </p:nvPr>
        </p:nvGraphicFramePr>
        <p:xfrm>
          <a:off x="4792058" y="3479218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90440" imgH="228600" progId="Equation.DSMT4">
                  <p:embed/>
                </p:oleObj>
              </mc:Choice>
              <mc:Fallback>
                <p:oleObj name="Equation" r:id="rId5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058" y="3479218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Line 44"/>
          <p:cNvSpPr>
            <a:spLocks noChangeShapeType="1"/>
          </p:cNvSpPr>
          <p:nvPr/>
        </p:nvSpPr>
        <p:spPr bwMode="auto">
          <a:xfrm>
            <a:off x="250126" y="3479218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7" name="Line 44"/>
          <p:cNvSpPr>
            <a:spLocks noChangeShapeType="1"/>
          </p:cNvSpPr>
          <p:nvPr/>
        </p:nvSpPr>
        <p:spPr bwMode="auto">
          <a:xfrm>
            <a:off x="8991600" y="3479218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3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3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3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64500"/>
                            </p:stCondLst>
                            <p:childTnLst>
                              <p:par>
                                <p:cTn id="3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3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6500"/>
                            </p:stCondLst>
                            <p:childTnLst>
                              <p:par>
                                <p:cTn id="3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3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8500"/>
                            </p:stCondLst>
                            <p:childTnLst>
                              <p:par>
                                <p:cTn id="3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9500"/>
                            </p:stCondLst>
                            <p:childTnLst>
                              <p:par>
                                <p:cTn id="3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0500"/>
                            </p:stCondLst>
                            <p:childTnLst>
                              <p:par>
                                <p:cTn id="3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1500"/>
                            </p:stCondLst>
                            <p:childTnLst>
                              <p:par>
                                <p:cTn id="3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72500"/>
                            </p:stCondLst>
                            <p:childTnLst>
                              <p:par>
                                <p:cTn id="3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73500"/>
                            </p:stCondLst>
                            <p:childTnLst>
                              <p:par>
                                <p:cTn id="3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74500"/>
                            </p:stCondLst>
                            <p:childTnLst>
                              <p:par>
                                <p:cTn id="3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5500"/>
                            </p:stCondLst>
                            <p:childTnLst>
                              <p:par>
                                <p:cTn id="3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6500"/>
                            </p:stCondLst>
                            <p:childTnLst>
                              <p:par>
                                <p:cTn id="3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3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6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2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1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4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7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94500"/>
                            </p:stCondLst>
                            <p:childTnLst>
                              <p:par>
                                <p:cTn id="4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0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4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3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96500"/>
                            </p:stCondLst>
                            <p:childTnLst>
                              <p:par>
                                <p:cTn id="4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6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4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9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98500"/>
                            </p:stCondLst>
                            <p:childTnLst>
                              <p:par>
                                <p:cTn id="4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2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9500"/>
                            </p:stCondLst>
                            <p:childTnLst>
                              <p:par>
                                <p:cTn id="4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5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8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1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4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0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3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9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2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5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8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1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4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7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0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3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6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9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2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5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8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4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0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6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2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8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4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0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6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8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4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0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6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2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4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0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6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2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5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8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1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4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7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0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3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6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2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8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1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7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3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6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2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8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1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500"/>
                            </p:stCondLst>
                            <p:childTnLst>
                              <p:par>
                                <p:cTn id="6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22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22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500"/>
                            </p:stCondLst>
                            <p:childTnLst>
                              <p:par>
                                <p:cTn id="70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1000"/>
                                        <p:tgtEl>
                                          <p:spTgt spid="22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500"/>
                            </p:stCondLst>
                            <p:childTnLst>
                              <p:par>
                                <p:cTn id="70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0" dur="1000"/>
                                        <p:tgtEl>
                                          <p:spTgt spid="22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00"/>
                            </p:stCondLst>
                            <p:childTnLst>
                              <p:par>
                                <p:cTn id="7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1" dur="10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500"/>
                            </p:stCondLst>
                            <p:childTnLst>
                              <p:par>
                                <p:cTn id="7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1000"/>
                                        <p:tgtEl>
                                          <p:spTgt spid="22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500"/>
                            </p:stCondLst>
                            <p:childTnLst>
                              <p:par>
                                <p:cTn id="7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1000"/>
                                        <p:tgtEl>
                                          <p:spTgt spid="22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500"/>
                            </p:stCondLst>
                            <p:childTnLst>
                              <p:par>
                                <p:cTn id="7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10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500"/>
                            </p:stCondLst>
                            <p:childTnLst>
                              <p:par>
                                <p:cTn id="7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10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1000"/>
                                        <p:tgtEl>
                                          <p:spTgt spid="22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500"/>
                            </p:stCondLst>
                            <p:childTnLst>
                              <p:par>
                                <p:cTn id="7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1000"/>
                                        <p:tgtEl>
                                          <p:spTgt spid="22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 animBg="1"/>
      <p:bldP spid="224261" grpId="0"/>
      <p:bldP spid="224262" grpId="0"/>
      <p:bldP spid="224263" grpId="0"/>
      <p:bldP spid="224278" grpId="0"/>
      <p:bldP spid="224279" grpId="0"/>
      <p:bldP spid="224280" grpId="0"/>
      <p:bldP spid="224281" grpId="0"/>
      <p:bldP spid="224282" grpId="0"/>
      <p:bldP spid="224283" grpId="0"/>
      <p:bldP spid="224284" grpId="0"/>
      <p:bldP spid="224285" grpId="0"/>
      <p:bldP spid="224286" grpId="0"/>
      <p:bldP spid="224287" grpId="0"/>
      <p:bldP spid="224296" grpId="0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6" grpId="0" animBg="1"/>
      <p:bldP spid="276" grpId="0" animBg="1"/>
      <p:bldP spid="2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dantri.vcmedia.vn/Uploaded/2010/08/19/GS%20Chau%202%20190820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2538186" cy="2280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3" name="Picture 3" descr="http://dantri.vcmedia.vn/Uploaded/2010/08/19/Ngo%20Bao%20chau%20nhan%20giai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86" y="228600"/>
            <a:ext cx="302441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5" name="Picture 5" descr="bc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895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01600" y="2669307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28/6/1972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Robert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Langlands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Diana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Shelstad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Fields.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2010,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46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52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68" decel="100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68" decel="100000"/>
                                        <p:tgtEl>
                                          <p:spTgt spid="225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68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68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68" decel="100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68" decel="100000"/>
                                        <p:tgtEl>
                                          <p:spTgt spid="2252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68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68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300037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3300"/>
                </a:solidFill>
                <a:latin typeface="Times New Roman" pitchFamily="18" charset="0"/>
              </a:rPr>
              <a:t>*HƯỚNG DẪN VỀ NHÀ:</a:t>
            </a:r>
            <a:endParaRPr lang="en-US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1970" y="800101"/>
            <a:ext cx="89154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SBT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17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205" y="37020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10" y="681306"/>
            <a:ext cx="3197648" cy="446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0" y="681306"/>
            <a:ext cx="3197648" cy="446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00" y="681306"/>
            <a:ext cx="3197648" cy="446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57" y="-54645"/>
            <a:ext cx="1106213" cy="829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82" y="-17977"/>
            <a:ext cx="1106213" cy="829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045" y="805120"/>
            <a:ext cx="24195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6660" y="843525"/>
            <a:ext cx="24195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lực chuyên biệt: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9060" y="843525"/>
            <a:ext cx="24445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73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057400" y="44636"/>
            <a:ext cx="7086600" cy="27707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562" b="3023"/>
          <a:stretch/>
        </p:blipFill>
        <p:spPr>
          <a:xfrm>
            <a:off x="433954" y="2842453"/>
            <a:ext cx="8711132" cy="229128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257" y="503266"/>
            <a:ext cx="594360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45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1621510" y="3701261"/>
            <a:ext cx="7065290" cy="6001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thước thẳng, bảng nhóm.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83435">
            <a:off x="-358679" y="855968"/>
            <a:ext cx="2914977" cy="5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609600" y="40005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484412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81000" y="1449757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69602"/>
              </p:ext>
            </p:extLst>
          </p:nvPr>
        </p:nvGraphicFramePr>
        <p:xfrm>
          <a:off x="1143000" y="1955031"/>
          <a:ext cx="2495321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1231560" progId="Equation.DSMT4">
                  <p:embed/>
                </p:oleObj>
              </mc:Choice>
              <mc:Fallback>
                <p:oleObj name="Equation" r:id="rId2" imgW="1117440" imgH="123156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55031"/>
                        <a:ext cx="2495321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15157"/>
              </p:ext>
            </p:extLst>
          </p:nvPr>
        </p:nvGraphicFramePr>
        <p:xfrm>
          <a:off x="2541701" y="2030085"/>
          <a:ext cx="157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68800" imgH="4876800" progId="Equation.DSMT4">
                  <p:embed/>
                </p:oleObj>
              </mc:Choice>
              <mc:Fallback>
                <p:oleObj name="Equation" r:id="rId4" imgW="17068800" imgH="48768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701" y="2030085"/>
                        <a:ext cx="1573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08145"/>
              </p:ext>
            </p:extLst>
          </p:nvPr>
        </p:nvGraphicFramePr>
        <p:xfrm>
          <a:off x="3733800" y="3978989"/>
          <a:ext cx="2016787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07200" imgH="6096000" progId="Equation.DSMT4">
                  <p:embed/>
                </p:oleObj>
              </mc:Choice>
              <mc:Fallback>
                <p:oleObj name="Equation" r:id="rId6" imgW="19507200" imgH="6096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78989"/>
                        <a:ext cx="2016787" cy="660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27167"/>
              </p:ext>
            </p:extLst>
          </p:nvPr>
        </p:nvGraphicFramePr>
        <p:xfrm>
          <a:off x="2942604" y="3385015"/>
          <a:ext cx="847724" cy="4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24800" imgH="4267200" progId="Equation.DSMT4">
                  <p:embed/>
                </p:oleObj>
              </mc:Choice>
              <mc:Fallback>
                <p:oleObj name="Equation" r:id="rId8" imgW="7924800" imgH="42672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604" y="3385015"/>
                        <a:ext cx="847724" cy="4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2650843"/>
              </p:ext>
            </p:extLst>
          </p:nvPr>
        </p:nvGraphicFramePr>
        <p:xfrm>
          <a:off x="3352800" y="1048271"/>
          <a:ext cx="3920654" cy="52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080" imgH="266400" progId="Equation.DSMT4">
                  <p:embed/>
                </p:oleObj>
              </mc:Choice>
              <mc:Fallback>
                <p:oleObj name="Equation" r:id="rId10" imgW="1981080" imgH="266400" progId="Equation.DSMT4">
                  <p:embed/>
                  <p:pic>
                    <p:nvPicPr>
                      <p:cNvPr id="0" name="Picture 8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48271"/>
                        <a:ext cx="3920654" cy="52665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458676" y="960652"/>
            <a:ext cx="1600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71794"/>
              </p:ext>
            </p:extLst>
          </p:nvPr>
        </p:nvGraphicFramePr>
        <p:xfrm>
          <a:off x="2541700" y="2650997"/>
          <a:ext cx="73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15200" imgH="4876800" progId="Equation.DSMT4">
                  <p:embed/>
                </p:oleObj>
              </mc:Choice>
              <mc:Fallback>
                <p:oleObj name="Equation" r:id="rId12" imgW="7315200" imgH="48768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700" y="2650997"/>
                        <a:ext cx="734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19050"/>
            <a:ext cx="990599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5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152400" y="71405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843" y="1795456"/>
            <a:ext cx="1648801" cy="1827606"/>
            <a:chOff x="-240" y="772"/>
            <a:chExt cx="2714" cy="1535"/>
          </a:xfrm>
        </p:grpSpPr>
        <p:sp>
          <p:nvSpPr>
            <p:cNvPr id="8235" name="Text Box 15"/>
            <p:cNvSpPr txBox="1">
              <a:spLocks noChangeArrowheads="1"/>
            </p:cNvSpPr>
            <p:nvPr/>
          </p:nvSpPr>
          <p:spPr bwMode="auto">
            <a:xfrm>
              <a:off x="-22" y="772"/>
              <a:ext cx="249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3300"/>
                  </a:solidFill>
                </a:rPr>
                <a:t> </a:t>
              </a:r>
              <a:r>
                <a:rPr lang="en-US" sz="3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      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4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</a:p>
          </p:txBody>
        </p:sp>
        <p:sp>
          <p:nvSpPr>
            <p:cNvPr id="8236" name="Text Box 16"/>
            <p:cNvSpPr txBox="1">
              <a:spLocks noChangeArrowheads="1"/>
            </p:cNvSpPr>
            <p:nvPr/>
          </p:nvSpPr>
          <p:spPr bwMode="auto">
            <a:xfrm>
              <a:off x="-240" y="1816"/>
              <a:ext cx="254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3300"/>
                  </a:solidFill>
                </a:rPr>
                <a:t>  </a:t>
              </a:r>
              <a:r>
                <a:rPr lang="en-US" sz="3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          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4300226" y="2266949"/>
            <a:ext cx="500063" cy="1148987"/>
            <a:chOff x="2688" y="960"/>
            <a:chExt cx="315" cy="1124"/>
          </a:xfrm>
        </p:grpSpPr>
        <p:sp>
          <p:nvSpPr>
            <p:cNvPr id="8200" name="AutoShape 32"/>
            <p:cNvSpPr>
              <a:spLocks noChangeArrowheads="1"/>
            </p:cNvSpPr>
            <p:nvPr/>
          </p:nvSpPr>
          <p:spPr bwMode="auto">
            <a:xfrm>
              <a:off x="2688" y="960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" name="AutoShape 33"/>
            <p:cNvSpPr>
              <a:spLocks noChangeArrowheads="1"/>
            </p:cNvSpPr>
            <p:nvPr/>
          </p:nvSpPr>
          <p:spPr bwMode="auto">
            <a:xfrm>
              <a:off x="2715" y="1940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19050"/>
            <a:ext cx="1295400" cy="723900"/>
          </a:xfrm>
          <a:prstGeom prst="rect">
            <a:avLst/>
          </a:prstGeom>
        </p:spPr>
      </p:pic>
      <p:graphicFrame>
        <p:nvGraphicFramePr>
          <p:cNvPr id="3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91213"/>
              </p:ext>
            </p:extLst>
          </p:nvPr>
        </p:nvGraphicFramePr>
        <p:xfrm>
          <a:off x="5181600" y="1925561"/>
          <a:ext cx="2679700" cy="64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25561"/>
                        <a:ext cx="2679700" cy="646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7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35266"/>
              </p:ext>
            </p:extLst>
          </p:nvPr>
        </p:nvGraphicFramePr>
        <p:xfrm>
          <a:off x="949501" y="1885950"/>
          <a:ext cx="3101799" cy="73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28600" progId="Equation.DSMT4">
                  <p:embed/>
                </p:oleObj>
              </mc:Choice>
              <mc:Fallback>
                <p:oleObj name="Equation" r:id="rId5" imgW="106668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501" y="1885950"/>
                        <a:ext cx="3101799" cy="732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8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53600"/>
              </p:ext>
            </p:extLst>
          </p:nvPr>
        </p:nvGraphicFramePr>
        <p:xfrm>
          <a:off x="1097050" y="2666397"/>
          <a:ext cx="2946400" cy="132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160" imgH="457200" progId="Equation.DSMT4">
                  <p:embed/>
                </p:oleObj>
              </mc:Choice>
              <mc:Fallback>
                <p:oleObj name="Equation" r:id="rId7" imgW="965160" imgH="4572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50" y="2666397"/>
                        <a:ext cx="2946400" cy="1328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9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11279"/>
              </p:ext>
            </p:extLst>
          </p:nvPr>
        </p:nvGraphicFramePr>
        <p:xfrm>
          <a:off x="5029200" y="2724150"/>
          <a:ext cx="282413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457200" progId="Equation.DSMT4">
                  <p:embed/>
                </p:oleObj>
              </mc:Choice>
              <mc:Fallback>
                <p:oleObj name="Equation" r:id="rId9" imgW="1041120" imgH="4572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24150"/>
                        <a:ext cx="2824135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4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8" name="AutoShape 64"/>
          <p:cNvSpPr>
            <a:spLocks noChangeArrowheads="1"/>
          </p:cNvSpPr>
          <p:nvPr/>
        </p:nvSpPr>
        <p:spPr bwMode="auto">
          <a:xfrm>
            <a:off x="2080846" y="2628900"/>
            <a:ext cx="22860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11" name="AutoShape 87"/>
          <p:cNvSpPr>
            <a:spLocks noChangeArrowheads="1"/>
          </p:cNvSpPr>
          <p:nvPr/>
        </p:nvSpPr>
        <p:spPr bwMode="auto">
          <a:xfrm>
            <a:off x="621324" y="2621444"/>
            <a:ext cx="22860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12" name="AutoShape 88"/>
          <p:cNvSpPr>
            <a:spLocks noChangeArrowheads="1"/>
          </p:cNvSpPr>
          <p:nvPr/>
        </p:nvSpPr>
        <p:spPr bwMode="auto">
          <a:xfrm>
            <a:off x="3423774" y="2621444"/>
            <a:ext cx="22860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13" name="Text Box 89"/>
          <p:cNvSpPr txBox="1">
            <a:spLocks noChangeArrowheads="1"/>
          </p:cNvSpPr>
          <p:nvPr/>
        </p:nvSpPr>
        <p:spPr bwMode="auto">
          <a:xfrm>
            <a:off x="457200" y="297180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6716" name="Text Box 92"/>
          <p:cNvSpPr txBox="1">
            <a:spLocks noChangeArrowheads="1"/>
          </p:cNvSpPr>
          <p:nvPr/>
        </p:nvSpPr>
        <p:spPr bwMode="auto">
          <a:xfrm>
            <a:off x="3276600" y="290146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6717" name="Text Box 93"/>
          <p:cNvSpPr txBox="1">
            <a:spLocks noChangeArrowheads="1"/>
          </p:cNvSpPr>
          <p:nvPr/>
        </p:nvSpPr>
        <p:spPr bwMode="auto">
          <a:xfrm>
            <a:off x="1969477" y="294982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718" name="Text Box 94"/>
          <p:cNvSpPr txBox="1">
            <a:spLocks noChangeArrowheads="1"/>
          </p:cNvSpPr>
          <p:nvPr/>
        </p:nvSpPr>
        <p:spPr bwMode="auto">
          <a:xfrm>
            <a:off x="1295400" y="2927845"/>
            <a:ext cx="45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26719" name="Text Box 95"/>
          <p:cNvSpPr txBox="1">
            <a:spLocks noChangeArrowheads="1"/>
          </p:cNvSpPr>
          <p:nvPr/>
        </p:nvSpPr>
        <p:spPr bwMode="auto">
          <a:xfrm>
            <a:off x="2719754" y="2958619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9229" name="Line 97"/>
          <p:cNvSpPr>
            <a:spLocks noChangeShapeType="1"/>
          </p:cNvSpPr>
          <p:nvPr/>
        </p:nvSpPr>
        <p:spPr bwMode="auto">
          <a:xfrm>
            <a:off x="4267200" y="514350"/>
            <a:ext cx="0" cy="445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22" name="Text Box 98"/>
          <p:cNvSpPr txBox="1">
            <a:spLocks noChangeArrowheads="1"/>
          </p:cNvSpPr>
          <p:nvPr/>
        </p:nvSpPr>
        <p:spPr bwMode="auto">
          <a:xfrm>
            <a:off x="4210880" y="363378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31" name="Text Box 99"/>
          <p:cNvSpPr txBox="1">
            <a:spLocks noChangeArrowheads="1"/>
          </p:cNvSpPr>
          <p:nvPr/>
        </p:nvSpPr>
        <p:spPr bwMode="auto">
          <a:xfrm>
            <a:off x="5791200" y="2171700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24" name="Text Box 100"/>
          <p:cNvSpPr txBox="1">
            <a:spLocks noChangeArrowheads="1"/>
          </p:cNvSpPr>
          <p:nvPr/>
        </p:nvSpPr>
        <p:spPr bwMode="auto">
          <a:xfrm>
            <a:off x="4327753" y="2154424"/>
            <a:ext cx="457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725" name="Text Box 101"/>
          <p:cNvSpPr txBox="1">
            <a:spLocks noChangeArrowheads="1"/>
          </p:cNvSpPr>
          <p:nvPr/>
        </p:nvSpPr>
        <p:spPr bwMode="auto">
          <a:xfrm>
            <a:off x="4343400" y="3028950"/>
            <a:ext cx="449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726" name="Text Box 102"/>
          <p:cNvSpPr txBox="1">
            <a:spLocks noChangeArrowheads="1"/>
          </p:cNvSpPr>
          <p:nvPr/>
        </p:nvSpPr>
        <p:spPr bwMode="auto">
          <a:xfrm>
            <a:off x="4307682" y="2894703"/>
            <a:ext cx="4800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Times New Roman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</a:rPr>
              <a:t>S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ố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mũ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mỗi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hơn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mũ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đó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32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6729" name="Text Box 105"/>
          <p:cNvSpPr txBox="1">
            <a:spLocks noChangeArrowheads="1"/>
          </p:cNvSpPr>
          <p:nvPr/>
        </p:nvSpPr>
        <p:spPr bwMode="auto">
          <a:xfrm>
            <a:off x="4348163" y="1360885"/>
            <a:ext cx="434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</a:rPr>
              <a:t>M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ỗi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732" name="Text Box 108"/>
          <p:cNvSpPr txBox="1">
            <a:spLocks noChangeArrowheads="1"/>
          </p:cNvSpPr>
          <p:nvPr/>
        </p:nvSpPr>
        <p:spPr bwMode="auto">
          <a:xfrm>
            <a:off x="4343400" y="469106"/>
            <a:ext cx="487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chia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hết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733" name="Text Box 109"/>
          <p:cNvSpPr txBox="1">
            <a:spLocks noChangeArrowheads="1"/>
          </p:cNvSpPr>
          <p:nvPr/>
        </p:nvSpPr>
        <p:spPr bwMode="auto">
          <a:xfrm>
            <a:off x="4343400" y="-9525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0" y="971550"/>
            <a:ext cx="533400" cy="1379935"/>
            <a:chOff x="0" y="816"/>
            <a:chExt cx="336" cy="1159"/>
          </a:xfrm>
        </p:grpSpPr>
        <p:sp>
          <p:nvSpPr>
            <p:cNvPr id="9251" name="Text Box 110"/>
            <p:cNvSpPr txBox="1">
              <a:spLocks noChangeArrowheads="1"/>
            </p:cNvSpPr>
            <p:nvPr/>
          </p:nvSpPr>
          <p:spPr bwMode="auto">
            <a:xfrm>
              <a:off x="0" y="81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a/</a:t>
              </a:r>
            </a:p>
          </p:txBody>
        </p:sp>
        <p:sp>
          <p:nvSpPr>
            <p:cNvPr id="9252" name="Text Box 111"/>
            <p:cNvSpPr txBox="1">
              <a:spLocks noChangeArrowheads="1"/>
            </p:cNvSpPr>
            <p:nvPr/>
          </p:nvSpPr>
          <p:spPr bwMode="auto">
            <a:xfrm>
              <a:off x="0" y="153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b/</a:t>
              </a:r>
            </a:p>
          </p:txBody>
        </p:sp>
      </p:grpSp>
      <p:graphicFrame>
        <p:nvGraphicFramePr>
          <p:cNvPr id="3172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98000"/>
              </p:ext>
            </p:extLst>
          </p:nvPr>
        </p:nvGraphicFramePr>
        <p:xfrm>
          <a:off x="509438" y="819150"/>
          <a:ext cx="3717281" cy="70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228600" progId="Equation.DSMT4">
                  <p:embed/>
                </p:oleObj>
              </mc:Choice>
              <mc:Fallback>
                <p:oleObj name="Equation" r:id="rId2" imgW="1117440" imgH="228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38" y="819150"/>
                        <a:ext cx="3717281" cy="706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3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14356"/>
              </p:ext>
            </p:extLst>
          </p:nvPr>
        </p:nvGraphicFramePr>
        <p:xfrm>
          <a:off x="498798" y="1393702"/>
          <a:ext cx="3712082" cy="144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57200" progId="Equation.DSMT4">
                  <p:embed/>
                </p:oleObj>
              </mc:Choice>
              <mc:Fallback>
                <p:oleObj name="Equation" r:id="rId4" imgW="1041120" imgH="4572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8" y="1393702"/>
                        <a:ext cx="3712082" cy="144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9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8" grpId="0" animBg="1"/>
      <p:bldP spid="26711" grpId="0" animBg="1"/>
      <p:bldP spid="26712" grpId="0" animBg="1"/>
      <p:bldP spid="26713" grpId="0"/>
      <p:bldP spid="26716" grpId="0"/>
      <p:bldP spid="26717" grpId="0"/>
      <p:bldP spid="26718" grpId="0"/>
      <p:bldP spid="26719" grpId="0"/>
      <p:bldP spid="26722" grpId="0"/>
      <p:bldP spid="26722" grpId="1"/>
      <p:bldP spid="26724" grpId="0"/>
      <p:bldP spid="26724" grpId="1"/>
      <p:bldP spid="26725" grpId="0"/>
      <p:bldP spid="26725" grpId="1"/>
      <p:bldP spid="26729" grpId="0"/>
      <p:bldP spid="26732" grpId="0"/>
      <p:bldP spid="267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3952880" y="914400"/>
            <a:ext cx="4953000" cy="584598"/>
            <a:chOff x="2352" y="668"/>
            <a:chExt cx="3120" cy="491"/>
          </a:xfrm>
        </p:grpSpPr>
        <p:sp>
          <p:nvSpPr>
            <p:cNvPr id="11307" name="AutoShape 40"/>
            <p:cNvSpPr>
              <a:spLocks noChangeArrowheads="1"/>
            </p:cNvSpPr>
            <p:nvPr/>
          </p:nvSpPr>
          <p:spPr bwMode="auto">
            <a:xfrm>
              <a:off x="2352" y="768"/>
              <a:ext cx="2976" cy="336"/>
            </a:xfrm>
            <a:prstGeom prst="leftArrowCallout">
              <a:avLst>
                <a:gd name="adj1" fmla="val 19639"/>
                <a:gd name="adj2" fmla="val 25000"/>
                <a:gd name="adj3" fmla="val 53471"/>
                <a:gd name="adj4" fmla="val 879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2759" y="668"/>
              <a:ext cx="2713" cy="491"/>
              <a:chOff x="2759" y="668"/>
              <a:chExt cx="2713" cy="491"/>
            </a:xfrm>
          </p:grpSpPr>
          <p:sp>
            <p:nvSpPr>
              <p:cNvPr id="11309" name="Text Box 41"/>
              <p:cNvSpPr txBox="1">
                <a:spLocks noChangeArrowheads="1"/>
              </p:cNvSpPr>
              <p:nvPr/>
            </p:nvSpPr>
            <p:spPr bwMode="auto">
              <a:xfrm>
                <a:off x="2759" y="668"/>
                <a:ext cx="2592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= 15 : 5 </a:t>
                </a:r>
                <a:r>
                  <a:rPr lang="en-US" sz="28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sz="28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11310" name="Text Box 42"/>
              <p:cNvSpPr txBox="1">
                <a:spLocks noChangeArrowheads="1"/>
              </p:cNvSpPr>
              <p:nvPr/>
            </p:nvSpPr>
            <p:spPr bwMode="auto">
              <a:xfrm>
                <a:off x="3840" y="676"/>
                <a:ext cx="163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600" b="1" i="1" baseline="30000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  = </a:t>
                </a:r>
                <a:r>
                  <a:rPr lang="en-US" sz="30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600" b="1" i="1" baseline="30000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24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  : </a:t>
                </a:r>
                <a:r>
                  <a:rPr lang="en-US" sz="31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i="1" baseline="30000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300" i="1" baseline="30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3810000" y="2065734"/>
            <a:ext cx="5360988" cy="810816"/>
            <a:chOff x="2400" y="1872"/>
            <a:chExt cx="3377" cy="453"/>
          </a:xfrm>
        </p:grpSpPr>
        <p:sp>
          <p:nvSpPr>
            <p:cNvPr id="11304" name="AutoShape 44"/>
            <p:cNvSpPr>
              <a:spLocks noChangeArrowheads="1"/>
            </p:cNvSpPr>
            <p:nvPr/>
          </p:nvSpPr>
          <p:spPr bwMode="auto">
            <a:xfrm>
              <a:off x="2400" y="1920"/>
              <a:ext cx="3264" cy="384"/>
            </a:xfrm>
            <a:prstGeom prst="leftArrowCallout">
              <a:avLst>
                <a:gd name="adj1" fmla="val 16667"/>
                <a:gd name="adj2" fmla="val 27343"/>
                <a:gd name="adj3" fmla="val 33606"/>
                <a:gd name="adj4" fmla="val 914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1305" name="Object 45"/>
            <p:cNvGraphicFramePr>
              <a:graphicFrameLocks noChangeAspect="1"/>
            </p:cNvGraphicFramePr>
            <p:nvPr/>
          </p:nvGraphicFramePr>
          <p:xfrm>
            <a:off x="2736" y="1872"/>
            <a:ext cx="175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657600" imgH="9448800" progId="Equation.DSMT4">
                    <p:embed/>
                  </p:oleObj>
                </mc:Choice>
                <mc:Fallback>
                  <p:oleObj name="Equation" r:id="rId2" imgW="3657600" imgH="9448800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872"/>
                          <a:ext cx="175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6" name="Text Box 46"/>
            <p:cNvSpPr txBox="1">
              <a:spLocks noChangeArrowheads="1"/>
            </p:cNvSpPr>
            <p:nvPr/>
          </p:nvSpPr>
          <p:spPr bwMode="auto">
            <a:xfrm>
              <a:off x="2609" y="1918"/>
              <a:ext cx="316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  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2:3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800" b="1" i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 b="1" i="1" baseline="30000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i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  = x</a:t>
              </a:r>
              <a:r>
                <a:rPr lang="en-US" sz="2800" b="1" i="1" baseline="30000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i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 : x</a:t>
              </a:r>
              <a:r>
                <a:rPr lang="en-US" sz="2800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75" name="Text Box 85"/>
          <p:cNvSpPr txBox="1">
            <a:spLocks noChangeArrowheads="1"/>
          </p:cNvSpPr>
          <p:nvPr/>
        </p:nvSpPr>
        <p:spPr bwMode="auto">
          <a:xfrm>
            <a:off x="990600" y="17145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1276" name="Text Box 86"/>
          <p:cNvSpPr txBox="1">
            <a:spLocks noChangeArrowheads="1"/>
          </p:cNvSpPr>
          <p:nvPr/>
        </p:nvSpPr>
        <p:spPr bwMode="auto">
          <a:xfrm>
            <a:off x="2286000" y="2095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1277" name="AutoShape 87"/>
          <p:cNvSpPr>
            <a:spLocks noChangeArrowheads="1"/>
          </p:cNvSpPr>
          <p:nvPr/>
        </p:nvSpPr>
        <p:spPr bwMode="auto">
          <a:xfrm>
            <a:off x="457200" y="685800"/>
            <a:ext cx="152400" cy="28575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8" name="Text Box 99"/>
          <p:cNvSpPr txBox="1">
            <a:spLocks noChangeArrowheads="1"/>
          </p:cNvSpPr>
          <p:nvPr/>
        </p:nvSpPr>
        <p:spPr bwMode="auto">
          <a:xfrm>
            <a:off x="304800" y="1714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279" name="Text Box 100"/>
          <p:cNvSpPr txBox="1">
            <a:spLocks noChangeArrowheads="1"/>
          </p:cNvSpPr>
          <p:nvPr/>
        </p:nvSpPr>
        <p:spPr bwMode="auto">
          <a:xfrm>
            <a:off x="1524000" y="17145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280" name="Text Box 107"/>
          <p:cNvSpPr txBox="1">
            <a:spLocks noChangeArrowheads="1"/>
          </p:cNvSpPr>
          <p:nvPr/>
        </p:nvSpPr>
        <p:spPr bwMode="auto">
          <a:xfrm>
            <a:off x="2819400" y="1333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1281" name="Rectangle 108"/>
          <p:cNvSpPr>
            <a:spLocks noChangeArrowheads="1"/>
          </p:cNvSpPr>
          <p:nvPr/>
        </p:nvSpPr>
        <p:spPr bwMode="auto">
          <a:xfrm>
            <a:off x="304800" y="234042"/>
            <a:ext cx="533400" cy="43270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2" name="Rectangle 109"/>
          <p:cNvSpPr>
            <a:spLocks noChangeArrowheads="1"/>
          </p:cNvSpPr>
          <p:nvPr/>
        </p:nvSpPr>
        <p:spPr bwMode="auto">
          <a:xfrm>
            <a:off x="1524000" y="228600"/>
            <a:ext cx="457200" cy="45448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Rectangle 110"/>
          <p:cNvSpPr>
            <a:spLocks noChangeArrowheads="1"/>
          </p:cNvSpPr>
          <p:nvPr/>
        </p:nvSpPr>
        <p:spPr bwMode="auto">
          <a:xfrm>
            <a:off x="2819400" y="209550"/>
            <a:ext cx="457200" cy="45369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AutoShape 111"/>
          <p:cNvSpPr>
            <a:spLocks noChangeArrowheads="1"/>
          </p:cNvSpPr>
          <p:nvPr/>
        </p:nvSpPr>
        <p:spPr bwMode="auto">
          <a:xfrm>
            <a:off x="1676400" y="685800"/>
            <a:ext cx="152400" cy="28575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5" name="AutoShape 112"/>
          <p:cNvSpPr>
            <a:spLocks noChangeArrowheads="1"/>
          </p:cNvSpPr>
          <p:nvPr/>
        </p:nvSpPr>
        <p:spPr bwMode="auto">
          <a:xfrm>
            <a:off x="2971800" y="666750"/>
            <a:ext cx="152400" cy="28575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73" name="Text Box 113"/>
          <p:cNvSpPr txBox="1">
            <a:spLocks noChangeArrowheads="1"/>
          </p:cNvSpPr>
          <p:nvPr/>
        </p:nvSpPr>
        <p:spPr bwMode="auto">
          <a:xfrm>
            <a:off x="4038600" y="319088"/>
            <a:ext cx="518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314701"/>
            <a:ext cx="636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B? </a:t>
            </a:r>
          </a:p>
        </p:txBody>
      </p:sp>
      <p:graphicFrame>
        <p:nvGraphicFramePr>
          <p:cNvPr id="4241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98724"/>
              </p:ext>
            </p:extLst>
          </p:nvPr>
        </p:nvGraphicFramePr>
        <p:xfrm>
          <a:off x="0" y="898409"/>
          <a:ext cx="3486161" cy="75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8409"/>
                        <a:ext cx="3486161" cy="758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2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96103"/>
              </p:ext>
            </p:extLst>
          </p:nvPr>
        </p:nvGraphicFramePr>
        <p:xfrm>
          <a:off x="76200" y="1657350"/>
          <a:ext cx="3453061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57200" progId="Equation.DSMT4">
                  <p:embed/>
                </p:oleObj>
              </mc:Choice>
              <mc:Fallback>
                <p:oleObj name="Equation" r:id="rId6" imgW="1041120" imgH="45720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57350"/>
                        <a:ext cx="3453061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3" grpId="0"/>
      <p:bldP spid="15473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1193</Words>
  <Application>Microsoft Office PowerPoint</Application>
  <PresentationFormat>On-screen Show (16:9)</PresentationFormat>
  <Paragraphs>309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Swis721 BlkEx BT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</vt:lpstr>
      <vt:lpstr>Trò chơi: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249</cp:revision>
  <dcterms:created xsi:type="dcterms:W3CDTF">2021-07-22T17:31:00Z</dcterms:created>
  <dcterms:modified xsi:type="dcterms:W3CDTF">2023-06-01T08:00:16Z</dcterms:modified>
</cp:coreProperties>
</file>