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67ac526d12e743a1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7" r:id="rId4"/>
    <p:sldMasterId id="2147483720" r:id="rId5"/>
    <p:sldMasterId id="2147483733" r:id="rId6"/>
    <p:sldMasterId id="2147483759" r:id="rId7"/>
    <p:sldMasterId id="2147483771" r:id="rId8"/>
    <p:sldMasterId id="2147483785" r:id="rId9"/>
  </p:sldMasterIdLst>
  <p:notesMasterIdLst>
    <p:notesMasterId r:id="rId53"/>
  </p:notesMasterIdLst>
  <p:sldIdLst>
    <p:sldId id="259" r:id="rId10"/>
    <p:sldId id="281" r:id="rId11"/>
    <p:sldId id="282" r:id="rId12"/>
    <p:sldId id="497" r:id="rId13"/>
    <p:sldId id="456" r:id="rId14"/>
    <p:sldId id="630" r:id="rId15"/>
    <p:sldId id="345" r:id="rId16"/>
    <p:sldId id="326" r:id="rId17"/>
    <p:sldId id="483" r:id="rId18"/>
    <p:sldId id="351" r:id="rId19"/>
    <p:sldId id="624" r:id="rId20"/>
    <p:sldId id="625" r:id="rId21"/>
    <p:sldId id="579" r:id="rId22"/>
    <p:sldId id="580" r:id="rId23"/>
    <p:sldId id="581" r:id="rId24"/>
    <p:sldId id="582" r:id="rId25"/>
    <p:sldId id="597" r:id="rId26"/>
    <p:sldId id="598" r:id="rId27"/>
    <p:sldId id="601" r:id="rId28"/>
    <p:sldId id="600" r:id="rId29"/>
    <p:sldId id="484" r:id="rId30"/>
    <p:sldId id="584" r:id="rId31"/>
    <p:sldId id="585" r:id="rId32"/>
    <p:sldId id="602" r:id="rId33"/>
    <p:sldId id="627" r:id="rId34"/>
    <p:sldId id="604" r:id="rId35"/>
    <p:sldId id="605" r:id="rId36"/>
    <p:sldId id="578" r:id="rId37"/>
    <p:sldId id="609" r:id="rId38"/>
    <p:sldId id="610" r:id="rId39"/>
    <p:sldId id="611" r:id="rId40"/>
    <p:sldId id="612" r:id="rId41"/>
    <p:sldId id="613" r:id="rId42"/>
    <p:sldId id="614" r:id="rId43"/>
    <p:sldId id="615" r:id="rId44"/>
    <p:sldId id="616" r:id="rId45"/>
    <p:sldId id="617" r:id="rId46"/>
    <p:sldId id="618" r:id="rId47"/>
    <p:sldId id="619" r:id="rId48"/>
    <p:sldId id="594" r:id="rId49"/>
    <p:sldId id="595" r:id="rId50"/>
    <p:sldId id="325" r:id="rId51"/>
    <p:sldId id="626" r:id="rId52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ELL" initials="D" lastIdx="13" clrIdx="2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4304F"/>
    <a:srgbClr val="DE4654"/>
    <a:srgbClr val="8BCD4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16" autoAdjust="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29T11:10:02.346" idx="12">
    <p:pos x="10" y="10"/>
    <p:text>nếu được thì cho slide 38 đến 45 vào 1 video cho ngắn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714B67C0-60CD-48A1-B93B-273E580D0833}">
      <dgm:prSet phldrT="[Text]"/>
      <dgm:spPr/>
      <dgm:t>
        <a:bodyPr/>
        <a:lstStyle/>
        <a:p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Giấy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màu</a:t>
          </a:r>
          <a:r>
            <a:rPr lang="fr-FR" dirty="0">
              <a:latin typeface="Times New Roman"/>
              <a:ea typeface="Times New Roman"/>
            </a:rPr>
            <a:t>, </a:t>
          </a:r>
          <a:r>
            <a:rPr lang="fr-FR" dirty="0" err="1">
              <a:latin typeface="Times New Roman"/>
              <a:ea typeface="Times New Roman"/>
            </a:rPr>
            <a:t>keo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dán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giấy</a:t>
          </a:r>
          <a:r>
            <a:rPr lang="fr-FR" dirty="0">
              <a:latin typeface="Times New Roman"/>
              <a:ea typeface="Times New Roman"/>
            </a:rPr>
            <a:t>, </a:t>
          </a:r>
          <a:r>
            <a:rPr lang="fr-FR" dirty="0" err="1">
              <a:latin typeface="Times New Roman"/>
              <a:ea typeface="Times New Roman"/>
            </a:rPr>
            <a:t>kéo</a:t>
          </a:r>
          <a:r>
            <a:rPr lang="fr-FR" dirty="0">
              <a:latin typeface="Times New Roman"/>
              <a:ea typeface="Times New Roman"/>
            </a:rPr>
            <a:t>, </a:t>
          </a:r>
          <a:r>
            <a:rPr lang="fr-FR" dirty="0" err="1">
              <a:latin typeface="Times New Roman"/>
              <a:ea typeface="Times New Roman"/>
            </a:rPr>
            <a:t>cắt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các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tam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giác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bằng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nhau</a:t>
          </a:r>
          <a:r>
            <a:rPr lang="fr-FR" dirty="0">
              <a:latin typeface="Times New Roman"/>
              <a:ea typeface="Times New Roman"/>
            </a:rPr>
            <a:t>, que </a:t>
          </a:r>
          <a:r>
            <a:rPr lang="fr-FR" dirty="0" err="1">
              <a:latin typeface="Times New Roman"/>
              <a:ea typeface="Times New Roman"/>
            </a:rPr>
            <a:t>tre</a:t>
          </a:r>
          <a:r>
            <a:rPr lang="fr-FR" dirty="0">
              <a:latin typeface="Times New Roman"/>
              <a:ea typeface="Times New Roman"/>
            </a:rPr>
            <a:t>, </a:t>
          </a:r>
          <a:r>
            <a:rPr lang="fr-FR" dirty="0" err="1">
              <a:latin typeface="Times New Roman"/>
              <a:ea typeface="Times New Roman"/>
            </a:rPr>
            <a:t>dây</a:t>
          </a:r>
          <a:r>
            <a:rPr lang="fr-FR" dirty="0">
              <a:latin typeface="Times New Roman"/>
              <a:ea typeface="Times New Roman"/>
            </a:rPr>
            <a:t> </a:t>
          </a:r>
          <a:r>
            <a:rPr lang="fr-FR" dirty="0" err="1">
              <a:latin typeface="Times New Roman"/>
              <a:ea typeface="Times New Roman"/>
            </a:rPr>
            <a:t>dù</a:t>
          </a:r>
          <a:r>
            <a:rPr lang="fr-FR" dirty="0">
              <a:latin typeface="Times New Roman"/>
              <a:ea typeface="Times New Roman"/>
            </a:rPr>
            <a:t>…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161B5-CA3B-4BA8-9704-8A63E6BF9B6A}" type="parTrans" cxnId="{C130F4DC-3EC9-46BA-82EB-DF7FC6428E41}">
      <dgm:prSet/>
      <dgm:spPr/>
      <dgm:t>
        <a:bodyPr/>
        <a:lstStyle/>
        <a:p>
          <a:endParaRPr lang="en-US"/>
        </a:p>
      </dgm:t>
    </dgm:pt>
    <dgm:pt modelId="{74BD50EF-01E5-4005-A837-857E403BF0D5}" type="sibTrans" cxnId="{C130F4DC-3EC9-46BA-82EB-DF7FC6428E41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6A581A-B81F-4671-B53C-06F6D833B254}" type="presOf" srcId="{714B67C0-60CD-48A1-B93B-273E580D0833}" destId="{8F3B6D51-6576-4847-95F8-097004C88A78}" srcOrd="0" destOrd="2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C130F4DC-3EC9-46BA-82EB-DF7FC6428E41}" srcId="{3B33AAEF-2BF8-4EBB-A3B1-62835B5C81BF}" destId="{714B67C0-60CD-48A1-B93B-273E580D0833}" srcOrd="2" destOrd="0" parTransId="{9D7161B5-CA3B-4BA8-9704-8A63E6BF9B6A}" sibTransId="{74BD50EF-01E5-4005-A837-857E403BF0D5}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0131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500" kern="1200" dirty="0"/>
        </a:p>
      </dsp:txBody>
      <dsp:txXfrm>
        <a:off x="29271" y="59402"/>
        <a:ext cx="6037458" cy="541083"/>
      </dsp:txXfrm>
    </dsp:sp>
    <dsp:sp modelId="{0DFB8EA2-E9F4-4E7D-B5BF-ABC527E44C63}">
      <dsp:nvSpPr>
        <dsp:cNvPr id="0" name=""/>
        <dsp:cNvSpPr/>
      </dsp:nvSpPr>
      <dsp:spPr>
        <a:xfrm>
          <a:off x="0" y="621812"/>
          <a:ext cx="6096000" cy="129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621812"/>
        <a:ext cx="6096000" cy="1293750"/>
      </dsp:txXfrm>
    </dsp:sp>
    <dsp:sp modelId="{D2408717-B530-41AC-B5CE-E14FAEC5B062}">
      <dsp:nvSpPr>
        <dsp:cNvPr id="0" name=""/>
        <dsp:cNvSpPr/>
      </dsp:nvSpPr>
      <dsp:spPr>
        <a:xfrm>
          <a:off x="0" y="1757648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500" kern="1200" dirty="0"/>
        </a:p>
      </dsp:txBody>
      <dsp:txXfrm>
        <a:off x="29271" y="1786919"/>
        <a:ext cx="6037458" cy="541083"/>
      </dsp:txXfrm>
    </dsp:sp>
    <dsp:sp modelId="{8F3B6D51-6576-4847-95F8-097004C88A78}">
      <dsp:nvSpPr>
        <dsp:cNvPr id="0" name=""/>
        <dsp:cNvSpPr/>
      </dsp:nvSpPr>
      <dsp:spPr>
        <a:xfrm>
          <a:off x="0" y="2515187"/>
          <a:ext cx="6096000" cy="15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Giấy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màu</a:t>
          </a:r>
          <a:r>
            <a:rPr lang="fr-FR" sz="2000" kern="1200" dirty="0">
              <a:latin typeface="Times New Roman"/>
              <a:ea typeface="Times New Roman"/>
            </a:rPr>
            <a:t>, </a:t>
          </a:r>
          <a:r>
            <a:rPr lang="fr-FR" sz="2000" kern="1200" dirty="0" err="1">
              <a:latin typeface="Times New Roman"/>
              <a:ea typeface="Times New Roman"/>
            </a:rPr>
            <a:t>keo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dán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giấy</a:t>
          </a:r>
          <a:r>
            <a:rPr lang="fr-FR" sz="2000" kern="1200" dirty="0">
              <a:latin typeface="Times New Roman"/>
              <a:ea typeface="Times New Roman"/>
            </a:rPr>
            <a:t>, </a:t>
          </a:r>
          <a:r>
            <a:rPr lang="fr-FR" sz="2000" kern="1200" dirty="0" err="1">
              <a:latin typeface="Times New Roman"/>
              <a:ea typeface="Times New Roman"/>
            </a:rPr>
            <a:t>kéo</a:t>
          </a:r>
          <a:r>
            <a:rPr lang="fr-FR" sz="2000" kern="1200" dirty="0">
              <a:latin typeface="Times New Roman"/>
              <a:ea typeface="Times New Roman"/>
            </a:rPr>
            <a:t>, </a:t>
          </a:r>
          <a:r>
            <a:rPr lang="fr-FR" sz="2000" kern="1200" dirty="0" err="1">
              <a:latin typeface="Times New Roman"/>
              <a:ea typeface="Times New Roman"/>
            </a:rPr>
            <a:t>cắt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các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tam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giác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bằng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nhau</a:t>
          </a:r>
          <a:r>
            <a:rPr lang="fr-FR" sz="2000" kern="1200" dirty="0">
              <a:latin typeface="Times New Roman"/>
              <a:ea typeface="Times New Roman"/>
            </a:rPr>
            <a:t>, que </a:t>
          </a:r>
          <a:r>
            <a:rPr lang="fr-FR" sz="2000" kern="1200" dirty="0" err="1">
              <a:latin typeface="Times New Roman"/>
              <a:ea typeface="Times New Roman"/>
            </a:rPr>
            <a:t>tre</a:t>
          </a:r>
          <a:r>
            <a:rPr lang="fr-FR" sz="2000" kern="1200" dirty="0">
              <a:latin typeface="Times New Roman"/>
              <a:ea typeface="Times New Roman"/>
            </a:rPr>
            <a:t>, </a:t>
          </a:r>
          <a:r>
            <a:rPr lang="fr-FR" sz="2000" kern="1200" dirty="0" err="1">
              <a:latin typeface="Times New Roman"/>
              <a:ea typeface="Times New Roman"/>
            </a:rPr>
            <a:t>dây</a:t>
          </a:r>
          <a:r>
            <a:rPr lang="fr-FR" sz="2000" kern="1200" dirty="0">
              <a:latin typeface="Times New Roman"/>
              <a:ea typeface="Times New Roman"/>
            </a:rPr>
            <a:t> </a:t>
          </a:r>
          <a:r>
            <a:rPr lang="fr-FR" sz="2000" kern="1200" dirty="0" err="1">
              <a:latin typeface="Times New Roman"/>
              <a:ea typeface="Times New Roman"/>
            </a:rPr>
            <a:t>dù</a:t>
          </a:r>
          <a:r>
            <a:rPr lang="fr-FR" sz="2000" kern="1200" dirty="0">
              <a:latin typeface="Times New Roman"/>
              <a:ea typeface="Times New Roman"/>
            </a:rPr>
            <a:t>…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15187"/>
        <a:ext cx="6096000" cy="152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26A56F-F3DC-4A2A-A786-2329D1E71C3A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83FE9C7-9EA7-4F4A-9055-FE720F43938C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itchFamily="34" charset="0"/>
                <a:cs typeface="Arial" pitchFamily="34" charset="0"/>
              </a:rPr>
              <a:t>Có thể em chưa biết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2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9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6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3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2"/>
            <a:ext cx="27432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2"/>
            <a:ext cx="80772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947355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148703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56"/>
            <a:ext cx="7772400" cy="110172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306"/>
            <a:ext cx="2133600" cy="274637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 defTabSz="914333"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306"/>
            <a:ext cx="2895600" cy="274637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306"/>
            <a:ext cx="2133600" cy="274637"/>
          </a:xfrm>
          <a:prstGeom prst="rect">
            <a:avLst/>
          </a:prstGeom>
        </p:spPr>
        <p:txBody>
          <a:bodyPr lIns="91434" tIns="45717" rIns="91434" bIns="45717"/>
          <a:lstStyle/>
          <a:p>
            <a:pPr defTabSz="914333"/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 defTabSz="914333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1436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6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93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1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1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4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0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31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87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298DE-790E-4BF3-813B-8FE8044F43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7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31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1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60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18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8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3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85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0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83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8588" y="479821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DDA4-CEE1-4481-A5DE-7E82053E0F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1081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482203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6DA0-4E31-4FBA-9F3F-A837EE899B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744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69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11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5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47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3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12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83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6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80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0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13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8588" y="4798219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DDA4-CEE1-4481-A5DE-7E82053E0F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1081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4075" y="482203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6DA0-4E31-4FBA-9F3F-A837EE899B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6112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0D61E-C1E8-48EF-A235-28E4E89277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53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F2748-994F-4196-BDA9-585EE9D78D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B17A7-71AD-49C1-AF59-6DDF1F9779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15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5D95E-A96B-499A-A804-954BCB45E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0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82A21-8DA7-4C7A-8853-5D2479FE83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39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7C162-9DB5-434B-9B67-4B88383C6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9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7B811-5ED9-4641-AB9A-270959483F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90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05248-E6BC-4D04-B7A7-C49CFBB28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CB567-1C8F-4CD3-9C83-DF439A937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4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FBFBE-2F01-4EA6-A73E-6FEE65887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036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27259-6CE2-48D0-A596-15B70B3227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7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B96F-4006-4FA5-B9E6-1ECD54399F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190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B89D-0DC2-4E94-8A92-FC89C023F9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483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3BCF-2D27-4971-A36D-E543DB4F2D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8838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BC58-BD84-4C2E-8D74-09DA469FAA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807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AB87-2E43-4C00-A335-46636D6683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979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81E6-DE08-4758-85A5-0AB85E878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51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FBD3-8610-452C-9471-668CC4722E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752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C464-4E2B-4018-8BC0-ECABF75838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7047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4AD3-7557-41CA-A3A7-231E25B41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0106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5421-17A1-4AA4-BE3D-73C33817B3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7242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84B2-98E1-4604-8B86-A6CD7C3EA4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58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2B5E-42D8-496C-9A88-A6CEB0452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6813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B06D-81AD-429A-8973-F8BD78C629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7518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4AD14-A602-4598-BF77-3BE984EA9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461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9C3B-2031-45B0-8374-86B1F3671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35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B27B8-DE06-44AB-8403-AC356FE1B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37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DB8A6-C595-4CFC-9ABE-86722BBC6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25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6EDBF-ABDE-4B5A-849E-0A8D57CC7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81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9B7F-FA17-46DE-BEC4-C77268A66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250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9075E-53E2-4DEB-AC18-738D5551D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932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7995-F1B3-4411-ABA9-FC37E398E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8976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A20F6-16D0-4472-9787-E61779F64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828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BA16A-AF32-4F42-87FD-50704582B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3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D7228-C55C-4838-9779-94235554E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3908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CD23F-92F9-4533-BEDC-5CBD888C6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9999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D2111-387A-4499-AA61-AC4D088A1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63579866-5DD3-451C-B421-4E040EA0D5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C43B645C-0A1B-43D2-AE3E-55687A251C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4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2" r:id="rId3"/>
  </p:sldLayoutIdLst>
  <p:transition spd="slow">
    <p:randomBar dir="vert"/>
  </p:transition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1F9610-38E3-43EC-B69D-C7AFFB19E4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D614D2-D735-4DB3-A6A9-ADD92ADE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0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86EF589-43B7-4123-A67C-5BCFAE63709A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35C8F9-6311-40DC-BED5-F086408C08D0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202D73-216A-4CCC-9ECC-AAB7B9B1409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7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2.e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4.wmf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2.png"/><Relationship Id="rId10" Type="http://schemas.openxmlformats.org/officeDocument/2006/relationships/image" Target="../media/image23.w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1.wmf"/><Relationship Id="rId1" Type="http://schemas.openxmlformats.org/officeDocument/2006/relationships/tags" Target="../tags/tag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39.png"/><Relationship Id="rId15" Type="http://schemas.openxmlformats.org/officeDocument/2006/relationships/image" Target="../media/image44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6.wmf"/><Relationship Id="rId4" Type="http://schemas.openxmlformats.org/officeDocument/2006/relationships/image" Target="../media/image38.emf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62.wmf"/><Relationship Id="rId3" Type="http://schemas.openxmlformats.org/officeDocument/2006/relationships/image" Target="../media/image57.jpe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4.wmf"/><Relationship Id="rId2" Type="http://schemas.openxmlformats.org/officeDocument/2006/relationships/image" Target="../media/image56.png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1.wmf"/><Relationship Id="rId5" Type="http://schemas.openxmlformats.org/officeDocument/2006/relationships/image" Target="../media/image58.pn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35.bin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9" Type="http://schemas.openxmlformats.org/officeDocument/2006/relationships/oleObject" Target="../embeddings/oleObject61.bin"/><Relationship Id="rId3" Type="http://schemas.openxmlformats.org/officeDocument/2006/relationships/image" Target="../media/image69.wmf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84.wmf"/><Relationship Id="rId42" Type="http://schemas.openxmlformats.org/officeDocument/2006/relationships/image" Target="../media/image88.wmf"/><Relationship Id="rId7" Type="http://schemas.openxmlformats.org/officeDocument/2006/relationships/image" Target="../media/image71.wmf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8.bin"/><Relationship Id="rId38" Type="http://schemas.openxmlformats.org/officeDocument/2006/relationships/image" Target="../media/image86.wmf"/><Relationship Id="rId2" Type="http://schemas.openxmlformats.org/officeDocument/2006/relationships/oleObject" Target="../embeddings/oleObject42.bin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56.bin"/><Relationship Id="rId41" Type="http://schemas.openxmlformats.org/officeDocument/2006/relationships/oleObject" Target="../embeddings/oleObject6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79.wmf"/><Relationship Id="rId32" Type="http://schemas.openxmlformats.org/officeDocument/2006/relationships/image" Target="../media/image83.wmf"/><Relationship Id="rId37" Type="http://schemas.openxmlformats.org/officeDocument/2006/relationships/oleObject" Target="../embeddings/oleObject60.bin"/><Relationship Id="rId40" Type="http://schemas.openxmlformats.org/officeDocument/2006/relationships/image" Target="../media/image87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81.wmf"/><Relationship Id="rId36" Type="http://schemas.openxmlformats.org/officeDocument/2006/relationships/image" Target="../media/image85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7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72.wmf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82.wmf"/><Relationship Id="rId35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" Type="http://schemas.openxmlformats.org/officeDocument/2006/relationships/image" Target="../media/image72.wmf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oleObject" Target="../embeddings/oleObject63.bin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100.wmf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50.png"/><Relationship Id="rId7" Type="http://schemas.openxmlformats.org/officeDocument/2006/relationships/oleObject" Target="../embeddings/oleObject78.bin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3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87.bin"/><Relationship Id="rId2" Type="http://schemas.openxmlformats.org/officeDocument/2006/relationships/image" Target="../media/image104.emf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10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wmf"/><Relationship Id="rId11" Type="http://schemas.openxmlformats.org/officeDocument/2006/relationships/image" Target="../media/image120.png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9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4.jpeg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41.wmf"/><Relationship Id="rId3" Type="http://schemas.openxmlformats.org/officeDocument/2006/relationships/image" Target="../media/image136.wmf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02.bin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40.wmf"/><Relationship Id="rId5" Type="http://schemas.openxmlformats.org/officeDocument/2006/relationships/image" Target="../media/image137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3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2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46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10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43.png"/><Relationship Id="rId7" Type="http://schemas.openxmlformats.org/officeDocument/2006/relationships/image" Target="../media/image148.w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8.x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47.wmf"/><Relationship Id="rId10" Type="http://schemas.openxmlformats.org/officeDocument/2006/relationships/comments" Target="../comments/comment1.xml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4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53.wmf"/><Relationship Id="rId3" Type="http://schemas.openxmlformats.org/officeDocument/2006/relationships/image" Target="../media/image149.png"/><Relationship Id="rId7" Type="http://schemas.openxmlformats.org/officeDocument/2006/relationships/image" Target="../media/image147.wmf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52.wmf"/><Relationship Id="rId5" Type="http://schemas.openxmlformats.org/officeDocument/2006/relationships/image" Target="../media/image151.png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43.png"/><Relationship Id="rId9" Type="http://schemas.openxmlformats.org/officeDocument/2006/relationships/image" Target="../media/image14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9.png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52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56.wmf"/><Relationship Id="rId3" Type="http://schemas.openxmlformats.org/officeDocument/2006/relationships/image" Target="../media/image154.png"/><Relationship Id="rId7" Type="http://schemas.openxmlformats.org/officeDocument/2006/relationships/image" Target="../media/image147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55.wmf"/><Relationship Id="rId5" Type="http://schemas.openxmlformats.org/officeDocument/2006/relationships/image" Target="../media/image151.png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143.png"/><Relationship Id="rId9" Type="http://schemas.openxmlformats.org/officeDocument/2006/relationships/image" Target="../media/image1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154.png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.x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5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28.bin"/><Relationship Id="rId3" Type="http://schemas.openxmlformats.org/officeDocument/2006/relationships/image" Target="../media/image158.png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8.x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60.wmf"/><Relationship Id="rId4" Type="http://schemas.openxmlformats.org/officeDocument/2006/relationships/image" Target="../media/image159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6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33.bin"/><Relationship Id="rId3" Type="http://schemas.openxmlformats.org/officeDocument/2006/relationships/image" Target="../media/image142.png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60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6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62.wmf"/><Relationship Id="rId3" Type="http://schemas.openxmlformats.org/officeDocument/2006/relationships/image" Target="../media/image143.pn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38.bin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0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61.wmf"/><Relationship Id="rId5" Type="http://schemas.openxmlformats.org/officeDocument/2006/relationships/image" Target="../media/image147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6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67.wmf"/><Relationship Id="rId20" Type="http://schemas.openxmlformats.org/officeDocument/2006/relationships/image" Target="../media/image169.wmf"/><Relationship Id="rId1" Type="http://schemas.openxmlformats.org/officeDocument/2006/relationships/tags" Target="../tags/tag11.x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64.wmf"/><Relationship Id="rId19" Type="http://schemas.openxmlformats.org/officeDocument/2006/relationships/oleObject" Target="../embeddings/oleObject147.bin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6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2.x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5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9.png"/><Relationship Id="rId5" Type="http://schemas.microsoft.com/office/2007/relationships/hdphoto" Target="../media/hdphoto2.wdp"/><Relationship Id="rId10" Type="http://schemas.openxmlformats.org/officeDocument/2006/relationships/image" Target="../media/image182.jpeg"/><Relationship Id="rId4" Type="http://schemas.openxmlformats.org/officeDocument/2006/relationships/image" Target="../media/image178.png"/><Relationship Id="rId9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0.wmf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7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6" y="364839"/>
            <a:ext cx="6664004" cy="355642"/>
          </a:xfrm>
          <a:prstGeom prst="rect">
            <a:avLst/>
          </a:prstGeom>
        </p:spPr>
        <p:txBody>
          <a:bodyPr vert="horz" lIns="91430" tIns="45715" rIns="91430" bIns="45715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371343" y="622719"/>
            <a:ext cx="4958645" cy="5078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625092" y="3729342"/>
            <a:ext cx="4880996" cy="55398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11" y="2931541"/>
            <a:ext cx="7778007" cy="7848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2625092" y="4296311"/>
            <a:ext cx="4160093" cy="55398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962821" y="133353"/>
            <a:ext cx="6957846" cy="52321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cạnh-cạnh-cạnh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71750"/>
            <a:ext cx="2872740" cy="16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524882"/>
            <a:ext cx="2743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62815" y="827625"/>
            <a:ext cx="7391400" cy="209287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;                ;                 </a:t>
            </a:r>
            <a:endParaRPr lang="en-US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67536"/>
              </p:ext>
            </p:extLst>
          </p:nvPr>
        </p:nvGraphicFramePr>
        <p:xfrm>
          <a:off x="3567546" y="934784"/>
          <a:ext cx="73152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17160" progId="Equation.DSMT4">
                  <p:embed/>
                </p:oleObj>
              </mc:Choice>
              <mc:Fallback>
                <p:oleObj name="Equation" r:id="rId5" imgW="76176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546" y="934784"/>
                        <a:ext cx="73152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70627"/>
              </p:ext>
            </p:extLst>
          </p:nvPr>
        </p:nvGraphicFramePr>
        <p:xfrm>
          <a:off x="4786746" y="937848"/>
          <a:ext cx="87782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17160" progId="Equation.DSMT4">
                  <p:embed/>
                </p:oleObj>
              </mc:Choice>
              <mc:Fallback>
                <p:oleObj name="Equation" r:id="rId7" imgW="914400" imgH="317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746" y="937848"/>
                        <a:ext cx="877824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28590"/>
              </p:ext>
            </p:extLst>
          </p:nvPr>
        </p:nvGraphicFramePr>
        <p:xfrm>
          <a:off x="1524000" y="1352550"/>
          <a:ext cx="1304544" cy="29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304560" progId="Equation.DSMT4">
                  <p:embed/>
                </p:oleObj>
              </mc:Choice>
              <mc:Fallback>
                <p:oleObj name="Equation" r:id="rId9" imgW="135864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52550"/>
                        <a:ext cx="1304544" cy="29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29400"/>
              </p:ext>
            </p:extLst>
          </p:nvPr>
        </p:nvGraphicFramePr>
        <p:xfrm>
          <a:off x="3125008" y="1352550"/>
          <a:ext cx="1316736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317160" progId="Equation.DSMT4">
                  <p:embed/>
                </p:oleObj>
              </mc:Choice>
              <mc:Fallback>
                <p:oleObj name="Equation" r:id="rId11" imgW="137160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008" y="1352550"/>
                        <a:ext cx="1316736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29786"/>
              </p:ext>
            </p:extLst>
          </p:nvPr>
        </p:nvGraphicFramePr>
        <p:xfrm>
          <a:off x="4630723" y="1370029"/>
          <a:ext cx="128016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33440" imgH="317160" progId="Equation.DSMT4">
                  <p:embed/>
                </p:oleObj>
              </mc:Choice>
              <mc:Fallback>
                <p:oleObj name="Equation" r:id="rId13" imgW="133344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23" y="1370029"/>
                        <a:ext cx="128016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1" y="2839496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5" name="Picture 14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9" y="816593"/>
            <a:ext cx="804156" cy="3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61" name="Object 7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45760"/>
              </p:ext>
            </p:extLst>
          </p:nvPr>
        </p:nvGraphicFramePr>
        <p:xfrm>
          <a:off x="1212297" y="2816929"/>
          <a:ext cx="6427787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440" imgH="787320" progId="Equation.DSMT4">
                  <p:embed/>
                </p:oleObj>
              </mc:Choice>
              <mc:Fallback>
                <p:oleObj name="Equation" r:id="rId3" imgW="2260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297" y="2816929"/>
                        <a:ext cx="6427787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86"/>
          <p:cNvGrpSpPr>
            <a:grpSpLocks/>
          </p:cNvGrpSpPr>
          <p:nvPr/>
        </p:nvGrpSpPr>
        <p:grpSpPr bwMode="auto">
          <a:xfrm>
            <a:off x="2826303" y="982432"/>
            <a:ext cx="2652712" cy="1274051"/>
            <a:chOff x="1848" y="2917"/>
            <a:chExt cx="1704" cy="1071"/>
          </a:xfrm>
        </p:grpSpPr>
        <p:grpSp>
          <p:nvGrpSpPr>
            <p:cNvPr id="18926" name="Group 487"/>
            <p:cNvGrpSpPr>
              <a:grpSpLocks/>
            </p:cNvGrpSpPr>
            <p:nvPr/>
          </p:nvGrpSpPr>
          <p:grpSpPr bwMode="auto">
            <a:xfrm>
              <a:off x="1848" y="2917"/>
              <a:ext cx="1704" cy="1062"/>
              <a:chOff x="384" y="1007"/>
              <a:chExt cx="3168" cy="1969"/>
            </a:xfrm>
          </p:grpSpPr>
          <p:sp>
            <p:nvSpPr>
              <p:cNvPr id="18964" name="AutoShape 488"/>
              <p:cNvSpPr>
                <a:spLocks/>
              </p:cNvSpPr>
              <p:nvPr/>
            </p:nvSpPr>
            <p:spPr bwMode="auto">
              <a:xfrm rot="5400000">
                <a:off x="984" y="408"/>
                <a:ext cx="1969" cy="3167"/>
              </a:xfrm>
              <a:prstGeom prst="leftBracket">
                <a:avLst>
                  <a:gd name="adj" fmla="val 99968"/>
                </a:avLst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65" name="Line 489"/>
              <p:cNvSpPr>
                <a:spLocks noChangeShapeType="1"/>
              </p:cNvSpPr>
              <p:nvPr/>
            </p:nvSpPr>
            <p:spPr bwMode="auto">
              <a:xfrm>
                <a:off x="384" y="2976"/>
                <a:ext cx="316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6" name="Line 490"/>
              <p:cNvSpPr>
                <a:spLocks noChangeShapeType="1"/>
              </p:cNvSpPr>
              <p:nvPr/>
            </p:nvSpPr>
            <p:spPr bwMode="auto">
              <a:xfrm>
                <a:off x="1968" y="1853"/>
                <a:ext cx="0" cy="112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8967" name="Group 491"/>
              <p:cNvGrpSpPr>
                <a:grpSpLocks/>
              </p:cNvGrpSpPr>
              <p:nvPr/>
            </p:nvGrpSpPr>
            <p:grpSpPr bwMode="auto">
              <a:xfrm>
                <a:off x="1997" y="1394"/>
                <a:ext cx="1554" cy="1556"/>
                <a:chOff x="1901" y="1538"/>
                <a:chExt cx="1554" cy="1556"/>
              </a:xfrm>
            </p:grpSpPr>
            <p:grpSp>
              <p:nvGrpSpPr>
                <p:cNvPr id="19061" name="Group 492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9144" name="Line 493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5" name="Line 494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6" name="Line 495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7" name="Line 496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8" name="Line 497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9" name="Line 49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50" name="Line 499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51" name="Line 500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9062" name="Group 501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9135" name="Line 502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36" name="Line 503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37" name="Line 504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38" name="Line 505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39" name="Line 506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0" name="Line 507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1" name="Line 508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2" name="Line 509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143" name="Line 510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9063" name="Line 511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4" name="Line 512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5" name="Line 513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6" name="Line 514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7" name="Line 515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8" name="Line 516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69" name="Line 517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0" name="Line 518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1" name="Line 519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2" name="Line 520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3" name="Line 521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4" name="Line 522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5" name="Line 523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6" name="Line 524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7" name="Line 525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8" name="Line 526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79" name="Line 527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0" name="Line 528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1" name="Line 529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2" name="Line 530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3" name="Line 531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4" name="Line 532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5" name="Line 533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6" name="Line 534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7" name="Line 535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8" name="Line 536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89" name="Line 537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0" name="Line 538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1" name="Line 539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2" name="Line 540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3" name="Line 541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4" name="Line 542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5" name="Line 543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6" name="Line 544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7" name="Line 545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8" name="Line 546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99" name="Line 547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0" name="Line 548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1" name="Line 549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2" name="Line 550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3" name="Line 551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4" name="Line 552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5" name="Line 553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6" name="Line 554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7" name="Line 555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8" name="Line 556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09" name="Line 557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0" name="Line 558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1" name="Line 559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2" name="Line 560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3" name="Line 561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4" name="Line 562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5" name="Line 563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6" name="Line 564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7" name="Line 565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8" name="Line 566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19" name="Line 567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0" name="Line 568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1" name="Line 569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2" name="Line 570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3" name="Line 571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4" name="Line 572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5" name="Line 573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6" name="Line 574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7" name="Line 575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8" name="Line 576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29" name="Line 577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30" name="Line 578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31" name="Line 579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32" name="Line 580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33" name="Line 581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134" name="Line 582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968" name="Group 583"/>
              <p:cNvGrpSpPr>
                <a:grpSpLocks/>
              </p:cNvGrpSpPr>
              <p:nvPr/>
            </p:nvGrpSpPr>
            <p:grpSpPr bwMode="auto">
              <a:xfrm flipH="1">
                <a:off x="385" y="1396"/>
                <a:ext cx="1554" cy="1556"/>
                <a:chOff x="1901" y="1538"/>
                <a:chExt cx="1554" cy="1556"/>
              </a:xfrm>
            </p:grpSpPr>
            <p:grpSp>
              <p:nvGrpSpPr>
                <p:cNvPr id="18970" name="Group 584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9053" name="Line 585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4" name="Line 586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5" name="Line 587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6" name="Line 588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7" name="Line 589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8" name="Line 59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9" name="Line 591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60" name="Line 592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971" name="Group 593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9044" name="Line 594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45" name="Line 595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46" name="Line 596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47" name="Line 597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48" name="Line 598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49" name="Line 599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0" name="Line 600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1" name="Line 601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052" name="Line 602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8972" name="Line 603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3" name="Line 604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4" name="Line 605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5" name="Line 606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6" name="Line 607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7" name="Line 608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8" name="Line 609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79" name="Line 610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0" name="Line 611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1" name="Line 612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2" name="Line 613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3" name="Line 614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4" name="Line 615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5" name="Line 616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6" name="Line 617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7" name="Line 618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8" name="Line 619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89" name="Line 620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0" name="Line 621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1" name="Line 622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2" name="Line 623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3" name="Line 624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4" name="Line 625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5" name="Line 626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6" name="Line 627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7" name="Line 628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8" name="Line 629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99" name="Line 630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0" name="Line 631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1" name="Line 632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2" name="Line 633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3" name="Line 634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4" name="Line 635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5" name="Line 636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6" name="Line 637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7" name="Line 638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8" name="Line 639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09" name="Line 640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0" name="Line 641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1" name="Line 642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2" name="Line 643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3" name="Line 644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4" name="Line 645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5" name="Line 646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6" name="Line 647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7" name="Line 648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8" name="Line 649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19" name="Line 650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0" name="Line 651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1" name="Line 652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2" name="Line 653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3" name="Line 654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4" name="Line 655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5" name="Line 656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6" name="Line 657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7" name="Line 658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8" name="Line 659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29" name="Line 660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0" name="Line 661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1" name="Line 662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2" name="Line 663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3" name="Line 664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4" name="Line 665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5" name="Line 666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6" name="Line 667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7" name="Line 668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8" name="Line 669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39" name="Line 670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40" name="Line 671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41" name="Line 672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42" name="Line 673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043" name="Line 674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969" name="Line 675"/>
              <p:cNvSpPr>
                <a:spLocks noChangeShapeType="1"/>
              </p:cNvSpPr>
              <p:nvPr/>
            </p:nvSpPr>
            <p:spPr bwMode="auto">
              <a:xfrm>
                <a:off x="1968" y="1392"/>
                <a:ext cx="0" cy="20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927" name="Rectangle 676"/>
            <p:cNvSpPr>
              <a:spLocks noChangeArrowheads="1"/>
            </p:cNvSpPr>
            <p:nvPr/>
          </p:nvSpPr>
          <p:spPr bwMode="auto">
            <a:xfrm>
              <a:off x="2655" y="3244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182880" rIns="182880" bIns="18288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>
                  <a:solidFill>
                    <a:srgbClr val="000000"/>
                  </a:solidFill>
                  <a:latin typeface=".VnAvant" pitchFamily="34" charset="0"/>
                </a:rPr>
                <a:t>90</a:t>
              </a:r>
            </a:p>
          </p:txBody>
        </p:sp>
        <p:sp>
          <p:nvSpPr>
            <p:cNvPr id="18928" name="Rectangle 677"/>
            <p:cNvSpPr>
              <a:spLocks noChangeArrowheads="1"/>
            </p:cNvSpPr>
            <p:nvPr/>
          </p:nvSpPr>
          <p:spPr bwMode="auto">
            <a:xfrm rot="1800000">
              <a:off x="3008" y="331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929" name="Rectangle 678"/>
            <p:cNvSpPr>
              <a:spLocks noChangeArrowheads="1"/>
            </p:cNvSpPr>
            <p:nvPr/>
          </p:nvSpPr>
          <p:spPr bwMode="auto">
            <a:xfrm rot="2400000">
              <a:off x="3113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930" name="Rectangle 679"/>
            <p:cNvSpPr>
              <a:spLocks noChangeArrowheads="1"/>
            </p:cNvSpPr>
            <p:nvPr/>
          </p:nvSpPr>
          <p:spPr bwMode="auto">
            <a:xfrm rot="600000">
              <a:off x="2773" y="321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931" name="Rectangle 680"/>
            <p:cNvSpPr>
              <a:spLocks noChangeArrowheads="1"/>
            </p:cNvSpPr>
            <p:nvPr/>
          </p:nvSpPr>
          <p:spPr bwMode="auto">
            <a:xfrm rot="3000000">
              <a:off x="3191" y="3474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932" name="Rectangle 681"/>
            <p:cNvSpPr>
              <a:spLocks noChangeArrowheads="1"/>
            </p:cNvSpPr>
            <p:nvPr/>
          </p:nvSpPr>
          <p:spPr bwMode="auto">
            <a:xfrm rot="1200000">
              <a:off x="2894" y="3257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933" name="Rectangle 682"/>
            <p:cNvSpPr>
              <a:spLocks noChangeArrowheads="1"/>
            </p:cNvSpPr>
            <p:nvPr/>
          </p:nvSpPr>
          <p:spPr bwMode="auto">
            <a:xfrm rot="3600000">
              <a:off x="3264" y="357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934" name="Rectangle 683"/>
            <p:cNvSpPr>
              <a:spLocks noChangeArrowheads="1"/>
            </p:cNvSpPr>
            <p:nvPr/>
          </p:nvSpPr>
          <p:spPr bwMode="auto">
            <a:xfrm rot="4200000">
              <a:off x="3318" y="369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935" name="Rectangle 684"/>
            <p:cNvSpPr>
              <a:spLocks noChangeArrowheads="1"/>
            </p:cNvSpPr>
            <p:nvPr/>
          </p:nvSpPr>
          <p:spPr bwMode="auto">
            <a:xfrm rot="4800000">
              <a:off x="3349" y="3814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936" name="Rectangle 685"/>
            <p:cNvSpPr>
              <a:spLocks noChangeArrowheads="1"/>
            </p:cNvSpPr>
            <p:nvPr/>
          </p:nvSpPr>
          <p:spPr bwMode="auto">
            <a:xfrm rot="5400000">
              <a:off x="3374" y="3920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  <p:sp>
          <p:nvSpPr>
            <p:cNvPr id="18937" name="Rectangle 686"/>
            <p:cNvSpPr>
              <a:spLocks noChangeArrowheads="1"/>
            </p:cNvSpPr>
            <p:nvPr/>
          </p:nvSpPr>
          <p:spPr bwMode="auto">
            <a:xfrm rot="1800000">
              <a:off x="2971" y="337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938" name="Rectangle 687"/>
            <p:cNvSpPr>
              <a:spLocks noChangeArrowheads="1"/>
            </p:cNvSpPr>
            <p:nvPr/>
          </p:nvSpPr>
          <p:spPr bwMode="auto">
            <a:xfrm rot="2400000">
              <a:off x="3064" y="344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939" name="Rectangle 688"/>
            <p:cNvSpPr>
              <a:spLocks noChangeArrowheads="1"/>
            </p:cNvSpPr>
            <p:nvPr/>
          </p:nvSpPr>
          <p:spPr bwMode="auto">
            <a:xfrm rot="600000">
              <a:off x="2755" y="329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940" name="Rectangle 689"/>
            <p:cNvSpPr>
              <a:spLocks noChangeArrowheads="1"/>
            </p:cNvSpPr>
            <p:nvPr/>
          </p:nvSpPr>
          <p:spPr bwMode="auto">
            <a:xfrm rot="1200000">
              <a:off x="2866" y="332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941" name="Rectangle 690"/>
            <p:cNvSpPr>
              <a:spLocks noChangeArrowheads="1"/>
            </p:cNvSpPr>
            <p:nvPr/>
          </p:nvSpPr>
          <p:spPr bwMode="auto">
            <a:xfrm rot="3600000">
              <a:off x="3196" y="36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942" name="Rectangle 691"/>
            <p:cNvSpPr>
              <a:spLocks noChangeArrowheads="1"/>
            </p:cNvSpPr>
            <p:nvPr/>
          </p:nvSpPr>
          <p:spPr bwMode="auto">
            <a:xfrm rot="4200000">
              <a:off x="3247" y="3730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943" name="Rectangle 692"/>
            <p:cNvSpPr>
              <a:spLocks noChangeArrowheads="1"/>
            </p:cNvSpPr>
            <p:nvPr/>
          </p:nvSpPr>
          <p:spPr bwMode="auto">
            <a:xfrm rot="4800000">
              <a:off x="3277" y="383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944" name="Rectangle 693"/>
            <p:cNvSpPr>
              <a:spLocks noChangeArrowheads="1"/>
            </p:cNvSpPr>
            <p:nvPr/>
          </p:nvSpPr>
          <p:spPr bwMode="auto">
            <a:xfrm rot="3000000">
              <a:off x="3134" y="352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945" name="Rectangle 694"/>
            <p:cNvSpPr>
              <a:spLocks noChangeArrowheads="1"/>
            </p:cNvSpPr>
            <p:nvPr/>
          </p:nvSpPr>
          <p:spPr bwMode="auto">
            <a:xfrm rot="5400000">
              <a:off x="3300" y="3907"/>
              <a:ext cx="6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946" name="Rectangle 695"/>
            <p:cNvSpPr>
              <a:spLocks noChangeArrowheads="1"/>
            </p:cNvSpPr>
            <p:nvPr/>
          </p:nvSpPr>
          <p:spPr bwMode="auto">
            <a:xfrm rot="19800000" flipH="1">
              <a:off x="2285" y="3313"/>
              <a:ext cx="92" cy="7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947" name="Rectangle 696"/>
            <p:cNvSpPr>
              <a:spLocks noChangeArrowheads="1"/>
            </p:cNvSpPr>
            <p:nvPr/>
          </p:nvSpPr>
          <p:spPr bwMode="auto">
            <a:xfrm rot="19200000" flipH="1">
              <a:off x="2187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948" name="Rectangle 697"/>
            <p:cNvSpPr>
              <a:spLocks noChangeArrowheads="1"/>
            </p:cNvSpPr>
            <p:nvPr/>
          </p:nvSpPr>
          <p:spPr bwMode="auto">
            <a:xfrm rot="21000000" flipH="1">
              <a:off x="2521" y="3216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949" name="Rectangle 698"/>
            <p:cNvSpPr>
              <a:spLocks noChangeArrowheads="1"/>
            </p:cNvSpPr>
            <p:nvPr/>
          </p:nvSpPr>
          <p:spPr bwMode="auto">
            <a:xfrm rot="18600000" flipH="1">
              <a:off x="2101" y="3471"/>
              <a:ext cx="93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950" name="Rectangle 699"/>
            <p:cNvSpPr>
              <a:spLocks noChangeArrowheads="1"/>
            </p:cNvSpPr>
            <p:nvPr/>
          </p:nvSpPr>
          <p:spPr bwMode="auto">
            <a:xfrm rot="20400000" flipH="1">
              <a:off x="2399" y="325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951" name="Rectangle 700"/>
            <p:cNvSpPr>
              <a:spLocks noChangeArrowheads="1"/>
            </p:cNvSpPr>
            <p:nvPr/>
          </p:nvSpPr>
          <p:spPr bwMode="auto">
            <a:xfrm rot="18000000" flipH="1">
              <a:off x="2030" y="357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952" name="Rectangle 701"/>
            <p:cNvSpPr>
              <a:spLocks noChangeArrowheads="1"/>
            </p:cNvSpPr>
            <p:nvPr/>
          </p:nvSpPr>
          <p:spPr bwMode="auto">
            <a:xfrm rot="17400000" flipH="1">
              <a:off x="1975" y="3693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953" name="Rectangle 702"/>
            <p:cNvSpPr>
              <a:spLocks noChangeArrowheads="1"/>
            </p:cNvSpPr>
            <p:nvPr/>
          </p:nvSpPr>
          <p:spPr bwMode="auto">
            <a:xfrm rot="16800000" flipH="1">
              <a:off x="1944" y="3811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954" name="Rectangle 703"/>
            <p:cNvSpPr>
              <a:spLocks noChangeArrowheads="1"/>
            </p:cNvSpPr>
            <p:nvPr/>
          </p:nvSpPr>
          <p:spPr bwMode="auto">
            <a:xfrm rot="16200000" flipH="1">
              <a:off x="194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955" name="Rectangle 704"/>
            <p:cNvSpPr>
              <a:spLocks noChangeArrowheads="1"/>
            </p:cNvSpPr>
            <p:nvPr/>
          </p:nvSpPr>
          <p:spPr bwMode="auto">
            <a:xfrm rot="19800000" flipH="1">
              <a:off x="2326" y="337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956" name="Rectangle 705"/>
            <p:cNvSpPr>
              <a:spLocks noChangeArrowheads="1"/>
            </p:cNvSpPr>
            <p:nvPr/>
          </p:nvSpPr>
          <p:spPr bwMode="auto">
            <a:xfrm rot="19200000" flipH="1">
              <a:off x="2236" y="344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957" name="Rectangle 706"/>
            <p:cNvSpPr>
              <a:spLocks noChangeArrowheads="1"/>
            </p:cNvSpPr>
            <p:nvPr/>
          </p:nvSpPr>
          <p:spPr bwMode="auto">
            <a:xfrm rot="21000000" flipH="1">
              <a:off x="2538" y="328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958" name="Rectangle 707"/>
            <p:cNvSpPr>
              <a:spLocks noChangeArrowheads="1"/>
            </p:cNvSpPr>
            <p:nvPr/>
          </p:nvSpPr>
          <p:spPr bwMode="auto">
            <a:xfrm rot="20400000" flipH="1">
              <a:off x="2430" y="33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959" name="Rectangle 708"/>
            <p:cNvSpPr>
              <a:spLocks noChangeArrowheads="1"/>
            </p:cNvSpPr>
            <p:nvPr/>
          </p:nvSpPr>
          <p:spPr bwMode="auto">
            <a:xfrm rot="18000000" flipH="1">
              <a:off x="2098" y="361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960" name="Rectangle 709"/>
            <p:cNvSpPr>
              <a:spLocks noChangeArrowheads="1"/>
            </p:cNvSpPr>
            <p:nvPr/>
          </p:nvSpPr>
          <p:spPr bwMode="auto">
            <a:xfrm rot="17400000" flipH="1">
              <a:off x="2047" y="3728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961" name="Rectangle 710"/>
            <p:cNvSpPr>
              <a:spLocks noChangeArrowheads="1"/>
            </p:cNvSpPr>
            <p:nvPr/>
          </p:nvSpPr>
          <p:spPr bwMode="auto">
            <a:xfrm rot="16800000" flipH="1">
              <a:off x="2017" y="383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962" name="Rectangle 711"/>
            <p:cNvSpPr>
              <a:spLocks noChangeArrowheads="1"/>
            </p:cNvSpPr>
            <p:nvPr/>
          </p:nvSpPr>
          <p:spPr bwMode="auto">
            <a:xfrm rot="18600000" flipH="1">
              <a:off x="2160" y="352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963" name="Rectangle 712"/>
            <p:cNvSpPr>
              <a:spLocks noChangeArrowheads="1"/>
            </p:cNvSpPr>
            <p:nvPr/>
          </p:nvSpPr>
          <p:spPr bwMode="auto">
            <a:xfrm rot="16200000" flipH="1">
              <a:off x="202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</p:grpSp>
      <p:grpSp>
        <p:nvGrpSpPr>
          <p:cNvPr id="10" name="Group 256"/>
          <p:cNvGrpSpPr>
            <a:grpSpLocks/>
          </p:cNvGrpSpPr>
          <p:nvPr/>
        </p:nvGrpSpPr>
        <p:grpSpPr bwMode="auto">
          <a:xfrm rot="8495089">
            <a:off x="2274824" y="1573798"/>
            <a:ext cx="2498852" cy="1379402"/>
            <a:chOff x="1848" y="3124"/>
            <a:chExt cx="1704" cy="864"/>
          </a:xfrm>
        </p:grpSpPr>
        <p:grpSp>
          <p:nvGrpSpPr>
            <p:cNvPr id="18700" name="Group 257"/>
            <p:cNvGrpSpPr>
              <a:grpSpLocks/>
            </p:cNvGrpSpPr>
            <p:nvPr/>
          </p:nvGrpSpPr>
          <p:grpSpPr bwMode="auto">
            <a:xfrm>
              <a:off x="1848" y="3124"/>
              <a:ext cx="1704" cy="854"/>
              <a:chOff x="384" y="1392"/>
              <a:chExt cx="3168" cy="1584"/>
            </a:xfrm>
          </p:grpSpPr>
          <p:sp>
            <p:nvSpPr>
              <p:cNvPr id="18738" name="AutoShape 258"/>
              <p:cNvSpPr>
                <a:spLocks/>
              </p:cNvSpPr>
              <p:nvPr/>
            </p:nvSpPr>
            <p:spPr bwMode="auto">
              <a:xfrm rot="5400000">
                <a:off x="1176" y="600"/>
                <a:ext cx="1584" cy="3167"/>
              </a:xfrm>
              <a:prstGeom prst="leftBracket">
                <a:avLst>
                  <a:gd name="adj" fmla="val 99968"/>
                </a:avLst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Line 259"/>
              <p:cNvSpPr>
                <a:spLocks noChangeShapeType="1"/>
              </p:cNvSpPr>
              <p:nvPr/>
            </p:nvSpPr>
            <p:spPr bwMode="auto">
              <a:xfrm>
                <a:off x="384" y="2976"/>
                <a:ext cx="316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0" name="Line 260"/>
              <p:cNvSpPr>
                <a:spLocks noChangeShapeType="1"/>
              </p:cNvSpPr>
              <p:nvPr/>
            </p:nvSpPr>
            <p:spPr bwMode="auto">
              <a:xfrm>
                <a:off x="1968" y="1853"/>
                <a:ext cx="0" cy="112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8741" name="Group 261"/>
              <p:cNvGrpSpPr>
                <a:grpSpLocks/>
              </p:cNvGrpSpPr>
              <p:nvPr/>
            </p:nvGrpSpPr>
            <p:grpSpPr bwMode="auto">
              <a:xfrm>
                <a:off x="1997" y="1394"/>
                <a:ext cx="1554" cy="1556"/>
                <a:chOff x="1901" y="1538"/>
                <a:chExt cx="1554" cy="1556"/>
              </a:xfrm>
            </p:grpSpPr>
            <p:grpSp>
              <p:nvGrpSpPr>
                <p:cNvPr id="18835" name="Group 262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8918" name="Line 263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9" name="Line 264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0" name="Line 265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1" name="Line 266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2" name="Line 267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3" name="Line 26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4" name="Line 269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25" name="Line 270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836" name="Group 271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8909" name="Line 272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0" name="Line 273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1" name="Line 274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2" name="Line 275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3" name="Line 276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4" name="Line 277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5" name="Line 278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6" name="Line 279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917" name="Line 280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8837" name="Line 281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38" name="Line 282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39" name="Line 283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0" name="Line 284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1" name="Line 285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2" name="Line 286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3" name="Line 287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4" name="Line 288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5" name="Line 289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6" name="Line 290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7" name="Line 291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8" name="Line 292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49" name="Line 293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0" name="Line 294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1" name="Line 295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2" name="Line 296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3" name="Line 297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4" name="Line 298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5" name="Line 299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6" name="Line 300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7" name="Line 301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8" name="Line 302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59" name="Line 303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0" name="Line 304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1" name="Line 305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2" name="Line 306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3" name="Line 307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4" name="Line 308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5" name="Line 309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6" name="Line 310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7" name="Line 311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8" name="Line 312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69" name="Line 313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0" name="Line 314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1" name="Line 315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2" name="Line 316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3" name="Line 317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4" name="Line 318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5" name="Line 319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6" name="Line 320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7" name="Line 321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8" name="Line 322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79" name="Line 323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0" name="Line 324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1" name="Line 325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2" name="Line 326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3" name="Line 327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4" name="Line 328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5" name="Line 329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6" name="Line 330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7" name="Line 331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8" name="Line 332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89" name="Line 333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0" name="Line 334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1" name="Line 335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2" name="Line 336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3" name="Line 337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4" name="Line 338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5" name="Line 339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6" name="Line 340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7" name="Line 341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8" name="Line 342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99" name="Line 343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0" name="Line 344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1" name="Line 345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2" name="Line 346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3" name="Line 347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4" name="Line 348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5" name="Line 349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6" name="Line 350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7" name="Line 351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908" name="Line 352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742" name="Group 353"/>
              <p:cNvGrpSpPr>
                <a:grpSpLocks/>
              </p:cNvGrpSpPr>
              <p:nvPr/>
            </p:nvGrpSpPr>
            <p:grpSpPr bwMode="auto">
              <a:xfrm flipH="1">
                <a:off x="385" y="1396"/>
                <a:ext cx="1554" cy="1556"/>
                <a:chOff x="1901" y="1538"/>
                <a:chExt cx="1554" cy="1556"/>
              </a:xfrm>
            </p:grpSpPr>
            <p:grpSp>
              <p:nvGrpSpPr>
                <p:cNvPr id="18744" name="Group 354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8827" name="Line 355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8" name="Line 356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9" name="Line 357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30" name="Line 358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31" name="Line 359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32" name="Line 36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33" name="Line 361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34" name="Line 362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745" name="Group 363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8818" name="Line 364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19" name="Line 365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0" name="Line 366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1" name="Line 367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2" name="Line 368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3" name="Line 369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4" name="Line 370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5" name="Line 371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826" name="Line 372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8746" name="Line 373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47" name="Line 374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48" name="Line 375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49" name="Line 376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0" name="Line 377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1" name="Line 378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2" name="Line 379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3" name="Line 380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4" name="Line 381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5" name="Line 382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6" name="Line 383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7" name="Line 384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8" name="Line 385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59" name="Line 386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0" name="Line 387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1" name="Line 388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2" name="Line 389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3" name="Line 390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4" name="Line 391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5" name="Line 392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6" name="Line 393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7" name="Line 394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8" name="Line 395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69" name="Line 396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0" name="Line 397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1" name="Line 398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2" name="Line 399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3" name="Line 400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4" name="Line 401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5" name="Line 402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6" name="Line 403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7" name="Line 404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8" name="Line 405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79" name="Line 406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0" name="Line 407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1" name="Line 408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2" name="Line 409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3" name="Line 410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4" name="Line 411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5" name="Line 412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6" name="Line 413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7" name="Line 414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8" name="Line 415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89" name="Line 416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0" name="Line 417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1" name="Line 418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2" name="Line 419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3" name="Line 420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4" name="Line 421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5" name="Line 422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6" name="Line 423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7" name="Line 424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8" name="Line 425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799" name="Line 426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0" name="Line 427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1" name="Line 428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2" name="Line 429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3" name="Line 430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4" name="Line 431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5" name="Line 432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6" name="Line 433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7" name="Line 434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8" name="Line 435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09" name="Line 436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0" name="Line 437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1" name="Line 438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2" name="Line 439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3" name="Line 440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4" name="Line 441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5" name="Line 442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6" name="Line 443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817" name="Line 444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743" name="Line 445"/>
              <p:cNvSpPr>
                <a:spLocks noChangeShapeType="1"/>
              </p:cNvSpPr>
              <p:nvPr/>
            </p:nvSpPr>
            <p:spPr bwMode="auto">
              <a:xfrm>
                <a:off x="1968" y="1392"/>
                <a:ext cx="0" cy="20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701" name="Rectangle 446"/>
            <p:cNvSpPr>
              <a:spLocks noChangeArrowheads="1"/>
            </p:cNvSpPr>
            <p:nvPr/>
          </p:nvSpPr>
          <p:spPr bwMode="auto">
            <a:xfrm>
              <a:off x="2655" y="3244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182880" rIns="182880" bIns="18288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>
                  <a:solidFill>
                    <a:srgbClr val="000000"/>
                  </a:solidFill>
                  <a:latin typeface=".VnAvant" pitchFamily="34" charset="0"/>
                </a:rPr>
                <a:t>90</a:t>
              </a:r>
            </a:p>
          </p:txBody>
        </p:sp>
        <p:sp>
          <p:nvSpPr>
            <p:cNvPr id="18702" name="Rectangle 447"/>
            <p:cNvSpPr>
              <a:spLocks noChangeArrowheads="1"/>
            </p:cNvSpPr>
            <p:nvPr/>
          </p:nvSpPr>
          <p:spPr bwMode="auto">
            <a:xfrm rot="1800000">
              <a:off x="3008" y="331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703" name="Rectangle 448"/>
            <p:cNvSpPr>
              <a:spLocks noChangeArrowheads="1"/>
            </p:cNvSpPr>
            <p:nvPr/>
          </p:nvSpPr>
          <p:spPr bwMode="auto">
            <a:xfrm rot="2400000">
              <a:off x="3113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704" name="Rectangle 449"/>
            <p:cNvSpPr>
              <a:spLocks noChangeArrowheads="1"/>
            </p:cNvSpPr>
            <p:nvPr/>
          </p:nvSpPr>
          <p:spPr bwMode="auto">
            <a:xfrm rot="600000">
              <a:off x="2773" y="321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705" name="Rectangle 450"/>
            <p:cNvSpPr>
              <a:spLocks noChangeArrowheads="1"/>
            </p:cNvSpPr>
            <p:nvPr/>
          </p:nvSpPr>
          <p:spPr bwMode="auto">
            <a:xfrm rot="3000000">
              <a:off x="3191" y="3474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706" name="Rectangle 451"/>
            <p:cNvSpPr>
              <a:spLocks noChangeArrowheads="1"/>
            </p:cNvSpPr>
            <p:nvPr/>
          </p:nvSpPr>
          <p:spPr bwMode="auto">
            <a:xfrm rot="1200000">
              <a:off x="2894" y="3257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707" name="Rectangle 452"/>
            <p:cNvSpPr>
              <a:spLocks noChangeArrowheads="1"/>
            </p:cNvSpPr>
            <p:nvPr/>
          </p:nvSpPr>
          <p:spPr bwMode="auto">
            <a:xfrm rot="3600000">
              <a:off x="3264" y="357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708" name="Rectangle 453"/>
            <p:cNvSpPr>
              <a:spLocks noChangeArrowheads="1"/>
            </p:cNvSpPr>
            <p:nvPr/>
          </p:nvSpPr>
          <p:spPr bwMode="auto">
            <a:xfrm rot="4200000">
              <a:off x="3318" y="369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709" name="Rectangle 454"/>
            <p:cNvSpPr>
              <a:spLocks noChangeArrowheads="1"/>
            </p:cNvSpPr>
            <p:nvPr/>
          </p:nvSpPr>
          <p:spPr bwMode="auto">
            <a:xfrm rot="4800000">
              <a:off x="3349" y="3814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710" name="Rectangle 455"/>
            <p:cNvSpPr>
              <a:spLocks noChangeArrowheads="1"/>
            </p:cNvSpPr>
            <p:nvPr/>
          </p:nvSpPr>
          <p:spPr bwMode="auto">
            <a:xfrm rot="5400000">
              <a:off x="3374" y="3920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  <p:sp>
          <p:nvSpPr>
            <p:cNvPr id="18711" name="Rectangle 456"/>
            <p:cNvSpPr>
              <a:spLocks noChangeArrowheads="1"/>
            </p:cNvSpPr>
            <p:nvPr/>
          </p:nvSpPr>
          <p:spPr bwMode="auto">
            <a:xfrm rot="1800000">
              <a:off x="2971" y="337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712" name="Rectangle 457"/>
            <p:cNvSpPr>
              <a:spLocks noChangeArrowheads="1"/>
            </p:cNvSpPr>
            <p:nvPr/>
          </p:nvSpPr>
          <p:spPr bwMode="auto">
            <a:xfrm rot="2400000">
              <a:off x="3064" y="344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713" name="Rectangle 458"/>
            <p:cNvSpPr>
              <a:spLocks noChangeArrowheads="1"/>
            </p:cNvSpPr>
            <p:nvPr/>
          </p:nvSpPr>
          <p:spPr bwMode="auto">
            <a:xfrm rot="600000">
              <a:off x="2755" y="329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714" name="Rectangle 459"/>
            <p:cNvSpPr>
              <a:spLocks noChangeArrowheads="1"/>
            </p:cNvSpPr>
            <p:nvPr/>
          </p:nvSpPr>
          <p:spPr bwMode="auto">
            <a:xfrm rot="1200000">
              <a:off x="2866" y="332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715" name="Rectangle 460"/>
            <p:cNvSpPr>
              <a:spLocks noChangeArrowheads="1"/>
            </p:cNvSpPr>
            <p:nvPr/>
          </p:nvSpPr>
          <p:spPr bwMode="auto">
            <a:xfrm rot="3600000">
              <a:off x="3196" y="36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716" name="Rectangle 461"/>
            <p:cNvSpPr>
              <a:spLocks noChangeArrowheads="1"/>
            </p:cNvSpPr>
            <p:nvPr/>
          </p:nvSpPr>
          <p:spPr bwMode="auto">
            <a:xfrm rot="4200000">
              <a:off x="3247" y="3730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717" name="Rectangle 462"/>
            <p:cNvSpPr>
              <a:spLocks noChangeArrowheads="1"/>
            </p:cNvSpPr>
            <p:nvPr/>
          </p:nvSpPr>
          <p:spPr bwMode="auto">
            <a:xfrm rot="4800000">
              <a:off x="3277" y="383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718" name="Rectangle 463"/>
            <p:cNvSpPr>
              <a:spLocks noChangeArrowheads="1"/>
            </p:cNvSpPr>
            <p:nvPr/>
          </p:nvSpPr>
          <p:spPr bwMode="auto">
            <a:xfrm rot="3000000">
              <a:off x="3134" y="352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719" name="Rectangle 464"/>
            <p:cNvSpPr>
              <a:spLocks noChangeArrowheads="1"/>
            </p:cNvSpPr>
            <p:nvPr/>
          </p:nvSpPr>
          <p:spPr bwMode="auto">
            <a:xfrm rot="5400000">
              <a:off x="3300" y="3907"/>
              <a:ext cx="6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720" name="Rectangle 465"/>
            <p:cNvSpPr>
              <a:spLocks noChangeArrowheads="1"/>
            </p:cNvSpPr>
            <p:nvPr/>
          </p:nvSpPr>
          <p:spPr bwMode="auto">
            <a:xfrm rot="19800000" flipH="1">
              <a:off x="2285" y="3313"/>
              <a:ext cx="92" cy="7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721" name="Rectangle 466"/>
            <p:cNvSpPr>
              <a:spLocks noChangeArrowheads="1"/>
            </p:cNvSpPr>
            <p:nvPr/>
          </p:nvSpPr>
          <p:spPr bwMode="auto">
            <a:xfrm rot="19200000" flipH="1">
              <a:off x="2187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722" name="Rectangle 467"/>
            <p:cNvSpPr>
              <a:spLocks noChangeArrowheads="1"/>
            </p:cNvSpPr>
            <p:nvPr/>
          </p:nvSpPr>
          <p:spPr bwMode="auto">
            <a:xfrm rot="21000000" flipH="1">
              <a:off x="2521" y="3216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723" name="Rectangle 468"/>
            <p:cNvSpPr>
              <a:spLocks noChangeArrowheads="1"/>
            </p:cNvSpPr>
            <p:nvPr/>
          </p:nvSpPr>
          <p:spPr bwMode="auto">
            <a:xfrm rot="18600000" flipH="1">
              <a:off x="2101" y="3471"/>
              <a:ext cx="93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724" name="Rectangle 469"/>
            <p:cNvSpPr>
              <a:spLocks noChangeArrowheads="1"/>
            </p:cNvSpPr>
            <p:nvPr/>
          </p:nvSpPr>
          <p:spPr bwMode="auto">
            <a:xfrm rot="20400000" flipH="1">
              <a:off x="2399" y="325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725" name="Rectangle 470"/>
            <p:cNvSpPr>
              <a:spLocks noChangeArrowheads="1"/>
            </p:cNvSpPr>
            <p:nvPr/>
          </p:nvSpPr>
          <p:spPr bwMode="auto">
            <a:xfrm rot="18000000" flipH="1">
              <a:off x="2030" y="357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726" name="Rectangle 471"/>
            <p:cNvSpPr>
              <a:spLocks noChangeArrowheads="1"/>
            </p:cNvSpPr>
            <p:nvPr/>
          </p:nvSpPr>
          <p:spPr bwMode="auto">
            <a:xfrm rot="17400000" flipH="1">
              <a:off x="1975" y="3693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727" name="Rectangle 472"/>
            <p:cNvSpPr>
              <a:spLocks noChangeArrowheads="1"/>
            </p:cNvSpPr>
            <p:nvPr/>
          </p:nvSpPr>
          <p:spPr bwMode="auto">
            <a:xfrm rot="16800000" flipH="1">
              <a:off x="1944" y="3811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728" name="Rectangle 473"/>
            <p:cNvSpPr>
              <a:spLocks noChangeArrowheads="1"/>
            </p:cNvSpPr>
            <p:nvPr/>
          </p:nvSpPr>
          <p:spPr bwMode="auto">
            <a:xfrm rot="16200000" flipH="1">
              <a:off x="194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729" name="Rectangle 474"/>
            <p:cNvSpPr>
              <a:spLocks noChangeArrowheads="1"/>
            </p:cNvSpPr>
            <p:nvPr/>
          </p:nvSpPr>
          <p:spPr bwMode="auto">
            <a:xfrm rot="19800000" flipH="1">
              <a:off x="2326" y="337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730" name="Rectangle 475"/>
            <p:cNvSpPr>
              <a:spLocks noChangeArrowheads="1"/>
            </p:cNvSpPr>
            <p:nvPr/>
          </p:nvSpPr>
          <p:spPr bwMode="auto">
            <a:xfrm rot="19200000" flipH="1">
              <a:off x="2236" y="344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731" name="Rectangle 476"/>
            <p:cNvSpPr>
              <a:spLocks noChangeArrowheads="1"/>
            </p:cNvSpPr>
            <p:nvPr/>
          </p:nvSpPr>
          <p:spPr bwMode="auto">
            <a:xfrm rot="21000000" flipH="1">
              <a:off x="2538" y="328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732" name="Rectangle 477"/>
            <p:cNvSpPr>
              <a:spLocks noChangeArrowheads="1"/>
            </p:cNvSpPr>
            <p:nvPr/>
          </p:nvSpPr>
          <p:spPr bwMode="auto">
            <a:xfrm rot="20400000" flipH="1">
              <a:off x="2430" y="33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733" name="Rectangle 478"/>
            <p:cNvSpPr>
              <a:spLocks noChangeArrowheads="1"/>
            </p:cNvSpPr>
            <p:nvPr/>
          </p:nvSpPr>
          <p:spPr bwMode="auto">
            <a:xfrm rot="18000000" flipH="1">
              <a:off x="2098" y="361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734" name="Rectangle 479"/>
            <p:cNvSpPr>
              <a:spLocks noChangeArrowheads="1"/>
            </p:cNvSpPr>
            <p:nvPr/>
          </p:nvSpPr>
          <p:spPr bwMode="auto">
            <a:xfrm rot="17400000" flipH="1">
              <a:off x="2047" y="3728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735" name="Rectangle 480"/>
            <p:cNvSpPr>
              <a:spLocks noChangeArrowheads="1"/>
            </p:cNvSpPr>
            <p:nvPr/>
          </p:nvSpPr>
          <p:spPr bwMode="auto">
            <a:xfrm rot="16800000" flipH="1">
              <a:off x="2017" y="383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736" name="Rectangle 481"/>
            <p:cNvSpPr>
              <a:spLocks noChangeArrowheads="1"/>
            </p:cNvSpPr>
            <p:nvPr/>
          </p:nvSpPr>
          <p:spPr bwMode="auto">
            <a:xfrm rot="18600000" flipH="1">
              <a:off x="2160" y="352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737" name="Rectangle 482"/>
            <p:cNvSpPr>
              <a:spLocks noChangeArrowheads="1"/>
            </p:cNvSpPr>
            <p:nvPr/>
          </p:nvSpPr>
          <p:spPr bwMode="auto">
            <a:xfrm rot="16200000" flipH="1">
              <a:off x="202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1233488" y="895350"/>
            <a:ext cx="2652712" cy="1341836"/>
            <a:chOff x="1848" y="3124"/>
            <a:chExt cx="1704" cy="864"/>
          </a:xfrm>
        </p:grpSpPr>
        <p:grpSp>
          <p:nvGrpSpPr>
            <p:cNvPr id="18474" name="Group 28"/>
            <p:cNvGrpSpPr>
              <a:grpSpLocks/>
            </p:cNvGrpSpPr>
            <p:nvPr/>
          </p:nvGrpSpPr>
          <p:grpSpPr bwMode="auto">
            <a:xfrm>
              <a:off x="1848" y="3124"/>
              <a:ext cx="1704" cy="854"/>
              <a:chOff x="384" y="1392"/>
              <a:chExt cx="3168" cy="1584"/>
            </a:xfrm>
          </p:grpSpPr>
          <p:sp>
            <p:nvSpPr>
              <p:cNvPr id="18512" name="AutoShape 29"/>
              <p:cNvSpPr>
                <a:spLocks/>
              </p:cNvSpPr>
              <p:nvPr/>
            </p:nvSpPr>
            <p:spPr bwMode="auto">
              <a:xfrm rot="5400000">
                <a:off x="1176" y="600"/>
                <a:ext cx="1584" cy="3167"/>
              </a:xfrm>
              <a:prstGeom prst="leftBracket">
                <a:avLst>
                  <a:gd name="adj" fmla="val 99968"/>
                </a:avLst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3" name="Line 30"/>
              <p:cNvSpPr>
                <a:spLocks noChangeShapeType="1"/>
              </p:cNvSpPr>
              <p:nvPr/>
            </p:nvSpPr>
            <p:spPr bwMode="auto">
              <a:xfrm>
                <a:off x="384" y="2976"/>
                <a:ext cx="316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4" name="Line 31"/>
              <p:cNvSpPr>
                <a:spLocks noChangeShapeType="1"/>
              </p:cNvSpPr>
              <p:nvPr/>
            </p:nvSpPr>
            <p:spPr bwMode="auto">
              <a:xfrm>
                <a:off x="1968" y="1853"/>
                <a:ext cx="0" cy="112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8515" name="Group 32"/>
              <p:cNvGrpSpPr>
                <a:grpSpLocks/>
              </p:cNvGrpSpPr>
              <p:nvPr/>
            </p:nvGrpSpPr>
            <p:grpSpPr bwMode="auto">
              <a:xfrm>
                <a:off x="1997" y="1394"/>
                <a:ext cx="1554" cy="1556"/>
                <a:chOff x="1901" y="1538"/>
                <a:chExt cx="1554" cy="1556"/>
              </a:xfrm>
            </p:grpSpPr>
            <p:grpSp>
              <p:nvGrpSpPr>
                <p:cNvPr id="18609" name="Group 33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8692" name="Line 34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3" name="Line 35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4" name="Line 36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5" name="Line 37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6" name="Line 38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7" name="Line 3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8" name="Line 4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9" name="Line 41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610" name="Group 42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8683" name="Line 43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4" name="Line 44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5" name="Line 45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6" name="Line 46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7" name="Line 47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8" name="Line 48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89" name="Line 49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0" name="Line 50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91" name="Line 51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8611" name="Line 52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2" name="Line 53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3" name="Line 54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4" name="Line 55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5" name="Line 56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6" name="Line 57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7" name="Line 58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8" name="Line 59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19" name="Line 60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0" name="Line 61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1" name="Line 62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2" name="Line 63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3" name="Line 64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4" name="Line 65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5" name="Line 66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6" name="Line 67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7" name="Line 68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8" name="Line 69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29" name="Line 70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0" name="Line 71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1" name="Line 72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2" name="Line 73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3" name="Line 74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4" name="Line 75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5" name="Line 76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6" name="Line 77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7" name="Line 78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8" name="Line 79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39" name="Line 80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0" name="Line 81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1" name="Line 82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2" name="Line 83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3" name="Line 84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4" name="Line 85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5" name="Line 86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6" name="Line 87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7" name="Line 88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8" name="Line 89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49" name="Line 90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0" name="Line 91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1" name="Line 92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2" name="Line 93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3" name="Line 94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4" name="Line 95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5" name="Line 96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6" name="Line 97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7" name="Line 98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8" name="Line 99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59" name="Line 100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0" name="Line 101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1" name="Line 102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2" name="Line 103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3" name="Line 104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4" name="Line 105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5" name="Line 106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6" name="Line 107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7" name="Line 108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8" name="Line 109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69" name="Line 110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0" name="Line 111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1" name="Line 112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2" name="Line 113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3" name="Line 114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4" name="Line 115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5" name="Line 116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6" name="Line 117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7" name="Line 118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8" name="Line 119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79" name="Line 120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80" name="Line 121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81" name="Line 122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682" name="Line 123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516" name="Group 124"/>
              <p:cNvGrpSpPr>
                <a:grpSpLocks/>
              </p:cNvGrpSpPr>
              <p:nvPr/>
            </p:nvGrpSpPr>
            <p:grpSpPr bwMode="auto">
              <a:xfrm flipH="1">
                <a:off x="385" y="1396"/>
                <a:ext cx="1554" cy="1556"/>
                <a:chOff x="1901" y="1538"/>
                <a:chExt cx="1554" cy="1556"/>
              </a:xfrm>
            </p:grpSpPr>
            <p:grpSp>
              <p:nvGrpSpPr>
                <p:cNvPr id="18518" name="Group 125"/>
                <p:cNvGrpSpPr>
                  <a:grpSpLocks/>
                </p:cNvGrpSpPr>
                <p:nvPr/>
              </p:nvGrpSpPr>
              <p:grpSpPr bwMode="auto">
                <a:xfrm>
                  <a:off x="2129" y="1557"/>
                  <a:ext cx="1304" cy="1302"/>
                  <a:chOff x="2129" y="1557"/>
                  <a:chExt cx="1304" cy="1302"/>
                </a:xfrm>
              </p:grpSpPr>
              <p:sp>
                <p:nvSpPr>
                  <p:cNvPr id="18601" name="Line 126"/>
                  <p:cNvSpPr>
                    <a:spLocks noChangeShapeType="1"/>
                  </p:cNvSpPr>
                  <p:nvPr/>
                </p:nvSpPr>
                <p:spPr bwMode="auto">
                  <a:xfrm rot="600000">
                    <a:off x="2129" y="1557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2" name="Line 127"/>
                  <p:cNvSpPr>
                    <a:spLocks noChangeShapeType="1"/>
                  </p:cNvSpPr>
                  <p:nvPr/>
                </p:nvSpPr>
                <p:spPr bwMode="auto">
                  <a:xfrm rot="4200000">
                    <a:off x="3265" y="2509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3" name="Line 128"/>
                  <p:cNvSpPr>
                    <a:spLocks noChangeShapeType="1"/>
                  </p:cNvSpPr>
                  <p:nvPr/>
                </p:nvSpPr>
                <p:spPr bwMode="auto">
                  <a:xfrm rot="1200000">
                    <a:off x="2378" y="162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4" name="Line 129"/>
                  <p:cNvSpPr>
                    <a:spLocks noChangeShapeType="1"/>
                  </p:cNvSpPr>
                  <p:nvPr/>
                </p:nvSpPr>
                <p:spPr bwMode="auto">
                  <a:xfrm rot="1800000">
                    <a:off x="2613" y="173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5" name="Line 130"/>
                  <p:cNvSpPr>
                    <a:spLocks noChangeShapeType="1"/>
                  </p:cNvSpPr>
                  <p:nvPr/>
                </p:nvSpPr>
                <p:spPr bwMode="auto">
                  <a:xfrm rot="2400000">
                    <a:off x="2826" y="1880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6" name="Line 13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07" y="2061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7" name="Line 132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3156" y="2274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8" name="Line 133"/>
                  <p:cNvSpPr>
                    <a:spLocks noChangeShapeType="1"/>
                  </p:cNvSpPr>
                  <p:nvPr/>
                </p:nvSpPr>
                <p:spPr bwMode="auto">
                  <a:xfrm rot="4800000">
                    <a:off x="3332" y="2758"/>
                    <a:ext cx="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8519" name="Group 134"/>
                <p:cNvGrpSpPr>
                  <a:grpSpLocks/>
                </p:cNvGrpSpPr>
                <p:nvPr/>
              </p:nvGrpSpPr>
              <p:grpSpPr bwMode="auto">
                <a:xfrm>
                  <a:off x="2001" y="1542"/>
                  <a:ext cx="1443" cy="1443"/>
                  <a:chOff x="2001" y="1542"/>
                  <a:chExt cx="1443" cy="1443"/>
                </a:xfrm>
              </p:grpSpPr>
              <p:sp>
                <p:nvSpPr>
                  <p:cNvPr id="18592" name="Line 135"/>
                  <p:cNvSpPr>
                    <a:spLocks noChangeShapeType="1"/>
                  </p:cNvSpPr>
                  <p:nvPr/>
                </p:nvSpPr>
                <p:spPr bwMode="auto">
                  <a:xfrm rot="300000" flipH="1">
                    <a:off x="2001" y="154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3" name="Line 136"/>
                  <p:cNvSpPr>
                    <a:spLocks noChangeShapeType="1"/>
                  </p:cNvSpPr>
                  <p:nvPr/>
                </p:nvSpPr>
                <p:spPr bwMode="auto">
                  <a:xfrm rot="900000" flipH="1">
                    <a:off x="2263" y="1587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4" name="Line 137"/>
                  <p:cNvSpPr>
                    <a:spLocks noChangeShapeType="1"/>
                  </p:cNvSpPr>
                  <p:nvPr/>
                </p:nvSpPr>
                <p:spPr bwMode="auto">
                  <a:xfrm rot="1500000" flipH="1">
                    <a:off x="2515" y="1679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5" name="Line 138"/>
                  <p:cNvSpPr>
                    <a:spLocks noChangeShapeType="1"/>
                  </p:cNvSpPr>
                  <p:nvPr/>
                </p:nvSpPr>
                <p:spPr bwMode="auto">
                  <a:xfrm rot="2100000" flipH="1">
                    <a:off x="2747" y="181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6" name="Line 139"/>
                  <p:cNvSpPr>
                    <a:spLocks noChangeShapeType="1"/>
                  </p:cNvSpPr>
                  <p:nvPr/>
                </p:nvSpPr>
                <p:spPr bwMode="auto">
                  <a:xfrm rot="2700000" flipH="1">
                    <a:off x="2952" y="1985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7" name="Line 140"/>
                  <p:cNvSpPr>
                    <a:spLocks noChangeShapeType="1"/>
                  </p:cNvSpPr>
                  <p:nvPr/>
                </p:nvSpPr>
                <p:spPr bwMode="auto">
                  <a:xfrm rot="3900000" flipH="1">
                    <a:off x="3258" y="2422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8" name="Line 141"/>
                  <p:cNvSpPr>
                    <a:spLocks noChangeShapeType="1"/>
                  </p:cNvSpPr>
                  <p:nvPr/>
                </p:nvSpPr>
                <p:spPr bwMode="auto">
                  <a:xfrm rot="5100000" flipH="1">
                    <a:off x="3395" y="2936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599" name="Line 142"/>
                  <p:cNvSpPr>
                    <a:spLocks noChangeShapeType="1"/>
                  </p:cNvSpPr>
                  <p:nvPr/>
                </p:nvSpPr>
                <p:spPr bwMode="auto">
                  <a:xfrm rot="3300000" flipH="1">
                    <a:off x="3123" y="2190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600" name="Line 143"/>
                  <p:cNvSpPr>
                    <a:spLocks noChangeShapeType="1"/>
                  </p:cNvSpPr>
                  <p:nvPr/>
                </p:nvSpPr>
                <p:spPr bwMode="auto">
                  <a:xfrm rot="4500000" flipH="1">
                    <a:off x="3350" y="2674"/>
                    <a:ext cx="0" cy="9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8520" name="Line 144"/>
                <p:cNvSpPr>
                  <a:spLocks noChangeShapeType="1"/>
                </p:cNvSpPr>
                <p:nvPr/>
              </p:nvSpPr>
              <p:spPr bwMode="auto">
                <a:xfrm rot="360000">
                  <a:off x="2032" y="154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1" name="Line 145"/>
                <p:cNvSpPr>
                  <a:spLocks noChangeShapeType="1"/>
                </p:cNvSpPr>
                <p:nvPr/>
              </p:nvSpPr>
              <p:spPr bwMode="auto">
                <a:xfrm rot="660000">
                  <a:off x="2170" y="15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2" name="Line 146"/>
                <p:cNvSpPr>
                  <a:spLocks noChangeShapeType="1"/>
                </p:cNvSpPr>
                <p:nvPr/>
              </p:nvSpPr>
              <p:spPr bwMode="auto">
                <a:xfrm rot="960000">
                  <a:off x="2295" y="15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3" name="Line 147"/>
                <p:cNvSpPr>
                  <a:spLocks noChangeShapeType="1"/>
                </p:cNvSpPr>
                <p:nvPr/>
              </p:nvSpPr>
              <p:spPr bwMode="auto">
                <a:xfrm rot="1260000">
                  <a:off x="2433" y="16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4" name="Line 148"/>
                <p:cNvSpPr>
                  <a:spLocks noChangeShapeType="1"/>
                </p:cNvSpPr>
                <p:nvPr/>
              </p:nvSpPr>
              <p:spPr bwMode="auto">
                <a:xfrm rot="1560000">
                  <a:off x="2553" y="169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5" name="Line 149"/>
                <p:cNvSpPr>
                  <a:spLocks noChangeShapeType="1"/>
                </p:cNvSpPr>
                <p:nvPr/>
              </p:nvSpPr>
              <p:spPr bwMode="auto">
                <a:xfrm rot="1860000">
                  <a:off x="2674" y="17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6" name="Line 150"/>
                <p:cNvSpPr>
                  <a:spLocks noChangeShapeType="1"/>
                </p:cNvSpPr>
                <p:nvPr/>
              </p:nvSpPr>
              <p:spPr bwMode="auto">
                <a:xfrm rot="2460000">
                  <a:off x="2893" y="192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7" name="Line 151"/>
                <p:cNvSpPr>
                  <a:spLocks noChangeShapeType="1"/>
                </p:cNvSpPr>
                <p:nvPr/>
              </p:nvSpPr>
              <p:spPr bwMode="auto">
                <a:xfrm rot="2760000">
                  <a:off x="2997" y="20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8" name="Line 152"/>
                <p:cNvSpPr>
                  <a:spLocks noChangeShapeType="1"/>
                </p:cNvSpPr>
                <p:nvPr/>
              </p:nvSpPr>
              <p:spPr bwMode="auto">
                <a:xfrm rot="3060000">
                  <a:off x="3082" y="21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29" name="Line 153"/>
                <p:cNvSpPr>
                  <a:spLocks noChangeShapeType="1"/>
                </p:cNvSpPr>
                <p:nvPr/>
              </p:nvSpPr>
              <p:spPr bwMode="auto">
                <a:xfrm rot="3360000">
                  <a:off x="3162" y="222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0" name="Line 154"/>
                <p:cNvSpPr>
                  <a:spLocks noChangeShapeType="1"/>
                </p:cNvSpPr>
                <p:nvPr/>
              </p:nvSpPr>
              <p:spPr bwMode="auto">
                <a:xfrm rot="4860000">
                  <a:off x="3412" y="2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1" name="Line 155"/>
                <p:cNvSpPr>
                  <a:spLocks noChangeShapeType="1"/>
                </p:cNvSpPr>
                <p:nvPr/>
              </p:nvSpPr>
              <p:spPr bwMode="auto">
                <a:xfrm rot="5160000">
                  <a:off x="3427" y="29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2" name="Line 156"/>
                <p:cNvSpPr>
                  <a:spLocks noChangeShapeType="1"/>
                </p:cNvSpPr>
                <p:nvPr/>
              </p:nvSpPr>
              <p:spPr bwMode="auto">
                <a:xfrm rot="60000">
                  <a:off x="1901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3" name="Line 157"/>
                <p:cNvSpPr>
                  <a:spLocks noChangeShapeType="1"/>
                </p:cNvSpPr>
                <p:nvPr/>
              </p:nvSpPr>
              <p:spPr bwMode="auto">
                <a:xfrm rot="4560000">
                  <a:off x="3384" y="27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4" name="Line 158"/>
                <p:cNvSpPr>
                  <a:spLocks noChangeShapeType="1"/>
                </p:cNvSpPr>
                <p:nvPr/>
              </p:nvSpPr>
              <p:spPr bwMode="auto">
                <a:xfrm rot="4260000">
                  <a:off x="3347" y="25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5" name="Line 159"/>
                <p:cNvSpPr>
                  <a:spLocks noChangeShapeType="1"/>
                </p:cNvSpPr>
                <p:nvPr/>
              </p:nvSpPr>
              <p:spPr bwMode="auto">
                <a:xfrm rot="3660000">
                  <a:off x="3234" y="23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6" name="Line 160"/>
                <p:cNvSpPr>
                  <a:spLocks noChangeShapeType="1"/>
                </p:cNvSpPr>
                <p:nvPr/>
              </p:nvSpPr>
              <p:spPr bwMode="auto">
                <a:xfrm rot="2160000">
                  <a:off x="2785" y="183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7" name="Line 161"/>
                <p:cNvSpPr>
                  <a:spLocks noChangeShapeType="1"/>
                </p:cNvSpPr>
                <p:nvPr/>
              </p:nvSpPr>
              <p:spPr bwMode="auto">
                <a:xfrm rot="3960000">
                  <a:off x="3294" y="24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8" name="Line 162"/>
                <p:cNvSpPr>
                  <a:spLocks noChangeShapeType="1"/>
                </p:cNvSpPr>
                <p:nvPr/>
              </p:nvSpPr>
              <p:spPr bwMode="auto">
                <a:xfrm rot="420000">
                  <a:off x="2059" y="154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39" name="Line 163"/>
                <p:cNvSpPr>
                  <a:spLocks noChangeShapeType="1"/>
                </p:cNvSpPr>
                <p:nvPr/>
              </p:nvSpPr>
              <p:spPr bwMode="auto">
                <a:xfrm rot="720000">
                  <a:off x="2195" y="156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0" name="Line 164"/>
                <p:cNvSpPr>
                  <a:spLocks noChangeShapeType="1"/>
                </p:cNvSpPr>
                <p:nvPr/>
              </p:nvSpPr>
              <p:spPr bwMode="auto">
                <a:xfrm rot="1020000">
                  <a:off x="2322" y="160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1" name="Line 165"/>
                <p:cNvSpPr>
                  <a:spLocks noChangeShapeType="1"/>
                </p:cNvSpPr>
                <p:nvPr/>
              </p:nvSpPr>
              <p:spPr bwMode="auto">
                <a:xfrm rot="1320000">
                  <a:off x="2456" y="16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2" name="Line 166"/>
                <p:cNvSpPr>
                  <a:spLocks noChangeShapeType="1"/>
                </p:cNvSpPr>
                <p:nvPr/>
              </p:nvSpPr>
              <p:spPr bwMode="auto">
                <a:xfrm rot="1620000">
                  <a:off x="2577" y="170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3" name="Line 167"/>
                <p:cNvSpPr>
                  <a:spLocks noChangeShapeType="1"/>
                </p:cNvSpPr>
                <p:nvPr/>
              </p:nvSpPr>
              <p:spPr bwMode="auto">
                <a:xfrm rot="1920000">
                  <a:off x="2695" y="177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4" name="Line 168"/>
                <p:cNvSpPr>
                  <a:spLocks noChangeShapeType="1"/>
                </p:cNvSpPr>
                <p:nvPr/>
              </p:nvSpPr>
              <p:spPr bwMode="auto">
                <a:xfrm rot="2520000">
                  <a:off x="2914" y="193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5" name="Line 169"/>
                <p:cNvSpPr>
                  <a:spLocks noChangeShapeType="1"/>
                </p:cNvSpPr>
                <p:nvPr/>
              </p:nvSpPr>
              <p:spPr bwMode="auto">
                <a:xfrm rot="2820000">
                  <a:off x="3014" y="20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6" name="Line 170"/>
                <p:cNvSpPr>
                  <a:spLocks noChangeShapeType="1"/>
                </p:cNvSpPr>
                <p:nvPr/>
              </p:nvSpPr>
              <p:spPr bwMode="auto">
                <a:xfrm rot="3120000">
                  <a:off x="3097" y="213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7" name="Line 171"/>
                <p:cNvSpPr>
                  <a:spLocks noChangeShapeType="1"/>
                </p:cNvSpPr>
                <p:nvPr/>
              </p:nvSpPr>
              <p:spPr bwMode="auto">
                <a:xfrm rot="3420000">
                  <a:off x="3178" y="22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8" name="Line 172"/>
                <p:cNvSpPr>
                  <a:spLocks noChangeShapeType="1"/>
                </p:cNvSpPr>
                <p:nvPr/>
              </p:nvSpPr>
              <p:spPr bwMode="auto">
                <a:xfrm rot="4920000">
                  <a:off x="3415" y="28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49" name="Line 173"/>
                <p:cNvSpPr>
                  <a:spLocks noChangeShapeType="1"/>
                </p:cNvSpPr>
                <p:nvPr/>
              </p:nvSpPr>
              <p:spPr bwMode="auto">
                <a:xfrm rot="5220000">
                  <a:off x="3429" y="301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0" name="Line 174"/>
                <p:cNvSpPr>
                  <a:spLocks noChangeShapeType="1"/>
                </p:cNvSpPr>
                <p:nvPr/>
              </p:nvSpPr>
              <p:spPr bwMode="auto">
                <a:xfrm rot="120000">
                  <a:off x="1928" y="153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1" name="Line 175"/>
                <p:cNvSpPr>
                  <a:spLocks noChangeShapeType="1"/>
                </p:cNvSpPr>
                <p:nvPr/>
              </p:nvSpPr>
              <p:spPr bwMode="auto">
                <a:xfrm rot="4620000">
                  <a:off x="3393" y="274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2" name="Line 176"/>
                <p:cNvSpPr>
                  <a:spLocks noChangeShapeType="1"/>
                </p:cNvSpPr>
                <p:nvPr/>
              </p:nvSpPr>
              <p:spPr bwMode="auto">
                <a:xfrm rot="4320000">
                  <a:off x="3355" y="26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3" name="Line 177"/>
                <p:cNvSpPr>
                  <a:spLocks noChangeShapeType="1"/>
                </p:cNvSpPr>
                <p:nvPr/>
              </p:nvSpPr>
              <p:spPr bwMode="auto">
                <a:xfrm rot="3720000">
                  <a:off x="3248" y="23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4" name="Line 178"/>
                <p:cNvSpPr>
                  <a:spLocks noChangeShapeType="1"/>
                </p:cNvSpPr>
                <p:nvPr/>
              </p:nvSpPr>
              <p:spPr bwMode="auto">
                <a:xfrm rot="2220000">
                  <a:off x="2804" y="18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5" name="Line 179"/>
                <p:cNvSpPr>
                  <a:spLocks noChangeShapeType="1"/>
                </p:cNvSpPr>
                <p:nvPr/>
              </p:nvSpPr>
              <p:spPr bwMode="auto">
                <a:xfrm rot="4020000">
                  <a:off x="3305" y="248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6" name="Line 180"/>
                <p:cNvSpPr>
                  <a:spLocks noChangeShapeType="1"/>
                </p:cNvSpPr>
                <p:nvPr/>
              </p:nvSpPr>
              <p:spPr bwMode="auto">
                <a:xfrm rot="220491">
                  <a:off x="1978" y="154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7" name="Line 181"/>
                <p:cNvSpPr>
                  <a:spLocks noChangeShapeType="1"/>
                </p:cNvSpPr>
                <p:nvPr/>
              </p:nvSpPr>
              <p:spPr bwMode="auto">
                <a:xfrm rot="520491">
                  <a:off x="2111" y="155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8" name="Line 182"/>
                <p:cNvSpPr>
                  <a:spLocks noChangeShapeType="1"/>
                </p:cNvSpPr>
                <p:nvPr/>
              </p:nvSpPr>
              <p:spPr bwMode="auto">
                <a:xfrm rot="820491">
                  <a:off x="2244" y="158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59" name="Line 183"/>
                <p:cNvSpPr>
                  <a:spLocks noChangeShapeType="1"/>
                </p:cNvSpPr>
                <p:nvPr/>
              </p:nvSpPr>
              <p:spPr bwMode="auto">
                <a:xfrm rot="1120491">
                  <a:off x="2375" y="162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0" name="Line 184"/>
                <p:cNvSpPr>
                  <a:spLocks noChangeShapeType="1"/>
                </p:cNvSpPr>
                <p:nvPr/>
              </p:nvSpPr>
              <p:spPr bwMode="auto">
                <a:xfrm rot="1420491">
                  <a:off x="2500" y="167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1" name="Line 185"/>
                <p:cNvSpPr>
                  <a:spLocks noChangeShapeType="1"/>
                </p:cNvSpPr>
                <p:nvPr/>
              </p:nvSpPr>
              <p:spPr bwMode="auto">
                <a:xfrm rot="1720491">
                  <a:off x="2623" y="173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2" name="Line 186"/>
                <p:cNvSpPr>
                  <a:spLocks noChangeShapeType="1"/>
                </p:cNvSpPr>
                <p:nvPr/>
              </p:nvSpPr>
              <p:spPr bwMode="auto">
                <a:xfrm rot="2320491">
                  <a:off x="2847" y="188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3" name="Line 187"/>
                <p:cNvSpPr>
                  <a:spLocks noChangeShapeType="1"/>
                </p:cNvSpPr>
                <p:nvPr/>
              </p:nvSpPr>
              <p:spPr bwMode="auto">
                <a:xfrm rot="2620491">
                  <a:off x="2951" y="19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4" name="Line 188"/>
                <p:cNvSpPr>
                  <a:spLocks noChangeShapeType="1"/>
                </p:cNvSpPr>
                <p:nvPr/>
              </p:nvSpPr>
              <p:spPr bwMode="auto">
                <a:xfrm rot="2920491">
                  <a:off x="3043" y="206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5" name="Line 189"/>
                <p:cNvSpPr>
                  <a:spLocks noChangeShapeType="1"/>
                </p:cNvSpPr>
                <p:nvPr/>
              </p:nvSpPr>
              <p:spPr bwMode="auto">
                <a:xfrm rot="3220491">
                  <a:off x="3130" y="21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6" name="Line 190"/>
                <p:cNvSpPr>
                  <a:spLocks noChangeShapeType="1"/>
                </p:cNvSpPr>
                <p:nvPr/>
              </p:nvSpPr>
              <p:spPr bwMode="auto">
                <a:xfrm rot="4720491">
                  <a:off x="3401" y="279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7" name="Line 191"/>
                <p:cNvSpPr>
                  <a:spLocks noChangeShapeType="1"/>
                </p:cNvSpPr>
                <p:nvPr/>
              </p:nvSpPr>
              <p:spPr bwMode="auto">
                <a:xfrm rot="5020491">
                  <a:off x="3421" y="293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8" name="Line 192"/>
                <p:cNvSpPr>
                  <a:spLocks noChangeShapeType="1"/>
                </p:cNvSpPr>
                <p:nvPr/>
              </p:nvSpPr>
              <p:spPr bwMode="auto">
                <a:xfrm rot="4420491">
                  <a:off x="3369" y="26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69" name="Line 193"/>
                <p:cNvSpPr>
                  <a:spLocks noChangeShapeType="1"/>
                </p:cNvSpPr>
                <p:nvPr/>
              </p:nvSpPr>
              <p:spPr bwMode="auto">
                <a:xfrm rot="4120491">
                  <a:off x="3324" y="253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0" name="Line 194"/>
                <p:cNvSpPr>
                  <a:spLocks noChangeShapeType="1"/>
                </p:cNvSpPr>
                <p:nvPr/>
              </p:nvSpPr>
              <p:spPr bwMode="auto">
                <a:xfrm rot="3520491">
                  <a:off x="3206" y="229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1" name="Line 195"/>
                <p:cNvSpPr>
                  <a:spLocks noChangeShapeType="1"/>
                </p:cNvSpPr>
                <p:nvPr/>
              </p:nvSpPr>
              <p:spPr bwMode="auto">
                <a:xfrm rot="2020491">
                  <a:off x="2739" y="180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2" name="Line 196"/>
                <p:cNvSpPr>
                  <a:spLocks noChangeShapeType="1"/>
                </p:cNvSpPr>
                <p:nvPr/>
              </p:nvSpPr>
              <p:spPr bwMode="auto">
                <a:xfrm rot="3820491">
                  <a:off x="3270" y="2413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3" name="Line 197"/>
                <p:cNvSpPr>
                  <a:spLocks noChangeShapeType="1"/>
                </p:cNvSpPr>
                <p:nvPr/>
              </p:nvSpPr>
              <p:spPr bwMode="auto">
                <a:xfrm rot="180000">
                  <a:off x="1953" y="154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4" name="Line 198"/>
                <p:cNvSpPr>
                  <a:spLocks noChangeShapeType="1"/>
                </p:cNvSpPr>
                <p:nvPr/>
              </p:nvSpPr>
              <p:spPr bwMode="auto">
                <a:xfrm rot="480000">
                  <a:off x="2085" y="155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5" name="Line 199"/>
                <p:cNvSpPr>
                  <a:spLocks noChangeShapeType="1"/>
                </p:cNvSpPr>
                <p:nvPr/>
              </p:nvSpPr>
              <p:spPr bwMode="auto">
                <a:xfrm rot="780000">
                  <a:off x="2219" y="157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6" name="Line 200"/>
                <p:cNvSpPr>
                  <a:spLocks noChangeShapeType="1"/>
                </p:cNvSpPr>
                <p:nvPr/>
              </p:nvSpPr>
              <p:spPr bwMode="auto">
                <a:xfrm rot="1080000">
                  <a:off x="2349" y="161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7" name="Line 201"/>
                <p:cNvSpPr>
                  <a:spLocks noChangeShapeType="1"/>
                </p:cNvSpPr>
                <p:nvPr/>
              </p:nvSpPr>
              <p:spPr bwMode="auto">
                <a:xfrm rot="1380000">
                  <a:off x="2478" y="1660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8" name="Line 202"/>
                <p:cNvSpPr>
                  <a:spLocks noChangeShapeType="1"/>
                </p:cNvSpPr>
                <p:nvPr/>
              </p:nvSpPr>
              <p:spPr bwMode="auto">
                <a:xfrm rot="1680000">
                  <a:off x="2599" y="171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79" name="Line 203"/>
                <p:cNvSpPr>
                  <a:spLocks noChangeShapeType="1"/>
                </p:cNvSpPr>
                <p:nvPr/>
              </p:nvSpPr>
              <p:spPr bwMode="auto">
                <a:xfrm rot="2280000">
                  <a:off x="2827" y="186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0" name="Line 204"/>
                <p:cNvSpPr>
                  <a:spLocks noChangeShapeType="1"/>
                </p:cNvSpPr>
                <p:nvPr/>
              </p:nvSpPr>
              <p:spPr bwMode="auto">
                <a:xfrm rot="2580000">
                  <a:off x="2934" y="195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1" name="Line 205"/>
                <p:cNvSpPr>
                  <a:spLocks noChangeShapeType="1"/>
                </p:cNvSpPr>
                <p:nvPr/>
              </p:nvSpPr>
              <p:spPr bwMode="auto">
                <a:xfrm rot="2880000">
                  <a:off x="3027" y="204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2" name="Line 206"/>
                <p:cNvSpPr>
                  <a:spLocks noChangeShapeType="1"/>
                </p:cNvSpPr>
                <p:nvPr/>
              </p:nvSpPr>
              <p:spPr bwMode="auto">
                <a:xfrm rot="3180000">
                  <a:off x="3112" y="215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3" name="Line 207"/>
                <p:cNvSpPr>
                  <a:spLocks noChangeShapeType="1"/>
                </p:cNvSpPr>
                <p:nvPr/>
              </p:nvSpPr>
              <p:spPr bwMode="auto">
                <a:xfrm rot="4680000">
                  <a:off x="3395" y="277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4" name="Line 208"/>
                <p:cNvSpPr>
                  <a:spLocks noChangeShapeType="1"/>
                </p:cNvSpPr>
                <p:nvPr/>
              </p:nvSpPr>
              <p:spPr bwMode="auto">
                <a:xfrm rot="4980000">
                  <a:off x="3417" y="2904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5" name="Line 209"/>
                <p:cNvSpPr>
                  <a:spLocks noChangeShapeType="1"/>
                </p:cNvSpPr>
                <p:nvPr/>
              </p:nvSpPr>
              <p:spPr bwMode="auto">
                <a:xfrm rot="4380000">
                  <a:off x="3362" y="263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6" name="Line 210"/>
                <p:cNvSpPr>
                  <a:spLocks noChangeShapeType="1"/>
                </p:cNvSpPr>
                <p:nvPr/>
              </p:nvSpPr>
              <p:spPr bwMode="auto">
                <a:xfrm rot="4080000">
                  <a:off x="3315" y="2509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7" name="Line 211"/>
                <p:cNvSpPr>
                  <a:spLocks noChangeShapeType="1"/>
                </p:cNvSpPr>
                <p:nvPr/>
              </p:nvSpPr>
              <p:spPr bwMode="auto">
                <a:xfrm rot="3480000">
                  <a:off x="3190" y="2267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8" name="Line 212"/>
                <p:cNvSpPr>
                  <a:spLocks noChangeShapeType="1"/>
                </p:cNvSpPr>
                <p:nvPr/>
              </p:nvSpPr>
              <p:spPr bwMode="auto">
                <a:xfrm rot="1980000">
                  <a:off x="2718" y="1786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89" name="Line 213"/>
                <p:cNvSpPr>
                  <a:spLocks noChangeShapeType="1"/>
                </p:cNvSpPr>
                <p:nvPr/>
              </p:nvSpPr>
              <p:spPr bwMode="auto">
                <a:xfrm rot="3780000">
                  <a:off x="3260" y="2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90" name="Line 214"/>
                <p:cNvSpPr>
                  <a:spLocks noChangeShapeType="1"/>
                </p:cNvSpPr>
                <p:nvPr/>
              </p:nvSpPr>
              <p:spPr bwMode="auto">
                <a:xfrm rot="5340000">
                  <a:off x="3432" y="3071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591" name="Line 215"/>
                <p:cNvSpPr>
                  <a:spLocks noChangeShapeType="1"/>
                </p:cNvSpPr>
                <p:nvPr/>
              </p:nvSpPr>
              <p:spPr bwMode="auto">
                <a:xfrm rot="5280000">
                  <a:off x="3428" y="3042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517" name="Line 216"/>
              <p:cNvSpPr>
                <a:spLocks noChangeShapeType="1"/>
              </p:cNvSpPr>
              <p:nvPr/>
            </p:nvSpPr>
            <p:spPr bwMode="auto">
              <a:xfrm>
                <a:off x="1968" y="1392"/>
                <a:ext cx="0" cy="20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475" name="Rectangle 217"/>
            <p:cNvSpPr>
              <a:spLocks noChangeArrowheads="1"/>
            </p:cNvSpPr>
            <p:nvPr/>
          </p:nvSpPr>
          <p:spPr bwMode="auto">
            <a:xfrm>
              <a:off x="2655" y="3244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tIns="182880" rIns="182880" bIns="18288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>
                  <a:solidFill>
                    <a:srgbClr val="000000"/>
                  </a:solidFill>
                  <a:latin typeface=".VnAvant" pitchFamily="34" charset="0"/>
                </a:rPr>
                <a:t>90</a:t>
              </a:r>
            </a:p>
          </p:txBody>
        </p:sp>
        <p:sp>
          <p:nvSpPr>
            <p:cNvPr id="18476" name="Rectangle 218"/>
            <p:cNvSpPr>
              <a:spLocks noChangeArrowheads="1"/>
            </p:cNvSpPr>
            <p:nvPr/>
          </p:nvSpPr>
          <p:spPr bwMode="auto">
            <a:xfrm rot="1800000">
              <a:off x="3008" y="331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477" name="Rectangle 219"/>
            <p:cNvSpPr>
              <a:spLocks noChangeArrowheads="1"/>
            </p:cNvSpPr>
            <p:nvPr/>
          </p:nvSpPr>
          <p:spPr bwMode="auto">
            <a:xfrm rot="2400000">
              <a:off x="3113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478" name="Rectangle 220"/>
            <p:cNvSpPr>
              <a:spLocks noChangeArrowheads="1"/>
            </p:cNvSpPr>
            <p:nvPr/>
          </p:nvSpPr>
          <p:spPr bwMode="auto">
            <a:xfrm rot="600000">
              <a:off x="2773" y="321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479" name="Rectangle 221"/>
            <p:cNvSpPr>
              <a:spLocks noChangeArrowheads="1"/>
            </p:cNvSpPr>
            <p:nvPr/>
          </p:nvSpPr>
          <p:spPr bwMode="auto">
            <a:xfrm rot="3000000">
              <a:off x="3191" y="3474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480" name="Rectangle 222"/>
            <p:cNvSpPr>
              <a:spLocks noChangeArrowheads="1"/>
            </p:cNvSpPr>
            <p:nvPr/>
          </p:nvSpPr>
          <p:spPr bwMode="auto">
            <a:xfrm rot="1200000">
              <a:off x="2894" y="3257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481" name="Rectangle 223"/>
            <p:cNvSpPr>
              <a:spLocks noChangeArrowheads="1"/>
            </p:cNvSpPr>
            <p:nvPr/>
          </p:nvSpPr>
          <p:spPr bwMode="auto">
            <a:xfrm rot="3600000">
              <a:off x="3264" y="357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482" name="Rectangle 224"/>
            <p:cNvSpPr>
              <a:spLocks noChangeArrowheads="1"/>
            </p:cNvSpPr>
            <p:nvPr/>
          </p:nvSpPr>
          <p:spPr bwMode="auto">
            <a:xfrm rot="4200000">
              <a:off x="3318" y="369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483" name="Rectangle 225"/>
            <p:cNvSpPr>
              <a:spLocks noChangeArrowheads="1"/>
            </p:cNvSpPr>
            <p:nvPr/>
          </p:nvSpPr>
          <p:spPr bwMode="auto">
            <a:xfrm rot="4800000">
              <a:off x="3349" y="3814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484" name="Rectangle 226"/>
            <p:cNvSpPr>
              <a:spLocks noChangeArrowheads="1"/>
            </p:cNvSpPr>
            <p:nvPr/>
          </p:nvSpPr>
          <p:spPr bwMode="auto">
            <a:xfrm rot="5400000">
              <a:off x="3374" y="3920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  <p:sp>
          <p:nvSpPr>
            <p:cNvPr id="18485" name="Rectangle 227"/>
            <p:cNvSpPr>
              <a:spLocks noChangeArrowheads="1"/>
            </p:cNvSpPr>
            <p:nvPr/>
          </p:nvSpPr>
          <p:spPr bwMode="auto">
            <a:xfrm rot="1800000">
              <a:off x="2971" y="337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486" name="Rectangle 228"/>
            <p:cNvSpPr>
              <a:spLocks noChangeArrowheads="1"/>
            </p:cNvSpPr>
            <p:nvPr/>
          </p:nvSpPr>
          <p:spPr bwMode="auto">
            <a:xfrm rot="2400000">
              <a:off x="3064" y="344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487" name="Rectangle 229"/>
            <p:cNvSpPr>
              <a:spLocks noChangeArrowheads="1"/>
            </p:cNvSpPr>
            <p:nvPr/>
          </p:nvSpPr>
          <p:spPr bwMode="auto">
            <a:xfrm rot="600000">
              <a:off x="2755" y="329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488" name="Rectangle 230"/>
            <p:cNvSpPr>
              <a:spLocks noChangeArrowheads="1"/>
            </p:cNvSpPr>
            <p:nvPr/>
          </p:nvSpPr>
          <p:spPr bwMode="auto">
            <a:xfrm rot="1200000">
              <a:off x="2866" y="332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489" name="Rectangle 231"/>
            <p:cNvSpPr>
              <a:spLocks noChangeArrowheads="1"/>
            </p:cNvSpPr>
            <p:nvPr/>
          </p:nvSpPr>
          <p:spPr bwMode="auto">
            <a:xfrm rot="3600000">
              <a:off x="3196" y="36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490" name="Rectangle 232"/>
            <p:cNvSpPr>
              <a:spLocks noChangeArrowheads="1"/>
            </p:cNvSpPr>
            <p:nvPr/>
          </p:nvSpPr>
          <p:spPr bwMode="auto">
            <a:xfrm rot="4200000">
              <a:off x="3247" y="3730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491" name="Rectangle 233"/>
            <p:cNvSpPr>
              <a:spLocks noChangeArrowheads="1"/>
            </p:cNvSpPr>
            <p:nvPr/>
          </p:nvSpPr>
          <p:spPr bwMode="auto">
            <a:xfrm rot="4800000">
              <a:off x="3277" y="383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492" name="Rectangle 234"/>
            <p:cNvSpPr>
              <a:spLocks noChangeArrowheads="1"/>
            </p:cNvSpPr>
            <p:nvPr/>
          </p:nvSpPr>
          <p:spPr bwMode="auto">
            <a:xfrm rot="3000000">
              <a:off x="3134" y="352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493" name="Rectangle 235"/>
            <p:cNvSpPr>
              <a:spLocks noChangeArrowheads="1"/>
            </p:cNvSpPr>
            <p:nvPr/>
          </p:nvSpPr>
          <p:spPr bwMode="auto">
            <a:xfrm rot="5400000">
              <a:off x="3300" y="3907"/>
              <a:ext cx="6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494" name="Rectangle 236"/>
            <p:cNvSpPr>
              <a:spLocks noChangeArrowheads="1"/>
            </p:cNvSpPr>
            <p:nvPr/>
          </p:nvSpPr>
          <p:spPr bwMode="auto">
            <a:xfrm rot="19800000" flipH="1">
              <a:off x="2285" y="3313"/>
              <a:ext cx="92" cy="7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120</a:t>
              </a:r>
            </a:p>
          </p:txBody>
        </p:sp>
        <p:sp>
          <p:nvSpPr>
            <p:cNvPr id="18495" name="Rectangle 237"/>
            <p:cNvSpPr>
              <a:spLocks noChangeArrowheads="1"/>
            </p:cNvSpPr>
            <p:nvPr/>
          </p:nvSpPr>
          <p:spPr bwMode="auto">
            <a:xfrm rot="19200000" flipH="1">
              <a:off x="2187" y="338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130</a:t>
              </a:r>
            </a:p>
          </p:txBody>
        </p:sp>
        <p:sp>
          <p:nvSpPr>
            <p:cNvPr id="18496" name="Rectangle 238"/>
            <p:cNvSpPr>
              <a:spLocks noChangeArrowheads="1"/>
            </p:cNvSpPr>
            <p:nvPr/>
          </p:nvSpPr>
          <p:spPr bwMode="auto">
            <a:xfrm rot="21000000" flipH="1">
              <a:off x="2521" y="3216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100</a:t>
              </a:r>
            </a:p>
          </p:txBody>
        </p:sp>
        <p:sp>
          <p:nvSpPr>
            <p:cNvPr id="18497" name="Rectangle 239"/>
            <p:cNvSpPr>
              <a:spLocks noChangeArrowheads="1"/>
            </p:cNvSpPr>
            <p:nvPr/>
          </p:nvSpPr>
          <p:spPr bwMode="auto">
            <a:xfrm rot="18600000" flipH="1">
              <a:off x="2101" y="3471"/>
              <a:ext cx="93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140</a:t>
              </a:r>
            </a:p>
          </p:txBody>
        </p:sp>
        <p:sp>
          <p:nvSpPr>
            <p:cNvPr id="18498" name="Rectangle 240"/>
            <p:cNvSpPr>
              <a:spLocks noChangeArrowheads="1"/>
            </p:cNvSpPr>
            <p:nvPr/>
          </p:nvSpPr>
          <p:spPr bwMode="auto">
            <a:xfrm rot="20400000" flipH="1">
              <a:off x="2399" y="3250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110</a:t>
              </a:r>
            </a:p>
          </p:txBody>
        </p:sp>
        <p:sp>
          <p:nvSpPr>
            <p:cNvPr id="18499" name="Rectangle 241"/>
            <p:cNvSpPr>
              <a:spLocks noChangeArrowheads="1"/>
            </p:cNvSpPr>
            <p:nvPr/>
          </p:nvSpPr>
          <p:spPr bwMode="auto">
            <a:xfrm rot="18000000" flipH="1">
              <a:off x="2030" y="3575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150</a:t>
              </a:r>
            </a:p>
          </p:txBody>
        </p:sp>
        <p:sp>
          <p:nvSpPr>
            <p:cNvPr id="18500" name="Rectangle 242"/>
            <p:cNvSpPr>
              <a:spLocks noChangeArrowheads="1"/>
            </p:cNvSpPr>
            <p:nvPr/>
          </p:nvSpPr>
          <p:spPr bwMode="auto">
            <a:xfrm rot="17400000" flipH="1">
              <a:off x="1975" y="3693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160</a:t>
              </a:r>
            </a:p>
          </p:txBody>
        </p:sp>
        <p:sp>
          <p:nvSpPr>
            <p:cNvPr id="18501" name="Rectangle 243"/>
            <p:cNvSpPr>
              <a:spLocks noChangeArrowheads="1"/>
            </p:cNvSpPr>
            <p:nvPr/>
          </p:nvSpPr>
          <p:spPr bwMode="auto">
            <a:xfrm rot="16800000" flipH="1">
              <a:off x="1944" y="3811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170</a:t>
              </a:r>
            </a:p>
          </p:txBody>
        </p:sp>
        <p:sp>
          <p:nvSpPr>
            <p:cNvPr id="18502" name="Rectangle 244"/>
            <p:cNvSpPr>
              <a:spLocks noChangeArrowheads="1"/>
            </p:cNvSpPr>
            <p:nvPr/>
          </p:nvSpPr>
          <p:spPr bwMode="auto">
            <a:xfrm rot="16200000" flipH="1">
              <a:off x="194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180</a:t>
              </a:r>
            </a:p>
          </p:txBody>
        </p:sp>
        <p:sp>
          <p:nvSpPr>
            <p:cNvPr id="18503" name="Rectangle 245"/>
            <p:cNvSpPr>
              <a:spLocks noChangeArrowheads="1"/>
            </p:cNvSpPr>
            <p:nvPr/>
          </p:nvSpPr>
          <p:spPr bwMode="auto">
            <a:xfrm rot="19800000" flipH="1">
              <a:off x="2326" y="3379"/>
              <a:ext cx="91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60</a:t>
              </a:r>
            </a:p>
          </p:txBody>
        </p:sp>
        <p:sp>
          <p:nvSpPr>
            <p:cNvPr id="18504" name="Rectangle 246"/>
            <p:cNvSpPr>
              <a:spLocks noChangeArrowheads="1"/>
            </p:cNvSpPr>
            <p:nvPr/>
          </p:nvSpPr>
          <p:spPr bwMode="auto">
            <a:xfrm rot="19200000" flipH="1">
              <a:off x="2236" y="3448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50</a:t>
              </a:r>
            </a:p>
          </p:txBody>
        </p:sp>
        <p:sp>
          <p:nvSpPr>
            <p:cNvPr id="18505" name="Rectangle 247"/>
            <p:cNvSpPr>
              <a:spLocks noChangeArrowheads="1"/>
            </p:cNvSpPr>
            <p:nvPr/>
          </p:nvSpPr>
          <p:spPr bwMode="auto">
            <a:xfrm rot="21000000" flipH="1">
              <a:off x="2538" y="3286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80</a:t>
              </a:r>
            </a:p>
          </p:txBody>
        </p:sp>
        <p:sp>
          <p:nvSpPr>
            <p:cNvPr id="18506" name="Rectangle 248"/>
            <p:cNvSpPr>
              <a:spLocks noChangeArrowheads="1"/>
            </p:cNvSpPr>
            <p:nvPr/>
          </p:nvSpPr>
          <p:spPr bwMode="auto">
            <a:xfrm rot="20400000" flipH="1">
              <a:off x="2430" y="3319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70</a:t>
              </a:r>
            </a:p>
          </p:txBody>
        </p:sp>
        <p:sp>
          <p:nvSpPr>
            <p:cNvPr id="18507" name="Rectangle 249"/>
            <p:cNvSpPr>
              <a:spLocks noChangeArrowheads="1"/>
            </p:cNvSpPr>
            <p:nvPr/>
          </p:nvSpPr>
          <p:spPr bwMode="auto">
            <a:xfrm rot="18000000" flipH="1">
              <a:off x="2098" y="361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30</a:t>
              </a:r>
            </a:p>
          </p:txBody>
        </p:sp>
        <p:sp>
          <p:nvSpPr>
            <p:cNvPr id="18508" name="Rectangle 250"/>
            <p:cNvSpPr>
              <a:spLocks noChangeArrowheads="1"/>
            </p:cNvSpPr>
            <p:nvPr/>
          </p:nvSpPr>
          <p:spPr bwMode="auto">
            <a:xfrm rot="17400000" flipH="1">
              <a:off x="2047" y="3728"/>
              <a:ext cx="91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20</a:t>
              </a:r>
            </a:p>
          </p:txBody>
        </p:sp>
        <p:sp>
          <p:nvSpPr>
            <p:cNvPr id="18509" name="Rectangle 251"/>
            <p:cNvSpPr>
              <a:spLocks noChangeArrowheads="1"/>
            </p:cNvSpPr>
            <p:nvPr/>
          </p:nvSpPr>
          <p:spPr bwMode="auto">
            <a:xfrm rot="16800000" flipH="1">
              <a:off x="2017" y="3832"/>
              <a:ext cx="92" cy="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10</a:t>
              </a:r>
            </a:p>
          </p:txBody>
        </p:sp>
        <p:sp>
          <p:nvSpPr>
            <p:cNvPr id="18510" name="Rectangle 252"/>
            <p:cNvSpPr>
              <a:spLocks noChangeArrowheads="1"/>
            </p:cNvSpPr>
            <p:nvPr/>
          </p:nvSpPr>
          <p:spPr bwMode="auto">
            <a:xfrm rot="18600000" flipH="1">
              <a:off x="2160" y="3526"/>
              <a:ext cx="9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40</a:t>
              </a:r>
            </a:p>
          </p:txBody>
        </p:sp>
        <p:sp>
          <p:nvSpPr>
            <p:cNvPr id="18511" name="Rectangle 253"/>
            <p:cNvSpPr>
              <a:spLocks noChangeArrowheads="1"/>
            </p:cNvSpPr>
            <p:nvPr/>
          </p:nvSpPr>
          <p:spPr bwMode="auto">
            <a:xfrm rot="16200000" flipH="1">
              <a:off x="2027" y="3917"/>
              <a:ext cx="62" cy="7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00000"/>
                  </a:solidFill>
                  <a:latin typeface=".VnArial Narrow" pitchFamily="34" charset="0"/>
                </a:rPr>
                <a:t>0</a:t>
              </a:r>
            </a:p>
          </p:txBody>
        </p:sp>
      </p:grpSp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3076575" y="1744266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Freeform 4"/>
          <p:cNvSpPr>
            <a:spLocks/>
          </p:cNvSpPr>
          <p:nvPr/>
        </p:nvSpPr>
        <p:spPr bwMode="auto">
          <a:xfrm>
            <a:off x="2552700" y="1744266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9" name="Arc 5"/>
          <p:cNvSpPr>
            <a:spLocks/>
          </p:cNvSpPr>
          <p:nvPr/>
        </p:nvSpPr>
        <p:spPr bwMode="auto">
          <a:xfrm>
            <a:off x="2933700" y="1265640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0" name="Arc 6"/>
          <p:cNvSpPr>
            <a:spLocks/>
          </p:cNvSpPr>
          <p:nvPr/>
        </p:nvSpPr>
        <p:spPr bwMode="auto">
          <a:xfrm>
            <a:off x="2552712" y="1599010"/>
            <a:ext cx="777875" cy="598884"/>
          </a:xfrm>
          <a:custGeom>
            <a:avLst/>
            <a:gdLst>
              <a:gd name="T0" fmla="*/ 0 w 22053"/>
              <a:gd name="T1" fmla="*/ 9346472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8441" name="Group 7"/>
          <p:cNvGrpSpPr>
            <a:grpSpLocks/>
          </p:cNvGrpSpPr>
          <p:nvPr/>
        </p:nvGrpSpPr>
        <p:grpSpPr bwMode="auto">
          <a:xfrm>
            <a:off x="2514600" y="2180035"/>
            <a:ext cx="1676400" cy="57150"/>
            <a:chOff x="2112" y="2736"/>
            <a:chExt cx="1008" cy="48"/>
          </a:xfrm>
        </p:grpSpPr>
        <p:sp>
          <p:nvSpPr>
            <p:cNvPr id="18471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72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8473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8442" name="Oval 11"/>
          <p:cNvSpPr>
            <a:spLocks noChangeArrowheads="1"/>
          </p:cNvSpPr>
          <p:nvPr/>
        </p:nvSpPr>
        <p:spPr bwMode="auto">
          <a:xfrm>
            <a:off x="3048000" y="1722835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371544" y="2230328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2819401" y="132278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30302" name="Line 254"/>
          <p:cNvSpPr>
            <a:spLocks noChangeShapeType="1"/>
          </p:cNvSpPr>
          <p:nvPr/>
        </p:nvSpPr>
        <p:spPr bwMode="auto">
          <a:xfrm flipV="1">
            <a:off x="3074203" y="1136247"/>
            <a:ext cx="791504" cy="6229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6" name="Arc 18"/>
          <p:cNvSpPr>
            <a:spLocks/>
          </p:cNvSpPr>
          <p:nvPr/>
        </p:nvSpPr>
        <p:spPr bwMode="auto">
          <a:xfrm>
            <a:off x="6837363" y="1208497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7" name="Arc 19"/>
          <p:cNvSpPr>
            <a:spLocks/>
          </p:cNvSpPr>
          <p:nvPr/>
        </p:nvSpPr>
        <p:spPr bwMode="auto">
          <a:xfrm>
            <a:off x="6343655" y="1494235"/>
            <a:ext cx="777875" cy="598884"/>
          </a:xfrm>
          <a:custGeom>
            <a:avLst/>
            <a:gdLst>
              <a:gd name="T0" fmla="*/ 0 w 22053"/>
              <a:gd name="T1" fmla="*/ 9346472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8448" name="Group 714"/>
          <p:cNvGrpSpPr>
            <a:grpSpLocks/>
          </p:cNvGrpSpPr>
          <p:nvPr/>
        </p:nvGrpSpPr>
        <p:grpSpPr bwMode="auto">
          <a:xfrm>
            <a:off x="6234122" y="1337182"/>
            <a:ext cx="2220913" cy="1334597"/>
            <a:chOff x="3927" y="1846"/>
            <a:chExt cx="1399" cy="1159"/>
          </a:xfrm>
        </p:grpSpPr>
        <p:sp>
          <p:nvSpPr>
            <p:cNvPr id="18462" name="Line 16"/>
            <p:cNvSpPr>
              <a:spLocks noChangeShapeType="1"/>
            </p:cNvSpPr>
            <p:nvPr/>
          </p:nvSpPr>
          <p:spPr bwMode="auto">
            <a:xfrm>
              <a:off x="4377" y="2200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3" name="Freeform 17"/>
            <p:cNvSpPr>
              <a:spLocks/>
            </p:cNvSpPr>
            <p:nvPr/>
          </p:nvSpPr>
          <p:spPr bwMode="auto">
            <a:xfrm>
              <a:off x="4047" y="2200"/>
              <a:ext cx="336" cy="384"/>
            </a:xfrm>
            <a:custGeom>
              <a:avLst/>
              <a:gdLst>
                <a:gd name="T0" fmla="*/ 0 w 384"/>
                <a:gd name="T1" fmla="*/ 303 h 432"/>
                <a:gd name="T2" fmla="*/ 257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0" y="432"/>
                  </a:moveTo>
                  <a:cubicBezTo>
                    <a:pt x="0" y="432"/>
                    <a:pt x="192" y="216"/>
                    <a:pt x="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64" name="Group 20"/>
            <p:cNvGrpSpPr>
              <a:grpSpLocks/>
            </p:cNvGrpSpPr>
            <p:nvPr/>
          </p:nvGrpSpPr>
          <p:grpSpPr bwMode="auto">
            <a:xfrm>
              <a:off x="4023" y="2566"/>
              <a:ext cx="1056" cy="48"/>
              <a:chOff x="2112" y="2736"/>
              <a:chExt cx="1008" cy="48"/>
            </a:xfrm>
          </p:grpSpPr>
          <p:sp>
            <p:nvSpPr>
              <p:cNvPr id="18468" name="Line 21"/>
              <p:cNvSpPr>
                <a:spLocks noChangeShapeType="1"/>
              </p:cNvSpPr>
              <p:nvPr/>
            </p:nvSpPr>
            <p:spPr bwMode="auto">
              <a:xfrm>
                <a:off x="2112" y="2760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9" name="Oval 22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0" name="Oval 23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465" name="Oval 24"/>
            <p:cNvSpPr>
              <a:spLocks noChangeArrowheads="1"/>
            </p:cNvSpPr>
            <p:nvPr/>
          </p:nvSpPr>
          <p:spPr bwMode="auto">
            <a:xfrm>
              <a:off x="4359" y="21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8466" name="Text Box 25"/>
            <p:cNvSpPr txBox="1">
              <a:spLocks noChangeArrowheads="1"/>
            </p:cNvSpPr>
            <p:nvPr/>
          </p:nvSpPr>
          <p:spPr bwMode="auto">
            <a:xfrm>
              <a:off x="3927" y="2566"/>
              <a:ext cx="139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.VnTime" pitchFamily="34" charset="0"/>
                </a:rPr>
                <a:t>B’              C’</a:t>
              </a:r>
            </a:p>
          </p:txBody>
        </p:sp>
        <p:sp>
          <p:nvSpPr>
            <p:cNvPr id="18467" name="Text Box 26"/>
            <p:cNvSpPr txBox="1">
              <a:spLocks noChangeArrowheads="1"/>
            </p:cNvSpPr>
            <p:nvPr/>
          </p:nvSpPr>
          <p:spPr bwMode="auto">
            <a:xfrm>
              <a:off x="4215" y="1846"/>
              <a:ext cx="30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.VnTimeH" pitchFamily="34" charset="0"/>
                </a:rPr>
                <a:t>A’</a:t>
              </a:r>
            </a:p>
          </p:txBody>
        </p:sp>
      </p:grpSp>
      <p:sp>
        <p:nvSpPr>
          <p:cNvPr id="130303" name="Line 255"/>
          <p:cNvSpPr>
            <a:spLocks noChangeShapeType="1"/>
          </p:cNvSpPr>
          <p:nvPr/>
        </p:nvSpPr>
        <p:spPr bwMode="auto">
          <a:xfrm flipV="1">
            <a:off x="6746875" y="1026625"/>
            <a:ext cx="1066800" cy="89892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50" name="Rectangle 725"/>
          <p:cNvSpPr>
            <a:spLocks noChangeArrowheads="1"/>
          </p:cNvSpPr>
          <p:nvPr/>
        </p:nvSpPr>
        <p:spPr bwMode="auto">
          <a:xfrm>
            <a:off x="0" y="-138561"/>
            <a:ext cx="9144000" cy="107721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Đo và nhận xét các góc: góc A và góc </a:t>
            </a:r>
            <a:r>
              <a:rPr lang="en-US" alt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de-DE" alt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góc B và góc </a:t>
            </a:r>
            <a:r>
              <a:rPr lang="en-US" altLang="en-US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B’, góc C và góc C’.</a:t>
            </a:r>
          </a:p>
        </p:txBody>
      </p:sp>
      <p:sp>
        <p:nvSpPr>
          <p:cNvPr id="18451" name="Text Box 844"/>
          <p:cNvSpPr txBox="1">
            <a:spLocks noChangeArrowheads="1"/>
          </p:cNvSpPr>
          <p:nvPr/>
        </p:nvSpPr>
        <p:spPr bwMode="auto">
          <a:xfrm>
            <a:off x="609600" y="4000512"/>
            <a:ext cx="9144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30893" name="Text Box 845"/>
          <p:cNvSpPr txBox="1">
            <a:spLocks noChangeArrowheads="1"/>
          </p:cNvSpPr>
          <p:nvPr/>
        </p:nvSpPr>
        <p:spPr bwMode="auto">
          <a:xfrm>
            <a:off x="3445953" y="2860496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120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4" name="Text Box 846"/>
          <p:cNvSpPr txBox="1">
            <a:spLocks noChangeArrowheads="1"/>
          </p:cNvSpPr>
          <p:nvPr/>
        </p:nvSpPr>
        <p:spPr bwMode="auto">
          <a:xfrm>
            <a:off x="1741925" y="2862254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120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5" name="Text Box 847"/>
          <p:cNvSpPr txBox="1">
            <a:spLocks noChangeArrowheads="1"/>
          </p:cNvSpPr>
          <p:nvPr/>
        </p:nvSpPr>
        <p:spPr bwMode="auto">
          <a:xfrm>
            <a:off x="3409946" y="345365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40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6" name="Text Box 848"/>
          <p:cNvSpPr txBox="1">
            <a:spLocks noChangeArrowheads="1"/>
          </p:cNvSpPr>
          <p:nvPr/>
        </p:nvSpPr>
        <p:spPr bwMode="auto">
          <a:xfrm>
            <a:off x="1709257" y="344672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40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7" name="Text Box 849"/>
          <p:cNvSpPr txBox="1">
            <a:spLocks noChangeArrowheads="1"/>
          </p:cNvSpPr>
          <p:nvPr/>
        </p:nvSpPr>
        <p:spPr bwMode="auto">
          <a:xfrm>
            <a:off x="3430859" y="401741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8" name="Text Box 850"/>
          <p:cNvSpPr txBox="1">
            <a:spLocks noChangeArrowheads="1"/>
          </p:cNvSpPr>
          <p:nvPr/>
        </p:nvSpPr>
        <p:spPr bwMode="auto">
          <a:xfrm>
            <a:off x="1716314" y="4007537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0899" name="Text Box 851"/>
          <p:cNvSpPr txBox="1">
            <a:spLocks noChangeArrowheads="1"/>
          </p:cNvSpPr>
          <p:nvPr/>
        </p:nvSpPr>
        <p:spPr bwMode="auto">
          <a:xfrm>
            <a:off x="6601437" y="405077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30900" name="Text Box 852"/>
          <p:cNvSpPr txBox="1">
            <a:spLocks noChangeArrowheads="1"/>
          </p:cNvSpPr>
          <p:nvPr/>
        </p:nvSpPr>
        <p:spPr bwMode="auto">
          <a:xfrm>
            <a:off x="6598344" y="3481358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30901" name="Text Box 853"/>
          <p:cNvSpPr txBox="1">
            <a:spLocks noChangeArrowheads="1"/>
          </p:cNvSpPr>
          <p:nvPr/>
        </p:nvSpPr>
        <p:spPr bwMode="auto">
          <a:xfrm>
            <a:off x="6615457" y="2891658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21" name="Text Box 845"/>
          <p:cNvSpPr txBox="1">
            <a:spLocks noChangeArrowheads="1"/>
          </p:cNvSpPr>
          <p:nvPr/>
        </p:nvSpPr>
        <p:spPr bwMode="auto">
          <a:xfrm>
            <a:off x="3445908" y="2854694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120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22" name="Text Box 847"/>
          <p:cNvSpPr txBox="1">
            <a:spLocks noChangeArrowheads="1"/>
          </p:cNvSpPr>
          <p:nvPr/>
        </p:nvSpPr>
        <p:spPr bwMode="auto">
          <a:xfrm>
            <a:off x="3415146" y="3457295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40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6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1594 L 0.42431 0.0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3.59834E-6 L 0.4217 -0.0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601 L 0.42188 -0.007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02" grpId="0" animBg="1"/>
      <p:bldP spid="130302" grpId="1" animBg="1"/>
      <p:bldP spid="130303" grpId="0" animBg="1"/>
      <p:bldP spid="130303" grpId="1" animBg="1"/>
      <p:bldP spid="130893" grpId="0"/>
      <p:bldP spid="130894" grpId="0"/>
      <p:bldP spid="130895" grpId="0"/>
      <p:bldP spid="130896" grpId="0"/>
      <p:bldP spid="130897" grpId="0"/>
      <p:bldP spid="130898" grpId="0"/>
      <p:bldP spid="130900" grpId="0"/>
      <p:bldP spid="130901" grpId="0"/>
      <p:bldP spid="721" grpId="0"/>
      <p:bldP spid="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683"/>
          <p:cNvSpPr>
            <a:spLocks noChangeShapeType="1"/>
          </p:cNvSpPr>
          <p:nvPr/>
        </p:nvSpPr>
        <p:spPr bwMode="auto">
          <a:xfrm>
            <a:off x="3076575" y="1881188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Freeform 684"/>
          <p:cNvSpPr>
            <a:spLocks/>
          </p:cNvSpPr>
          <p:nvPr/>
        </p:nvSpPr>
        <p:spPr bwMode="auto">
          <a:xfrm>
            <a:off x="2559627" y="1881188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60" name="Group 687"/>
          <p:cNvGrpSpPr>
            <a:grpSpLocks/>
          </p:cNvGrpSpPr>
          <p:nvPr/>
        </p:nvGrpSpPr>
        <p:grpSpPr bwMode="auto">
          <a:xfrm>
            <a:off x="2514600" y="2316956"/>
            <a:ext cx="1676400" cy="57150"/>
            <a:chOff x="2112" y="2736"/>
            <a:chExt cx="1008" cy="48"/>
          </a:xfrm>
        </p:grpSpPr>
        <p:sp>
          <p:nvSpPr>
            <p:cNvPr id="19483" name="Line 68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84" name="Oval 68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9485" name="Oval 69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9461" name="Oval 691"/>
          <p:cNvSpPr>
            <a:spLocks noChangeArrowheads="1"/>
          </p:cNvSpPr>
          <p:nvPr/>
        </p:nvSpPr>
        <p:spPr bwMode="auto">
          <a:xfrm>
            <a:off x="3048000" y="1859756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9462" name="Text Box 692"/>
          <p:cNvSpPr txBox="1">
            <a:spLocks noChangeArrowheads="1"/>
          </p:cNvSpPr>
          <p:nvPr/>
        </p:nvSpPr>
        <p:spPr bwMode="auto">
          <a:xfrm>
            <a:off x="2362223" y="2316957"/>
            <a:ext cx="1975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.VnTime" pitchFamily="34" charset="0"/>
              </a:rPr>
              <a:t>B             C</a:t>
            </a:r>
          </a:p>
        </p:txBody>
      </p:sp>
      <p:sp>
        <p:nvSpPr>
          <p:cNvPr id="19463" name="Text Box 693"/>
          <p:cNvSpPr txBox="1">
            <a:spLocks noChangeArrowheads="1"/>
          </p:cNvSpPr>
          <p:nvPr/>
        </p:nvSpPr>
        <p:spPr bwMode="auto">
          <a:xfrm>
            <a:off x="2819401" y="1459707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H" pitchFamily="34" charset="0"/>
              </a:rPr>
              <a:t>A</a:t>
            </a:r>
          </a:p>
        </p:txBody>
      </p:sp>
      <p:grpSp>
        <p:nvGrpSpPr>
          <p:cNvPr id="3" name="Group 697"/>
          <p:cNvGrpSpPr>
            <a:grpSpLocks/>
          </p:cNvGrpSpPr>
          <p:nvPr/>
        </p:nvGrpSpPr>
        <p:grpSpPr bwMode="auto">
          <a:xfrm>
            <a:off x="6241473" y="1421837"/>
            <a:ext cx="2022475" cy="1379934"/>
            <a:chOff x="3927" y="1846"/>
            <a:chExt cx="1274" cy="1159"/>
          </a:xfrm>
        </p:grpSpPr>
        <p:sp>
          <p:nvSpPr>
            <p:cNvPr id="19474" name="Line 698"/>
            <p:cNvSpPr>
              <a:spLocks noChangeShapeType="1"/>
            </p:cNvSpPr>
            <p:nvPr/>
          </p:nvSpPr>
          <p:spPr bwMode="auto">
            <a:xfrm>
              <a:off x="4377" y="2200"/>
              <a:ext cx="67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75" name="Freeform 699"/>
            <p:cNvSpPr>
              <a:spLocks/>
            </p:cNvSpPr>
            <p:nvPr/>
          </p:nvSpPr>
          <p:spPr bwMode="auto">
            <a:xfrm>
              <a:off x="4043" y="2200"/>
              <a:ext cx="336" cy="384"/>
            </a:xfrm>
            <a:custGeom>
              <a:avLst/>
              <a:gdLst>
                <a:gd name="T0" fmla="*/ 0 w 384"/>
                <a:gd name="T1" fmla="*/ 303 h 432"/>
                <a:gd name="T2" fmla="*/ 257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0" y="432"/>
                  </a:moveTo>
                  <a:cubicBezTo>
                    <a:pt x="0" y="432"/>
                    <a:pt x="192" y="216"/>
                    <a:pt x="384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9476" name="Group 700"/>
            <p:cNvGrpSpPr>
              <a:grpSpLocks/>
            </p:cNvGrpSpPr>
            <p:nvPr/>
          </p:nvGrpSpPr>
          <p:grpSpPr bwMode="auto">
            <a:xfrm>
              <a:off x="4023" y="2566"/>
              <a:ext cx="1056" cy="48"/>
              <a:chOff x="2112" y="2736"/>
              <a:chExt cx="1008" cy="48"/>
            </a:xfrm>
          </p:grpSpPr>
          <p:sp>
            <p:nvSpPr>
              <p:cNvPr id="19480" name="Line 701"/>
              <p:cNvSpPr>
                <a:spLocks noChangeShapeType="1"/>
              </p:cNvSpPr>
              <p:nvPr/>
            </p:nvSpPr>
            <p:spPr bwMode="auto">
              <a:xfrm>
                <a:off x="2112" y="2760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1" name="Oval 702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2" name="Oval 703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77" name="Oval 704"/>
            <p:cNvSpPr>
              <a:spLocks noChangeArrowheads="1"/>
            </p:cNvSpPr>
            <p:nvPr/>
          </p:nvSpPr>
          <p:spPr bwMode="auto">
            <a:xfrm>
              <a:off x="4359" y="21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9478" name="Text Box 705"/>
            <p:cNvSpPr txBox="1">
              <a:spLocks noChangeArrowheads="1"/>
            </p:cNvSpPr>
            <p:nvPr/>
          </p:nvSpPr>
          <p:spPr bwMode="auto">
            <a:xfrm>
              <a:off x="3927" y="2566"/>
              <a:ext cx="127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.VnTime" pitchFamily="34" charset="0"/>
                </a:rPr>
                <a:t>B’            C’</a:t>
              </a:r>
            </a:p>
          </p:txBody>
        </p:sp>
        <p:sp>
          <p:nvSpPr>
            <p:cNvPr id="19479" name="Text Box 706"/>
            <p:cNvSpPr txBox="1">
              <a:spLocks noChangeArrowheads="1"/>
            </p:cNvSpPr>
            <p:nvPr/>
          </p:nvSpPr>
          <p:spPr bwMode="auto">
            <a:xfrm>
              <a:off x="4215" y="1846"/>
              <a:ext cx="30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.VnTimeH" pitchFamily="34" charset="0"/>
                </a:rPr>
                <a:t>A’</a:t>
              </a:r>
            </a:p>
          </p:txBody>
        </p:sp>
      </p:grpSp>
      <p:sp>
        <p:nvSpPr>
          <p:cNvPr id="136900" name="Text Box 708"/>
          <p:cNvSpPr txBox="1">
            <a:spLocks noChangeArrowheads="1"/>
          </p:cNvSpPr>
          <p:nvPr/>
        </p:nvSpPr>
        <p:spPr bwMode="auto">
          <a:xfrm>
            <a:off x="31750" y="3410048"/>
            <a:ext cx="152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6902" name="Object 7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49177"/>
              </p:ext>
            </p:extLst>
          </p:nvPr>
        </p:nvGraphicFramePr>
        <p:xfrm>
          <a:off x="1737348" y="3477784"/>
          <a:ext cx="2587625" cy="3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641" imgH="203359" progId="Equation.DSMT4">
                  <p:embed/>
                </p:oleObj>
              </mc:Choice>
              <mc:Fallback>
                <p:oleObj name="Equation" r:id="rId3" imgW="1320641" imgH="20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348" y="3477784"/>
                        <a:ext cx="2587625" cy="36314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903" name="Text Box 711"/>
          <p:cNvSpPr txBox="1">
            <a:spLocks noChangeArrowheads="1"/>
          </p:cNvSpPr>
          <p:nvPr/>
        </p:nvSpPr>
        <p:spPr bwMode="auto">
          <a:xfrm>
            <a:off x="31750" y="2983400"/>
            <a:ext cx="149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6904" name="Text Box 712"/>
          <p:cNvSpPr txBox="1">
            <a:spLocks noChangeArrowheads="1"/>
          </p:cNvSpPr>
          <p:nvPr/>
        </p:nvSpPr>
        <p:spPr bwMode="auto">
          <a:xfrm>
            <a:off x="1306164" y="2968010"/>
            <a:ext cx="4713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A'B' ; AC = A'C' ; BC = B'C'</a:t>
            </a:r>
          </a:p>
        </p:txBody>
      </p:sp>
      <p:sp>
        <p:nvSpPr>
          <p:cNvPr id="136905" name="AutoShape 713"/>
          <p:cNvSpPr>
            <a:spLocks/>
          </p:cNvSpPr>
          <p:nvPr/>
        </p:nvSpPr>
        <p:spPr bwMode="auto">
          <a:xfrm>
            <a:off x="5435600" y="3170843"/>
            <a:ext cx="76200" cy="232946"/>
          </a:xfrm>
          <a:prstGeom prst="rightBrace">
            <a:avLst>
              <a:gd name="adj1" fmla="val 180335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36906" name="Rectangle 714"/>
          <p:cNvSpPr>
            <a:spLocks noChangeArrowheads="1"/>
          </p:cNvSpPr>
          <p:nvPr/>
        </p:nvSpPr>
        <p:spPr bwMode="auto">
          <a:xfrm>
            <a:off x="1055691" y="3962741"/>
            <a:ext cx="2726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 ABC      A'B'C'</a:t>
            </a:r>
          </a:p>
        </p:txBody>
      </p:sp>
      <p:sp>
        <p:nvSpPr>
          <p:cNvPr id="136907" name="Text Box 715"/>
          <p:cNvSpPr txBox="1">
            <a:spLocks noChangeArrowheads="1"/>
          </p:cNvSpPr>
          <p:nvPr/>
        </p:nvSpPr>
        <p:spPr bwMode="auto">
          <a:xfrm>
            <a:off x="2188711" y="4044126"/>
            <a:ext cx="31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36908" name="Text Box 716"/>
          <p:cNvSpPr txBox="1">
            <a:spLocks noChangeArrowheads="1"/>
          </p:cNvSpPr>
          <p:nvPr/>
        </p:nvSpPr>
        <p:spPr bwMode="auto">
          <a:xfrm>
            <a:off x="304800" y="394335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</a:t>
            </a:r>
          </a:p>
        </p:txBody>
      </p:sp>
      <p:sp>
        <p:nvSpPr>
          <p:cNvPr id="19473" name="Rectangle 717"/>
          <p:cNvSpPr>
            <a:spLocks noChangeArrowheads="1"/>
          </p:cNvSpPr>
          <p:nvPr/>
        </p:nvSpPr>
        <p:spPr bwMode="auto">
          <a:xfrm>
            <a:off x="0" y="452764"/>
            <a:ext cx="9144000" cy="52322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Đo và nhận xét các góc:     và      ;     và      ;      và  </a:t>
            </a:r>
            <a:endParaRPr lang="en-US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8085"/>
            <a:ext cx="41036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8427"/>
              </p:ext>
            </p:extLst>
          </p:nvPr>
        </p:nvGraphicFramePr>
        <p:xfrm>
          <a:off x="4535488" y="534536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342720" progId="Equation.DSMT4">
                  <p:embed/>
                </p:oleObj>
              </mc:Choice>
              <mc:Fallback>
                <p:oleObj name="Equation" r:id="rId6" imgW="304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5488" y="534536"/>
                        <a:ext cx="304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22380"/>
              </p:ext>
            </p:extLst>
          </p:nvPr>
        </p:nvGraphicFramePr>
        <p:xfrm>
          <a:off x="4419600" y="2393950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920" imgH="355680" progId="Equation.DSMT4">
                  <p:embed/>
                </p:oleObj>
              </mc:Choice>
              <mc:Fallback>
                <p:oleObj name="Equation" r:id="rId8" imgW="304920" imgH="35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9600" y="2393950"/>
                        <a:ext cx="304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53306"/>
              </p:ext>
            </p:extLst>
          </p:nvPr>
        </p:nvGraphicFramePr>
        <p:xfrm>
          <a:off x="4419600" y="2393950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920" imgH="355680" progId="Equation.DSMT4">
                  <p:embed/>
                </p:oleObj>
              </mc:Choice>
              <mc:Fallback>
                <p:oleObj name="Equation" r:id="rId10" imgW="304920" imgH="35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9600" y="2393950"/>
                        <a:ext cx="304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170390"/>
              </p:ext>
            </p:extLst>
          </p:nvPr>
        </p:nvGraphicFramePr>
        <p:xfrm>
          <a:off x="4419600" y="2393950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920" imgH="355680" progId="Equation.DSMT4">
                  <p:embed/>
                </p:oleObj>
              </mc:Choice>
              <mc:Fallback>
                <p:oleObj name="Equation" r:id="rId12" imgW="304920" imgH="35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9600" y="2393950"/>
                        <a:ext cx="304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20820"/>
              </p:ext>
            </p:extLst>
          </p:nvPr>
        </p:nvGraphicFramePr>
        <p:xfrm>
          <a:off x="5294313" y="526147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342720" progId="Equation.DSMT4">
                  <p:embed/>
                </p:oleObj>
              </mc:Choice>
              <mc:Fallback>
                <p:oleObj name="Equation" r:id="rId14" imgW="342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94313" y="526147"/>
                        <a:ext cx="342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93153"/>
              </p:ext>
            </p:extLst>
          </p:nvPr>
        </p:nvGraphicFramePr>
        <p:xfrm>
          <a:off x="5981700" y="534536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400" imgH="342720" progId="Equation.DSMT4">
                  <p:embed/>
                </p:oleObj>
              </mc:Choice>
              <mc:Fallback>
                <p:oleObj name="Equation" r:id="rId16" imgW="266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81700" y="534536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18701"/>
              </p:ext>
            </p:extLst>
          </p:nvPr>
        </p:nvGraphicFramePr>
        <p:xfrm>
          <a:off x="6692900" y="534536"/>
          <a:ext cx="317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342720" progId="Equation.DSMT4">
                  <p:embed/>
                </p:oleObj>
              </mc:Choice>
              <mc:Fallback>
                <p:oleObj name="Equation" r:id="rId18" imgW="31716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34536"/>
                        <a:ext cx="317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47298"/>
              </p:ext>
            </p:extLst>
          </p:nvPr>
        </p:nvGraphicFramePr>
        <p:xfrm>
          <a:off x="4419600" y="24003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04920" imgH="343080" progId="Equation.DSMT4">
                  <p:embed/>
                </p:oleObj>
              </mc:Choice>
              <mc:Fallback>
                <p:oleObj name="Equation" r:id="rId20" imgW="304920" imgH="343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19600" y="2400300"/>
                        <a:ext cx="304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93282"/>
              </p:ext>
            </p:extLst>
          </p:nvPr>
        </p:nvGraphicFramePr>
        <p:xfrm>
          <a:off x="4438650" y="24003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760" imgH="343080" progId="Equation.DSMT4">
                  <p:embed/>
                </p:oleObj>
              </mc:Choice>
              <mc:Fallback>
                <p:oleObj name="Equation" r:id="rId22" imgW="266760" imgH="343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38650" y="2400300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45412"/>
              </p:ext>
            </p:extLst>
          </p:nvPr>
        </p:nvGraphicFramePr>
        <p:xfrm>
          <a:off x="7442200" y="528638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355320" progId="Equation.DSMT4">
                  <p:embed/>
                </p:oleObj>
              </mc:Choice>
              <mc:Fallback>
                <p:oleObj name="Equation" r:id="rId24" imgW="266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42200" y="528638"/>
                        <a:ext cx="266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28140"/>
              </p:ext>
            </p:extLst>
          </p:nvPr>
        </p:nvGraphicFramePr>
        <p:xfrm>
          <a:off x="4438650" y="2387600"/>
          <a:ext cx="266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760" imgH="368280" progId="Equation.DSMT4">
                  <p:embed/>
                </p:oleObj>
              </mc:Choice>
              <mc:Fallback>
                <p:oleObj name="Equation" r:id="rId26" imgW="2667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38650" y="2387600"/>
                        <a:ext cx="266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00122"/>
              </p:ext>
            </p:extLst>
          </p:nvPr>
        </p:nvGraphicFramePr>
        <p:xfrm>
          <a:off x="8212138" y="519113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160" imgH="355320" progId="Equation.DSMT4">
                  <p:embed/>
                </p:oleObj>
              </mc:Choice>
              <mc:Fallback>
                <p:oleObj name="Equation" r:id="rId28" imgW="317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212138" y="519113"/>
                        <a:ext cx="317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70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1225 L -0.42327 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6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6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6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6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6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69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0" grpId="0"/>
      <p:bldP spid="136903" grpId="0"/>
      <p:bldP spid="136904" grpId="0"/>
      <p:bldP spid="136905" grpId="0" animBg="1"/>
      <p:bldP spid="136906" grpId="0"/>
      <p:bldP spid="136907" grpId="0"/>
      <p:bldP spid="136907" grpId="1"/>
      <p:bldP spid="1369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228600" y="457205"/>
            <a:ext cx="2133600" cy="23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9" rIns="68574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defTabSz="685732" eaLnBrk="1" hangingPunct="1">
              <a:spcBef>
                <a:spcPct val="50000"/>
              </a:spcBef>
            </a:pPr>
            <a:r>
              <a:rPr lang="en-US" sz="21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93" name="Text Box 73"/>
          <p:cNvSpPr txBox="1">
            <a:spLocks noChangeArrowheads="1"/>
          </p:cNvSpPr>
          <p:nvPr/>
        </p:nvSpPr>
        <p:spPr bwMode="auto">
          <a:xfrm>
            <a:off x="2743201" y="2282434"/>
            <a:ext cx="7772401" cy="11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685732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 defTabSz="685732"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</a:p>
        </p:txBody>
      </p:sp>
      <p:sp>
        <p:nvSpPr>
          <p:cNvPr id="11268" name="Line 91"/>
          <p:cNvSpPr>
            <a:spLocks noChangeShapeType="1"/>
          </p:cNvSpPr>
          <p:nvPr/>
        </p:nvSpPr>
        <p:spPr bwMode="auto">
          <a:xfrm>
            <a:off x="2514600" y="228600"/>
            <a:ext cx="0" cy="47434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4" tIns="34289" rIns="68574" bIns="34289"/>
          <a:lstStyle/>
          <a:p>
            <a:pPr defTabSz="685732"/>
            <a:endParaRPr lang="en-US" sz="2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06" y="574187"/>
            <a:ext cx="6557963" cy="1636805"/>
            <a:chOff x="3759200" y="765580"/>
            <a:chExt cx="8743951" cy="2182408"/>
          </a:xfrm>
        </p:grpSpPr>
        <p:grpSp>
          <p:nvGrpSpPr>
            <p:cNvPr id="274545" name="Group 113"/>
            <p:cNvGrpSpPr>
              <a:grpSpLocks/>
            </p:cNvGrpSpPr>
            <p:nvPr/>
          </p:nvGrpSpPr>
          <p:grpSpPr bwMode="auto">
            <a:xfrm>
              <a:off x="3759200" y="765580"/>
              <a:ext cx="4368800" cy="2170113"/>
              <a:chOff x="1776" y="470"/>
              <a:chExt cx="2064" cy="1367"/>
            </a:xfrm>
          </p:grpSpPr>
          <p:grpSp>
            <p:nvGrpSpPr>
              <p:cNvPr id="11282" name="Group 96"/>
              <p:cNvGrpSpPr>
                <a:grpSpLocks/>
              </p:cNvGrpSpPr>
              <p:nvPr/>
            </p:nvGrpSpPr>
            <p:grpSpPr bwMode="auto">
              <a:xfrm>
                <a:off x="1776" y="470"/>
                <a:ext cx="2064" cy="1367"/>
                <a:chOff x="2016" y="470"/>
                <a:chExt cx="2064" cy="1367"/>
              </a:xfrm>
            </p:grpSpPr>
            <p:sp>
              <p:nvSpPr>
                <p:cNvPr id="11289" name="AutoShape 92"/>
                <p:cNvSpPr>
                  <a:spLocks noChangeArrowheads="1"/>
                </p:cNvSpPr>
                <p:nvPr/>
              </p:nvSpPr>
              <p:spPr bwMode="auto">
                <a:xfrm>
                  <a:off x="2256" y="672"/>
                  <a:ext cx="1392" cy="960"/>
                </a:xfrm>
                <a:prstGeom prst="triangle">
                  <a:avLst>
                    <a:gd name="adj" fmla="val 26602"/>
                  </a:avLst>
                </a:prstGeom>
                <a:solidFill>
                  <a:schemeClr val="bg1"/>
                </a:solidFill>
                <a:ln w="28575" algn="ctr">
                  <a:solidFill>
                    <a:srgbClr val="00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732"/>
                  <a:endParaRPr lang="en-US" sz="2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0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400" y="470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1291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016" y="1478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129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648" y="1488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</p:grpSp>
          <p:sp>
            <p:nvSpPr>
              <p:cNvPr id="11285" name="Line 104"/>
              <p:cNvSpPr>
                <a:spLocks noChangeShapeType="1"/>
              </p:cNvSpPr>
              <p:nvPr/>
            </p:nvSpPr>
            <p:spPr bwMode="auto">
              <a:xfrm flipH="1">
                <a:off x="2640" y="1554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32"/>
                <a:endParaRPr lang="en-US" sz="21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4546" name="Group 114"/>
            <p:cNvGrpSpPr>
              <a:grpSpLocks/>
            </p:cNvGrpSpPr>
            <p:nvPr/>
          </p:nvGrpSpPr>
          <p:grpSpPr bwMode="auto">
            <a:xfrm>
              <a:off x="8134351" y="777875"/>
              <a:ext cx="4368800" cy="2170113"/>
              <a:chOff x="3843" y="490"/>
              <a:chExt cx="2064" cy="1367"/>
            </a:xfrm>
          </p:grpSpPr>
          <p:grpSp>
            <p:nvGrpSpPr>
              <p:cNvPr id="11272" name="Group 97"/>
              <p:cNvGrpSpPr>
                <a:grpSpLocks/>
              </p:cNvGrpSpPr>
              <p:nvPr/>
            </p:nvGrpSpPr>
            <p:grpSpPr bwMode="auto">
              <a:xfrm>
                <a:off x="3843" y="490"/>
                <a:ext cx="2064" cy="1367"/>
                <a:chOff x="2016" y="470"/>
                <a:chExt cx="2064" cy="1367"/>
              </a:xfrm>
            </p:grpSpPr>
            <p:sp>
              <p:nvSpPr>
                <p:cNvPr id="11278" name="AutoShape 98"/>
                <p:cNvSpPr>
                  <a:spLocks noChangeArrowheads="1"/>
                </p:cNvSpPr>
                <p:nvPr/>
              </p:nvSpPr>
              <p:spPr bwMode="auto">
                <a:xfrm>
                  <a:off x="2256" y="672"/>
                  <a:ext cx="1392" cy="960"/>
                </a:xfrm>
                <a:prstGeom prst="triangle">
                  <a:avLst>
                    <a:gd name="adj" fmla="val 26602"/>
                  </a:avLst>
                </a:prstGeom>
                <a:solidFill>
                  <a:schemeClr val="bg1"/>
                </a:solidFill>
                <a:ln w="28575" algn="ctr">
                  <a:solidFill>
                    <a:srgbClr val="00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732"/>
                  <a:endParaRPr lang="en-US" sz="2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7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400" y="470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A’</a:t>
                  </a:r>
                </a:p>
              </p:txBody>
            </p:sp>
            <p:sp>
              <p:nvSpPr>
                <p:cNvPr id="1128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016" y="1478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B’</a:t>
                  </a:r>
                </a:p>
              </p:txBody>
            </p:sp>
            <p:sp>
              <p:nvSpPr>
                <p:cNvPr id="11281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648" y="1488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444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defTabSz="685732" eaLnBrk="1" hangingPunct="1">
                    <a:spcBef>
                      <a:spcPct val="50000"/>
                    </a:spcBef>
                  </a:pPr>
                  <a:r>
                    <a:rPr lang="en-US" sz="2100" b="1">
                      <a:latin typeface="Times New Roman" pitchFamily="18" charset="0"/>
                      <a:cs typeface="Times New Roman" pitchFamily="18" charset="0"/>
                    </a:rPr>
                    <a:t>C’</a:t>
                  </a:r>
                </a:p>
              </p:txBody>
            </p:sp>
          </p:grpSp>
          <p:sp>
            <p:nvSpPr>
              <p:cNvPr id="11274" name="Line 105"/>
              <p:cNvSpPr>
                <a:spLocks noChangeShapeType="1"/>
              </p:cNvSpPr>
              <p:nvPr/>
            </p:nvSpPr>
            <p:spPr bwMode="auto">
              <a:xfrm flipH="1">
                <a:off x="4704" y="1575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732"/>
                <a:endParaRPr lang="en-US" sz="21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4494180" y="1809345"/>
              <a:ext cx="252919" cy="211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68760" y="1747740"/>
              <a:ext cx="252919" cy="211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886621" y="1784424"/>
              <a:ext cx="252919" cy="211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961201" y="1722819"/>
              <a:ext cx="252919" cy="211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0240656" y="1722819"/>
              <a:ext cx="304128" cy="86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0392720" y="1575881"/>
              <a:ext cx="0" cy="35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76698" y="1796367"/>
              <a:ext cx="304128" cy="86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128762" y="1649429"/>
              <a:ext cx="0" cy="35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C4E5665-E9B5-37FC-C945-E2F03C65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2"/>
            <a:ext cx="457200" cy="47219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40955"/>
              </p:ext>
            </p:extLst>
          </p:nvPr>
        </p:nvGraphicFramePr>
        <p:xfrm>
          <a:off x="3657600" y="2392363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317160" progId="Equation.DSMT4">
                  <p:embed/>
                </p:oleObj>
              </mc:Choice>
              <mc:Fallback>
                <p:oleObj name="Equation" r:id="rId3" imgW="977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392363"/>
                        <a:ext cx="977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12582"/>
              </p:ext>
            </p:extLst>
          </p:nvPr>
        </p:nvGraphicFramePr>
        <p:xfrm>
          <a:off x="5145880" y="2392363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317160" progId="Equation.DSMT4">
                  <p:embed/>
                </p:oleObj>
              </mc:Choice>
              <mc:Fallback>
                <p:oleObj name="Equation" r:id="rId5" imgW="977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5880" y="2392363"/>
                        <a:ext cx="977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62858"/>
              </p:ext>
            </p:extLst>
          </p:nvPr>
        </p:nvGraphicFramePr>
        <p:xfrm>
          <a:off x="3480945" y="3028950"/>
          <a:ext cx="4902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02120" imgH="1346040" progId="Equation.DSMT4">
                  <p:embed/>
                </p:oleObj>
              </mc:Choice>
              <mc:Fallback>
                <p:oleObj name="Equation" r:id="rId7" imgW="49021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0945" y="3028950"/>
                        <a:ext cx="4902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0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77" grpId="0"/>
      <p:bldP spid="11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5" y="285768"/>
            <a:ext cx="8066881" cy="9541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36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7" y="1352551"/>
            <a:ext cx="6381750" cy="189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4356" y="1637967"/>
            <a:ext cx="1291609" cy="146628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4" y="1806633"/>
            <a:ext cx="983788" cy="98378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89948"/>
              </p:ext>
            </p:extLst>
          </p:nvPr>
        </p:nvGraphicFramePr>
        <p:xfrm>
          <a:off x="304800" y="3790950"/>
          <a:ext cx="3898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98800" imgH="1155600" progId="Equation.DSMT4">
                  <p:embed/>
                </p:oleObj>
              </mc:Choice>
              <mc:Fallback>
                <p:oleObj name="Equation" r:id="rId6" imgW="3898800" imgH="11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90950"/>
                        <a:ext cx="38989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46934"/>
              </p:ext>
            </p:extLst>
          </p:nvPr>
        </p:nvGraphicFramePr>
        <p:xfrm>
          <a:off x="1067615" y="3325372"/>
          <a:ext cx="749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41200" progId="Equation.DSMT4">
                  <p:embed/>
                </p:oleObj>
              </mc:Choice>
              <mc:Fallback>
                <p:oleObj name="Equation" r:id="rId8" imgW="7491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615" y="3325372"/>
                        <a:ext cx="7493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97668"/>
              </p:ext>
            </p:extLst>
          </p:nvPr>
        </p:nvGraphicFramePr>
        <p:xfrm>
          <a:off x="2293949" y="3316544"/>
          <a:ext cx="6651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49" y="3316544"/>
                        <a:ext cx="66516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1789" y="3181403"/>
            <a:ext cx="1848353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43400" y="3333750"/>
            <a:ext cx="0" cy="1447800"/>
          </a:xfrm>
          <a:prstGeom prst="line">
            <a:avLst/>
          </a:prstGeom>
          <a:ln w="12700">
            <a:solidFill>
              <a:srgbClr val="543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9647" y="3181403"/>
            <a:ext cx="1848353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56457"/>
              </p:ext>
            </p:extLst>
          </p:nvPr>
        </p:nvGraphicFramePr>
        <p:xfrm>
          <a:off x="4594586" y="3713169"/>
          <a:ext cx="389731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86200" imgH="1155600" progId="Equation.DSMT4">
                  <p:embed/>
                </p:oleObj>
              </mc:Choice>
              <mc:Fallback>
                <p:oleObj name="Equation" r:id="rId12" imgW="3886200" imgH="1155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586" y="3713169"/>
                        <a:ext cx="389731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37637"/>
              </p:ext>
            </p:extLst>
          </p:nvPr>
        </p:nvGraphicFramePr>
        <p:xfrm>
          <a:off x="5029200" y="3291534"/>
          <a:ext cx="717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241200" progId="Equation.DSMT4">
                  <p:embed/>
                </p:oleObj>
              </mc:Choice>
              <mc:Fallback>
                <p:oleObj name="Equation" r:id="rId14" imgW="7110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91534"/>
                        <a:ext cx="7175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13943"/>
              </p:ext>
            </p:extLst>
          </p:nvPr>
        </p:nvGraphicFramePr>
        <p:xfrm>
          <a:off x="6254750" y="3290889"/>
          <a:ext cx="7318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41200" progId="Equation.DSMT4">
                  <p:embed/>
                </p:oleObj>
              </mc:Choice>
              <mc:Fallback>
                <p:oleObj name="Equation" r:id="rId16" imgW="72360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3290889"/>
                        <a:ext cx="7318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5762"/>
            <a:ext cx="7543800" cy="9541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(sgk/T81)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59677"/>
              </p:ext>
            </p:extLst>
          </p:nvPr>
        </p:nvGraphicFramePr>
        <p:xfrm>
          <a:off x="610300" y="2038350"/>
          <a:ext cx="4635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1282680" progId="Equation.DSMT4">
                  <p:embed/>
                </p:oleObj>
              </mc:Choice>
              <mc:Fallback>
                <p:oleObj name="Equation" r:id="rId2" imgW="4635360" imgH="1282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00" y="2038350"/>
                        <a:ext cx="4635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594" y="1093788"/>
            <a:ext cx="1143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1" y="1428751"/>
            <a:ext cx="20574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36185"/>
              </p:ext>
            </p:extLst>
          </p:nvPr>
        </p:nvGraphicFramePr>
        <p:xfrm>
          <a:off x="1259565" y="1568547"/>
          <a:ext cx="858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279360" progId="Equation.DSMT4">
                  <p:embed/>
                </p:oleObj>
              </mc:Choice>
              <mc:Fallback>
                <p:oleObj name="Equation" r:id="rId4" imgW="85068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565" y="1568547"/>
                        <a:ext cx="8588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12616"/>
              </p:ext>
            </p:extLst>
          </p:nvPr>
        </p:nvGraphicFramePr>
        <p:xfrm>
          <a:off x="2615968" y="1572914"/>
          <a:ext cx="8715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66400" progId="Equation.DSMT4">
                  <p:embed/>
                </p:oleObj>
              </mc:Choice>
              <mc:Fallback>
                <p:oleObj name="Equation" r:id="rId6" imgW="863280" imgH="26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968" y="1572914"/>
                        <a:ext cx="871538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Picture 13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8692" y="965253"/>
            <a:ext cx="2542308" cy="25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0" y="340994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40305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8164"/>
            <a:ext cx="8305800" cy="452430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Cho </a:t>
            </a:r>
          </a:p>
          <a:p>
            <a:pPr marL="342875" indent="-342875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29" indent="-285729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29" indent="-285729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</a:t>
            </a:r>
          </a:p>
          <a:p>
            <a:pPr marL="285729" indent="-285729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29" indent="-285729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Tia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60609"/>
              </p:ext>
            </p:extLst>
          </p:nvPr>
        </p:nvGraphicFramePr>
        <p:xfrm>
          <a:off x="914401" y="4171951"/>
          <a:ext cx="16906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253800" progId="Equation.DSMT4">
                  <p:embed/>
                </p:oleObj>
              </mc:Choice>
              <mc:Fallback>
                <p:oleObj name="Equation" r:id="rId2" imgW="167616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4171951"/>
                        <a:ext cx="16906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87991"/>
              </p:ext>
            </p:extLst>
          </p:nvPr>
        </p:nvGraphicFramePr>
        <p:xfrm>
          <a:off x="2479965" y="482965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9965" y="482965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04180"/>
              </p:ext>
            </p:extLst>
          </p:nvPr>
        </p:nvGraphicFramePr>
        <p:xfrm>
          <a:off x="2514600" y="52001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52001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27773"/>
              </p:ext>
            </p:extLst>
          </p:nvPr>
        </p:nvGraphicFramePr>
        <p:xfrm>
          <a:off x="6089073" y="3049734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20" imgH="393840" progId="Equation.DSMT4">
                  <p:embed/>
                </p:oleObj>
              </mc:Choice>
              <mc:Fallback>
                <p:oleObj name="Equation" r:id="rId8" imgW="546120" imgH="393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9073" y="3049734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17305"/>
              </p:ext>
            </p:extLst>
          </p:nvPr>
        </p:nvGraphicFramePr>
        <p:xfrm>
          <a:off x="4147128" y="4515088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6120" imgH="393840" progId="Equation.DSMT4">
                  <p:embed/>
                </p:oleObj>
              </mc:Choice>
              <mc:Fallback>
                <p:oleObj name="Equation" r:id="rId10" imgW="546120" imgH="393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7128" y="4515088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69241"/>
              </p:ext>
            </p:extLst>
          </p:nvPr>
        </p:nvGraphicFramePr>
        <p:xfrm>
          <a:off x="1814946" y="2010642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266400" progId="Equation.DSMT4">
                  <p:embed/>
                </p:oleObj>
              </mc:Choice>
              <mc:Fallback>
                <p:oleObj name="Equation" r:id="rId11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946" y="2010642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4990"/>
              </p:ext>
            </p:extLst>
          </p:nvPr>
        </p:nvGraphicFramePr>
        <p:xfrm>
          <a:off x="2410692" y="2010642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266400" progId="Equation.DSMT4">
                  <p:embed/>
                </p:oleObj>
              </mc:Choice>
              <mc:Fallback>
                <p:oleObj name="Equation" r:id="rId13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10692" y="2010642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76343"/>
              </p:ext>
            </p:extLst>
          </p:nvPr>
        </p:nvGraphicFramePr>
        <p:xfrm>
          <a:off x="4459288" y="1636713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279360" progId="Equation.DSMT4">
                  <p:embed/>
                </p:oleObj>
              </mc:Choice>
              <mc:Fallback>
                <p:oleObj name="Equation" r:id="rId15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59288" y="1636713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88002"/>
              </p:ext>
            </p:extLst>
          </p:nvPr>
        </p:nvGraphicFramePr>
        <p:xfrm>
          <a:off x="5851525" y="1643063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66400" progId="Equation.DSMT4">
                  <p:embed/>
                </p:oleObj>
              </mc:Choice>
              <mc:Fallback>
                <p:oleObj name="Equation" r:id="rId17" imgW="190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51525" y="1643063"/>
                        <a:ext cx="19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13825"/>
              </p:ext>
            </p:extLst>
          </p:nvPr>
        </p:nvGraphicFramePr>
        <p:xfrm>
          <a:off x="6954978" y="1643496"/>
          <a:ext cx="41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279360" progId="Equation.DSMT4">
                  <p:embed/>
                </p:oleObj>
              </mc:Choice>
              <mc:Fallback>
                <p:oleObj name="Equation" r:id="rId19" imgW="419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4978" y="1643496"/>
                        <a:ext cx="419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49952"/>
              </p:ext>
            </p:extLst>
          </p:nvPr>
        </p:nvGraphicFramePr>
        <p:xfrm>
          <a:off x="7460673" y="1643496"/>
          <a:ext cx="41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19040" imgH="279360" progId="Equation.DSMT4">
                  <p:embed/>
                </p:oleObj>
              </mc:Choice>
              <mc:Fallback>
                <p:oleObj name="Equation" r:id="rId21" imgW="419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60673" y="1643496"/>
                        <a:ext cx="419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4086"/>
              </p:ext>
            </p:extLst>
          </p:nvPr>
        </p:nvGraphicFramePr>
        <p:xfrm>
          <a:off x="4552370" y="2379933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266760" progId="Equation.DSMT4">
                  <p:embed/>
                </p:oleObj>
              </mc:Choice>
              <mc:Fallback>
                <p:oleObj name="Equation" r:id="rId23" imgW="24120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52370" y="2379933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23125"/>
              </p:ext>
            </p:extLst>
          </p:nvPr>
        </p:nvGraphicFramePr>
        <p:xfrm>
          <a:off x="6012873" y="2359152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266760" progId="Equation.DSMT4">
                  <p:embed/>
                </p:oleObj>
              </mc:Choice>
              <mc:Fallback>
                <p:oleObj name="Equation" r:id="rId25" imgW="19044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12873" y="2359152"/>
                        <a:ext cx="19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88281"/>
              </p:ext>
            </p:extLst>
          </p:nvPr>
        </p:nvGraphicFramePr>
        <p:xfrm>
          <a:off x="4465781" y="273108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200" imgH="266760" progId="Equation.DSMT4">
                  <p:embed/>
                </p:oleObj>
              </mc:Choice>
              <mc:Fallback>
                <p:oleObj name="Equation" r:id="rId27" imgW="24120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65781" y="273108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54999"/>
              </p:ext>
            </p:extLst>
          </p:nvPr>
        </p:nvGraphicFramePr>
        <p:xfrm>
          <a:off x="5880100" y="2732088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880" imgH="279360" progId="Equation.DSMT4">
                  <p:embed/>
                </p:oleObj>
              </mc:Choice>
              <mc:Fallback>
                <p:oleObj name="Equation" r:id="rId29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80100" y="2732088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06276"/>
              </p:ext>
            </p:extLst>
          </p:nvPr>
        </p:nvGraphicFramePr>
        <p:xfrm>
          <a:off x="1974276" y="310515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66760" progId="Equation.DSMT4">
                  <p:embed/>
                </p:oleObj>
              </mc:Choice>
              <mc:Fallback>
                <p:oleObj name="Equation" r:id="rId31" imgW="24120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974276" y="310515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60509"/>
              </p:ext>
            </p:extLst>
          </p:nvPr>
        </p:nvGraphicFramePr>
        <p:xfrm>
          <a:off x="3505200" y="310515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5240" imgH="279360" progId="Equation.DSMT4">
                  <p:embed/>
                </p:oleObj>
              </mc:Choice>
              <mc:Fallback>
                <p:oleObj name="Equation" r:id="rId33" imgW="165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505200" y="310515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86011"/>
              </p:ext>
            </p:extLst>
          </p:nvPr>
        </p:nvGraphicFramePr>
        <p:xfrm>
          <a:off x="4507777" y="3098800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279360" progId="Equation.DSMT4">
                  <p:embed/>
                </p:oleObj>
              </mc:Choice>
              <mc:Fallback>
                <p:oleObj name="Equation" r:id="rId35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507777" y="3098800"/>
                        <a:ext cx="24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73666"/>
              </p:ext>
            </p:extLst>
          </p:nvPr>
        </p:nvGraphicFramePr>
        <p:xfrm>
          <a:off x="3636819" y="3465369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41200" imgH="279360" progId="Equation.DSMT4">
                  <p:embed/>
                </p:oleObj>
              </mc:Choice>
              <mc:Fallback>
                <p:oleObj name="Equation" r:id="rId37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636819" y="3465369"/>
                        <a:ext cx="24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73454"/>
              </p:ext>
            </p:extLst>
          </p:nvPr>
        </p:nvGraphicFramePr>
        <p:xfrm>
          <a:off x="1738313" y="346551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480" imgH="279360" progId="Equation.DSMT4">
                  <p:embed/>
                </p:oleObj>
              </mc:Choice>
              <mc:Fallback>
                <p:oleObj name="Equation" r:id="rId39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738313" y="3465513"/>
                        <a:ext cx="39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57012"/>
              </p:ext>
            </p:extLst>
          </p:nvPr>
        </p:nvGraphicFramePr>
        <p:xfrm>
          <a:off x="1246911" y="45529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840" imgH="279360" progId="Equation.DSMT4">
                  <p:embed/>
                </p:oleObj>
              </mc:Choice>
              <mc:Fallback>
                <p:oleObj name="Equation" r:id="rId41" imgW="393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246911" y="4552950"/>
                        <a:ext cx="39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57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548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270" y="65715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48772" y="699760"/>
            <a:ext cx="2772308" cy="13501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2031690"/>
            <a:ext cx="2592288" cy="12421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04259" y="310515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175331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0" y="43815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59532" y="969376"/>
            <a:ext cx="4284476" cy="1200329"/>
            <a:chOff x="359532" y="1307088"/>
            <a:chExt cx="4284476" cy="1600436"/>
          </a:xfrm>
        </p:grpSpPr>
        <p:sp>
          <p:nvSpPr>
            <p:cNvPr id="15" name="TextBox 14"/>
            <p:cNvSpPr txBox="1"/>
            <p:nvPr/>
          </p:nvSpPr>
          <p:spPr>
            <a:xfrm>
              <a:off x="359532" y="1307088"/>
              <a:ext cx="4284476" cy="160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,      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   ,    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56061" y="2277528"/>
              <a:ext cx="180020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endPara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511" y="2273184"/>
            <a:ext cx="526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532" y="356623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 </a:t>
            </a:r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 rot="7453285" flipH="1">
            <a:off x="6189257" y="1571421"/>
            <a:ext cx="1301998" cy="932393"/>
          </a:xfrm>
          <a:custGeom>
            <a:avLst/>
            <a:gdLst>
              <a:gd name="G0" fmla="+- 0 0 0"/>
              <a:gd name="G1" fmla="+- 21546 0 0"/>
              <a:gd name="G2" fmla="+- 21600 0 0"/>
              <a:gd name="T0" fmla="*/ 1529 w 21600"/>
              <a:gd name="T1" fmla="*/ 0 h 21546"/>
              <a:gd name="T2" fmla="*/ 21600 w 21600"/>
              <a:gd name="T3" fmla="*/ 21546 h 21546"/>
              <a:gd name="T4" fmla="*/ 0 w 21600"/>
              <a:gd name="T5" fmla="*/ 21546 h 2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6" fill="none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</a:path>
              <a:path w="21600" h="21546" stroke="0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  <a:lnTo>
                  <a:pt x="0" y="21546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eaLnBrk="0" hangingPunct="0"/>
            <a:endParaRPr lang="en-US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50242" y="251577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09883" y="9803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7" name="Arc 39"/>
          <p:cNvSpPr>
            <a:spLocks/>
          </p:cNvSpPr>
          <p:nvPr/>
        </p:nvSpPr>
        <p:spPr bwMode="auto">
          <a:xfrm rot="7104823" flipH="1">
            <a:off x="7325842" y="1847995"/>
            <a:ext cx="798677" cy="1026745"/>
          </a:xfrm>
          <a:custGeom>
            <a:avLst/>
            <a:gdLst>
              <a:gd name="G0" fmla="+- 0 0 0"/>
              <a:gd name="G1" fmla="+- 21546 0 0"/>
              <a:gd name="G2" fmla="+- 21600 0 0"/>
              <a:gd name="T0" fmla="*/ 1529 w 21600"/>
              <a:gd name="T1" fmla="*/ 0 h 21546"/>
              <a:gd name="T2" fmla="*/ 21600 w 21600"/>
              <a:gd name="T3" fmla="*/ 21546 h 21546"/>
              <a:gd name="T4" fmla="*/ 0 w 21600"/>
              <a:gd name="T5" fmla="*/ 21546 h 2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6" fill="none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</a:path>
              <a:path w="21600" h="21546" stroke="0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  <a:lnTo>
                  <a:pt x="0" y="215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srgbClr val="CC0066"/>
              </a:solidFill>
            </a:endParaRPr>
          </a:p>
        </p:txBody>
      </p:sp>
      <p:sp>
        <p:nvSpPr>
          <p:cNvPr id="38" name="Arc 39"/>
          <p:cNvSpPr>
            <a:spLocks/>
          </p:cNvSpPr>
          <p:nvPr/>
        </p:nvSpPr>
        <p:spPr bwMode="auto">
          <a:xfrm rot="9340633" flipH="1">
            <a:off x="7262101" y="1318009"/>
            <a:ext cx="1064902" cy="770059"/>
          </a:xfrm>
          <a:custGeom>
            <a:avLst/>
            <a:gdLst>
              <a:gd name="G0" fmla="+- 0 0 0"/>
              <a:gd name="G1" fmla="+- 21546 0 0"/>
              <a:gd name="G2" fmla="+- 21600 0 0"/>
              <a:gd name="T0" fmla="*/ 1529 w 21600"/>
              <a:gd name="T1" fmla="*/ 0 h 21546"/>
              <a:gd name="T2" fmla="*/ 21600 w 21600"/>
              <a:gd name="T3" fmla="*/ 21546 h 21546"/>
              <a:gd name="T4" fmla="*/ 0 w 21600"/>
              <a:gd name="T5" fmla="*/ 21546 h 2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6" fill="none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</a:path>
              <a:path w="21600" h="21546" stroke="0" extrusionOk="0">
                <a:moveTo>
                  <a:pt x="1528" y="0"/>
                </a:moveTo>
                <a:cubicBezTo>
                  <a:pt x="12836" y="802"/>
                  <a:pt x="21600" y="10209"/>
                  <a:pt x="21600" y="21546"/>
                </a:cubicBezTo>
                <a:lnTo>
                  <a:pt x="0" y="215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endParaRPr lang="en-US">
              <a:solidFill>
                <a:srgbClr val="CC0066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766844" y="1977686"/>
            <a:ext cx="116916" cy="108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50976" y="1984108"/>
            <a:ext cx="67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940152" y="2031714"/>
            <a:ext cx="2952328" cy="5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38274" y="1506209"/>
            <a:ext cx="773400" cy="5018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65982" y="2049910"/>
            <a:ext cx="728570" cy="4840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69561"/>
              </p:ext>
            </p:extLst>
          </p:nvPr>
        </p:nvGraphicFramePr>
        <p:xfrm>
          <a:off x="1683327" y="694566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6120" imgH="393840" progId="Equation.DSMT4">
                  <p:embed/>
                </p:oleObj>
              </mc:Choice>
              <mc:Fallback>
                <p:oleObj name="Equation" r:id="rId2" imgW="546120" imgH="393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83327" y="694566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0003"/>
              </p:ext>
            </p:extLst>
          </p:nvPr>
        </p:nvGraphicFramePr>
        <p:xfrm>
          <a:off x="3789219" y="3063124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20" imgH="393840" progId="Equation.DSMT4">
                  <p:embed/>
                </p:oleObj>
              </mc:Choice>
              <mc:Fallback>
                <p:oleObj name="Equation" r:id="rId4" imgW="546120" imgH="393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89219" y="3063124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13525"/>
              </p:ext>
            </p:extLst>
          </p:nvPr>
        </p:nvGraphicFramePr>
        <p:xfrm>
          <a:off x="1498867" y="1784492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266400" progId="Equation.DSMT4">
                  <p:embed/>
                </p:oleObj>
              </mc:Choice>
              <mc:Fallback>
                <p:oleObj name="Equation" r:id="rId5" imgW="266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8867" y="1784492"/>
                        <a:ext cx="266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88171"/>
              </p:ext>
            </p:extLst>
          </p:nvPr>
        </p:nvGraphicFramePr>
        <p:xfrm>
          <a:off x="5372680" y="2385715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66400" progId="Equation.DSMT4">
                  <p:embed/>
                </p:oleObj>
              </mc:Choice>
              <mc:Fallback>
                <p:oleObj name="Equation" r:id="rId7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2680" y="2385715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63084"/>
              </p:ext>
            </p:extLst>
          </p:nvPr>
        </p:nvGraphicFramePr>
        <p:xfrm>
          <a:off x="4226579" y="106642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6579" y="1066420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822"/>
              </p:ext>
            </p:extLst>
          </p:nvPr>
        </p:nvGraphicFramePr>
        <p:xfrm>
          <a:off x="1780308" y="179061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266760" progId="Equation.DSMT4">
                  <p:embed/>
                </p:oleObj>
              </mc:Choice>
              <mc:Fallback>
                <p:oleObj name="Equation" r:id="rId11" imgW="24120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0308" y="179061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5943"/>
              </p:ext>
            </p:extLst>
          </p:nvPr>
        </p:nvGraphicFramePr>
        <p:xfrm>
          <a:off x="2708565" y="3657370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279360" progId="Equation.DSMT4">
                  <p:embed/>
                </p:oleObj>
              </mc:Choice>
              <mc:Fallback>
                <p:oleObj name="Equation" r:id="rId13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08565" y="3657370"/>
                        <a:ext cx="24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79293"/>
              </p:ext>
            </p:extLst>
          </p:nvPr>
        </p:nvGraphicFramePr>
        <p:xfrm>
          <a:off x="2133600" y="3120736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279360" progId="Equation.DSMT4">
                  <p:embed/>
                </p:oleObj>
              </mc:Choice>
              <mc:Fallback>
                <p:oleObj name="Equation" r:id="rId15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33600" y="3120736"/>
                        <a:ext cx="24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21002"/>
              </p:ext>
            </p:extLst>
          </p:nvPr>
        </p:nvGraphicFramePr>
        <p:xfrm>
          <a:off x="2743200" y="1417807"/>
          <a:ext cx="41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19040" imgH="279360" progId="Equation.DSMT4">
                  <p:embed/>
                </p:oleObj>
              </mc:Choice>
              <mc:Fallback>
                <p:oleObj name="Equation" r:id="rId17" imgW="419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43200" y="1417807"/>
                        <a:ext cx="419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15718"/>
              </p:ext>
            </p:extLst>
          </p:nvPr>
        </p:nvGraphicFramePr>
        <p:xfrm>
          <a:off x="3276600" y="1422954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342720" progId="Equation.DSMT4">
                  <p:embed/>
                </p:oleObj>
              </mc:Choice>
              <mc:Fallback>
                <p:oleObj name="Equation" r:id="rId19" imgW="4060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76600" y="1422954"/>
                        <a:ext cx="406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12136"/>
              </p:ext>
            </p:extLst>
          </p:nvPr>
        </p:nvGraphicFramePr>
        <p:xfrm>
          <a:off x="1449221" y="3659237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279360" progId="Equation.DSMT4">
                  <p:embed/>
                </p:oleObj>
              </mc:Choice>
              <mc:Fallback>
                <p:oleObj name="Equation" r:id="rId21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9221" y="3659237"/>
                        <a:ext cx="393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92048"/>
              </p:ext>
            </p:extLst>
          </p:nvPr>
        </p:nvGraphicFramePr>
        <p:xfrm>
          <a:off x="1597581" y="1423638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71320" imgH="279360" progId="Equation.DSMT4">
                  <p:embed/>
                </p:oleObj>
              </mc:Choice>
              <mc:Fallback>
                <p:oleObj name="Equation" r:id="rId23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97581" y="1423638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62556"/>
              </p:ext>
            </p:extLst>
          </p:nvPr>
        </p:nvGraphicFramePr>
        <p:xfrm>
          <a:off x="2515624" y="2742747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279360" progId="Equation.DSMT4">
                  <p:embed/>
                </p:oleObj>
              </mc:Choice>
              <mc:Fallback>
                <p:oleObj name="Equation" r:id="rId25" imgW="558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15624" y="2742747"/>
                        <a:ext cx="558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67282"/>
              </p:ext>
            </p:extLst>
          </p:nvPr>
        </p:nvGraphicFramePr>
        <p:xfrm>
          <a:off x="4189278" y="2376057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66760" imgH="266760" progId="Equation.DSMT4">
                  <p:embed/>
                </p:oleObj>
              </mc:Choice>
              <mc:Fallback>
                <p:oleObj name="Equation" r:id="rId27" imgW="266760" imgH="26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189278" y="2376057"/>
                        <a:ext cx="266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3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1" grpId="0" animBg="1"/>
      <p:bldP spid="32" grpId="0"/>
      <p:bldP spid="33" grpId="0"/>
      <p:bldP spid="37" grpId="0" animBg="1"/>
      <p:bldP spid="38" grpId="0" animBg="1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5"/>
              <p:cNvSpPr txBox="1">
                <a:spLocks noChangeArrowheads="1"/>
              </p:cNvSpPr>
              <p:nvPr/>
            </p:nvSpPr>
            <p:spPr bwMode="auto">
              <a:xfrm>
                <a:off x="4716016" y="1233730"/>
                <a:ext cx="3733800" cy="47397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algn="ctr" defTabSz="914400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𝑨𝑶𝑪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𝑩𝑶𝑪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1644973"/>
                <a:ext cx="3733800" cy="473976"/>
              </a:xfrm>
              <a:prstGeom prst="rect">
                <a:avLst/>
              </a:prstGeom>
              <a:blipFill rotWithShape="1">
                <a:blip r:embed="rId3"/>
                <a:stretch>
                  <a:fillRect t="-6410" b="-2948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6363056" y="1801291"/>
            <a:ext cx="4572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auto">
          <a:xfrm>
            <a:off x="6354316" y="895350"/>
            <a:ext cx="4572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4357255" y="294855"/>
                <a:ext cx="4724400" cy="53758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.VnAvant" pitchFamily="34" charset="0"/>
                  </a:defRPr>
                </a:lvl9pPr>
              </a:lstStyle>
              <a:p>
                <a:pPr algn="ctr" defTabSz="914400">
                  <a:spcBef>
                    <a:spcPct val="50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𝒙𝑶𝒚</m:t>
                        </m:r>
                      </m:e>
                    </m:acc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7255" y="294855"/>
                <a:ext cx="4724400" cy="537583"/>
              </a:xfrm>
              <a:prstGeom prst="rect">
                <a:avLst/>
              </a:prstGeom>
              <a:blipFill rotWithShape="1">
                <a:blip r:embed="rId4"/>
                <a:stretch>
                  <a:fillRect t="-7865" b="-3033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4724756" y="2068930"/>
            <a:ext cx="3733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6354316" y="2546063"/>
            <a:ext cx="4572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716016" y="2806187"/>
            <a:ext cx="427558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chung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094" y="147589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</a:rPr>
              <a:t>O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11560" y="294855"/>
            <a:ext cx="3427040" cy="2677589"/>
            <a:chOff x="611560" y="1403484"/>
            <a:chExt cx="3325983" cy="3570118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11561" y="1403484"/>
              <a:ext cx="3030170" cy="17196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1560" y="3123133"/>
              <a:ext cx="3030171" cy="18504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1560" y="3123133"/>
              <a:ext cx="332598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801" y="2477181"/>
              <a:ext cx="1439187" cy="6459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799693" y="3123133"/>
              <a:ext cx="1402295" cy="7289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565512" y="2078643"/>
              <a:ext cx="3005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65512" y="3912657"/>
              <a:ext cx="3083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68126" y="2525265"/>
              <a:ext cx="29901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C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069460" y="2771486"/>
              <a:ext cx="144016" cy="1669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127329" y="3402142"/>
              <a:ext cx="118165" cy="1950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195736" y="2649157"/>
              <a:ext cx="126014" cy="136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5129" y="2717355"/>
              <a:ext cx="126014" cy="136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25855" y="3321749"/>
              <a:ext cx="154487" cy="1607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2480375" y="3423349"/>
              <a:ext cx="126014" cy="116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262508" y="285234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4713" y="11018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10546" y="11978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6726" y="97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2533" y="183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33871" y="9154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83620" y="1845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62545"/>
              </p:ext>
            </p:extLst>
          </p:nvPr>
        </p:nvGraphicFramePr>
        <p:xfrm>
          <a:off x="5576448" y="2179922"/>
          <a:ext cx="198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279360" progId="Equation.DSMT4">
                  <p:embed/>
                </p:oleObj>
              </mc:Choice>
              <mc:Fallback>
                <p:oleObj name="Equation" r:id="rId5" imgW="1981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6448" y="2179922"/>
                        <a:ext cx="1981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515693"/>
              </p:ext>
            </p:extLst>
          </p:nvPr>
        </p:nvGraphicFramePr>
        <p:xfrm>
          <a:off x="4469602" y="453540"/>
          <a:ext cx="48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79360" progId="Equation.DSMT4">
                  <p:embed/>
                </p:oleObj>
              </mc:Choice>
              <mc:Fallback>
                <p:oleObj name="Equation" r:id="rId7" imgW="482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9602" y="453540"/>
                        <a:ext cx="482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61061"/>
              </p:ext>
            </p:extLst>
          </p:nvPr>
        </p:nvGraphicFramePr>
        <p:xfrm>
          <a:off x="5029200" y="2891480"/>
          <a:ext cx="289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95480" imgH="330120" progId="Equation.DSMT4">
                  <p:embed/>
                </p:oleObj>
              </mc:Choice>
              <mc:Fallback>
                <p:oleObj name="Equation" r:id="rId9" imgW="2895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2891480"/>
                        <a:ext cx="2895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4" y="0"/>
            <a:ext cx="4190996" cy="24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814682"/>
              </p:ext>
            </p:extLst>
          </p:nvPr>
        </p:nvGraphicFramePr>
        <p:xfrm>
          <a:off x="948534" y="2987414"/>
          <a:ext cx="37417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160" imgH="1155600" progId="Equation.DSMT4">
                  <p:embed/>
                </p:oleObj>
              </mc:Choice>
              <mc:Fallback>
                <p:oleObj name="Equation" r:id="rId3" imgW="374616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4" y="2987414"/>
                        <a:ext cx="37417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88903"/>
              </p:ext>
            </p:extLst>
          </p:nvPr>
        </p:nvGraphicFramePr>
        <p:xfrm>
          <a:off x="762002" y="971551"/>
          <a:ext cx="3336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27120" imgH="368280" progId="Equation.DSMT4">
                  <p:embed/>
                </p:oleObj>
              </mc:Choice>
              <mc:Fallback>
                <p:oleObj name="Equation" r:id="rId5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2" y="971551"/>
                        <a:ext cx="33369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87241"/>
              </p:ext>
            </p:extLst>
          </p:nvPr>
        </p:nvGraphicFramePr>
        <p:xfrm>
          <a:off x="838206" y="1352551"/>
          <a:ext cx="25241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600" imgH="368280" progId="Equation.DSMT4">
                  <p:embed/>
                </p:oleObj>
              </mc:Choice>
              <mc:Fallback>
                <p:oleObj name="Equation" r:id="rId7" imgW="2514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6" y="1352551"/>
                        <a:ext cx="25241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78694"/>
              </p:ext>
            </p:extLst>
          </p:nvPr>
        </p:nvGraphicFramePr>
        <p:xfrm>
          <a:off x="838200" y="1733550"/>
          <a:ext cx="25114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01640" imgH="368280" progId="Equation.DSMT4">
                  <p:embed/>
                </p:oleObj>
              </mc:Choice>
              <mc:Fallback>
                <p:oleObj name="Equation" r:id="rId9" imgW="250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33550"/>
                        <a:ext cx="25114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82402"/>
              </p:ext>
            </p:extLst>
          </p:nvPr>
        </p:nvGraphicFramePr>
        <p:xfrm>
          <a:off x="1676402" y="2099829"/>
          <a:ext cx="17732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7680" imgH="304560" progId="Equation.DSMT4">
                  <p:embed/>
                </p:oleObj>
              </mc:Choice>
              <mc:Fallback>
                <p:oleObj name="Equation" r:id="rId11" imgW="1777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2" y="2099829"/>
                        <a:ext cx="17732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22370"/>
              </p:ext>
            </p:extLst>
          </p:nvPr>
        </p:nvGraphicFramePr>
        <p:xfrm>
          <a:off x="657844" y="4229963"/>
          <a:ext cx="16335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38000" imgH="291960" progId="Equation.DSMT4">
                  <p:embed/>
                </p:oleObj>
              </mc:Choice>
              <mc:Fallback>
                <p:oleObj name="Equation" r:id="rId13" imgW="1638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44" y="4229963"/>
                        <a:ext cx="16335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63619"/>
              </p:ext>
            </p:extLst>
          </p:nvPr>
        </p:nvGraphicFramePr>
        <p:xfrm>
          <a:off x="4564220" y="4637550"/>
          <a:ext cx="508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68280" progId="Equation.DSMT4">
                  <p:embed/>
                </p:oleObj>
              </mc:Choice>
              <mc:Fallback>
                <p:oleObj name="Equation" r:id="rId15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220" y="4637550"/>
                        <a:ext cx="5080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3400" y="514400"/>
            <a:ext cx="43434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7837" y="1959973"/>
            <a:ext cx="12954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2421633"/>
            <a:ext cx="45720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38400" y="4129849"/>
            <a:ext cx="27432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7841" y="4572116"/>
            <a:ext cx="4066563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Oz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87618"/>
              </p:ext>
            </p:extLst>
          </p:nvPr>
        </p:nvGraphicFramePr>
        <p:xfrm>
          <a:off x="1216025" y="2535238"/>
          <a:ext cx="800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99920" imgH="266400" progId="Equation.DSMT4">
                  <p:embed/>
                </p:oleObj>
              </mc:Choice>
              <mc:Fallback>
                <p:oleObj name="Equation" r:id="rId17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16025" y="2535238"/>
                        <a:ext cx="800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63847"/>
              </p:ext>
            </p:extLst>
          </p:nvPr>
        </p:nvGraphicFramePr>
        <p:xfrm>
          <a:off x="2532063" y="2527300"/>
          <a:ext cx="787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87320" imgH="266400" progId="Equation.DSMT4">
                  <p:embed/>
                </p:oleObj>
              </mc:Choice>
              <mc:Fallback>
                <p:oleObj name="Equation" r:id="rId19" imgW="787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32063" y="2527300"/>
                        <a:ext cx="787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0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5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1149481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4" y="134502"/>
            <a:ext cx="9032682" cy="339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54304F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solidFill>
                <a:srgbClr val="54304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c.c.c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canh-cạnh-cạnh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275138" y="-38153"/>
            <a:ext cx="875632" cy="683614"/>
            <a:chOff x="2400" y="1776"/>
            <a:chExt cx="1597" cy="1178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3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2" y="996054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63" y="1509964"/>
            <a:ext cx="3094827" cy="784820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PTShop\Desktop\geogebra-exp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41113"/>
            <a:ext cx="2563091" cy="1801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285750"/>
            <a:ext cx="6096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19151"/>
            <a:ext cx="33528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(SGK/T83)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834998"/>
              </p:ext>
            </p:extLst>
          </p:nvPr>
        </p:nvGraphicFramePr>
        <p:xfrm>
          <a:off x="1371600" y="2028170"/>
          <a:ext cx="44402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4920" imgH="1257120" progId="Equation.DSMT4">
                  <p:embed/>
                </p:oleObj>
              </mc:Choice>
              <mc:Fallback>
                <p:oleObj name="Equation" r:id="rId3" imgW="4444920" imgH="1257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28170"/>
                        <a:ext cx="4440238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504951"/>
            <a:ext cx="23622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59882"/>
              </p:ext>
            </p:extLst>
          </p:nvPr>
        </p:nvGraphicFramePr>
        <p:xfrm>
          <a:off x="1600200" y="1623261"/>
          <a:ext cx="9271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91960" progId="Equation.DSMT4">
                  <p:embed/>
                </p:oleObj>
              </mc:Choice>
              <mc:Fallback>
                <p:oleObj name="Equation" r:id="rId5" imgW="9270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23261"/>
                        <a:ext cx="92710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74696"/>
              </p:ext>
            </p:extLst>
          </p:nvPr>
        </p:nvGraphicFramePr>
        <p:xfrm>
          <a:off x="3124235" y="1610657"/>
          <a:ext cx="9064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355320" progId="Equation.DSMT4">
                  <p:embed/>
                </p:oleObj>
              </mc:Choice>
              <mc:Fallback>
                <p:oleObj name="Equation" r:id="rId7" imgW="90144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35" y="1610657"/>
                        <a:ext cx="9064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38634"/>
              </p:ext>
            </p:extLst>
          </p:nvPr>
        </p:nvGraphicFramePr>
        <p:xfrm>
          <a:off x="842648" y="3439392"/>
          <a:ext cx="18970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92160" imgH="393480" progId="Equation.DSMT4">
                  <p:embed/>
                </p:oleObj>
              </mc:Choice>
              <mc:Fallback>
                <p:oleObj name="Equation" r:id="rId9" imgW="1892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48" y="3439392"/>
                        <a:ext cx="189706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95600" y="3333751"/>
            <a:ext cx="35052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746" name="Picture 57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80613"/>
            <a:ext cx="1706995" cy="170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9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5768"/>
            <a:ext cx="7467600" cy="95410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fr-F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 :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PTShop\Desktop\geogebra-expo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4046988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27839"/>
              </p:ext>
            </p:extLst>
          </p:nvPr>
        </p:nvGraphicFramePr>
        <p:xfrm>
          <a:off x="1136651" y="2114552"/>
          <a:ext cx="3079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73320" imgH="355320" progId="Equation.DSMT4">
                  <p:embed/>
                </p:oleObj>
              </mc:Choice>
              <mc:Fallback>
                <p:oleObj name="Equation" r:id="rId3" imgW="3073320" imgH="355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1" y="2114552"/>
                        <a:ext cx="30797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45742"/>
              </p:ext>
            </p:extLst>
          </p:nvPr>
        </p:nvGraphicFramePr>
        <p:xfrm>
          <a:off x="1117600" y="2571751"/>
          <a:ext cx="3086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85920" imgH="355320" progId="Equation.DSMT4">
                  <p:embed/>
                </p:oleObj>
              </mc:Choice>
              <mc:Fallback>
                <p:oleObj name="Equation" r:id="rId5" imgW="308592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571751"/>
                        <a:ext cx="30861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19231"/>
              </p:ext>
            </p:extLst>
          </p:nvPr>
        </p:nvGraphicFramePr>
        <p:xfrm>
          <a:off x="1117600" y="3105165"/>
          <a:ext cx="3086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85920" imgH="355320" progId="Equation.DSMT4">
                  <p:embed/>
                </p:oleObj>
              </mc:Choice>
              <mc:Fallback>
                <p:oleObj name="Equation" r:id="rId7" imgW="308592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105165"/>
                        <a:ext cx="30861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-184663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85023"/>
              </p:ext>
            </p:extLst>
          </p:nvPr>
        </p:nvGraphicFramePr>
        <p:xfrm>
          <a:off x="1143000" y="3562352"/>
          <a:ext cx="3067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73320" imgH="355320" progId="Equation.DSMT4">
                  <p:embed/>
                </p:oleObj>
              </mc:Choice>
              <mc:Fallback>
                <p:oleObj name="Equation" r:id="rId9" imgW="307332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2352"/>
                        <a:ext cx="30670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1352550"/>
            <a:ext cx="6858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990600" y="302895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4972050"/>
            <a:ext cx="883920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7418" name="Picture 17" descr="cau Long B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366765"/>
            <a:ext cx="8458200" cy="38719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1923714" y="1882249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526690" y="3283920"/>
            <a:ext cx="8293782" cy="954107"/>
          </a:xfrm>
          <a:prstGeom prst="rect">
            <a:avLst/>
          </a:prstGeom>
          <a:solidFill>
            <a:srgbClr val="020117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th­ường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26690" y="2409751"/>
            <a:ext cx="8293782" cy="954107"/>
          </a:xfrm>
          <a:prstGeom prst="rect">
            <a:avLst/>
          </a:prstGeom>
          <a:solidFill>
            <a:srgbClr val="020117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ãy </a:t>
            </a:r>
            <a:r>
              <a:rPr lang="en-US" sz="28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Em hãy  quan sát  thanh gi</a:t>
            </a:r>
            <a:r>
              <a:rPr lang="vi-VN" sz="28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ằng ở </a:t>
            </a:r>
            <a:r>
              <a:rPr lang="en-US" sz="28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hai bên cầu  và  cho nhận  xét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gi»ng cÇu vµ cho nhËn xÐt.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824" y="390785"/>
            <a:ext cx="5271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 giác và cuộc sống quanh ta</a:t>
            </a:r>
          </a:p>
        </p:txBody>
      </p:sp>
    </p:spTree>
    <p:extLst>
      <p:ext uri="{BB962C8B-B14F-4D97-AF65-F5344CB8AC3E}">
        <p14:creationId xmlns:p14="http://schemas.microsoft.com/office/powerpoint/2010/main" val="2783058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5" grpId="0" animBg="1"/>
      <p:bldP spid="65556" grpId="0" animBg="1"/>
      <p:bldP spid="65556" grpId="1" animBg="1"/>
      <p:bldP spid="6555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9"/>
          <p:cNvSpPr txBox="1">
            <a:spLocks noChangeArrowheads="1"/>
          </p:cNvSpPr>
          <p:nvPr/>
        </p:nvSpPr>
        <p:spPr bwMode="auto">
          <a:xfrm>
            <a:off x="228600" y="1543050"/>
            <a:ext cx="8610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dirty="0">
              <a:solidFill>
                <a:srgbClr val="FF0066"/>
              </a:solidFill>
              <a:latin typeface=".VnUniverseH" pitchFamily="34" charset="0"/>
            </a:endParaRPr>
          </a:p>
        </p:txBody>
      </p:sp>
      <p:sp>
        <p:nvSpPr>
          <p:cNvPr id="142339" name="AutoShape 10"/>
          <p:cNvSpPr>
            <a:spLocks noChangeArrowheads="1"/>
          </p:cNvSpPr>
          <p:nvPr/>
        </p:nvSpPr>
        <p:spPr bwMode="auto">
          <a:xfrm>
            <a:off x="3352800" y="228600"/>
            <a:ext cx="5181600" cy="91440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ỨNG DỤNG THỰC TẾ</a:t>
            </a:r>
          </a:p>
        </p:txBody>
      </p:sp>
      <p:pic>
        <p:nvPicPr>
          <p:cNvPr id="142340" name="Picture 11" descr="dấu hỏ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747"/>
            <a:ext cx="1924050" cy="1019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58984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au long bi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24324"/>
          <a:stretch>
            <a:fillRect/>
          </a:stretch>
        </p:blipFill>
        <p:spPr bwMode="auto">
          <a:xfrm>
            <a:off x="304800" y="228600"/>
            <a:ext cx="4495800" cy="29134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7" descr="dan giao.jpg"/>
          <p:cNvPicPr>
            <a:picLocks noChangeAspect="1"/>
          </p:cNvPicPr>
          <p:nvPr/>
        </p:nvPicPr>
        <p:blipFill>
          <a:blip r:embed="rId3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3875"/>
            <a:ext cx="3733800" cy="286345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73E8A6-210D-4594-BCD6-E6532CF7C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F2DC-AEA5-47BD-9701-5BAFA3D587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3356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52400" y="152151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124200" y="152151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019800" y="152151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52400" y="352176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124200" y="352176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6019800" y="3521767"/>
            <a:ext cx="2971800" cy="405051"/>
          </a:xfrm>
          <a:prstGeom prst="bevel">
            <a:avLst>
              <a:gd name="adj" fmla="val 4454"/>
            </a:avLst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0" y="4914900"/>
            <a:ext cx="9144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83305" name="Picture 9" descr="vtc_183433_6-forth_rail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50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7" name="Picture 11" descr="PyramidsGiz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28925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8" name="Picture 12" descr="untitl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38450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9" name="Picture 13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10" name="Picture 14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2667000" cy="1771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895350"/>
            <a:ext cx="7848600" cy="181587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852621"/>
              </p:ext>
            </p:extLst>
          </p:nvPr>
        </p:nvGraphicFramePr>
        <p:xfrm>
          <a:off x="2798762" y="1041400"/>
          <a:ext cx="7064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91960" progId="Equation.DSMT4">
                  <p:embed/>
                </p:oleObj>
              </mc:Choice>
              <mc:Fallback>
                <p:oleObj name="Equation" r:id="rId2" imgW="711000" imgH="291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2" y="1041400"/>
                        <a:ext cx="70643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26900"/>
              </p:ext>
            </p:extLst>
          </p:nvPr>
        </p:nvGraphicFramePr>
        <p:xfrm>
          <a:off x="4414823" y="1437930"/>
          <a:ext cx="13271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91960" progId="Equation.DSMT4">
                  <p:embed/>
                </p:oleObj>
              </mc:Choice>
              <mc:Fallback>
                <p:oleObj name="Equation" r:id="rId4" imgW="1320480" imgH="291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23" y="1437930"/>
                        <a:ext cx="1327150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9065"/>
              </p:ext>
            </p:extLst>
          </p:nvPr>
        </p:nvGraphicFramePr>
        <p:xfrm>
          <a:off x="2971785" y="1431578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342720" progId="Equation.DSMT4">
                  <p:embed/>
                </p:oleObj>
              </mc:Choice>
              <mc:Fallback>
                <p:oleObj name="Equation" r:id="rId6" imgW="1371600" imgH="342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85" y="1431578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461170"/>
              </p:ext>
            </p:extLst>
          </p:nvPr>
        </p:nvGraphicFramePr>
        <p:xfrm>
          <a:off x="1492235" y="1447482"/>
          <a:ext cx="1390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342720" progId="Equation.DSMT4">
                  <p:embed/>
                </p:oleObj>
              </mc:Choice>
              <mc:Fallback>
                <p:oleObj name="Equation" r:id="rId8" imgW="1384200" imgH="342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35" y="1447482"/>
                        <a:ext cx="13906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51160"/>
              </p:ext>
            </p:extLst>
          </p:nvPr>
        </p:nvGraphicFramePr>
        <p:xfrm>
          <a:off x="3390900" y="1895069"/>
          <a:ext cx="6477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79360" progId="Equation.DSMT4">
                  <p:embed/>
                </p:oleObj>
              </mc:Choice>
              <mc:Fallback>
                <p:oleObj name="Equation" r:id="rId10" imgW="64764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895069"/>
                        <a:ext cx="647700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45805"/>
              </p:ext>
            </p:extLst>
          </p:nvPr>
        </p:nvGraphicFramePr>
        <p:xfrm>
          <a:off x="5334021" y="1869436"/>
          <a:ext cx="21034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08160" imgH="304560" progId="Equation.DSMT4">
                  <p:embed/>
                </p:oleObj>
              </mc:Choice>
              <mc:Fallback>
                <p:oleObj name="Equation" r:id="rId12" imgW="2108160" imgH="3045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21" y="1869436"/>
                        <a:ext cx="21034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1453641"/>
            <a:ext cx="18471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pPr defTabSz="914333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4600" y="2333627"/>
            <a:ext cx="1905000" cy="923925"/>
            <a:chOff x="1584" y="1960"/>
            <a:chExt cx="1200" cy="776"/>
          </a:xfrm>
        </p:grpSpPr>
        <p:sp>
          <p:nvSpPr>
            <p:cNvPr id="7177" name="Rectangle 3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pic>
          <p:nvPicPr>
            <p:cNvPr id="717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43250"/>
            <a:ext cx="441960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-57138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671766" y="4125517"/>
            <a:ext cx="2491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2400" y="1148436"/>
            <a:ext cx="88392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69536"/>
              </p:ext>
            </p:extLst>
          </p:nvPr>
        </p:nvGraphicFramePr>
        <p:xfrm>
          <a:off x="1679561" y="128328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04560" progId="Equation.DSMT4">
                  <p:embed/>
                </p:oleObj>
              </mc:Choice>
              <mc:Fallback>
                <p:oleObj name="Equation" r:id="rId5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9561" y="1283283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66629"/>
              </p:ext>
            </p:extLst>
          </p:nvPr>
        </p:nvGraphicFramePr>
        <p:xfrm>
          <a:off x="2041525" y="1714500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89240" imgH="368280" progId="Equation.DSMT4">
                  <p:embed/>
                </p:oleObj>
              </mc:Choice>
              <mc:Fallback>
                <p:oleObj name="Equation" r:id="rId7" imgW="4089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714500"/>
                        <a:ext cx="4089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47261"/>
              </p:ext>
            </p:extLst>
          </p:nvPr>
        </p:nvGraphicFramePr>
        <p:xfrm>
          <a:off x="5070765" y="4243391"/>
          <a:ext cx="1346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46040" imgH="317160" progId="Equation.DSMT4">
                  <p:embed/>
                </p:oleObj>
              </mc:Choice>
              <mc:Fallback>
                <p:oleObj name="Equation" r:id="rId9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0765" y="4243391"/>
                        <a:ext cx="1346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7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1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52" y="1428753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7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6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5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5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22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8203" name="Line 3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4" name="Oval 4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8205" name="Oval 5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14600" y="2333627"/>
            <a:ext cx="1905000" cy="923925"/>
            <a:chOff x="1584" y="1960"/>
            <a:chExt cx="1200" cy="776"/>
          </a:xfrm>
        </p:grpSpPr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pic>
          <p:nvPicPr>
            <p:cNvPr id="820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6107"/>
            <a:ext cx="441960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90488" y="1137807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5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26879"/>
              </p:ext>
            </p:extLst>
          </p:nvPr>
        </p:nvGraphicFramePr>
        <p:xfrm>
          <a:off x="1686502" y="127577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304560" progId="Equation.DSMT4">
                  <p:embed/>
                </p:oleObj>
              </mc:Choice>
              <mc:Fallback>
                <p:oleObj name="Equation" r:id="rId4" imgW="93960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502" y="127577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66100"/>
              </p:ext>
            </p:extLst>
          </p:nvPr>
        </p:nvGraphicFramePr>
        <p:xfrm>
          <a:off x="2041525" y="1714500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9240" imgH="368280" progId="Equation.DSMT4">
                  <p:embed/>
                </p:oleObj>
              </mc:Choice>
              <mc:Fallback>
                <p:oleObj name="Equation" r:id="rId6" imgW="40892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1714500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71766" y="4125517"/>
            <a:ext cx="2491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04841"/>
              </p:ext>
            </p:extLst>
          </p:nvPr>
        </p:nvGraphicFramePr>
        <p:xfrm>
          <a:off x="5070765" y="4243391"/>
          <a:ext cx="1346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317160" progId="Equation.DSMT4">
                  <p:embed/>
                </p:oleObj>
              </mc:Choice>
              <mc:Fallback>
                <p:oleObj name="Equation" r:id="rId8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0765" y="4243391"/>
                        <a:ext cx="1346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8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791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86062"/>
            <a:ext cx="838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9227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8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9229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4" y="3771900"/>
            <a:ext cx="43148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2" y="2667001"/>
            <a:ext cx="523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98540" y="1640826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2cm.</a:t>
            </a:r>
          </a:p>
        </p:txBody>
      </p:sp>
      <p:sp>
        <p:nvSpPr>
          <p:cNvPr id="15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19079" y="784530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19894"/>
              </p:ext>
            </p:extLst>
          </p:nvPr>
        </p:nvGraphicFramePr>
        <p:xfrm>
          <a:off x="1915093" y="922496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093" y="922496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01514"/>
              </p:ext>
            </p:extLst>
          </p:nvPr>
        </p:nvGraphicFramePr>
        <p:xfrm>
          <a:off x="2270116" y="1361223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240" imgH="368280" progId="Equation.DSMT4">
                  <p:embed/>
                </p:oleObj>
              </mc:Choice>
              <mc:Fallback>
                <p:oleObj name="Equation" r:id="rId8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16" y="1361223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63070"/>
              </p:ext>
            </p:extLst>
          </p:nvPr>
        </p:nvGraphicFramePr>
        <p:xfrm>
          <a:off x="5992089" y="1773274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91960" progId="Equation.DSMT4">
                  <p:embed/>
                </p:oleObj>
              </mc:Choice>
              <mc:Fallback>
                <p:oleObj name="Equation" r:id="rId10" imgW="469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92089" y="1773274"/>
                        <a:ext cx="469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50740"/>
              </p:ext>
            </p:extLst>
          </p:nvPr>
        </p:nvGraphicFramePr>
        <p:xfrm>
          <a:off x="3029105" y="2211534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160" imgH="279360" progId="Equation.DSMT4">
                  <p:embed/>
                </p:oleObj>
              </mc:Choice>
              <mc:Fallback>
                <p:oleObj name="Equation" r:id="rId12" imgW="254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29105" y="2211534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10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625 -0.12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2971800"/>
            <a:ext cx="304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35843" name="Arc 3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89100" y="2028826"/>
            <a:ext cx="1701800" cy="2166938"/>
            <a:chOff x="464" y="1584"/>
            <a:chExt cx="1072" cy="1820"/>
          </a:xfrm>
        </p:grpSpPr>
        <p:pic>
          <p:nvPicPr>
            <p:cNvPr id="1025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Line 7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6" name="Oval 10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0257" name="Oval 11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0246" name="Rectangle 12"/>
          <p:cNvSpPr>
            <a:spLocks noChangeArrowheads="1"/>
          </p:cNvSpPr>
          <p:nvPr/>
        </p:nvSpPr>
        <p:spPr bwMode="auto">
          <a:xfrm>
            <a:off x="1676400" y="3143250"/>
            <a:ext cx="2286000" cy="1771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4" y="3771900"/>
            <a:ext cx="43148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2133601" y="4457700"/>
            <a:ext cx="30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vi-VN" alt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1981200" y="451485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33400" y="299640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31423"/>
              </p:ext>
            </p:extLst>
          </p:nvPr>
        </p:nvGraphicFramePr>
        <p:xfrm>
          <a:off x="2129414" y="437606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04560" progId="Equation.DSMT4">
                  <p:embed/>
                </p:oleObj>
              </mc:Choice>
              <mc:Fallback>
                <p:oleObj name="Equation" r:id="rId5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14" y="437606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37975"/>
              </p:ext>
            </p:extLst>
          </p:nvPr>
        </p:nvGraphicFramePr>
        <p:xfrm>
          <a:off x="2484437" y="876333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89240" imgH="368280" progId="Equation.DSMT4">
                  <p:embed/>
                </p:oleObj>
              </mc:Choice>
              <mc:Fallback>
                <p:oleObj name="Equation" r:id="rId7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876333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98540" y="1155936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2cm.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98888"/>
              </p:ext>
            </p:extLst>
          </p:nvPr>
        </p:nvGraphicFramePr>
        <p:xfrm>
          <a:off x="5992089" y="1288384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291960" progId="Equation.DSMT4">
                  <p:embed/>
                </p:oleObj>
              </mc:Choice>
              <mc:Fallback>
                <p:oleObj name="Equation" r:id="rId9" imgW="469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2089" y="1288384"/>
                        <a:ext cx="469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57894"/>
              </p:ext>
            </p:extLst>
          </p:nvPr>
        </p:nvGraphicFramePr>
        <p:xfrm>
          <a:off x="3029105" y="1726644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4160" imgH="279360" progId="Equation.DSMT4">
                  <p:embed/>
                </p:oleObj>
              </mc:Choice>
              <mc:Fallback>
                <p:oleObj name="Equation" r:id="rId11" imgW="254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9105" y="1726644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6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28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1219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11276" name="Line 4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77" name="Oval 5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1278" name="Oval 6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1268" name="Arc 7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4" y="3771900"/>
            <a:ext cx="43148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2" y="2667001"/>
            <a:ext cx="5238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21673" y="135256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33400" y="299640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1207"/>
              </p:ext>
            </p:extLst>
          </p:nvPr>
        </p:nvGraphicFramePr>
        <p:xfrm>
          <a:off x="2129414" y="437606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14" y="437606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1778"/>
              </p:ext>
            </p:extLst>
          </p:nvPr>
        </p:nvGraphicFramePr>
        <p:xfrm>
          <a:off x="2484437" y="876333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240" imgH="368280" progId="Equation.DSMT4">
                  <p:embed/>
                </p:oleObj>
              </mc:Choice>
              <mc:Fallback>
                <p:oleObj name="Equation" r:id="rId8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876333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42359"/>
              </p:ext>
            </p:extLst>
          </p:nvPr>
        </p:nvGraphicFramePr>
        <p:xfrm>
          <a:off x="7010400" y="1502879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91960" progId="Equation.DSMT4">
                  <p:embed/>
                </p:oleObj>
              </mc:Choice>
              <mc:Fallback>
                <p:oleObj name="Equation" r:id="rId10" imgW="469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0400" y="1502879"/>
                        <a:ext cx="469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4858"/>
              </p:ext>
            </p:extLst>
          </p:nvPr>
        </p:nvGraphicFramePr>
        <p:xfrm>
          <a:off x="4849089" y="1920588"/>
          <a:ext cx="25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4160" imgH="291960" progId="Equation.DSMT4">
                  <p:embed/>
                </p:oleObj>
              </mc:Choice>
              <mc:Fallback>
                <p:oleObj name="Equation" r:id="rId12" imgW="254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9089" y="1920588"/>
                        <a:ext cx="254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25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834 -0.1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rc 2"/>
          <p:cNvSpPr>
            <a:spLocks/>
          </p:cNvSpPr>
          <p:nvPr/>
        </p:nvSpPr>
        <p:spPr bwMode="auto">
          <a:xfrm>
            <a:off x="2933700" y="2195522"/>
            <a:ext cx="1181100" cy="892969"/>
          </a:xfrm>
          <a:custGeom>
            <a:avLst/>
            <a:gdLst>
              <a:gd name="T0" fmla="*/ 0 w 21600"/>
              <a:gd name="T1" fmla="*/ 2147483646 h 21079"/>
              <a:gd name="T2" fmla="*/ 2147483646 w 21600"/>
              <a:gd name="T3" fmla="*/ 0 h 21079"/>
              <a:gd name="T4" fmla="*/ 2147483646 w 21600"/>
              <a:gd name="T5" fmla="*/ 2147483646 h 21079"/>
              <a:gd name="T6" fmla="*/ 0 60000 65536"/>
              <a:gd name="T7" fmla="*/ 0 60000 65536"/>
              <a:gd name="T8" fmla="*/ 0 60000 65536"/>
              <a:gd name="T9" fmla="*/ 0 w 21600"/>
              <a:gd name="T10" fmla="*/ 0 h 21079"/>
              <a:gd name="T11" fmla="*/ 21600 w 21600"/>
              <a:gd name="T12" fmla="*/ 21079 h 2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lnTo>
                  <a:pt x="0" y="21078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21000" y="2066925"/>
            <a:ext cx="2463800" cy="2076450"/>
            <a:chOff x="1824" y="1736"/>
            <a:chExt cx="1552" cy="1744"/>
          </a:xfrm>
        </p:grpSpPr>
        <p:pic>
          <p:nvPicPr>
            <p:cNvPr id="1230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3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905000" y="3086100"/>
            <a:ext cx="4191000" cy="173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2293" name="Arc 7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514608" y="3114675"/>
            <a:ext cx="1597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5" name="Oval 9"/>
          <p:cNvSpPr>
            <a:spLocks noChangeArrowheads="1"/>
          </p:cNvSpPr>
          <p:nvPr/>
        </p:nvSpPr>
        <p:spPr bwMode="auto">
          <a:xfrm>
            <a:off x="2514610" y="3086100"/>
            <a:ext cx="79375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2296" name="Oval 10"/>
          <p:cNvSpPr>
            <a:spLocks noChangeArrowheads="1"/>
          </p:cNvSpPr>
          <p:nvPr/>
        </p:nvSpPr>
        <p:spPr bwMode="auto">
          <a:xfrm>
            <a:off x="4111647" y="3086100"/>
            <a:ext cx="79375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264617" y="3666332"/>
            <a:ext cx="53847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7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" y="885851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68728"/>
              </p:ext>
            </p:extLst>
          </p:nvPr>
        </p:nvGraphicFramePr>
        <p:xfrm>
          <a:off x="2053214" y="1023817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304560" progId="Equation.DSMT4">
                  <p:embed/>
                </p:oleObj>
              </mc:Choice>
              <mc:Fallback>
                <p:oleObj name="Equation" r:id="rId4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14" y="1023817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81755"/>
              </p:ext>
            </p:extLst>
          </p:nvPr>
        </p:nvGraphicFramePr>
        <p:xfrm>
          <a:off x="2408237" y="1462544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9240" imgH="368280" progId="Equation.DSMT4">
                  <p:embed/>
                </p:oleObj>
              </mc:Choice>
              <mc:Fallback>
                <p:oleObj name="Equation" r:id="rId6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1462544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98289"/>
              </p:ext>
            </p:extLst>
          </p:nvPr>
        </p:nvGraphicFramePr>
        <p:xfrm>
          <a:off x="4104706" y="4227369"/>
          <a:ext cx="25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160" imgH="291960" progId="Equation.DSMT4">
                  <p:embed/>
                </p:oleObj>
              </mc:Choice>
              <mc:Fallback>
                <p:oleObj name="Equation" r:id="rId8" imgW="254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4706" y="4227369"/>
                        <a:ext cx="254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628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reeform 2"/>
          <p:cNvSpPr>
            <a:spLocks/>
          </p:cNvSpPr>
          <p:nvPr/>
        </p:nvSpPr>
        <p:spPr bwMode="auto">
          <a:xfrm>
            <a:off x="2552700" y="2650331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2410">
            <a:off x="2133600" y="1828812"/>
            <a:ext cx="1066800" cy="1178719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194">
            <a:off x="2971806" y="1214441"/>
            <a:ext cx="771525" cy="3293269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rc 5"/>
          <p:cNvSpPr>
            <a:spLocks/>
          </p:cNvSpPr>
          <p:nvPr/>
        </p:nvSpPr>
        <p:spPr bwMode="auto">
          <a:xfrm>
            <a:off x="2933700" y="2171713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8" name="Arc 6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3330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3048000" y="26289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4648200" y="2878931"/>
            <a:ext cx="990600" cy="7429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2362223" y="3086100"/>
            <a:ext cx="2008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              C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2819401" y="2228850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73012" y="-95250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04800" y="590550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83624"/>
              </p:ext>
            </p:extLst>
          </p:nvPr>
        </p:nvGraphicFramePr>
        <p:xfrm>
          <a:off x="1900814" y="728516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04560" progId="Equation.DSMT4">
                  <p:embed/>
                </p:oleObj>
              </mc:Choice>
              <mc:Fallback>
                <p:oleObj name="Equation" r:id="rId5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814" y="728516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97114"/>
              </p:ext>
            </p:extLst>
          </p:nvPr>
        </p:nvGraphicFramePr>
        <p:xfrm>
          <a:off x="2255837" y="1167243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89240" imgH="368280" progId="Equation.DSMT4">
                  <p:embed/>
                </p:oleObj>
              </mc:Choice>
              <mc:Fallback>
                <p:oleObj name="Equation" r:id="rId7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7" y="1167243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77266"/>
              </p:ext>
            </p:extLst>
          </p:nvPr>
        </p:nvGraphicFramePr>
        <p:xfrm>
          <a:off x="5334000" y="4635967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4635967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11668"/>
              </p:ext>
            </p:extLst>
          </p:nvPr>
        </p:nvGraphicFramePr>
        <p:xfrm>
          <a:off x="3408033" y="4640819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368280" progId="Equation.DSMT4">
                  <p:embed/>
                </p:oleObj>
              </mc:Choice>
              <mc:Fallback>
                <p:oleObj name="Equation" r:id="rId11" imgW="1091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8033" y="4640819"/>
                        <a:ext cx="1092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49780"/>
              </p:ext>
            </p:extLst>
          </p:nvPr>
        </p:nvGraphicFramePr>
        <p:xfrm>
          <a:off x="4983019" y="4239729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60" imgH="279360" progId="Equation.DSMT4">
                  <p:embed/>
                </p:oleObj>
              </mc:Choice>
              <mc:Fallback>
                <p:oleObj name="Equation" r:id="rId13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83019" y="4239729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9894" y="4089339"/>
            <a:ext cx="598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530" y="4515581"/>
            <a:ext cx="421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1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62428E-6 L 0.05833 -0.0811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9" grpId="0" animBg="1"/>
      <p:bldP spid="1249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/>
          <p:cNvSpPr>
            <a:spLocks noChangeShapeType="1"/>
          </p:cNvSpPr>
          <p:nvPr/>
        </p:nvSpPr>
        <p:spPr bwMode="auto">
          <a:xfrm>
            <a:off x="3048000" y="26289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204">
            <a:off x="3238508" y="2200275"/>
            <a:ext cx="1571625" cy="800100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47">
            <a:off x="1066803" y="2775348"/>
            <a:ext cx="4391025" cy="578644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5"/>
          <p:cNvSpPr>
            <a:spLocks/>
          </p:cNvSpPr>
          <p:nvPr/>
        </p:nvSpPr>
        <p:spPr bwMode="auto">
          <a:xfrm>
            <a:off x="2552700" y="2650331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2" name="Arc 6"/>
          <p:cNvSpPr>
            <a:spLocks/>
          </p:cNvSpPr>
          <p:nvPr/>
        </p:nvSpPr>
        <p:spPr bwMode="auto">
          <a:xfrm>
            <a:off x="2933700" y="2171713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3" name="Oval 10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4354" name="Oval 11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4345" name="Oval 12"/>
          <p:cNvSpPr>
            <a:spLocks noChangeArrowheads="1"/>
          </p:cNvSpPr>
          <p:nvPr/>
        </p:nvSpPr>
        <p:spPr bwMode="auto">
          <a:xfrm>
            <a:off x="3048000" y="26289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2819401" y="2228850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55489" y="885851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645432"/>
              </p:ext>
            </p:extLst>
          </p:nvPr>
        </p:nvGraphicFramePr>
        <p:xfrm>
          <a:off x="2051503" y="1023817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304560" progId="Equation.DSMT4">
                  <p:embed/>
                </p:oleObj>
              </mc:Choice>
              <mc:Fallback>
                <p:oleObj name="Equation" r:id="rId5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503" y="1023817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96421"/>
              </p:ext>
            </p:extLst>
          </p:nvPr>
        </p:nvGraphicFramePr>
        <p:xfrm>
          <a:off x="2406526" y="1462544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89240" imgH="368280" progId="Equation.DSMT4">
                  <p:embed/>
                </p:oleObj>
              </mc:Choice>
              <mc:Fallback>
                <p:oleObj name="Equation" r:id="rId7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526" y="1462544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42791"/>
              </p:ext>
            </p:extLst>
          </p:nvPr>
        </p:nvGraphicFramePr>
        <p:xfrm>
          <a:off x="5313219" y="4635967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13219" y="4635967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99817"/>
              </p:ext>
            </p:extLst>
          </p:nvPr>
        </p:nvGraphicFramePr>
        <p:xfrm>
          <a:off x="3408033" y="4640819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368280" progId="Equation.DSMT4">
                  <p:embed/>
                </p:oleObj>
              </mc:Choice>
              <mc:Fallback>
                <p:oleObj name="Equation" r:id="rId11" imgW="1091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8033" y="4640819"/>
                        <a:ext cx="1092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25572"/>
              </p:ext>
            </p:extLst>
          </p:nvPr>
        </p:nvGraphicFramePr>
        <p:xfrm>
          <a:off x="4963076" y="4228181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60" imgH="279360" progId="Equation.DSMT4">
                  <p:embed/>
                </p:oleObj>
              </mc:Choice>
              <mc:Fallback>
                <p:oleObj name="Equation" r:id="rId13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63076" y="4228181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59894" y="4089339"/>
            <a:ext cx="598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4530" y="4528435"/>
            <a:ext cx="421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4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4.44444E-6 L 0.11823 0.0833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3076575" y="2650331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47">
            <a:off x="1066803" y="2778921"/>
            <a:ext cx="4391025" cy="578644"/>
          </a:xfrm>
          <a:prstGeom prst="rect">
            <a:avLst/>
          </a:prstGeom>
          <a:solidFill>
            <a:srgbClr val="FF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2552700" y="2650331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81" name="Arc 5"/>
          <p:cNvSpPr>
            <a:spLocks/>
          </p:cNvSpPr>
          <p:nvPr/>
        </p:nvSpPr>
        <p:spPr bwMode="auto">
          <a:xfrm>
            <a:off x="2933700" y="2171713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82" name="Arc 6"/>
          <p:cNvSpPr>
            <a:spLocks/>
          </p:cNvSpPr>
          <p:nvPr/>
        </p:nvSpPr>
        <p:spPr bwMode="auto">
          <a:xfrm>
            <a:off x="2552712" y="2505077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514600" y="3086100"/>
            <a:ext cx="1676400" cy="57150"/>
            <a:chOff x="2112" y="2736"/>
            <a:chExt cx="1008" cy="48"/>
          </a:xfrm>
        </p:grpSpPr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6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5377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5368" name="Oval 11"/>
          <p:cNvSpPr>
            <a:spLocks noChangeArrowheads="1"/>
          </p:cNvSpPr>
          <p:nvPr/>
        </p:nvSpPr>
        <p:spPr bwMode="auto">
          <a:xfrm>
            <a:off x="3048000" y="262890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2362223" y="3086100"/>
            <a:ext cx="2173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itchFamily="34" charset="0"/>
              </a:rPr>
              <a:t>B               C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2819401" y="2228850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7200" y="887583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1697"/>
              </p:ext>
            </p:extLst>
          </p:nvPr>
        </p:nvGraphicFramePr>
        <p:xfrm>
          <a:off x="2053214" y="1025549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304560" progId="Equation.DSMT4">
                  <p:embed/>
                </p:oleObj>
              </mc:Choice>
              <mc:Fallback>
                <p:oleObj name="Equation" r:id="rId4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14" y="1025549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46648"/>
              </p:ext>
            </p:extLst>
          </p:nvPr>
        </p:nvGraphicFramePr>
        <p:xfrm>
          <a:off x="2408237" y="1464276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9240" imgH="368280" progId="Equation.DSMT4">
                  <p:embed/>
                </p:oleObj>
              </mc:Choice>
              <mc:Fallback>
                <p:oleObj name="Equation" r:id="rId6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1464276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16058"/>
              </p:ext>
            </p:extLst>
          </p:nvPr>
        </p:nvGraphicFramePr>
        <p:xfrm>
          <a:off x="5308600" y="4635967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304560" progId="Equation.DSMT4">
                  <p:embed/>
                </p:oleObj>
              </mc:Choice>
              <mc:Fallback>
                <p:oleObj name="Equation" r:id="rId8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8600" y="4635967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99817"/>
              </p:ext>
            </p:extLst>
          </p:nvPr>
        </p:nvGraphicFramePr>
        <p:xfrm>
          <a:off x="3408033" y="4640819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368280" progId="Equation.DSMT4">
                  <p:embed/>
                </p:oleObj>
              </mc:Choice>
              <mc:Fallback>
                <p:oleObj name="Equation" r:id="rId10" imgW="1091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08033" y="4640819"/>
                        <a:ext cx="1092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46534"/>
              </p:ext>
            </p:extLst>
          </p:nvPr>
        </p:nvGraphicFramePr>
        <p:xfrm>
          <a:off x="4991932" y="4231754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279360" progId="Equation.DSMT4">
                  <p:embed/>
                </p:oleObj>
              </mc:Choice>
              <mc:Fallback>
                <p:oleObj name="Equation" r:id="rId12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91932" y="4231754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59894" y="4089339"/>
            <a:ext cx="598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4530" y="4528435"/>
            <a:ext cx="421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  <p:bldP spid="1269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076575" y="2332435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2552700" y="2332435"/>
            <a:ext cx="533400" cy="457200"/>
          </a:xfrm>
          <a:custGeom>
            <a:avLst/>
            <a:gdLst>
              <a:gd name="T0" fmla="*/ 0 w 384"/>
              <a:gd name="T1" fmla="*/ 2147483646 h 432"/>
              <a:gd name="T2" fmla="*/ 2147483646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3" name="Arc 5"/>
          <p:cNvSpPr>
            <a:spLocks/>
          </p:cNvSpPr>
          <p:nvPr/>
        </p:nvSpPr>
        <p:spPr bwMode="auto">
          <a:xfrm>
            <a:off x="2933700" y="1883581"/>
            <a:ext cx="1181100" cy="916781"/>
          </a:xfrm>
          <a:custGeom>
            <a:avLst/>
            <a:gdLst>
              <a:gd name="T0" fmla="*/ 0 w 21600"/>
              <a:gd name="T1" fmla="*/ 2147483646 h 21655"/>
              <a:gd name="T2" fmla="*/ 2147483646 w 21600"/>
              <a:gd name="T3" fmla="*/ 0 h 21655"/>
              <a:gd name="T4" fmla="*/ 2147483646 w 21600"/>
              <a:gd name="T5" fmla="*/ 2147483646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4" name="Arc 6"/>
          <p:cNvSpPr>
            <a:spLocks/>
          </p:cNvSpPr>
          <p:nvPr/>
        </p:nvSpPr>
        <p:spPr bwMode="auto">
          <a:xfrm>
            <a:off x="2495558" y="2133612"/>
            <a:ext cx="777875" cy="598885"/>
          </a:xfrm>
          <a:custGeom>
            <a:avLst/>
            <a:gdLst>
              <a:gd name="T0" fmla="*/ 0 w 22053"/>
              <a:gd name="T1" fmla="*/ 9346484 h 21600"/>
              <a:gd name="T2" fmla="*/ 2147483646 w 22053"/>
              <a:gd name="T3" fmla="*/ 2147483646 h 21600"/>
              <a:gd name="T4" fmla="*/ 701255141 w 22053"/>
              <a:gd name="T5" fmla="*/ 2147483646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2514600" y="2743200"/>
            <a:ext cx="1676400" cy="57150"/>
            <a:chOff x="2112" y="2736"/>
            <a:chExt cx="1008" cy="48"/>
          </a:xfrm>
        </p:grpSpPr>
        <p:sp>
          <p:nvSpPr>
            <p:cNvPr id="16401" name="Line 8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2" name="Oval 9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6403" name="Oval 10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</p:grp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3048000" y="2311004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2362212" y="2775234"/>
            <a:ext cx="2008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              C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2743201" y="182880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0" y="4260067"/>
            <a:ext cx="464582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166243" y="3867161"/>
            <a:ext cx="6400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1" y="3505202"/>
            <a:ext cx="944879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2cm.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6397" name="Text Box 19"/>
          <p:cNvSpPr txBox="1">
            <a:spLocks noChangeArrowheads="1"/>
          </p:cNvSpPr>
          <p:nvPr/>
        </p:nvSpPr>
        <p:spPr bwMode="auto">
          <a:xfrm>
            <a:off x="28575" y="3105161"/>
            <a:ext cx="22341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7200" y="819150"/>
            <a:ext cx="890111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a.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05878"/>
              </p:ext>
            </p:extLst>
          </p:nvPr>
        </p:nvGraphicFramePr>
        <p:xfrm>
          <a:off x="2053214" y="957116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304560" progId="Equation.DSMT4">
                  <p:embed/>
                </p:oleObj>
              </mc:Choice>
              <mc:Fallback>
                <p:oleObj name="Equation" r:id="rId3" imgW="939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214" y="957116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8238"/>
              </p:ext>
            </p:extLst>
          </p:nvPr>
        </p:nvGraphicFramePr>
        <p:xfrm>
          <a:off x="2408237" y="1395843"/>
          <a:ext cx="408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89240" imgH="368280" progId="Equation.DSMT4">
                  <p:embed/>
                </p:oleObj>
              </mc:Choice>
              <mc:Fallback>
                <p:oleObj name="Equation" r:id="rId5" imgW="408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1395843"/>
                        <a:ext cx="408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41539"/>
              </p:ext>
            </p:extLst>
          </p:nvPr>
        </p:nvGraphicFramePr>
        <p:xfrm>
          <a:off x="3940247" y="4702795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0247" y="4702795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5122"/>
              </p:ext>
            </p:extLst>
          </p:nvPr>
        </p:nvGraphicFramePr>
        <p:xfrm>
          <a:off x="2157700" y="4720456"/>
          <a:ext cx="101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342720" progId="Equation.DSMT4">
                  <p:embed/>
                </p:oleObj>
              </mc:Choice>
              <mc:Fallback>
                <p:oleObj name="Equation" r:id="rId9" imgW="1015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7700" y="4720456"/>
                        <a:ext cx="1016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79429"/>
              </p:ext>
            </p:extLst>
          </p:nvPr>
        </p:nvGraphicFramePr>
        <p:xfrm>
          <a:off x="2189163" y="3189288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680" imgH="291960" progId="Equation.DSMT4">
                  <p:embed/>
                </p:oleObj>
              </mc:Choice>
              <mc:Fallback>
                <p:oleObj name="Equation" r:id="rId11" imgW="1282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89163" y="3189288"/>
                        <a:ext cx="1282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57441"/>
              </p:ext>
            </p:extLst>
          </p:nvPr>
        </p:nvGraphicFramePr>
        <p:xfrm>
          <a:off x="4370388" y="3590925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0388" y="3590925"/>
                        <a:ext cx="469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56636"/>
              </p:ext>
            </p:extLst>
          </p:nvPr>
        </p:nvGraphicFramePr>
        <p:xfrm>
          <a:off x="7086600" y="3601469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279360" progId="Equation.DSMT4">
                  <p:embed/>
                </p:oleObj>
              </mc:Choice>
              <mc:Fallback>
                <p:oleObj name="Equation" r:id="rId15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86600" y="3601469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45734"/>
              </p:ext>
            </p:extLst>
          </p:nvPr>
        </p:nvGraphicFramePr>
        <p:xfrm>
          <a:off x="1828800" y="3955845"/>
          <a:ext cx="25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800" imgH="291960" progId="Equation.DSMT4">
                  <p:embed/>
                </p:oleObj>
              </mc:Choice>
              <mc:Fallback>
                <p:oleObj name="Equation" r:id="rId17" imgW="253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8800" y="3955845"/>
                        <a:ext cx="254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90193"/>
              </p:ext>
            </p:extLst>
          </p:nvPr>
        </p:nvGraphicFramePr>
        <p:xfrm>
          <a:off x="4041775" y="4354513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79360" imgH="279360" progId="Equation.DSMT4">
                  <p:embed/>
                </p:oleObj>
              </mc:Choice>
              <mc:Fallback>
                <p:oleObj name="Equation" r:id="rId19" imgW="27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41775" y="4354513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32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62201" y="2171716"/>
            <a:ext cx="2173288" cy="1437084"/>
            <a:chOff x="1488" y="1824"/>
            <a:chExt cx="1369" cy="1207"/>
          </a:xfrm>
        </p:grpSpPr>
        <p:sp>
          <p:nvSpPr>
            <p:cNvPr id="17425" name="Line 2"/>
            <p:cNvSpPr>
              <a:spLocks noChangeShapeType="1"/>
            </p:cNvSpPr>
            <p:nvPr/>
          </p:nvSpPr>
          <p:spPr bwMode="auto">
            <a:xfrm>
              <a:off x="1938" y="2226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26" name="Freeform 4"/>
            <p:cNvSpPr>
              <a:spLocks/>
            </p:cNvSpPr>
            <p:nvPr/>
          </p:nvSpPr>
          <p:spPr bwMode="auto">
            <a:xfrm>
              <a:off x="1608" y="2226"/>
              <a:ext cx="336" cy="384"/>
            </a:xfrm>
            <a:custGeom>
              <a:avLst/>
              <a:gdLst>
                <a:gd name="T0" fmla="*/ 0 w 384"/>
                <a:gd name="T1" fmla="*/ 303 h 432"/>
                <a:gd name="T2" fmla="*/ 257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0" y="432"/>
                  </a:moveTo>
                  <a:cubicBezTo>
                    <a:pt x="0" y="432"/>
                    <a:pt x="192" y="216"/>
                    <a:pt x="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27" name="Arc 5"/>
            <p:cNvSpPr>
              <a:spLocks/>
            </p:cNvSpPr>
            <p:nvPr/>
          </p:nvSpPr>
          <p:spPr bwMode="auto">
            <a:xfrm>
              <a:off x="1848" y="1824"/>
              <a:ext cx="744" cy="770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655" stroke="0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5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28" name="Arc 6"/>
            <p:cNvSpPr>
              <a:spLocks/>
            </p:cNvSpPr>
            <p:nvPr/>
          </p:nvSpPr>
          <p:spPr bwMode="auto">
            <a:xfrm>
              <a:off x="1608" y="2104"/>
              <a:ext cx="490" cy="503"/>
            </a:xfrm>
            <a:custGeom>
              <a:avLst/>
              <a:gdLst>
                <a:gd name="T0" fmla="*/ 0 w 22053"/>
                <a:gd name="T1" fmla="*/ 0 h 21600"/>
                <a:gd name="T2" fmla="*/ 0 w 22053"/>
                <a:gd name="T3" fmla="*/ 0 h 21600"/>
                <a:gd name="T4" fmla="*/ 0 w 22053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53"/>
                <a:gd name="T10" fmla="*/ 0 h 21600"/>
                <a:gd name="T11" fmla="*/ 22053 w 2205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3" h="21600" fill="none" extrusionOk="0">
                  <a:moveTo>
                    <a:pt x="-1" y="4"/>
                  </a:moveTo>
                  <a:cubicBezTo>
                    <a:pt x="150" y="1"/>
                    <a:pt x="301" y="-1"/>
                    <a:pt x="453" y="0"/>
                  </a:cubicBezTo>
                  <a:cubicBezTo>
                    <a:pt x="12324" y="0"/>
                    <a:pt x="21971" y="9581"/>
                    <a:pt x="22052" y="21453"/>
                  </a:cubicBezTo>
                </a:path>
                <a:path w="22053" h="21600" stroke="0" extrusionOk="0">
                  <a:moveTo>
                    <a:pt x="-1" y="4"/>
                  </a:moveTo>
                  <a:cubicBezTo>
                    <a:pt x="150" y="1"/>
                    <a:pt x="301" y="-1"/>
                    <a:pt x="453" y="0"/>
                  </a:cubicBezTo>
                  <a:cubicBezTo>
                    <a:pt x="12324" y="0"/>
                    <a:pt x="21971" y="9581"/>
                    <a:pt x="22052" y="21453"/>
                  </a:cubicBezTo>
                  <a:lnTo>
                    <a:pt x="453" y="21600"/>
                  </a:lnTo>
                  <a:lnTo>
                    <a:pt x="-1" y="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429" name="Group 7"/>
            <p:cNvGrpSpPr>
              <a:grpSpLocks/>
            </p:cNvGrpSpPr>
            <p:nvPr/>
          </p:nvGrpSpPr>
          <p:grpSpPr bwMode="auto">
            <a:xfrm>
              <a:off x="1584" y="2592"/>
              <a:ext cx="1056" cy="48"/>
              <a:chOff x="2112" y="2736"/>
              <a:chExt cx="1008" cy="48"/>
            </a:xfrm>
          </p:grpSpPr>
          <p:sp>
            <p:nvSpPr>
              <p:cNvPr id="17433" name="Line 8"/>
              <p:cNvSpPr>
                <a:spLocks noChangeShapeType="1"/>
              </p:cNvSpPr>
              <p:nvPr/>
            </p:nvSpPr>
            <p:spPr bwMode="auto">
              <a:xfrm>
                <a:off x="2112" y="2760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4" name="Oval 9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5" name="Oval 10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30" name="Oval 11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7431" name="Text Box 12"/>
            <p:cNvSpPr txBox="1">
              <a:spLocks noChangeArrowheads="1"/>
            </p:cNvSpPr>
            <p:nvPr/>
          </p:nvSpPr>
          <p:spPr bwMode="auto">
            <a:xfrm>
              <a:off x="1488" y="2592"/>
              <a:ext cx="13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.VnTime" pitchFamily="34" charset="0"/>
                </a:rPr>
                <a:t>B               C</a:t>
              </a:r>
            </a:p>
          </p:txBody>
        </p:sp>
        <p:sp>
          <p:nvSpPr>
            <p:cNvPr id="17432" name="Text Box 13"/>
            <p:cNvSpPr txBox="1">
              <a:spLocks noChangeArrowheads="1"/>
            </p:cNvSpPr>
            <p:nvPr/>
          </p:nvSpPr>
          <p:spPr bwMode="auto">
            <a:xfrm>
              <a:off x="1776" y="1872"/>
              <a:ext cx="26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.VnTimeH" pitchFamily="34" charset="0"/>
                </a:rPr>
                <a:t>A</a:t>
              </a:r>
            </a:p>
          </p:txBody>
        </p:sp>
      </p:grp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-36511" y="452765"/>
            <a:ext cx="9144000" cy="52322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48403" y="2114566"/>
            <a:ext cx="1911350" cy="1437084"/>
            <a:chOff x="1488" y="1824"/>
            <a:chExt cx="1204" cy="1207"/>
          </a:xfrm>
        </p:grpSpPr>
        <p:sp>
          <p:nvSpPr>
            <p:cNvPr id="17414" name="Line 30"/>
            <p:cNvSpPr>
              <a:spLocks noChangeShapeType="1"/>
            </p:cNvSpPr>
            <p:nvPr/>
          </p:nvSpPr>
          <p:spPr bwMode="auto">
            <a:xfrm>
              <a:off x="1938" y="2226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5" name="Freeform 31"/>
            <p:cNvSpPr>
              <a:spLocks/>
            </p:cNvSpPr>
            <p:nvPr/>
          </p:nvSpPr>
          <p:spPr bwMode="auto">
            <a:xfrm>
              <a:off x="1608" y="2226"/>
              <a:ext cx="336" cy="384"/>
            </a:xfrm>
            <a:custGeom>
              <a:avLst/>
              <a:gdLst>
                <a:gd name="T0" fmla="*/ 0 w 384"/>
                <a:gd name="T1" fmla="*/ 303 h 432"/>
                <a:gd name="T2" fmla="*/ 257 w 384"/>
                <a:gd name="T3" fmla="*/ 0 h 432"/>
                <a:gd name="T4" fmla="*/ 0 60000 65536"/>
                <a:gd name="T5" fmla="*/ 0 60000 65536"/>
                <a:gd name="T6" fmla="*/ 0 w 384"/>
                <a:gd name="T7" fmla="*/ 0 h 432"/>
                <a:gd name="T8" fmla="*/ 384 w 38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32">
                  <a:moveTo>
                    <a:pt x="0" y="432"/>
                  </a:moveTo>
                  <a:cubicBezTo>
                    <a:pt x="0" y="432"/>
                    <a:pt x="192" y="216"/>
                    <a:pt x="3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6" name="Arc 32"/>
            <p:cNvSpPr>
              <a:spLocks/>
            </p:cNvSpPr>
            <p:nvPr/>
          </p:nvSpPr>
          <p:spPr bwMode="auto">
            <a:xfrm>
              <a:off x="1848" y="1824"/>
              <a:ext cx="744" cy="770"/>
            </a:xfrm>
            <a:custGeom>
              <a:avLst/>
              <a:gdLst>
                <a:gd name="T0" fmla="*/ 0 w 21600"/>
                <a:gd name="T1" fmla="*/ 0 h 21655"/>
                <a:gd name="T2" fmla="*/ 0 w 21600"/>
                <a:gd name="T3" fmla="*/ 0 h 21655"/>
                <a:gd name="T4" fmla="*/ 0 w 21600"/>
                <a:gd name="T5" fmla="*/ 0 h 21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55"/>
                <a:gd name="T11" fmla="*/ 21600 w 21600"/>
                <a:gd name="T12" fmla="*/ 21655 h 21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55" fill="none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655" stroke="0" extrusionOk="0">
                  <a:moveTo>
                    <a:pt x="0" y="21654"/>
                  </a:moveTo>
                  <a:cubicBezTo>
                    <a:pt x="0" y="21636"/>
                    <a:pt x="0" y="21618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0" y="2165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7" name="Arc 33"/>
            <p:cNvSpPr>
              <a:spLocks/>
            </p:cNvSpPr>
            <p:nvPr/>
          </p:nvSpPr>
          <p:spPr bwMode="auto">
            <a:xfrm>
              <a:off x="1608" y="2104"/>
              <a:ext cx="490" cy="503"/>
            </a:xfrm>
            <a:custGeom>
              <a:avLst/>
              <a:gdLst>
                <a:gd name="T0" fmla="*/ 0 w 22053"/>
                <a:gd name="T1" fmla="*/ 0 h 21600"/>
                <a:gd name="T2" fmla="*/ 0 w 22053"/>
                <a:gd name="T3" fmla="*/ 0 h 21600"/>
                <a:gd name="T4" fmla="*/ 0 w 22053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53"/>
                <a:gd name="T10" fmla="*/ 0 h 21600"/>
                <a:gd name="T11" fmla="*/ 22053 w 2205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53" h="21600" fill="none" extrusionOk="0">
                  <a:moveTo>
                    <a:pt x="-1" y="4"/>
                  </a:moveTo>
                  <a:cubicBezTo>
                    <a:pt x="150" y="1"/>
                    <a:pt x="301" y="-1"/>
                    <a:pt x="453" y="0"/>
                  </a:cubicBezTo>
                  <a:cubicBezTo>
                    <a:pt x="12324" y="0"/>
                    <a:pt x="21971" y="9581"/>
                    <a:pt x="22052" y="21453"/>
                  </a:cubicBezTo>
                </a:path>
                <a:path w="22053" h="21600" stroke="0" extrusionOk="0">
                  <a:moveTo>
                    <a:pt x="-1" y="4"/>
                  </a:moveTo>
                  <a:cubicBezTo>
                    <a:pt x="150" y="1"/>
                    <a:pt x="301" y="-1"/>
                    <a:pt x="453" y="0"/>
                  </a:cubicBezTo>
                  <a:cubicBezTo>
                    <a:pt x="12324" y="0"/>
                    <a:pt x="21971" y="9581"/>
                    <a:pt x="22052" y="21453"/>
                  </a:cubicBezTo>
                  <a:lnTo>
                    <a:pt x="453" y="21600"/>
                  </a:lnTo>
                  <a:lnTo>
                    <a:pt x="-1" y="4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418" name="Group 34"/>
            <p:cNvGrpSpPr>
              <a:grpSpLocks/>
            </p:cNvGrpSpPr>
            <p:nvPr/>
          </p:nvGrpSpPr>
          <p:grpSpPr bwMode="auto">
            <a:xfrm>
              <a:off x="1584" y="2592"/>
              <a:ext cx="1056" cy="48"/>
              <a:chOff x="2112" y="2736"/>
              <a:chExt cx="1008" cy="48"/>
            </a:xfrm>
          </p:grpSpPr>
          <p:sp>
            <p:nvSpPr>
              <p:cNvPr id="17422" name="Line 35"/>
              <p:cNvSpPr>
                <a:spLocks noChangeShapeType="1"/>
              </p:cNvSpPr>
              <p:nvPr/>
            </p:nvSpPr>
            <p:spPr bwMode="auto">
              <a:xfrm>
                <a:off x="2112" y="2760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3" name="Oval 36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24" name="Oval 37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7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19" name="Oval 38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700">
                <a:solidFill>
                  <a:srgbClr val="000000"/>
                </a:solidFill>
              </a:endParaRPr>
            </a:p>
          </p:txBody>
        </p:sp>
        <p:sp>
          <p:nvSpPr>
            <p:cNvPr id="17420" name="Text Box 39"/>
            <p:cNvSpPr txBox="1">
              <a:spLocks noChangeArrowheads="1"/>
            </p:cNvSpPr>
            <p:nvPr/>
          </p:nvSpPr>
          <p:spPr bwMode="auto">
            <a:xfrm>
              <a:off x="1488" y="2592"/>
              <a:ext cx="120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               K</a:t>
              </a:r>
            </a:p>
          </p:txBody>
        </p:sp>
        <p:sp>
          <p:nvSpPr>
            <p:cNvPr id="17421" name="Text Box 40"/>
            <p:cNvSpPr txBox="1">
              <a:spLocks noChangeArrowheads="1"/>
            </p:cNvSpPr>
            <p:nvPr/>
          </p:nvSpPr>
          <p:spPr bwMode="auto">
            <a:xfrm>
              <a:off x="1776" y="1872"/>
              <a:ext cx="2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17413" name="Rectangle 42"/>
          <p:cNvSpPr>
            <a:spLocks noChangeArrowheads="1"/>
          </p:cNvSpPr>
          <p:nvPr/>
        </p:nvSpPr>
        <p:spPr bwMode="auto">
          <a:xfrm>
            <a:off x="4479635" y="2396714"/>
            <a:ext cx="1847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altLang="en-US" sz="7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5377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8700" y="371475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47498"/>
              </p:ext>
            </p:extLst>
          </p:nvPr>
        </p:nvGraphicFramePr>
        <p:xfrm>
          <a:off x="1143000" y="583627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91960" progId="Equation.DSMT4">
                  <p:embed/>
                </p:oleObj>
              </mc:Choice>
              <mc:Fallback>
                <p:oleObj name="Equation" r:id="rId3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83627"/>
                        <a:ext cx="901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47260"/>
              </p:ext>
            </p:extLst>
          </p:nvPr>
        </p:nvGraphicFramePr>
        <p:xfrm>
          <a:off x="4121150" y="24257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800" imgH="291960" progId="Equation.DSMT4">
                  <p:embed/>
                </p:oleObj>
              </mc:Choice>
              <mc:Fallback>
                <p:oleObj name="Equation" r:id="rId5" imgW="901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1150" y="2425700"/>
                        <a:ext cx="901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719446"/>
              </p:ext>
            </p:extLst>
          </p:nvPr>
        </p:nvGraphicFramePr>
        <p:xfrm>
          <a:off x="3312886" y="555625"/>
          <a:ext cx="205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317160" progId="Equation.DSMT4">
                  <p:embed/>
                </p:oleObj>
              </mc:Choice>
              <mc:Fallback>
                <p:oleObj name="Equation" r:id="rId7" imgW="2057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2886" y="555625"/>
                        <a:ext cx="205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79820"/>
              </p:ext>
            </p:extLst>
          </p:nvPr>
        </p:nvGraphicFramePr>
        <p:xfrm>
          <a:off x="2411186" y="126933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291960" progId="Equation.DSMT4">
                  <p:embed/>
                </p:oleObj>
              </mc:Choice>
              <mc:Fallback>
                <p:oleObj name="Equation" r:id="rId9" imgW="901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1186" y="1269330"/>
                        <a:ext cx="901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94270"/>
              </p:ext>
            </p:extLst>
          </p:nvPr>
        </p:nvGraphicFramePr>
        <p:xfrm>
          <a:off x="3886200" y="1267128"/>
          <a:ext cx="396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62160" imgH="368280" progId="Equation.DSMT4">
                  <p:embed/>
                </p:oleObj>
              </mc:Choice>
              <mc:Fallback>
                <p:oleObj name="Equation" r:id="rId11" imgW="3962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6200" y="1267128"/>
                        <a:ext cx="3962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60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33" y="4358151"/>
            <a:ext cx="6089153" cy="900244"/>
          </a:xfrm>
          <a:prstGeom prst="rect">
            <a:avLst/>
          </a:prstGeom>
          <a:noFill/>
        </p:spPr>
        <p:txBody>
          <a:bodyPr wrap="none" lIns="68573" tIns="34289" rIns="68573" bIns="34289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5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257422" y="1897938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88" y="330363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5892577" y="1078440"/>
              <a:ext cx="2395026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99" y="1123372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3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50" y="2428242"/>
            <a:ext cx="2271617" cy="1132738"/>
            <a:chOff x="6997439" y="2348815"/>
            <a:chExt cx="3028822" cy="1510313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6"/>
              <a:ext cx="2162013" cy="110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10">
            <a:extLst>
              <a:ext uri="{FF2B5EF4-FFF2-40B4-BE49-F238E27FC236}">
                <a16:creationId xmlns:a16="http://schemas.microsoft.com/office/drawing/2014/main" id="{B080EB21-FF02-40F5-ABDC-88FEF41D02D1}"/>
              </a:ext>
            </a:extLst>
          </p:cNvPr>
          <p:cNvSpPr/>
          <p:nvPr/>
        </p:nvSpPr>
        <p:spPr>
          <a:xfrm>
            <a:off x="1617218" y="29888"/>
            <a:ext cx="5299969" cy="855963"/>
          </a:xfrm>
          <a:prstGeom prst="horizontalScroll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rtlCol="0" anchor="ctr"/>
          <a:lstStyle/>
          <a:p>
            <a:pPr algn="ctr" defTabSz="914333"/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00153"/>
            <a:ext cx="7848600" cy="9541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Làm</a:t>
            </a:r>
            <a:r>
              <a:rPr lang="fr-FR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diều</a:t>
            </a:r>
            <a:r>
              <a:rPr lang="fr-FR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giấy</a:t>
            </a:r>
            <a:r>
              <a:rPr lang="fr-FR" sz="2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r>
              <a:rPr lang="fr-FR" sz="2800" dirty="0">
                <a:latin typeface="Times New Roman"/>
                <a:ea typeface="Times New Roman"/>
              </a:rPr>
              <a:t>: </a:t>
            </a:r>
            <a:r>
              <a:rPr lang="fr-FR" sz="2800" dirty="0" err="1">
                <a:latin typeface="Times New Roman"/>
                <a:ea typeface="Times New Roman"/>
              </a:rPr>
              <a:t>sử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dụng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giấy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màu</a:t>
            </a:r>
            <a:r>
              <a:rPr lang="fr-FR" sz="2800" dirty="0">
                <a:latin typeface="Times New Roman"/>
                <a:ea typeface="Times New Roman"/>
              </a:rPr>
              <a:t>, </a:t>
            </a:r>
            <a:r>
              <a:rPr lang="fr-FR" sz="2800" dirty="0" err="1">
                <a:latin typeface="Times New Roman"/>
                <a:ea typeface="Times New Roman"/>
              </a:rPr>
              <a:t>keo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dán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giấy</a:t>
            </a:r>
            <a:r>
              <a:rPr lang="fr-FR" sz="2800" dirty="0">
                <a:latin typeface="Times New Roman"/>
                <a:ea typeface="Times New Roman"/>
              </a:rPr>
              <a:t>, </a:t>
            </a:r>
            <a:r>
              <a:rPr lang="fr-FR" sz="2800" dirty="0" err="1">
                <a:latin typeface="Times New Roman"/>
                <a:ea typeface="Times New Roman"/>
              </a:rPr>
              <a:t>kéo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cắt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dán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các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tam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giác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bằng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nhau</a:t>
            </a:r>
            <a:r>
              <a:rPr lang="fr-FR" sz="2800" dirty="0">
                <a:latin typeface="Times New Roman"/>
                <a:ea typeface="Times New Roman"/>
              </a:rPr>
              <a:t>, que </a:t>
            </a:r>
            <a:r>
              <a:rPr lang="fr-FR" sz="2800" dirty="0" err="1">
                <a:latin typeface="Times New Roman"/>
                <a:ea typeface="Times New Roman"/>
              </a:rPr>
              <a:t>tre</a:t>
            </a:r>
            <a:r>
              <a:rPr lang="fr-FR" sz="2800" dirty="0">
                <a:latin typeface="Times New Roman"/>
                <a:ea typeface="Times New Roman"/>
              </a:rPr>
              <a:t>, </a:t>
            </a:r>
            <a:r>
              <a:rPr lang="fr-FR" sz="2800" dirty="0" err="1">
                <a:latin typeface="Times New Roman"/>
                <a:ea typeface="Times New Roman"/>
              </a:rPr>
              <a:t>dây</a:t>
            </a:r>
            <a:r>
              <a:rPr lang="fr-FR" sz="2800" dirty="0">
                <a:latin typeface="Times New Roman"/>
                <a:ea typeface="Times New Roman"/>
              </a:rPr>
              <a:t> </a:t>
            </a:r>
            <a:r>
              <a:rPr lang="fr-FR" sz="2800" dirty="0" err="1">
                <a:latin typeface="Times New Roman"/>
                <a:ea typeface="Times New Roman"/>
              </a:rPr>
              <a:t>dù</a:t>
            </a:r>
            <a:r>
              <a:rPr lang="fr-FR" sz="2800" dirty="0">
                <a:latin typeface="Times New Roman"/>
                <a:ea typeface="Times New Roman"/>
              </a:rPr>
              <a:t>…</a:t>
            </a:r>
            <a:endParaRPr lang="en-US" sz="2800" dirty="0">
              <a:latin typeface="Times New Roman"/>
              <a:ea typeface="Times New Roman"/>
            </a:endParaRPr>
          </a:p>
        </p:txBody>
      </p:sp>
      <p:pic>
        <p:nvPicPr>
          <p:cNvPr id="6" name="Picture 5" descr="C:\Users\Admin\Desktop\Bài thi GVDG 2016-2017\tải xuố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5" y="2318213"/>
            <a:ext cx="3581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0" y="2305868"/>
            <a:ext cx="1478280" cy="18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2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6EE49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4864B24-45CE-F5DE-9B56-A242EC32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466">
            <a:off x="2518933" y="2254741"/>
            <a:ext cx="1368902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72E73B-6D7E-9314-4D1A-BDB37441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504">
            <a:off x="869006" y="3453822"/>
            <a:ext cx="2778337" cy="12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3A1E63-CF97-B769-5607-9F1EEFE2572D}"/>
              </a:ext>
            </a:extLst>
          </p:cNvPr>
          <p:cNvSpPr/>
          <p:nvPr/>
        </p:nvSpPr>
        <p:spPr>
          <a:xfrm>
            <a:off x="3040267" y="1744393"/>
            <a:ext cx="5935967" cy="1284558"/>
          </a:xfrm>
          <a:prstGeom prst="rect">
            <a:avLst/>
          </a:prstGeom>
          <a:solidFill>
            <a:srgbClr val="A9E2F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just" defTabSz="685783">
              <a:defRPr/>
            </a:pP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36DA8-5E24-6DB8-A1DA-918725EDBD8D}"/>
              </a:ext>
            </a:extLst>
          </p:cNvPr>
          <p:cNvSpPr/>
          <p:nvPr/>
        </p:nvSpPr>
        <p:spPr>
          <a:xfrm>
            <a:off x="3062635" y="3392473"/>
            <a:ext cx="5961074" cy="16970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just" defTabSz="685783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685783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B362F66-1EDC-00D5-5600-65CDE473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74">
            <a:off x="724475" y="287199"/>
            <a:ext cx="2543614" cy="141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D28B65D-CEB3-BEAE-9092-CEE93F83F025}"/>
              </a:ext>
            </a:extLst>
          </p:cNvPr>
          <p:cNvSpPr/>
          <p:nvPr/>
        </p:nvSpPr>
        <p:spPr>
          <a:xfrm>
            <a:off x="34227" y="1431087"/>
            <a:ext cx="2714326" cy="192663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en-US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F1816A-72B2-CFE6-5674-D59FB283497F}"/>
              </a:ext>
            </a:extLst>
          </p:cNvPr>
          <p:cNvSpPr/>
          <p:nvPr/>
        </p:nvSpPr>
        <p:spPr>
          <a:xfrm>
            <a:off x="3015155" y="72494"/>
            <a:ext cx="5961074" cy="15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just" defTabSz="685783">
              <a:defRPr/>
            </a:pP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>
              <a:defRPr/>
            </a:pPr>
            <a:endParaRPr lang="en-US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783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08" indent="-214308" algn="just" defTabSz="685783">
              <a:buFont typeface="Arial" charset="0"/>
              <a:buChar char="•"/>
              <a:defRPr/>
            </a:pPr>
            <a:endParaRPr lang="en-US" sz="1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08" indent="-214308" algn="just" defTabSz="685783">
              <a:buFont typeface="Arial" charset="0"/>
              <a:buChar char="•"/>
              <a:defRPr/>
            </a:pPr>
            <a:endParaRPr lang="en-US" sz="11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E0C1BD49-F02B-4A33-B033-E14FEDD3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24" y="1809778"/>
            <a:ext cx="5791200" cy="110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717F04-1F92-6834-36FB-3743CD4E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27" y="1993902"/>
            <a:ext cx="2527038" cy="9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783"/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783"/>
            <a:endParaRPr lang="en-US" altLang="en-US" sz="14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12" y="3557245"/>
            <a:ext cx="1423915" cy="13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C:\Users\Administrator\Desktop\images (2)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3" y="3582073"/>
            <a:ext cx="1496906" cy="131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4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48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610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19" y="361971"/>
            <a:ext cx="3206115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5" y="813435"/>
            <a:ext cx="5638165" cy="34163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75" indent="-342875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II.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góc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vuông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tam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vuông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96.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83.</a:t>
            </a:r>
          </a:p>
          <a:p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09600" y="8001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990601" y="800107"/>
            <a:ext cx="2864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sung: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90724"/>
            <a:ext cx="4391027" cy="23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019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92"/>
            <a:ext cx="3371850" cy="646321"/>
          </a:xfrm>
          <a:prstGeom prst="rect">
            <a:avLst/>
          </a:prstGeom>
          <a:solidFill>
            <a:srgbClr val="FFFF00"/>
          </a:solidFill>
        </p:spPr>
        <p:txBody>
          <a:bodyPr wrap="square" lIns="91430" tIns="45715" rIns="91430" bIns="45715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89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2" y="361950"/>
            <a:ext cx="2680855" cy="2895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438151"/>
            <a:ext cx="5029200" cy="39703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40884"/>
              </p:ext>
            </p:extLst>
          </p:nvPr>
        </p:nvGraphicFramePr>
        <p:xfrm>
          <a:off x="4419600" y="971550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971550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38195"/>
              </p:ext>
            </p:extLst>
          </p:nvPr>
        </p:nvGraphicFramePr>
        <p:xfrm>
          <a:off x="824346" y="1401042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317160" progId="Equation.DSMT4">
                  <p:embed/>
                </p:oleObj>
              </mc:Choice>
              <mc:Fallback>
                <p:oleObj name="Equation" r:id="rId5" imgW="914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346" y="1401042"/>
                        <a:ext cx="914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72705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68814"/>
              </p:ext>
            </p:extLst>
          </p:nvPr>
        </p:nvGraphicFramePr>
        <p:xfrm>
          <a:off x="2667000" y="1454184"/>
          <a:ext cx="1358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304560" progId="Equation.DSMT4">
                  <p:embed/>
                </p:oleObj>
              </mc:Choice>
              <mc:Fallback>
                <p:oleObj name="Equation" r:id="rId8" imgW="135864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54184"/>
                        <a:ext cx="1358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04144"/>
              </p:ext>
            </p:extLst>
          </p:nvPr>
        </p:nvGraphicFramePr>
        <p:xfrm>
          <a:off x="2660650" y="1922497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317160" progId="Equation.DSMT4">
                  <p:embed/>
                </p:oleObj>
              </mc:Choice>
              <mc:Fallback>
                <p:oleObj name="Equation" r:id="rId10" imgW="137160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922497"/>
                        <a:ext cx="137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84518"/>
              </p:ext>
            </p:extLst>
          </p:nvPr>
        </p:nvGraphicFramePr>
        <p:xfrm>
          <a:off x="2667000" y="2336834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317160" progId="Equation.DSMT4">
                  <p:embed/>
                </p:oleObj>
              </mc:Choice>
              <mc:Fallback>
                <p:oleObj name="Equation" r:id="rId12" imgW="133344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36834"/>
                        <a:ext cx="1333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66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2" y="361950"/>
            <a:ext cx="2680855" cy="2895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438151"/>
            <a:ext cx="5029200" cy="310853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10759"/>
              </p:ext>
            </p:extLst>
          </p:nvPr>
        </p:nvGraphicFramePr>
        <p:xfrm>
          <a:off x="2552700" y="971550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00" y="971550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05330"/>
              </p:ext>
            </p:extLst>
          </p:nvPr>
        </p:nvGraphicFramePr>
        <p:xfrm>
          <a:off x="3733800" y="971550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317160" progId="Equation.DSMT4">
                  <p:embed/>
                </p:oleObj>
              </mc:Choice>
              <mc:Fallback>
                <p:oleObj name="Equation" r:id="rId5" imgW="914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971550"/>
                        <a:ext cx="914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64611"/>
              </p:ext>
            </p:extLst>
          </p:nvPr>
        </p:nvGraphicFramePr>
        <p:xfrm>
          <a:off x="1066801" y="1428750"/>
          <a:ext cx="1358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304560" progId="Equation.DSMT4">
                  <p:embed/>
                </p:oleObj>
              </mc:Choice>
              <mc:Fallback>
                <p:oleObj name="Equation" r:id="rId7" imgW="1358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1" y="1428750"/>
                        <a:ext cx="1358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76522"/>
              </p:ext>
            </p:extLst>
          </p:nvPr>
        </p:nvGraphicFramePr>
        <p:xfrm>
          <a:off x="1060450" y="1897065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317160" progId="Equation.DSMT4">
                  <p:embed/>
                </p:oleObj>
              </mc:Choice>
              <mc:Fallback>
                <p:oleObj name="Equation" r:id="rId9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0450" y="1897065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55191"/>
              </p:ext>
            </p:extLst>
          </p:nvPr>
        </p:nvGraphicFramePr>
        <p:xfrm>
          <a:off x="1066800" y="2311113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317160" progId="Equation.DSMT4">
                  <p:embed/>
                </p:oleObj>
              </mc:Choice>
              <mc:Fallback>
                <p:oleObj name="Equation" r:id="rId11" imgW="1333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800" y="2311113"/>
                        <a:ext cx="1333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72705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44" y="111167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219214" y="1282946"/>
            <a:ext cx="5687562" cy="206209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HỢP BẰNG NHAU 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 NHẤT CỦA TAM GIÁC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CẠNH-CẠNH-CẠNH</a:t>
            </a: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7277" y="670763"/>
            <a:ext cx="2674687" cy="58476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73-BÀI 4.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369417" y="111173"/>
            <a:ext cx="2764589" cy="684801"/>
          </a:xfrm>
          <a:prstGeom prst="rect">
            <a:avLst/>
          </a:prstGeom>
          <a:noFill/>
        </p:spPr>
        <p:txBody>
          <a:bodyPr wrap="none" lIns="68573" tIns="34289" rIns="68573" bIns="3428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 GIÁC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488625" y="176568"/>
            <a:ext cx="2864168" cy="561690"/>
          </a:xfrm>
          <a:prstGeom prst="rect">
            <a:avLst/>
          </a:prstGeom>
          <a:noFill/>
        </p:spPr>
        <p:txBody>
          <a:bodyPr wrap="none" lIns="68573" tIns="34289" rIns="68573" bIns="34289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VII: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866192" y="3000241"/>
            <a:ext cx="1418259" cy="561690"/>
          </a:xfrm>
          <a:prstGeom prst="rect">
            <a:avLst/>
          </a:prstGeom>
          <a:noFill/>
        </p:spPr>
        <p:txBody>
          <a:bodyPr wrap="none" lIns="68573" tIns="34289" rIns="68573" bIns="34289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3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937"/>
            <a:ext cx="4678136" cy="646321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4030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1" tIns="68561" rIns="68561" bIns="6856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7006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1" tIns="68561" rIns="68561" bIns="6856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325" y="864648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1" tIns="68561" rIns="68561" bIns="6856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3.8|4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5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7|2.4|2.3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1608</Words>
  <Application>Microsoft Office PowerPoint</Application>
  <PresentationFormat>On-screen Show (16:9)</PresentationFormat>
  <Paragraphs>356</Paragraphs>
  <Slides>43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3" baseType="lpstr">
      <vt:lpstr>.VnArial Narrow</vt:lpstr>
      <vt:lpstr>.VnAvant</vt:lpstr>
      <vt:lpstr>.VnTime</vt:lpstr>
      <vt:lpstr>.VnTimeH</vt:lpstr>
      <vt:lpstr>.VnUniverseH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1_Office 主题</vt:lpstr>
      <vt:lpstr>2_Office Theme</vt:lpstr>
      <vt:lpstr>3_Office Theme</vt:lpstr>
      <vt:lpstr>5_Office Theme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370</cp:revision>
  <dcterms:created xsi:type="dcterms:W3CDTF">2021-07-22T17:31:00Z</dcterms:created>
  <dcterms:modified xsi:type="dcterms:W3CDTF">2023-06-02T14:15:20Z</dcterms:modified>
</cp:coreProperties>
</file>