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b0b742c2bff548ad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677" r:id="rId2"/>
    <p:sldId id="679" r:id="rId3"/>
    <p:sldId id="682" r:id="rId4"/>
    <p:sldId id="681" r:id="rId5"/>
    <p:sldId id="680" r:id="rId6"/>
    <p:sldId id="683" r:id="rId7"/>
    <p:sldId id="258" r:id="rId8"/>
    <p:sldId id="685" r:id="rId9"/>
    <p:sldId id="703" r:id="rId10"/>
    <p:sldId id="710" r:id="rId11"/>
    <p:sldId id="711" r:id="rId12"/>
    <p:sldId id="712" r:id="rId13"/>
    <p:sldId id="280" r:id="rId14"/>
    <p:sldId id="716" r:id="rId15"/>
    <p:sldId id="717" r:id="rId16"/>
    <p:sldId id="281" r:id="rId17"/>
    <p:sldId id="693" r:id="rId18"/>
    <p:sldId id="696" r:id="rId19"/>
    <p:sldId id="713" r:id="rId20"/>
    <p:sldId id="714" r:id="rId21"/>
    <p:sldId id="715" r:id="rId22"/>
    <p:sldId id="282" r:id="rId23"/>
    <p:sldId id="700" r:id="rId24"/>
    <p:sldId id="699" r:id="rId25"/>
    <p:sldId id="701" r:id="rId26"/>
    <p:sldId id="283" r:id="rId27"/>
  </p:sldIdLst>
  <p:sldSz cx="9144000" cy="5143500" type="screen16x9"/>
  <p:notesSz cx="6858000" cy="9144000"/>
  <p:embeddedFontLst>
    <p:embeddedFont>
      <p:font typeface=".VnAristote" panose="020B7200000000000000" pitchFamily="34" charset="0"/>
      <p:regular r:id="rId29"/>
    </p:embeddedFont>
    <p:embeddedFont>
      <p:font typeface="Agency FB" panose="020B0503020202020204" pitchFamily="34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ân" initials="T" lastIdx="16" clrIdx="0">
    <p:extLst>
      <p:ext uri="{19B8F6BF-5375-455C-9EA6-DF929625EA0E}">
        <p15:presenceInfo xmlns:p15="http://schemas.microsoft.com/office/powerpoint/2012/main" userId="9775c3a4377561e2" providerId="Windows Live"/>
      </p:ext>
    </p:extLst>
  </p:cmAuthor>
  <p:cmAuthor id="2" name="Microsoft account" initials="Ma" lastIdx="18" clrIdx="1">
    <p:extLst>
      <p:ext uri="{19B8F6BF-5375-455C-9EA6-DF929625EA0E}">
        <p15:presenceInfo xmlns:p15="http://schemas.microsoft.com/office/powerpoint/2012/main" userId="8bb50c4fbaaa4737" providerId="Windows Live"/>
      </p:ext>
    </p:extLst>
  </p:cmAuthor>
  <p:cmAuthor id="3" name="Anh Phương" initials="AP" lastIdx="6" clrIdx="2">
    <p:extLst>
      <p:ext uri="{19B8F6BF-5375-455C-9EA6-DF929625EA0E}">
        <p15:presenceInfo xmlns:p15="http://schemas.microsoft.com/office/powerpoint/2012/main" userId="1b0e9e7f8fdb2c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6"/>
    <a:srgbClr val="FF0066"/>
    <a:srgbClr val="FF9999"/>
    <a:srgbClr val="EDDFEB"/>
    <a:srgbClr val="F52727"/>
    <a:srgbClr val="FFCCCC"/>
    <a:srgbClr val="64184B"/>
    <a:srgbClr val="584A24"/>
    <a:srgbClr val="03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19:09.930" idx="11">
    <p:pos x="3757" y="2056"/>
    <p:text>Nên căn giữa sẽ đẹp hơn</p:text>
    <p:extLst>
      <p:ext uri="{C676402C-5697-4E1C-873F-D02D1690AC5C}">
        <p15:threadingInfo xmlns:p15="http://schemas.microsoft.com/office/powerpoint/2012/main" timeZoneBias="-420"/>
      </p:ext>
    </p:extLst>
  </p:cm>
  <p:cm authorId="3" dt="2022-07-08T23:08:16.097" idx="1">
    <p:pos x="10" y="10"/>
    <p:text>Sai tên chương</p:text>
    <p:extLst>
      <p:ext uri="{C676402C-5697-4E1C-873F-D02D1690AC5C}">
        <p15:threadingInfo xmlns:p15="http://schemas.microsoft.com/office/powerpoint/2012/main" timeZoneBias="-420"/>
      </p:ext>
    </p:extLst>
  </p:cm>
  <p:cm authorId="3" dt="2022-07-08T23:08:35.342" idx="2">
    <p:pos x="146" y="146"/>
    <p:text>Cỡ chữ mục Chương để to hơn Bài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37:29.113" idx="18">
    <p:pos x="3953" y="1596"/>
    <p:text>nên có nd của đường link để còn chữa bài cho hs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08T23:16:08.449" idx="4">
    <p:pos x="6510" y="2507"/>
    <p:text>Có thể thiết kế thêm 1 slide riêng về phần này.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19:57.458" idx="12">
    <p:pos x="4689" y="2137"/>
    <p:text>Cho riêng trình chiêu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08T23:15:40.610" idx="3">
    <p:pos x="7160" y="1853"/>
    <p:text>Ôn lại kiến thức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07:49:06.126" idx="2">
    <p:pos x="2881" y="1091"/>
    <p:text>Nên căn đều 2 bên</p:text>
    <p:extLst>
      <p:ext uri="{C676402C-5697-4E1C-873F-D02D1690AC5C}">
        <p15:threadingInfo xmlns:p15="http://schemas.microsoft.com/office/powerpoint/2012/main" timeZoneBias="-420"/>
      </p:ext>
    </p:extLst>
  </p:cm>
  <p:cm authorId="2" dt="2022-07-08T12:23:44.027" idx="13">
    <p:pos x="6408" y="2518"/>
    <p:text>Có định lượng thời gian khởi động nhưng trong từng caauhoir không có đồng hồ đếm ngược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3:47:54.025" idx="4">
    <p:pos x="4284" y="1293"/>
    <p:text>Màu chữ của câu hỏi và các đáp án abcd nên khác với màu nền của trò chơi để học sinh dễ quan sát.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3:46:07.761" idx="2">
    <p:pos x="4980" y="585"/>
    <p:text>Câu hỏi nên có hình vẽ</p:text>
    <p:extLst>
      <p:ext uri="{C676402C-5697-4E1C-873F-D02D1690AC5C}">
        <p15:threadingInfo xmlns:p15="http://schemas.microsoft.com/office/powerpoint/2012/main" timeZoneBias="-420"/>
      </p:ext>
    </p:extLst>
  </p:cm>
  <p:cm authorId="1" dt="2022-07-07T13:47:11.052" idx="3">
    <p:pos x="3890" y="2767"/>
    <p:text>Đáp án C ra sau đáp án D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9:36:25.845" idx="5">
    <p:pos x="10" y="10"/>
    <p:text>Thêm đồng hồ 2 phút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4:29:11.527" idx="10">
    <p:pos x="6550" y="3400"/>
    <p:text>thừa từ Bằng nhau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4:31:32.695" idx="12">
    <p:pos x="6252" y="3512"/>
    <p:text>thừa từ Bằng nhau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CE0A309-602F-4E10-BF93-FBAE8EB4EDE0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C816AB05-48C2-4714-B910-0F4FDEB8B7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7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3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42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3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1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68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7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2ECEC3B-3238-4126-9DB8-25C8B936F5F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8805863" cy="51435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1532BA8-26FA-4F04-9F51-37C293FE49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88" y="232"/>
              <a:ext cx="1860" cy="3631"/>
              <a:chOff x="3006" y="772"/>
              <a:chExt cx="1860" cy="3631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B0208A89-9258-4057-AA71-CEBE7E24D4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3" y="771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4EF74635-8109-4CB0-A9B1-B4ED2A57E88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8F976141-3004-4541-922B-BE1AA4CCFBE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6" y="2160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8EF53BD9-A8C7-46B8-B49F-4C0D2F2A114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7" y="970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94CCEB8C-0679-4FE2-9C46-41923041FD9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38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595145F4-9DBE-4FB9-A338-CB0C5676B26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88" y="1321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1D14D314-078A-4E71-B2F2-DC8791B8284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05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6F770894-E0DE-446F-97F1-148A521788EE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CB06E80-F95A-47F4-8993-962B407AFA5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7F301F49-1333-48DC-9602-4425730E7AD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46706D0-0D99-4772-B985-36C306847C46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772E7E7D-A186-48FE-941C-D9772B83DF88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2A461883-29A7-4F09-81BF-DFE1915B877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56E543E6-FA7E-4833-B786-433397F2A5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83E647B1-B045-42B8-A99E-F52E4E44451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099BA922-2623-44FA-A118-710760B5897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2D98C6FE-005C-48E5-B25A-2B637608EED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7C65976C-AD1E-4A5A-A05D-2F37B3C9C69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17"/>
              <a:ext cx="356" cy="608"/>
              <a:chOff x="1733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D35E6482-2C6E-4B8B-9921-5B9B91FC7F6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34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21D98A1F-2775-4F5A-8B2A-E34F2500F3D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93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99968584-F654-4829-914C-C04D5986A0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7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CE9BDBBC-3DB3-4CF3-8EA5-DB104855AE4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77" y="3303"/>
              <a:ext cx="500" cy="500"/>
              <a:chOff x="1727" y="872"/>
              <a:chExt cx="129" cy="156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D4130507-7B50-4D9B-9E84-EE7FB22775C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73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39CD4726-F649-414E-AFF2-3428378957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901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27E0F933-6755-4447-94F9-407E8DAB5B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1004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3B0732D9-BA07-4EC4-8537-95FB86641E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404" y="260"/>
              <a:ext cx="708" cy="891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A799ED16-DAFC-4D46-9AFE-AC118E2FA6D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1F6811BF-3AE3-49D7-B8DA-86AFB1EAE1F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9336E686-D291-4F1D-9146-A820AA9682E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703AB36F-E4F8-43E1-B78F-07FDA02B218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6" y="2392"/>
              <a:ext cx="708" cy="891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2586E087-00C5-4515-847A-DC716A7185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AD46B324-D60E-4216-A4F4-FAF5B89380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5AE2434D-60CA-4759-B10B-648200E0B5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B76E65AE-340E-436B-B927-E9F57D9D50E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A126C79C-1EAC-4900-8CFD-F7FCAEF8231E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8AF0E0FB-110C-4287-A9CF-CECE9950494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D5DEFFAD-1E89-48E6-8A3D-2FE4D7593F72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D2A5D4DC-CF12-49ED-9E48-BCAF8740FFC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1130E494-565D-4D2C-AB78-232F5357D1CF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4F35C2B2-1B2B-47A9-B20D-3CB9AF728ED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07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1DAC7454-EF3F-47A3-804E-C732CDDB0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336A04D9-F811-4D33-80B9-3286C474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2DE0983A-D588-4516-82C4-16BC2EC78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AF38-D5A9-42C4-BBC6-C5518E374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71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EAD657A2-468F-4842-A91D-A5F3F319F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35963D1E-BDEA-433A-896E-4B26807D86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8B8B8127-56A3-45C0-9B80-9C49A2357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402CA-9B1E-426C-A10B-78962594B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6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71BBEEAC-A520-4838-9E1C-890E68386F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A2654401-ABA9-47A7-B068-DF2A08FFE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1E2F9E19-69E2-4CF2-87A1-06902BEFB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1B01-F6DC-471D-9BDE-B3CF7AD41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3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BF8B3368-8129-4B74-B308-A3F4F5277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02FD3FC8-73C3-4D53-AF2B-11E5A747D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C8CF7542-6648-4F26-B838-EE0248584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8702-DBBC-411F-8410-C95FEA52D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141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2D9E98C-5BA4-4F4D-AC53-53E9261D9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E1BEF773-4EFB-4E85-80D9-D130D76797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C79635A1-52DE-4E3A-BD74-27C5E2AE5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68D0-48AB-4A8E-B0DC-053AB8BF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5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60535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8DE8A1AC-5706-43B8-852B-DB6C0ED36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83967766-9195-4471-A42A-0E9C3A1FDD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2D88A42B-17FB-49E0-9531-BB2533EAB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A7775-B8EE-48A2-9251-165D8B4D4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96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9F2A7AE0-4385-455C-8D1B-BBD8E6107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B6CBE3B-8968-444E-8397-0E984E37F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02176E69-6A1E-485E-9D4B-42E484021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59A4-DD6B-4519-8560-576DB42D6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4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E193BE4C-A8B8-4F6C-BE95-B67DF2688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0DF11376-828E-4DE8-B977-F938DE289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E0FB1B0-CCF9-4FD1-A741-0E5C229CA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DF572-6BCD-445A-A853-94D065C32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89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BFDB7D6D-2E36-4D87-BCF8-A9F33A2F4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6D049C25-F8C6-4DBC-AF2B-DC9F64567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A4241023-CDB9-493B-A458-41E36ED42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4654-BA19-4539-9225-5FAB731C8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3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0CC37CA7-3392-4946-AB95-93CA3F9B7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6BC0A1B9-BDAF-4B12-924D-600FBD303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63542F60-A492-4F38-BC77-E8666558F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55F3-B565-43C1-882D-3E6F2CBB4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3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72A03380-8CC1-4725-AE23-1C07B11F2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14D4A688-246B-48BF-A444-F47DBF27D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0CBC5F2A-FF4D-4502-B00D-034687841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F7-B78A-43B4-979E-58856FFE0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30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D428C09A-5BF3-4CBC-9939-8FD530503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5375B6D1-5282-40D7-B6BC-8C39CADAB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B340DB2-8E5B-4085-AAEE-CDBEAAB4A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4817B-B00C-4DFC-8D41-E25B509F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28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A9D2D675-CFAC-4185-8788-EB4C01085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B32A6C7-B5EE-4FE7-83E7-4D607C162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35BE7E5-7A43-42E9-8645-BEA825F51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5C085-BA52-489A-98D0-415C460A3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3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4AD1472-7A3B-4ED0-9204-DF9332F8095D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1"/>
            <a:ext cx="2833688" cy="5142310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C2E1241D-BAAB-4C8E-BD8B-5AB1CF79FEC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9C7D3D0D-959A-497F-BE6A-86C1A3E7159F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F611FB1E-6982-46CD-B642-DBCAFCC6E0B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8DA1972A-6EFA-44E0-B8A4-55CBE2C92F2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6816FDA2-3F18-413B-9317-12E8A29062A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2C28DCD9-6104-473C-850F-1723304876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FA1C4CB4-89EB-4847-B1C4-8FFF43AD4AAC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ACF979A0-49F9-453D-A4E1-721BFA507D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806080C4-C880-4295-AC1A-C717734E0F0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6315BFFD-1E92-487A-B8AA-A861795994A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D429A3C3-EC37-42BA-85CB-F84D07FBE8B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64345BFB-6DFA-465D-A36C-8E61EF3A1ED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DA825EE9-0FA5-4D27-8880-6C44B039808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0DEFE4EC-6736-4B83-B090-98A19135EF45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D03F9A10-8D2F-49AE-9D73-5893FB4D27C2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BD54763C-7A93-4D10-BEB7-EA4ED1F8CB83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87" y="1723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16D567A8-ABEE-4CAE-AAF4-525F4848E218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7559DE8C-26F3-475A-92C2-2B81A45BAD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6D63B75D-F680-4E36-BABE-C8CF2F3BD0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47652A8E-2276-4154-9E17-3785EBF6584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F2B6B95C-96BA-4B64-88CE-E37940D6F3FC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924D9CE8-ED8D-43F1-9A32-91165CA2948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4EFEFCF5-046A-40A0-B9AD-75CAD441E21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39FE2C9B-56DC-4B34-AFC4-D7325FF4158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205F3300-9686-4375-8B76-9C47790E5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C0B039A7-C08D-487A-94B4-44C98D7E92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3EA5CABD-F161-45C3-9A52-8F29B567005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AF9E8A57-F245-45E6-87FE-2D9C38998AA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97BDA6A0-E1D4-440C-8730-625DA89F733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6837A155-3490-42E0-A567-F4E9C0953CA3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2BD36214-5488-445F-A1ED-3C25A190272F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34E588D0-5789-42D8-A02E-7B82E487C6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87B79BFD-5E92-41DF-8360-22E2DD2F990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85A58F02-A621-432E-B6B7-0FCA646FE15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0F647803-94FD-4CD2-BDDE-DA43A12B0F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B1C8EBC4-1B7C-40C6-B62A-81597C5F6401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D8F9009A-DE83-44E9-927D-855BFC635AF1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12B9C049-5412-4565-B380-3ED380AD2CA0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2014709D-42F2-43D0-88C0-49809286107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2780F184-A8FE-41C9-91F3-6A623B91224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E050B0A3-E192-4BE3-9191-336D1F8BDA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880372D0-F4C5-437A-A985-3360FDF97DA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9741" name="Rectangle 45">
            <a:extLst>
              <a:ext uri="{FF2B5EF4-FFF2-40B4-BE49-F238E27FC236}">
                <a16:creationId xmlns:a16="http://schemas.microsoft.com/office/drawing/2014/main" id="{178D1ED2-D9FE-4B0B-B05E-38769F05C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11C24BC2-3715-4750-A10F-96D3B82B0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43" name="Rectangle 47">
            <a:extLst>
              <a:ext uri="{FF2B5EF4-FFF2-40B4-BE49-F238E27FC236}">
                <a16:creationId xmlns:a16="http://schemas.microsoft.com/office/drawing/2014/main" id="{6DE664A6-FDB2-4141-A4F6-67142E7202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44" name="Rectangle 48">
            <a:extLst>
              <a:ext uri="{FF2B5EF4-FFF2-40B4-BE49-F238E27FC236}">
                <a16:creationId xmlns:a16="http://schemas.microsoft.com/office/drawing/2014/main" id="{A40A171F-F6C1-4302-AAA6-BCECF6EFFA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45" name="Rectangle 49">
            <a:extLst>
              <a:ext uri="{FF2B5EF4-FFF2-40B4-BE49-F238E27FC236}">
                <a16:creationId xmlns:a16="http://schemas.microsoft.com/office/drawing/2014/main" id="{FD89AA91-CE9A-458F-9871-FD1D19167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C800528-601C-49F0-9801-DEA2DECDC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3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jp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comments" Target="../comments/comment5.xml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18" Type="http://schemas.openxmlformats.org/officeDocument/2006/relationships/comments" Target="../comments/comment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audio" Target="../media/media3.wav"/><Relationship Id="rId16" Type="http://schemas.openxmlformats.org/officeDocument/2006/relationships/image" Target="../media/image38.emf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11" Type="http://schemas.openxmlformats.org/officeDocument/2006/relationships/image" Target="../media/image43.png"/><Relationship Id="rId5" Type="http://schemas.openxmlformats.org/officeDocument/2006/relationships/image" Target="../media/image32.jpg"/><Relationship Id="rId1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49.png"/><Relationship Id="rId17" Type="http://schemas.openxmlformats.org/officeDocument/2006/relationships/image" Target="../media/image39.emf"/><Relationship Id="rId2" Type="http://schemas.openxmlformats.org/officeDocument/2006/relationships/audio" Target="../media/media3.wav"/><Relationship Id="rId16" Type="http://schemas.openxmlformats.org/officeDocument/2006/relationships/image" Target="../media/image35.jpeg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11" Type="http://schemas.openxmlformats.org/officeDocument/2006/relationships/image" Target="../media/image46.png"/><Relationship Id="rId5" Type="http://schemas.openxmlformats.org/officeDocument/2006/relationships/image" Target="../media/image32.jpg"/><Relationship Id="rId15" Type="http://schemas.openxmlformats.org/officeDocument/2006/relationships/slide" Target="slide13.xml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7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png"/><Relationship Id="rId18" Type="http://schemas.openxmlformats.org/officeDocument/2006/relationships/image" Target="../media/image65.emf"/><Relationship Id="rId26" Type="http://schemas.openxmlformats.org/officeDocument/2006/relationships/image" Target="../media/image69.emf"/><Relationship Id="rId3" Type="http://schemas.openxmlformats.org/officeDocument/2006/relationships/image" Target="../media/image53.emf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0.svg"/><Relationship Id="rId17" Type="http://schemas.openxmlformats.org/officeDocument/2006/relationships/oleObject" Target="../embeddings/oleObject4.bin"/><Relationship Id="rId25" Type="http://schemas.openxmlformats.org/officeDocument/2006/relationships/oleObject" Target="../embeddings/oleObject8.bin"/><Relationship Id="rId2" Type="http://schemas.openxmlformats.org/officeDocument/2006/relationships/oleObject" Target="../embeddings/oleObject1.bin"/><Relationship Id="rId16" Type="http://schemas.openxmlformats.org/officeDocument/2006/relationships/image" Target="../media/image64.svg"/><Relationship Id="rId20" Type="http://schemas.openxmlformats.org/officeDocument/2006/relationships/image" Target="../media/image66.emf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11" Type="http://schemas.openxmlformats.org/officeDocument/2006/relationships/image" Target="../media/image59.png"/><Relationship Id="rId24" Type="http://schemas.openxmlformats.org/officeDocument/2006/relationships/image" Target="../media/image68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3.png"/><Relationship Id="rId23" Type="http://schemas.openxmlformats.org/officeDocument/2006/relationships/oleObject" Target="../embeddings/oleObject7.bin"/><Relationship Id="rId28" Type="http://schemas.openxmlformats.org/officeDocument/2006/relationships/image" Target="../media/image70.emf"/><Relationship Id="rId10" Type="http://schemas.openxmlformats.org/officeDocument/2006/relationships/image" Target="../media/image58.sv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Relationship Id="rId22" Type="http://schemas.openxmlformats.org/officeDocument/2006/relationships/image" Target="../media/image67.emf"/><Relationship Id="rId27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5.emf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17.bin"/><Relationship Id="rId3" Type="http://schemas.openxmlformats.org/officeDocument/2006/relationships/image" Target="../media/image57.png"/><Relationship Id="rId21" Type="http://schemas.openxmlformats.org/officeDocument/2006/relationships/image" Target="../media/image79.emf"/><Relationship Id="rId34" Type="http://schemas.openxmlformats.org/officeDocument/2006/relationships/image" Target="../media/image86.png"/><Relationship Id="rId7" Type="http://schemas.openxmlformats.org/officeDocument/2006/relationships/image" Target="../media/image61.pn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77.emf"/><Relationship Id="rId25" Type="http://schemas.openxmlformats.org/officeDocument/2006/relationships/image" Target="../media/image81.emf"/><Relationship Id="rId33" Type="http://schemas.openxmlformats.org/officeDocument/2006/relationships/image" Target="../media/image85.emf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29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image" Target="../media/image74.emf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0.bin"/><Relationship Id="rId5" Type="http://schemas.openxmlformats.org/officeDocument/2006/relationships/image" Target="../media/image72.png"/><Relationship Id="rId15" Type="http://schemas.openxmlformats.org/officeDocument/2006/relationships/image" Target="../media/image76.emf"/><Relationship Id="rId23" Type="http://schemas.openxmlformats.org/officeDocument/2006/relationships/image" Target="../media/image80.emf"/><Relationship Id="rId28" Type="http://schemas.openxmlformats.org/officeDocument/2006/relationships/oleObject" Target="../embeddings/oleObject18.bin"/><Relationship Id="rId10" Type="http://schemas.openxmlformats.org/officeDocument/2006/relationships/image" Target="../media/image64.svg"/><Relationship Id="rId19" Type="http://schemas.openxmlformats.org/officeDocument/2006/relationships/image" Target="../media/image78.emf"/><Relationship Id="rId31" Type="http://schemas.openxmlformats.org/officeDocument/2006/relationships/image" Target="../media/image84.emf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82.emf"/><Relationship Id="rId30" Type="http://schemas.openxmlformats.org/officeDocument/2006/relationships/oleObject" Target="../embeddings/oleObject19.bin"/><Relationship Id="rId35" Type="http://schemas.openxmlformats.org/officeDocument/2006/relationships/image" Target="../media/image8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0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image" Target="../media/image58.svg"/><Relationship Id="rId21" Type="http://schemas.openxmlformats.org/officeDocument/2006/relationships/image" Target="../media/image94.emf"/><Relationship Id="rId7" Type="http://schemas.openxmlformats.org/officeDocument/2006/relationships/image" Target="../media/image62.svg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92.emf"/><Relationship Id="rId25" Type="http://schemas.openxmlformats.org/officeDocument/2006/relationships/image" Target="../media/image96.emf"/><Relationship Id="rId2" Type="http://schemas.openxmlformats.org/officeDocument/2006/relationships/image" Target="../media/image57.png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29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89.e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73.svg"/><Relationship Id="rId15" Type="http://schemas.openxmlformats.org/officeDocument/2006/relationships/image" Target="../media/image91.emf"/><Relationship Id="rId23" Type="http://schemas.openxmlformats.org/officeDocument/2006/relationships/image" Target="../media/image95.emf"/><Relationship Id="rId28" Type="http://schemas.openxmlformats.org/officeDocument/2006/relationships/oleObject" Target="../embeddings/oleObject29.bin"/><Relationship Id="rId10" Type="http://schemas.openxmlformats.org/officeDocument/2006/relationships/image" Target="../media/image88.png"/><Relationship Id="rId19" Type="http://schemas.openxmlformats.org/officeDocument/2006/relationships/image" Target="../media/image93.emf"/><Relationship Id="rId4" Type="http://schemas.openxmlformats.org/officeDocument/2006/relationships/image" Target="../media/image72.png"/><Relationship Id="rId9" Type="http://schemas.openxmlformats.org/officeDocument/2006/relationships/image" Target="../media/image64.svg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97.emf"/><Relationship Id="rId30" Type="http://schemas.openxmlformats.org/officeDocument/2006/relationships/image" Target="../media/image8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8.emf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58.svg"/><Relationship Id="rId21" Type="http://schemas.openxmlformats.org/officeDocument/2006/relationships/image" Target="../media/image102.emf"/><Relationship Id="rId7" Type="http://schemas.openxmlformats.org/officeDocument/2006/relationships/image" Target="../media/image62.svg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100.emf"/><Relationship Id="rId25" Type="http://schemas.openxmlformats.org/officeDocument/2006/relationships/image" Target="../media/image104.emf"/><Relationship Id="rId33" Type="http://schemas.openxmlformats.org/officeDocument/2006/relationships/comments" Target="../comments/comment8.xml"/><Relationship Id="rId2" Type="http://schemas.openxmlformats.org/officeDocument/2006/relationships/image" Target="../media/image57.png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89.emf"/><Relationship Id="rId24" Type="http://schemas.openxmlformats.org/officeDocument/2006/relationships/oleObject" Target="../embeddings/oleObject36.bin"/><Relationship Id="rId32" Type="http://schemas.openxmlformats.org/officeDocument/2006/relationships/image" Target="../media/image87.gif"/><Relationship Id="rId5" Type="http://schemas.openxmlformats.org/officeDocument/2006/relationships/image" Target="../media/image73.svg"/><Relationship Id="rId15" Type="http://schemas.openxmlformats.org/officeDocument/2006/relationships/image" Target="../media/image99.wmf"/><Relationship Id="rId23" Type="http://schemas.openxmlformats.org/officeDocument/2006/relationships/image" Target="../media/image103.emf"/><Relationship Id="rId28" Type="http://schemas.openxmlformats.org/officeDocument/2006/relationships/oleObject" Target="../embeddings/oleObject38.bin"/><Relationship Id="rId10" Type="http://schemas.openxmlformats.org/officeDocument/2006/relationships/image" Target="../media/image88.png"/><Relationship Id="rId19" Type="http://schemas.openxmlformats.org/officeDocument/2006/relationships/image" Target="../media/image101.emf"/><Relationship Id="rId31" Type="http://schemas.openxmlformats.org/officeDocument/2006/relationships/image" Target="../media/image107.emf"/><Relationship Id="rId4" Type="http://schemas.openxmlformats.org/officeDocument/2006/relationships/image" Target="../media/image72.png"/><Relationship Id="rId9" Type="http://schemas.openxmlformats.org/officeDocument/2006/relationships/image" Target="../media/image64.svg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105.emf"/><Relationship Id="rId30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8" Type="http://schemas.openxmlformats.org/officeDocument/2006/relationships/image" Target="../media/image121.png"/><Relationship Id="rId26" Type="http://schemas.openxmlformats.org/officeDocument/2006/relationships/image" Target="../media/image111.wmf"/><Relationship Id="rId3" Type="http://schemas.openxmlformats.org/officeDocument/2006/relationships/image" Target="../media/image57.png"/><Relationship Id="rId21" Type="http://schemas.openxmlformats.org/officeDocument/2006/relationships/oleObject" Target="../embeddings/oleObject41.bin"/><Relationship Id="rId7" Type="http://schemas.openxmlformats.org/officeDocument/2006/relationships/image" Target="../media/image61.png"/><Relationship Id="rId17" Type="http://schemas.openxmlformats.org/officeDocument/2006/relationships/image" Target="../media/image114.png"/><Relationship Id="rId25" Type="http://schemas.openxmlformats.org/officeDocument/2006/relationships/oleObject" Target="../embeddings/oleObject43.bin"/><Relationship Id="rId33" Type="http://schemas.openxmlformats.org/officeDocument/2006/relationships/comments" Target="../comments/comment9.xml"/><Relationship Id="rId2" Type="http://schemas.openxmlformats.org/officeDocument/2006/relationships/audio" Target="../media/audio2.wav"/><Relationship Id="rId16" Type="http://schemas.openxmlformats.org/officeDocument/2006/relationships/image" Target="../media/image113.png"/><Relationship Id="rId20" Type="http://schemas.openxmlformats.org/officeDocument/2006/relationships/image" Target="../media/image108.emf"/><Relationship Id="rId29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image" Target="../media/image88.png"/><Relationship Id="rId24" Type="http://schemas.openxmlformats.org/officeDocument/2006/relationships/image" Target="../media/image110.emf"/><Relationship Id="rId32" Type="http://schemas.openxmlformats.org/officeDocument/2006/relationships/image" Target="../media/image114.emf"/><Relationship Id="rId5" Type="http://schemas.openxmlformats.org/officeDocument/2006/relationships/image" Target="../media/image72.png"/><Relationship Id="rId15" Type="http://schemas.openxmlformats.org/officeDocument/2006/relationships/image" Target="../media/image112.png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112.emf"/><Relationship Id="rId10" Type="http://schemas.openxmlformats.org/officeDocument/2006/relationships/image" Target="../media/image64.svg"/><Relationship Id="rId19" Type="http://schemas.openxmlformats.org/officeDocument/2006/relationships/oleObject" Target="../embeddings/oleObject40.bin"/><Relationship Id="rId31" Type="http://schemas.openxmlformats.org/officeDocument/2006/relationships/image" Target="../media/image87.gif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111.png"/><Relationship Id="rId22" Type="http://schemas.openxmlformats.org/officeDocument/2006/relationships/image" Target="../media/image109.emf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1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116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9" Type="http://schemas.openxmlformats.org/officeDocument/2006/relationships/image" Target="../media/image130.emf"/><Relationship Id="rId3" Type="http://schemas.openxmlformats.org/officeDocument/2006/relationships/image" Target="../media/image57.png"/><Relationship Id="rId21" Type="http://schemas.openxmlformats.org/officeDocument/2006/relationships/image" Target="../media/image121.emf"/><Relationship Id="rId34" Type="http://schemas.openxmlformats.org/officeDocument/2006/relationships/oleObject" Target="../embeddings/oleObject56.bin"/><Relationship Id="rId7" Type="http://schemas.openxmlformats.org/officeDocument/2006/relationships/image" Target="../media/image61.png"/><Relationship Id="rId12" Type="http://schemas.openxmlformats.org/officeDocument/2006/relationships/image" Target="../media/image115.wmf"/><Relationship Id="rId17" Type="http://schemas.openxmlformats.org/officeDocument/2006/relationships/image" Target="../media/image119.emf"/><Relationship Id="rId25" Type="http://schemas.openxmlformats.org/officeDocument/2006/relationships/image" Target="../media/image123.emf"/><Relationship Id="rId33" Type="http://schemas.openxmlformats.org/officeDocument/2006/relationships/image" Target="../media/image127.emf"/><Relationship Id="rId38" Type="http://schemas.openxmlformats.org/officeDocument/2006/relationships/oleObject" Target="../embeddings/oleObject58.bin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29" Type="http://schemas.openxmlformats.org/officeDocument/2006/relationships/image" Target="../media/image125.emf"/><Relationship Id="rId41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oleObject" Target="../embeddings/oleObject46.bin"/><Relationship Id="rId24" Type="http://schemas.openxmlformats.org/officeDocument/2006/relationships/oleObject" Target="../embeddings/oleObject51.bin"/><Relationship Id="rId32" Type="http://schemas.openxmlformats.org/officeDocument/2006/relationships/oleObject" Target="../embeddings/oleObject55.bin"/><Relationship Id="rId37" Type="http://schemas.openxmlformats.org/officeDocument/2006/relationships/image" Target="../media/image129.emf"/><Relationship Id="rId40" Type="http://schemas.openxmlformats.org/officeDocument/2006/relationships/image" Target="../media/image131.png"/><Relationship Id="rId5" Type="http://schemas.openxmlformats.org/officeDocument/2006/relationships/image" Target="../media/image72.png"/><Relationship Id="rId15" Type="http://schemas.openxmlformats.org/officeDocument/2006/relationships/image" Target="../media/image118.png"/><Relationship Id="rId23" Type="http://schemas.openxmlformats.org/officeDocument/2006/relationships/image" Target="../media/image122.emf"/><Relationship Id="rId28" Type="http://schemas.openxmlformats.org/officeDocument/2006/relationships/oleObject" Target="../embeddings/oleObject53.bin"/><Relationship Id="rId36" Type="http://schemas.openxmlformats.org/officeDocument/2006/relationships/oleObject" Target="../embeddings/oleObject57.bin"/><Relationship Id="rId10" Type="http://schemas.openxmlformats.org/officeDocument/2006/relationships/image" Target="../media/image64.svg"/><Relationship Id="rId19" Type="http://schemas.openxmlformats.org/officeDocument/2006/relationships/image" Target="../media/image120.emf"/><Relationship Id="rId31" Type="http://schemas.openxmlformats.org/officeDocument/2006/relationships/image" Target="../media/image126.emf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117.wmf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124.emf"/><Relationship Id="rId30" Type="http://schemas.openxmlformats.org/officeDocument/2006/relationships/oleObject" Target="../embeddings/oleObject54.bin"/><Relationship Id="rId35" Type="http://schemas.openxmlformats.org/officeDocument/2006/relationships/image" Target="../media/image1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0.xml"/><Relationship Id="rId5" Type="http://schemas.openxmlformats.org/officeDocument/2006/relationships/image" Target="../media/image134.png"/><Relationship Id="rId4" Type="http://schemas.openxmlformats.org/officeDocument/2006/relationships/hyperlink" Target="https://www.liveworksheets.com/6-ia65352x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7.pn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6.png"/><Relationship Id="rId11" Type="http://schemas.openxmlformats.org/officeDocument/2006/relationships/image" Target="../media/image138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slide" Target="slide10.xml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8" y="344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39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780452" y="1952525"/>
            <a:ext cx="5818909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36">
              <a:spcBef>
                <a:spcPct val="50000"/>
              </a:spcBef>
            </a:pPr>
            <a:endParaRPr lang="en-US" altLang="zh-CN" sz="3300" b="1" dirty="0">
              <a:solidFill>
                <a:srgbClr val="002060"/>
              </a:solidFill>
              <a:latin typeface="Candara" panose="020E0502030303020204" pitchFamily="34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43" y="265404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4314" y="22662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80CB6-7389-4161-889D-86048680510E}"/>
              </a:ext>
            </a:extLst>
          </p:cNvPr>
          <p:cNvSpPr txBox="1"/>
          <p:nvPr/>
        </p:nvSpPr>
        <p:spPr>
          <a:xfrm>
            <a:off x="989490" y="2507000"/>
            <a:ext cx="7512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Ngọc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Thụy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E43A-7FB2-4F5A-949D-87EF180B4AAA}"/>
              </a:ext>
            </a:extLst>
          </p:cNvPr>
          <p:cNvSpPr txBox="1"/>
          <p:nvPr/>
        </p:nvSpPr>
        <p:spPr>
          <a:xfrm>
            <a:off x="899510" y="3509005"/>
            <a:ext cx="75121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Candara" panose="020E0502030303020204" pitchFamily="34" charset="0"/>
              <a:ea typeface="Roboto Black" panose="02000000000000000000" pitchFamily="2" charset="0"/>
            </a:endParaRPr>
          </a:p>
          <a:p>
            <a:pPr algn="ctr"/>
            <a:r>
              <a:rPr lang="en-US" altLang="zh-CN" sz="2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7A5  		 GV: </a:t>
            </a:r>
            <a:r>
              <a:rPr lang="en-US" altLang="zh-CN" sz="27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2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7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Thùy</a:t>
            </a:r>
            <a:r>
              <a:rPr lang="en-US" altLang="zh-CN" sz="27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Linh</a:t>
            </a:r>
            <a:endParaRPr lang="zh-CN" altLang="en-US" sz="27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Toccata-PaulMauriat-1606058">
            <a:hlinkClick r:id="" action="ppaction://media"/>
            <a:extLst>
              <a:ext uri="{FF2B5EF4-FFF2-40B4-BE49-F238E27FC236}">
                <a16:creationId xmlns:a16="http://schemas.microsoft.com/office/drawing/2014/main" id="{D823DEE5-852F-4EA6-AC2D-735D7DCB60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1950" y="331655"/>
            <a:ext cx="457200" cy="457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0">
        <p15:prstTrans prst="curtains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56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1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9503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3166784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c.c.c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6" y="2589582"/>
            <a:ext cx="3166785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ADE(c.g.c)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6" y="3402085"/>
            <a:ext cx="3222388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g.c.g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6" y="4132603"/>
            <a:ext cx="3315197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c.h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- 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g.n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10139" y="21767"/>
            <a:ext cx="5903843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cauhoi"/>
          <p:cNvSpPr txBox="1"/>
          <p:nvPr/>
        </p:nvSpPr>
        <p:spPr>
          <a:xfrm>
            <a:off x="2145921" y="347213"/>
            <a:ext cx="51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96" y="3538093"/>
            <a:ext cx="1175390" cy="1484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531047" y="1120423"/>
            <a:ext cx="2451556" cy="25371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.VnAristote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81" y="1263137"/>
            <a:ext cx="2451557" cy="193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7" y="2686816"/>
            <a:ext cx="1739782" cy="1722338"/>
          </a:xfrm>
          <a:prstGeom prst="rect">
            <a:avLst/>
          </a:prstGeom>
        </p:spPr>
      </p:pic>
      <p:grpSp>
        <p:nvGrpSpPr>
          <p:cNvPr id="4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69015" y="3053345"/>
            <a:ext cx="1080599" cy="1091323"/>
            <a:chOff x="840580" y="2379274"/>
            <a:chExt cx="3829050" cy="3849974"/>
          </a:xfrm>
        </p:grpSpPr>
        <p:sp>
          <p:nvSpPr>
            <p:cNvPr id="4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4" name="Freeform 31"/>
          <p:cNvSpPr>
            <a:spLocks noEditPoints="1"/>
          </p:cNvSpPr>
          <p:nvPr/>
        </p:nvSpPr>
        <p:spPr bwMode="auto">
          <a:xfrm>
            <a:off x="245993" y="304133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Oval 108"/>
          <p:cNvSpPr>
            <a:spLocks noChangeArrowheads="1"/>
          </p:cNvSpPr>
          <p:nvPr/>
        </p:nvSpPr>
        <p:spPr bwMode="auto">
          <a:xfrm>
            <a:off x="749534" y="3566421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6" name="times up"/>
          <p:cNvGrpSpPr/>
          <p:nvPr/>
        </p:nvGrpSpPr>
        <p:grpSpPr>
          <a:xfrm>
            <a:off x="21995" y="4578170"/>
            <a:ext cx="1536441" cy="564658"/>
            <a:chOff x="4465161" y="-2324336"/>
            <a:chExt cx="2673381" cy="697560"/>
          </a:xfrm>
        </p:grpSpPr>
        <p:sp>
          <p:nvSpPr>
            <p:cNvPr id="47" name="Rounded Rectangle 4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15798" y="229761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707" y="2949281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1" name="TextBox 50"/>
          <p:cNvSpPr txBox="1"/>
          <p:nvPr/>
        </p:nvSpPr>
        <p:spPr>
          <a:xfrm rot="5400000">
            <a:off x="1153826" y="3414340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2" name="TextBox 51"/>
          <p:cNvSpPr txBox="1"/>
          <p:nvPr/>
        </p:nvSpPr>
        <p:spPr>
          <a:xfrm rot="5400000">
            <a:off x="213338" y="3430462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1707" y="3896604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227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7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106" dur="49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4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1"/>
            <a:ext cx="9144000" cy="5143500"/>
          </a:xfrm>
          <a:prstGeom prst="rect">
            <a:avLst/>
          </a:prstGeom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41019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04" y="409046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8" y="4205514"/>
            <a:ext cx="3098715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Cả A, B, C đều đúng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dapanb"/>
              <p:cNvSpPr txBox="1"/>
              <p:nvPr/>
            </p:nvSpPr>
            <p:spPr>
              <a:xfrm>
                <a:off x="2857497" y="2589583"/>
                <a:ext cx="3596312" cy="423899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𝐷𝐹</m:t>
                    </m:r>
                  </m:oMath>
                </a14:m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𝐼𝐷𝐸</m:t>
                        </m:r>
                      </m:e>
                    </m:acc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𝐼𝐷𝐹</m:t>
                        </m:r>
                      </m:e>
                    </m:acc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dapanb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7" y="2589583"/>
                <a:ext cx="3596312" cy="4238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dapanc"/>
              <p:cNvSpPr txBox="1"/>
              <p:nvPr/>
            </p:nvSpPr>
            <p:spPr>
              <a:xfrm>
                <a:off x="2891268" y="1691685"/>
                <a:ext cx="2147871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𝐷𝐼𝐸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=∆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𝐷𝐼𝐹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dapanc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268" y="1691685"/>
                <a:ext cx="2147871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dapand"/>
              <p:cNvSpPr txBox="1"/>
              <p:nvPr/>
            </p:nvSpPr>
            <p:spPr>
              <a:xfrm>
                <a:off x="2891268" y="3364175"/>
                <a:ext cx="1714499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𝐼𝐹</m:t>
                    </m:r>
                  </m:oMath>
                </a14:m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dapan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268" y="3364175"/>
                <a:ext cx="1714499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uhoi"/>
          <p:cNvSpPr/>
          <p:nvPr/>
        </p:nvSpPr>
        <p:spPr>
          <a:xfrm>
            <a:off x="1679713" y="21766"/>
            <a:ext cx="6610936" cy="143001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118162" y="319120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hoi"/>
              <p:cNvSpPr txBox="1"/>
              <p:nvPr/>
            </p:nvSpPr>
            <p:spPr>
              <a:xfrm>
                <a:off x="2506111" y="303520"/>
                <a:ext cx="4958140" cy="850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2.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DEF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  <m:t>𝐸</m:t>
                        </m:r>
                      </m:e>
                    </m:acc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anose="05050102010706020507" pitchFamily="18" charset="2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Tia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𝐸𝐹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Ta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cau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111" y="303520"/>
                <a:ext cx="4958140" cy="850746"/>
              </a:xfrm>
              <a:prstGeom prst="rect">
                <a:avLst/>
              </a:prstGeom>
              <a:blipFill>
                <a:blip r:embed="rId11"/>
                <a:stretch>
                  <a:fillRect l="-1845" t="-5036" r="-615" b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48" y="-14131"/>
            <a:ext cx="853352" cy="853352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12" y="3478931"/>
            <a:ext cx="1175390" cy="14845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92012" y="1544993"/>
            <a:ext cx="2319466" cy="21258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ristote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87" y="1544993"/>
            <a:ext cx="2442829" cy="210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6" y="2667931"/>
            <a:ext cx="1739782" cy="1722338"/>
          </a:xfrm>
          <a:prstGeom prst="rect">
            <a:avLst/>
          </a:prstGeom>
        </p:spPr>
      </p:pic>
      <p:grpSp>
        <p:nvGrpSpPr>
          <p:cNvPr id="29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69016" y="3034460"/>
            <a:ext cx="1080599" cy="1091323"/>
            <a:chOff x="840580" y="2379274"/>
            <a:chExt cx="3829050" cy="3849974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245994" y="3022454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749535" y="3547536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6" name="times up"/>
          <p:cNvGrpSpPr/>
          <p:nvPr/>
        </p:nvGrpSpPr>
        <p:grpSpPr>
          <a:xfrm>
            <a:off x="21996" y="4559285"/>
            <a:ext cx="1536441" cy="564658"/>
            <a:chOff x="4465161" y="-2324336"/>
            <a:chExt cx="2673381" cy="697560"/>
          </a:xfrm>
        </p:grpSpPr>
        <p:sp>
          <p:nvSpPr>
            <p:cNvPr id="37" name="Rounded Rectangle 3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5799" y="2278728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1708" y="2930396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1153827" y="3395455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13339" y="3411577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1708" y="3877719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554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1389 L -0.00222 1.0044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59800"/>
                                  </p:stCondLst>
                                  <p:childTnLst>
                                    <p:animRot by="21600000">
                                      <p:cBhvr>
                                        <p:cTn id="88" dur="10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6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88"/>
            <a:ext cx="9144000" cy="5176187"/>
          </a:xfrm>
          <a:prstGeom prst="rect">
            <a:avLst/>
          </a:prstGeom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1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9503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anana"/>
              <p:cNvSpPr txBox="1"/>
              <p:nvPr/>
            </p:nvSpPr>
            <p:spPr>
              <a:xfrm>
                <a:off x="2857498" y="1731069"/>
                <a:ext cx="1782041" cy="415498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𝐴𝐷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anana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8" y="1731069"/>
                <a:ext cx="1782041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dapanb"/>
              <p:cNvSpPr txBox="1"/>
              <p:nvPr/>
            </p:nvSpPr>
            <p:spPr>
              <a:xfrm>
                <a:off x="2857497" y="2589582"/>
                <a:ext cx="1782041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𝐵𝐶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𝐷𝐸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dapanb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7" y="2589582"/>
                <a:ext cx="1782041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dapanc"/>
              <p:cNvSpPr txBox="1"/>
              <p:nvPr/>
            </p:nvSpPr>
            <p:spPr>
              <a:xfrm>
                <a:off x="2925040" y="3410897"/>
                <a:ext cx="1714499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𝐴𝐶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𝐴𝐸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dapanc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040" y="3410897"/>
                <a:ext cx="1714499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dapand"/>
              <p:cNvSpPr txBox="1"/>
              <p:nvPr/>
            </p:nvSpPr>
            <p:spPr>
              <a:xfrm>
                <a:off x="2925039" y="4135090"/>
                <a:ext cx="2133979" cy="426271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𝐷𝐸𝐴</m:t>
                        </m:r>
                      </m:e>
                    </m:acc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dapan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039" y="4135090"/>
                <a:ext cx="2133979" cy="4262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uhoi"/>
          <p:cNvSpPr/>
          <p:nvPr/>
        </p:nvSpPr>
        <p:spPr>
          <a:xfrm>
            <a:off x="1451113" y="21767"/>
            <a:ext cx="6500191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hoi"/>
              <p:cNvSpPr txBox="1"/>
              <p:nvPr/>
            </p:nvSpPr>
            <p:spPr>
              <a:xfrm>
                <a:off x="1918252" y="250856"/>
                <a:ext cx="557939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 3. </a:t>
                </a:r>
                <a:r>
                  <a:rPr lang="en-US" sz="21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Cho hình vẽ. Với các kí hiệu trên hình vẽ, cần thêm yếu tố nào để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=∆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𝐴𝐷𝐸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𝑔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𝑔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cau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52" y="250856"/>
                <a:ext cx="5579393" cy="738664"/>
              </a:xfrm>
              <a:prstGeom prst="rect">
                <a:avLst/>
              </a:prstGeom>
              <a:blipFill>
                <a:blip r:embed="rId12"/>
                <a:stretch>
                  <a:fillRect l="-1311" t="-4959" r="-546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45" y="21766"/>
            <a:ext cx="853352" cy="853352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07" y="3549259"/>
            <a:ext cx="1175390" cy="14845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5595392" y="1697171"/>
            <a:ext cx="2365739" cy="19434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.VnAristote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21" y="1797793"/>
            <a:ext cx="2267310" cy="184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51" y="2696347"/>
            <a:ext cx="1739782" cy="1722338"/>
          </a:xfrm>
          <a:prstGeom prst="rect">
            <a:avLst/>
          </a:prstGeom>
        </p:spPr>
      </p:pic>
      <p:grpSp>
        <p:nvGrpSpPr>
          <p:cNvPr id="30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8591" y="3062876"/>
            <a:ext cx="1080599" cy="1091323"/>
            <a:chOff x="840580" y="2379274"/>
            <a:chExt cx="3829050" cy="3849974"/>
          </a:xfrm>
        </p:grpSpPr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5" name="Freeform 31"/>
          <p:cNvSpPr>
            <a:spLocks noEditPoints="1"/>
          </p:cNvSpPr>
          <p:nvPr/>
        </p:nvSpPr>
        <p:spPr bwMode="auto">
          <a:xfrm>
            <a:off x="165569" y="3050870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Oval 108"/>
          <p:cNvSpPr>
            <a:spLocks noChangeArrowheads="1"/>
          </p:cNvSpPr>
          <p:nvPr/>
        </p:nvSpPr>
        <p:spPr bwMode="auto">
          <a:xfrm>
            <a:off x="669110" y="3575952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7" name="times up"/>
          <p:cNvGrpSpPr/>
          <p:nvPr/>
        </p:nvGrpSpPr>
        <p:grpSpPr>
          <a:xfrm>
            <a:off x="-58429" y="4587701"/>
            <a:ext cx="1536441" cy="564658"/>
            <a:chOff x="4465161" y="-2324336"/>
            <a:chExt cx="2673381" cy="697560"/>
          </a:xfrm>
        </p:grpSpPr>
        <p:sp>
          <p:nvSpPr>
            <p:cNvPr id="38" name="Rounded Rectangle 37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35374" y="2307144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1283" y="2958812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1073402" y="3423871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32914" y="3439993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1283" y="3906135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11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389 L -0.00222 1.0044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55900"/>
                                  </p:stCondLst>
                                  <p:childTnLst>
                                    <p:animRot by="21600000">
                                      <p:cBhvr>
                                        <p:cTn id="95" dur="4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6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1514399"/>
            <a:ext cx="118814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44170" y="2361821"/>
            <a:ext cx="38917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536" y="302419"/>
            <a:ext cx="3082527" cy="661988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6885" y="1113832"/>
            <a:ext cx="7051798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D2C9D-B56F-3309-0BB4-9CE5B5D0E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4" y="3884702"/>
            <a:ext cx="1050538" cy="1050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77" y="2645622"/>
            <a:ext cx="1739782" cy="1722338"/>
          </a:xfrm>
          <a:prstGeom prst="rect">
            <a:avLst/>
          </a:prstGeom>
        </p:spPr>
      </p:pic>
      <p:grpSp>
        <p:nvGrpSpPr>
          <p:cNvPr id="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33265" y="3012151"/>
            <a:ext cx="1080599" cy="1091323"/>
            <a:chOff x="840580" y="2379274"/>
            <a:chExt cx="3829050" cy="3849974"/>
          </a:xfrm>
        </p:grpSpPr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" name="Freeform 31"/>
          <p:cNvSpPr>
            <a:spLocks noEditPoints="1"/>
          </p:cNvSpPr>
          <p:nvPr/>
        </p:nvSpPr>
        <p:spPr bwMode="auto">
          <a:xfrm>
            <a:off x="210243" y="3000145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108"/>
          <p:cNvSpPr>
            <a:spLocks noChangeArrowheads="1"/>
          </p:cNvSpPr>
          <p:nvPr/>
        </p:nvSpPr>
        <p:spPr bwMode="auto">
          <a:xfrm>
            <a:off x="713784" y="3525227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times up"/>
          <p:cNvGrpSpPr/>
          <p:nvPr/>
        </p:nvGrpSpPr>
        <p:grpSpPr>
          <a:xfrm>
            <a:off x="-13755" y="4536976"/>
            <a:ext cx="1536441" cy="564658"/>
            <a:chOff x="4465161" y="-2324336"/>
            <a:chExt cx="2673381" cy="697560"/>
          </a:xfrm>
        </p:grpSpPr>
        <p:sp>
          <p:nvSpPr>
            <p:cNvPr id="13" name="Rounded Rectangle 12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80048" y="2256419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957" y="2908087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1118076" y="3373146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177588" y="3389268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957" y="3855410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664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21100"/>
                                  </p:stCondLst>
                                  <p:childTnLst>
                                    <p:animRot by="21600000">
                                      <p:cBhvr>
                                        <p:cTn id="19" dur="9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9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91" y="2166937"/>
            <a:ext cx="4606151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" y="2183607"/>
            <a:ext cx="4555297" cy="277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6" y="365522"/>
            <a:ext cx="4527418" cy="21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91" y="366711"/>
            <a:ext cx="4690121" cy="21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3" y="1276352"/>
            <a:ext cx="247333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1514399"/>
            <a:ext cx="120898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57251" y="2571750"/>
            <a:ext cx="34924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647796"/>
            <a:ext cx="3966438" cy="4089639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728663"/>
            <a:ext cx="3785036" cy="391259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2221" y="1598698"/>
            <a:ext cx="365240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1.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006358"/>
              </p:ext>
            </p:extLst>
          </p:nvPr>
        </p:nvGraphicFramePr>
        <p:xfrm>
          <a:off x="388085" y="4176131"/>
          <a:ext cx="2445418" cy="3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2582" imgH="190341" progId="Equation.DSMT4">
                  <p:embed/>
                </p:oleObj>
              </mc:Choice>
              <mc:Fallback>
                <p:oleObj name="Equation" r:id="rId2" imgW="113258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8085" y="4176131"/>
                        <a:ext cx="2445418" cy="3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21"/>
          <p:cNvSpPr txBox="1"/>
          <p:nvPr/>
        </p:nvSpPr>
        <p:spPr>
          <a:xfrm>
            <a:off x="356569" y="3800263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rằng: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84514" y="2259545"/>
            <a:ext cx="2279415" cy="1540719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71887"/>
              </p:ext>
            </p:extLst>
          </p:nvPr>
        </p:nvGraphicFramePr>
        <p:xfrm>
          <a:off x="5139649" y="242646"/>
          <a:ext cx="3091289" cy="1607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1074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839979"/>
              </p:ext>
            </p:extLst>
          </p:nvPr>
        </p:nvGraphicFramePr>
        <p:xfrm>
          <a:off x="6004205" y="298457"/>
          <a:ext cx="1704501" cy="83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440" imgH="545760" progId="Equation.DSMT4">
                  <p:embed/>
                </p:oleObj>
              </mc:Choice>
              <mc:Fallback>
                <p:oleObj name="Equation" r:id="rId5" imgW="1117440" imgH="5457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205" y="298457"/>
                        <a:ext cx="1704501" cy="830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42451"/>
              </p:ext>
            </p:extLst>
          </p:nvPr>
        </p:nvGraphicFramePr>
        <p:xfrm>
          <a:off x="5921064" y="1402443"/>
          <a:ext cx="2309873" cy="293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48090" imgH="399991" progId="Equation.DSMT4">
                  <p:embed/>
                </p:oleObj>
              </mc:Choice>
              <mc:Fallback>
                <p:oleObj name="Equation" r:id="rId7" imgW="3248090" imgH="3999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21064" y="1402443"/>
                        <a:ext cx="2309873" cy="293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442" y="286276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2214" y="284230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65178">
            <a:off x="12651729" y="4867815"/>
            <a:ext cx="2128542" cy="5157261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sp>
        <p:nvSpPr>
          <p:cNvPr id="28" name="TextBox 21"/>
          <p:cNvSpPr txBox="1"/>
          <p:nvPr/>
        </p:nvSpPr>
        <p:spPr>
          <a:xfrm>
            <a:off x="6550169" y="1820533"/>
            <a:ext cx="7246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601207" y="2153535"/>
            <a:ext cx="429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897212"/>
              </p:ext>
            </p:extLst>
          </p:nvPr>
        </p:nvGraphicFramePr>
        <p:xfrm>
          <a:off x="6467435" y="2240565"/>
          <a:ext cx="563202" cy="261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09298" imgH="190341" progId="Equation.DSMT4">
                  <p:embed/>
                </p:oleObj>
              </mc:Choice>
              <mc:Fallback>
                <p:oleObj name="Equation" r:id="rId17" imgW="409298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467435" y="2240565"/>
                        <a:ext cx="563202" cy="261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30033"/>
              </p:ext>
            </p:extLst>
          </p:nvPr>
        </p:nvGraphicFramePr>
        <p:xfrm>
          <a:off x="7274861" y="2240636"/>
          <a:ext cx="576094" cy="25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09298" imgH="180986" progId="Equation.DSMT4">
                  <p:embed/>
                </p:oleObj>
              </mc:Choice>
              <mc:Fallback>
                <p:oleObj name="Equation" r:id="rId19" imgW="409298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74861" y="2240636"/>
                        <a:ext cx="576094" cy="254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777365"/>
              </p:ext>
            </p:extLst>
          </p:nvPr>
        </p:nvGraphicFramePr>
        <p:xfrm>
          <a:off x="4890157" y="2499548"/>
          <a:ext cx="905797" cy="42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61436" imgH="295046" progId="Equation.DSMT4">
                  <p:embed/>
                </p:oleObj>
              </mc:Choice>
              <mc:Fallback>
                <p:oleObj name="Equation" r:id="rId21" imgW="561436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890157" y="2499548"/>
                        <a:ext cx="905797" cy="42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1"/>
          <p:cNvSpPr txBox="1"/>
          <p:nvPr/>
        </p:nvSpPr>
        <p:spPr>
          <a:xfrm>
            <a:off x="5860803" y="2485156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299999"/>
              </p:ext>
            </p:extLst>
          </p:nvPr>
        </p:nvGraphicFramePr>
        <p:xfrm>
          <a:off x="5502754" y="2994954"/>
          <a:ext cx="412473" cy="270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75862" imgH="180986" progId="Equation.DSMT4">
                  <p:embed/>
                </p:oleObj>
              </mc:Choice>
              <mc:Fallback>
                <p:oleObj name="Equation" r:id="rId23" imgW="2758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502754" y="2994954"/>
                        <a:ext cx="412473" cy="270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21"/>
          <p:cNvSpPr txBox="1"/>
          <p:nvPr/>
        </p:nvSpPr>
        <p:spPr>
          <a:xfrm>
            <a:off x="4847288" y="2933242"/>
            <a:ext cx="21799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      chung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710654"/>
              </p:ext>
            </p:extLst>
          </p:nvPr>
        </p:nvGraphicFramePr>
        <p:xfrm>
          <a:off x="4906564" y="3339956"/>
          <a:ext cx="931892" cy="4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61436" imgH="295046" progId="Equation.DSMT4">
                  <p:embed/>
                </p:oleObj>
              </mc:Choice>
              <mc:Fallback>
                <p:oleObj name="Equation" r:id="rId25" imgW="561436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906564" y="3339956"/>
                        <a:ext cx="931892" cy="48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21"/>
          <p:cNvSpPr txBox="1"/>
          <p:nvPr/>
        </p:nvSpPr>
        <p:spPr>
          <a:xfrm>
            <a:off x="5795954" y="3407848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4800572" y="3915532"/>
            <a:ext cx="35124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                                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625813"/>
              </p:ext>
            </p:extLst>
          </p:nvPr>
        </p:nvGraphicFramePr>
        <p:xfrm>
          <a:off x="5455635" y="3984256"/>
          <a:ext cx="2857373" cy="33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627120" imgH="228481" progId="Equation.DSMT4">
                  <p:embed/>
                </p:oleObj>
              </mc:Choice>
              <mc:Fallback>
                <p:oleObj name="Equation" r:id="rId27" imgW="162712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55635" y="3984256"/>
                        <a:ext cx="2857373" cy="33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ounded Rectangle 33"/>
          <p:cNvSpPr/>
          <p:nvPr/>
        </p:nvSpPr>
        <p:spPr>
          <a:xfrm>
            <a:off x="368320" y="2493259"/>
            <a:ext cx="711667" cy="700694"/>
          </a:xfrm>
          <a:prstGeom prst="roundRect">
            <a:avLst/>
          </a:pr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TextBox 21"/>
          <p:cNvSpPr txBox="1"/>
          <p:nvPr/>
        </p:nvSpPr>
        <p:spPr>
          <a:xfrm>
            <a:off x="340641" y="858417"/>
            <a:ext cx="3715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100" b="1" dirty="0">
              <a:solidFill>
                <a:srgbClr val="F52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510568" y="252772"/>
            <a:ext cx="4493795" cy="4547937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584684" y="318947"/>
            <a:ext cx="4345562" cy="439152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3131" y="1251853"/>
            <a:ext cx="365240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2.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hình vẽ.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1" name="TextBox 21"/>
          <p:cNvSpPr txBox="1"/>
          <p:nvPr/>
        </p:nvSpPr>
        <p:spPr>
          <a:xfrm>
            <a:off x="363132" y="3564262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rằng: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1" y="1784538"/>
            <a:ext cx="2839106" cy="1542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983672"/>
              </p:ext>
            </p:extLst>
          </p:nvPr>
        </p:nvGraphicFramePr>
        <p:xfrm>
          <a:off x="393133" y="3995905"/>
          <a:ext cx="2306195" cy="29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2582" imgH="190341" progId="Equation.DSMT4">
                  <p:embed/>
                </p:oleObj>
              </mc:Choice>
              <mc:Fallback>
                <p:oleObj name="Equation" r:id="rId12" imgW="113258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3133" y="3995905"/>
                        <a:ext cx="2306195" cy="29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" y="-112562"/>
            <a:ext cx="138564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29" name="TextBox 21"/>
          <p:cNvSpPr txBox="1"/>
          <p:nvPr/>
        </p:nvSpPr>
        <p:spPr>
          <a:xfrm>
            <a:off x="6457710" y="318946"/>
            <a:ext cx="733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1"/>
          <p:cNvSpPr txBox="1"/>
          <p:nvPr/>
        </p:nvSpPr>
        <p:spPr>
          <a:xfrm>
            <a:off x="4631437" y="698155"/>
            <a:ext cx="860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17180"/>
              </p:ext>
            </p:extLst>
          </p:nvPr>
        </p:nvGraphicFramePr>
        <p:xfrm>
          <a:off x="5466584" y="663270"/>
          <a:ext cx="1487668" cy="42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7920" imgH="295046" progId="Equation.DSMT4">
                  <p:embed/>
                </p:oleObj>
              </mc:Choice>
              <mc:Fallback>
                <p:oleObj name="Equation" r:id="rId14" imgW="1027920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66584" y="663270"/>
                        <a:ext cx="1487668" cy="42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21"/>
          <p:cNvSpPr txBox="1"/>
          <p:nvPr/>
        </p:nvSpPr>
        <p:spPr>
          <a:xfrm>
            <a:off x="6933796" y="651946"/>
            <a:ext cx="19716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440112"/>
              </p:ext>
            </p:extLst>
          </p:nvPr>
        </p:nvGraphicFramePr>
        <p:xfrm>
          <a:off x="5480641" y="1084188"/>
          <a:ext cx="1508913" cy="42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37271" imgH="295046" progId="Equation.DSMT4">
                  <p:embed/>
                </p:oleObj>
              </mc:Choice>
              <mc:Fallback>
                <p:oleObj name="Equation" r:id="rId16" imgW="1037271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80641" y="1084188"/>
                        <a:ext cx="1508913" cy="42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21"/>
          <p:cNvSpPr txBox="1"/>
          <p:nvPr/>
        </p:nvSpPr>
        <p:spPr>
          <a:xfrm>
            <a:off x="6922704" y="1083009"/>
            <a:ext cx="18750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4642152" y="1533873"/>
            <a:ext cx="597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895732"/>
              </p:ext>
            </p:extLst>
          </p:nvPr>
        </p:nvGraphicFramePr>
        <p:xfrm>
          <a:off x="5202598" y="1558824"/>
          <a:ext cx="743078" cy="40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2373" imgH="295046" progId="Equation.DSMT4">
                  <p:embed/>
                </p:oleObj>
              </mc:Choice>
              <mc:Fallback>
                <p:oleObj name="Equation" r:id="rId18" imgW="542373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202598" y="1558824"/>
                        <a:ext cx="743078" cy="404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21"/>
          <p:cNvSpPr txBox="1"/>
          <p:nvPr/>
        </p:nvSpPr>
        <p:spPr>
          <a:xfrm>
            <a:off x="7115786" y="1527735"/>
            <a:ext cx="607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350350"/>
              </p:ext>
            </p:extLst>
          </p:nvPr>
        </p:nvGraphicFramePr>
        <p:xfrm>
          <a:off x="7665696" y="1503760"/>
          <a:ext cx="813219" cy="41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80498" imgH="295046" progId="Equation.DSMT4">
                  <p:embed/>
                </p:oleObj>
              </mc:Choice>
              <mc:Fallback>
                <p:oleObj name="Equation" r:id="rId20" imgW="580498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665696" y="1503760"/>
                        <a:ext cx="813219" cy="413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21"/>
          <p:cNvSpPr txBox="1"/>
          <p:nvPr/>
        </p:nvSpPr>
        <p:spPr>
          <a:xfrm>
            <a:off x="5045758" y="1904147"/>
            <a:ext cx="5721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369141"/>
              </p:ext>
            </p:extLst>
          </p:nvPr>
        </p:nvGraphicFramePr>
        <p:xfrm>
          <a:off x="5600407" y="1985785"/>
          <a:ext cx="882301" cy="27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4249" imgH="180986" progId="Equation.DSMT4">
                  <p:embed/>
                </p:oleObj>
              </mc:Choice>
              <mc:Fallback>
                <p:oleObj name="Equation" r:id="rId22" imgW="5042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00407" y="1985785"/>
                        <a:ext cx="882301" cy="270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21"/>
          <p:cNvSpPr txBox="1"/>
          <p:nvPr/>
        </p:nvSpPr>
        <p:spPr>
          <a:xfrm>
            <a:off x="6339628" y="1854911"/>
            <a:ext cx="454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34927"/>
              </p:ext>
            </p:extLst>
          </p:nvPr>
        </p:nvGraphicFramePr>
        <p:xfrm>
          <a:off x="6747826" y="1965046"/>
          <a:ext cx="779726" cy="29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94898" imgH="190341" progId="Equation.DSMT4">
                  <p:embed/>
                </p:oleObj>
              </mc:Choice>
              <mc:Fallback>
                <p:oleObj name="Equation" r:id="rId24" imgW="494898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47826" y="1965046"/>
                        <a:ext cx="779726" cy="299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21"/>
          <p:cNvSpPr txBox="1"/>
          <p:nvPr/>
        </p:nvSpPr>
        <p:spPr>
          <a:xfrm>
            <a:off x="7442549" y="1856905"/>
            <a:ext cx="1065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718459"/>
              </p:ext>
            </p:extLst>
          </p:nvPr>
        </p:nvGraphicFramePr>
        <p:xfrm>
          <a:off x="5562941" y="2283677"/>
          <a:ext cx="724673" cy="35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85187" imgH="237836" progId="Equation.DSMT4">
                  <p:embed/>
                </p:oleObj>
              </mc:Choice>
              <mc:Fallback>
                <p:oleObj name="Equation" r:id="rId26" imgW="485187" imgH="2378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62941" y="2283677"/>
                        <a:ext cx="724673" cy="355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21"/>
          <p:cNvSpPr txBox="1"/>
          <p:nvPr/>
        </p:nvSpPr>
        <p:spPr>
          <a:xfrm>
            <a:off x="6254216" y="2263103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2929"/>
              </p:ext>
            </p:extLst>
          </p:nvPr>
        </p:nvGraphicFramePr>
        <p:xfrm>
          <a:off x="5300536" y="2714218"/>
          <a:ext cx="1062152" cy="29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94511" imgH="190341" progId="Equation.DSMT4">
                  <p:embed/>
                </p:oleObj>
              </mc:Choice>
              <mc:Fallback>
                <p:oleObj name="Equation" r:id="rId28" imgW="694511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300536" y="2714218"/>
                        <a:ext cx="1062152" cy="291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21"/>
          <p:cNvSpPr txBox="1"/>
          <p:nvPr/>
        </p:nvSpPr>
        <p:spPr>
          <a:xfrm>
            <a:off x="6278459" y="2617397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306480"/>
              </p:ext>
            </p:extLst>
          </p:nvPr>
        </p:nvGraphicFramePr>
        <p:xfrm>
          <a:off x="5533089" y="3035834"/>
          <a:ext cx="867548" cy="43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076121" imgH="543013" progId="Equation.DSMT4">
                  <p:embed/>
                </p:oleObj>
              </mc:Choice>
              <mc:Fallback>
                <p:oleObj name="Equation" r:id="rId30" imgW="1076121" imgH="543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533089" y="3035834"/>
                        <a:ext cx="867548" cy="43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21"/>
          <p:cNvSpPr txBox="1"/>
          <p:nvPr/>
        </p:nvSpPr>
        <p:spPr>
          <a:xfrm>
            <a:off x="6287612" y="3024922"/>
            <a:ext cx="2128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(chứng minh trên)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21"/>
          <p:cNvSpPr txBox="1"/>
          <p:nvPr/>
        </p:nvSpPr>
        <p:spPr>
          <a:xfrm>
            <a:off x="5049278" y="3488792"/>
            <a:ext cx="8675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đó                                 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508401"/>
              </p:ext>
            </p:extLst>
          </p:nvPr>
        </p:nvGraphicFramePr>
        <p:xfrm>
          <a:off x="5842056" y="3548756"/>
          <a:ext cx="2546684" cy="3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627120" imgH="228481" progId="Equation.DSMT4">
                  <p:embed/>
                </p:oleObj>
              </mc:Choice>
              <mc:Fallback>
                <p:oleObj name="Equation" r:id="rId32" imgW="162712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842056" y="3548756"/>
                        <a:ext cx="2546684" cy="3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ounded Rectangle 46"/>
          <p:cNvSpPr/>
          <p:nvPr/>
        </p:nvSpPr>
        <p:spPr>
          <a:xfrm>
            <a:off x="1922826" y="34057"/>
            <a:ext cx="925261" cy="925565"/>
          </a:xfrm>
          <a:prstGeom prst="roundRect">
            <a:avLst/>
          </a:prstGeom>
          <a:blipFill dpi="0"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TextBox 21"/>
          <p:cNvSpPr txBox="1"/>
          <p:nvPr/>
        </p:nvSpPr>
        <p:spPr>
          <a:xfrm>
            <a:off x="5939172" y="1520320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0" descr="Digit 180"/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6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2" grpId="0"/>
      <p:bldP spid="44" grpId="0"/>
      <p:bldP spid="45" grpId="0"/>
      <p:bldP spid="47" grpId="0" animBg="1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3963" y="222351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(SGK/91).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48318"/>
              </p:ext>
            </p:extLst>
          </p:nvPr>
        </p:nvGraphicFramePr>
        <p:xfrm>
          <a:off x="5139649" y="242646"/>
          <a:ext cx="3091289" cy="1637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1074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p:pic>
        <p:nvPicPr>
          <p:cNvPr id="2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sp>
        <p:nvSpPr>
          <p:cNvPr id="28" name="TextBox 21"/>
          <p:cNvSpPr txBox="1"/>
          <p:nvPr/>
        </p:nvSpPr>
        <p:spPr>
          <a:xfrm>
            <a:off x="6415779" y="1820533"/>
            <a:ext cx="7469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533082" y="2153535"/>
            <a:ext cx="6065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848299" y="81193"/>
            <a:ext cx="772013" cy="83129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5" name="Picture 3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4" y="2545808"/>
            <a:ext cx="3351544" cy="19470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073966"/>
              </p:ext>
            </p:extLst>
          </p:nvPr>
        </p:nvGraphicFramePr>
        <p:xfrm>
          <a:off x="5963841" y="309563"/>
          <a:ext cx="184308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44520" imgH="520560" progId="Equation.DSMT4">
                  <p:embed/>
                </p:oleObj>
              </mc:Choice>
              <mc:Fallback>
                <p:oleObj name="Equation" r:id="rId12" imgW="124452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63841" y="309563"/>
                        <a:ext cx="1843088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361736"/>
              </p:ext>
            </p:extLst>
          </p:nvPr>
        </p:nvGraphicFramePr>
        <p:xfrm>
          <a:off x="5962410" y="1442593"/>
          <a:ext cx="1989539" cy="295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74982" imgH="219126" progId="Equation.DSMT4">
                  <p:embed/>
                </p:oleObj>
              </mc:Choice>
              <mc:Fallback>
                <p:oleObj name="Equation" r:id="rId14" imgW="1474982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62410" y="1442593"/>
                        <a:ext cx="1989539" cy="295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387434"/>
              </p:ext>
            </p:extLst>
          </p:nvPr>
        </p:nvGraphicFramePr>
        <p:xfrm>
          <a:off x="5106696" y="2212948"/>
          <a:ext cx="823367" cy="27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71146" imgH="190341" progId="Equation.DSMT4">
                  <p:embed/>
                </p:oleObj>
              </mc:Choice>
              <mc:Fallback>
                <p:oleObj name="Equation" r:id="rId16" imgW="571146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06696" y="2212948"/>
                        <a:ext cx="823367" cy="27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21"/>
          <p:cNvSpPr txBox="1"/>
          <p:nvPr/>
        </p:nvSpPr>
        <p:spPr>
          <a:xfrm>
            <a:off x="5869486" y="2143251"/>
            <a:ext cx="441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20688"/>
              </p:ext>
            </p:extLst>
          </p:nvPr>
        </p:nvGraphicFramePr>
        <p:xfrm>
          <a:off x="6256829" y="2153535"/>
          <a:ext cx="2137172" cy="34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89355" imgH="256906" progId="Equation.DSMT4">
                  <p:embed/>
                </p:oleObj>
              </mc:Choice>
              <mc:Fallback>
                <p:oleObj name="Equation" r:id="rId18" imgW="1589355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56829" y="2153535"/>
                        <a:ext cx="2137172" cy="34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21"/>
          <p:cNvSpPr txBox="1"/>
          <p:nvPr/>
        </p:nvSpPr>
        <p:spPr>
          <a:xfrm>
            <a:off x="4768880" y="2491199"/>
            <a:ext cx="3717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785760"/>
              </p:ext>
            </p:extLst>
          </p:nvPr>
        </p:nvGraphicFramePr>
        <p:xfrm>
          <a:off x="4662900" y="2908363"/>
          <a:ext cx="2297417" cy="351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931755" imgH="295046" progId="Equation.DSMT4">
                  <p:embed/>
                </p:oleObj>
              </mc:Choice>
              <mc:Fallback>
                <p:oleObj name="Equation" r:id="rId20" imgW="1931755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662900" y="2908363"/>
                        <a:ext cx="2297417" cy="351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21"/>
          <p:cNvSpPr txBox="1"/>
          <p:nvPr/>
        </p:nvSpPr>
        <p:spPr>
          <a:xfrm>
            <a:off x="7672987" y="2891116"/>
            <a:ext cx="6876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1"/>
          <p:cNvSpPr txBox="1"/>
          <p:nvPr/>
        </p:nvSpPr>
        <p:spPr>
          <a:xfrm>
            <a:off x="5827284" y="3183037"/>
            <a:ext cx="441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21"/>
          <p:cNvSpPr txBox="1"/>
          <p:nvPr/>
        </p:nvSpPr>
        <p:spPr>
          <a:xfrm>
            <a:off x="4644294" y="3199799"/>
            <a:ext cx="53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150291"/>
              </p:ext>
            </p:extLst>
          </p:nvPr>
        </p:nvGraphicFramePr>
        <p:xfrm>
          <a:off x="5154938" y="3302933"/>
          <a:ext cx="659114" cy="23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33022" imgH="190341" progId="Equation.DSMT4">
                  <p:embed/>
                </p:oleObj>
              </mc:Choice>
              <mc:Fallback>
                <p:oleObj name="Equation" r:id="rId22" imgW="53302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54938" y="3302933"/>
                        <a:ext cx="659114" cy="23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514984"/>
              </p:ext>
            </p:extLst>
          </p:nvPr>
        </p:nvGraphicFramePr>
        <p:xfrm>
          <a:off x="6229258" y="3222323"/>
          <a:ext cx="1911549" cy="3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94044" imgH="256906" progId="Equation.DSMT4">
                  <p:embed/>
                </p:oleObj>
              </mc:Choice>
              <mc:Fallback>
                <p:oleObj name="Equation" r:id="rId24" imgW="1494044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229258" y="3222323"/>
                        <a:ext cx="1911549" cy="32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21"/>
          <p:cNvSpPr txBox="1"/>
          <p:nvPr/>
        </p:nvSpPr>
        <p:spPr>
          <a:xfrm>
            <a:off x="4559213" y="3539886"/>
            <a:ext cx="3717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(tổng ba góc trong một tam giác)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276908"/>
              </p:ext>
            </p:extLst>
          </p:nvPr>
        </p:nvGraphicFramePr>
        <p:xfrm>
          <a:off x="4663169" y="3981355"/>
          <a:ext cx="2336716" cy="375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836444" imgH="295046" progId="Equation.DSMT4">
                  <p:embed/>
                </p:oleObj>
              </mc:Choice>
              <mc:Fallback>
                <p:oleObj name="Equation" r:id="rId26" imgW="1836444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663169" y="3981355"/>
                        <a:ext cx="2336716" cy="375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2458"/>
              </p:ext>
            </p:extLst>
          </p:nvPr>
        </p:nvGraphicFramePr>
        <p:xfrm>
          <a:off x="5121719" y="4357007"/>
          <a:ext cx="613588" cy="319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56773" imgH="237836" progId="Equation.DSMT4">
                  <p:embed/>
                </p:oleObj>
              </mc:Choice>
              <mc:Fallback>
                <p:oleObj name="Equation" r:id="rId28" imgW="456773" imgH="2378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121719" y="4357007"/>
                        <a:ext cx="613588" cy="319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21"/>
          <p:cNvSpPr txBox="1"/>
          <p:nvPr/>
        </p:nvSpPr>
        <p:spPr>
          <a:xfrm>
            <a:off x="4498956" y="4336058"/>
            <a:ext cx="678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21"/>
          <p:cNvSpPr txBox="1"/>
          <p:nvPr/>
        </p:nvSpPr>
        <p:spPr>
          <a:xfrm>
            <a:off x="5780035" y="4336058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21"/>
          <p:cNvSpPr txBox="1"/>
          <p:nvPr/>
        </p:nvSpPr>
        <p:spPr>
          <a:xfrm>
            <a:off x="7667376" y="3979853"/>
            <a:ext cx="6876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323153" y="1146278"/>
            <a:ext cx="3733057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0" descr="Digit 180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4" grpId="0" animBg="1"/>
      <p:bldP spid="37" grpId="0"/>
      <p:bldP spid="39" grpId="0"/>
      <p:bldP spid="41" grpId="0"/>
      <p:bldP spid="42" grpId="0"/>
      <p:bldP spid="43" grpId="0"/>
      <p:bldP spid="46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文本框 13"/>
          <p:cNvSpPr txBox="1"/>
          <p:nvPr/>
        </p:nvSpPr>
        <p:spPr>
          <a:xfrm>
            <a:off x="963774" y="232411"/>
            <a:ext cx="5814669" cy="5078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27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11"/>
          <p:cNvSpPr/>
          <p:nvPr/>
        </p:nvSpPr>
        <p:spPr>
          <a:xfrm flipH="1">
            <a:off x="802929" y="1808609"/>
            <a:ext cx="3036871" cy="11818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8" name="矩形 14"/>
          <p:cNvSpPr/>
          <p:nvPr/>
        </p:nvSpPr>
        <p:spPr>
          <a:xfrm flipH="1">
            <a:off x="5314404" y="1786420"/>
            <a:ext cx="3036871" cy="11818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9" name="椭圆 15"/>
          <p:cNvSpPr/>
          <p:nvPr/>
        </p:nvSpPr>
        <p:spPr>
          <a:xfrm>
            <a:off x="1003017" y="1320586"/>
            <a:ext cx="1491266" cy="14912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0" name="椭圆 16"/>
          <p:cNvSpPr/>
          <p:nvPr/>
        </p:nvSpPr>
        <p:spPr>
          <a:xfrm>
            <a:off x="5514491" y="1320586"/>
            <a:ext cx="1491266" cy="14912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1" name="TextBox 12"/>
          <p:cNvSpPr txBox="1"/>
          <p:nvPr/>
        </p:nvSpPr>
        <p:spPr>
          <a:xfrm>
            <a:off x="796396" y="3083515"/>
            <a:ext cx="3134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 hoạch bài dạy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thẳng,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16384" y="3087714"/>
            <a:ext cx="313489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4005" y="2053664"/>
            <a:ext cx="1058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9048" y="2019572"/>
            <a:ext cx="1058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6" y="126896"/>
            <a:ext cx="695778" cy="6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9824" y="123322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(SGK/91).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3724" y="-60313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5587">
            <a:off x="8867255" y="-545367"/>
            <a:ext cx="274839" cy="1866188"/>
          </a:xfrm>
          <a:prstGeom prst="rect">
            <a:avLst/>
          </a:prstGeom>
        </p:spPr>
      </p:pic>
      <p:sp>
        <p:nvSpPr>
          <p:cNvPr id="29" name="TextBox 21"/>
          <p:cNvSpPr txBox="1"/>
          <p:nvPr/>
        </p:nvSpPr>
        <p:spPr>
          <a:xfrm>
            <a:off x="6296096" y="323184"/>
            <a:ext cx="2187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175" y="3809962"/>
            <a:ext cx="772013" cy="83129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5" name="Picture 3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1" y="1678244"/>
            <a:ext cx="3338761" cy="217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1"/>
          <p:cNvSpPr txBox="1"/>
          <p:nvPr/>
        </p:nvSpPr>
        <p:spPr>
          <a:xfrm>
            <a:off x="8366098" y="330640"/>
            <a:ext cx="551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182000"/>
              </p:ext>
            </p:extLst>
          </p:nvPr>
        </p:nvGraphicFramePr>
        <p:xfrm>
          <a:off x="4981613" y="1568849"/>
          <a:ext cx="666585" cy="34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56773" imgH="237836" progId="Equation.DSMT4">
                  <p:embed/>
                </p:oleObj>
              </mc:Choice>
              <mc:Fallback>
                <p:oleObj name="Equation" r:id="rId12" imgW="456773" imgH="237836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81613" y="1568849"/>
                        <a:ext cx="666585" cy="34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21"/>
          <p:cNvSpPr txBox="1"/>
          <p:nvPr/>
        </p:nvSpPr>
        <p:spPr>
          <a:xfrm>
            <a:off x="4479665" y="1120722"/>
            <a:ext cx="658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21"/>
          <p:cNvSpPr txBox="1"/>
          <p:nvPr/>
        </p:nvSpPr>
        <p:spPr>
          <a:xfrm>
            <a:off x="4444837" y="668075"/>
            <a:ext cx="2804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(1), (2) và (3) suy ra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32777" y="208389"/>
            <a:ext cx="17523813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187949"/>
              </p:ext>
            </p:extLst>
          </p:nvPr>
        </p:nvGraphicFramePr>
        <p:xfrm>
          <a:off x="4832776" y="303807"/>
          <a:ext cx="1478572" cy="369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254" imgH="253890" progId="Equation.DSMT4">
                  <p:embed/>
                </p:oleObj>
              </mc:Choice>
              <mc:Fallback>
                <p:oleObj name="Equation" r:id="rId14" imgW="1028254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776" y="303807"/>
                        <a:ext cx="1478572" cy="3696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18344"/>
              </p:ext>
            </p:extLst>
          </p:nvPr>
        </p:nvGraphicFramePr>
        <p:xfrm>
          <a:off x="7140029" y="651049"/>
          <a:ext cx="703910" cy="38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42373" imgH="256906" progId="Equation.DSMT4">
                  <p:embed/>
                </p:oleObj>
              </mc:Choice>
              <mc:Fallback>
                <p:oleObj name="Equation" r:id="rId16" imgW="542373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40029" y="651049"/>
                        <a:ext cx="703910" cy="383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012462"/>
              </p:ext>
            </p:extLst>
          </p:nvPr>
        </p:nvGraphicFramePr>
        <p:xfrm>
          <a:off x="5026082" y="1180218"/>
          <a:ext cx="889521" cy="29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146" imgH="190341" progId="Equation.DSMT4">
                  <p:embed/>
                </p:oleObj>
              </mc:Choice>
              <mc:Fallback>
                <p:oleObj name="Equation" r:id="rId18" imgW="571146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26082" y="1180218"/>
                        <a:ext cx="889521" cy="296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21"/>
          <p:cNvSpPr txBox="1"/>
          <p:nvPr/>
        </p:nvSpPr>
        <p:spPr>
          <a:xfrm>
            <a:off x="5847335" y="1132263"/>
            <a:ext cx="536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45901"/>
              </p:ext>
            </p:extLst>
          </p:nvPr>
        </p:nvGraphicFramePr>
        <p:xfrm>
          <a:off x="6251322" y="1202313"/>
          <a:ext cx="761647" cy="272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33022" imgH="190341" progId="Equation.DSMT4">
                  <p:embed/>
                </p:oleObj>
              </mc:Choice>
              <mc:Fallback>
                <p:oleObj name="Equation" r:id="rId20" imgW="53302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51322" y="1202313"/>
                        <a:ext cx="761647" cy="272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21"/>
          <p:cNvSpPr txBox="1"/>
          <p:nvPr/>
        </p:nvSpPr>
        <p:spPr>
          <a:xfrm>
            <a:off x="6980278" y="1122668"/>
            <a:ext cx="889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21"/>
          <p:cNvSpPr txBox="1"/>
          <p:nvPr/>
        </p:nvSpPr>
        <p:spPr>
          <a:xfrm>
            <a:off x="5663967" y="1580195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548222"/>
              </p:ext>
            </p:extLst>
          </p:nvPr>
        </p:nvGraphicFramePr>
        <p:xfrm>
          <a:off x="4756888" y="2021895"/>
          <a:ext cx="1032905" cy="25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70760" imgH="190341" progId="Equation.DSMT4">
                  <p:embed/>
                </p:oleObj>
              </mc:Choice>
              <mc:Fallback>
                <p:oleObj name="Equation" r:id="rId22" imgW="7707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56888" y="2021895"/>
                        <a:ext cx="1032905" cy="25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21"/>
          <p:cNvSpPr txBox="1"/>
          <p:nvPr/>
        </p:nvSpPr>
        <p:spPr>
          <a:xfrm>
            <a:off x="5701026" y="1936213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68672"/>
              </p:ext>
            </p:extLst>
          </p:nvPr>
        </p:nvGraphicFramePr>
        <p:xfrm>
          <a:off x="5000938" y="2355511"/>
          <a:ext cx="700088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33327" imgH="505030" progId="Equation.DSMT4">
                  <p:embed/>
                </p:oleObj>
              </mc:Choice>
              <mc:Fallback>
                <p:oleObj name="Equation" r:id="rId24" imgW="933327" imgH="5050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00938" y="2355511"/>
                        <a:ext cx="700088" cy="37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21"/>
          <p:cNvSpPr txBox="1"/>
          <p:nvPr/>
        </p:nvSpPr>
        <p:spPr>
          <a:xfrm>
            <a:off x="5685239" y="2348612"/>
            <a:ext cx="2158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(chứng minh trên)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21"/>
          <p:cNvSpPr txBox="1"/>
          <p:nvPr/>
        </p:nvSpPr>
        <p:spPr>
          <a:xfrm>
            <a:off x="4420919" y="3321096"/>
            <a:ext cx="724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53555"/>
              </p:ext>
            </p:extLst>
          </p:nvPr>
        </p:nvGraphicFramePr>
        <p:xfrm>
          <a:off x="5456548" y="2924969"/>
          <a:ext cx="2413049" cy="322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713080" imgH="228481" progId="Equation.DSMT4">
                  <p:embed/>
                </p:oleObj>
              </mc:Choice>
              <mc:Fallback>
                <p:oleObj name="Equation" r:id="rId26" imgW="171308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456548" y="2924969"/>
                        <a:ext cx="2413049" cy="322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21"/>
          <p:cNvSpPr txBox="1"/>
          <p:nvPr/>
        </p:nvSpPr>
        <p:spPr>
          <a:xfrm>
            <a:off x="4627649" y="2853454"/>
            <a:ext cx="10205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ra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898399"/>
              </p:ext>
            </p:extLst>
          </p:nvPr>
        </p:nvGraphicFramePr>
        <p:xfrm>
          <a:off x="5043280" y="3393745"/>
          <a:ext cx="1055063" cy="293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85160" imgH="190341" progId="Equation.DSMT4">
                  <p:embed/>
                </p:oleObj>
              </mc:Choice>
              <mc:Fallback>
                <p:oleObj name="Equation" r:id="rId28" imgW="6851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043280" y="3393745"/>
                        <a:ext cx="1055063" cy="293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467392"/>
              </p:ext>
            </p:extLst>
          </p:nvPr>
        </p:nvGraphicFramePr>
        <p:xfrm>
          <a:off x="5008636" y="3795761"/>
          <a:ext cx="1088744" cy="26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770760" imgH="190341" progId="Equation.DSMT4">
                  <p:embed/>
                </p:oleObj>
              </mc:Choice>
              <mc:Fallback>
                <p:oleObj name="Equation" r:id="rId30" imgW="7707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008636" y="3795761"/>
                        <a:ext cx="1088744" cy="26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21"/>
          <p:cNvSpPr txBox="1"/>
          <p:nvPr/>
        </p:nvSpPr>
        <p:spPr>
          <a:xfrm>
            <a:off x="4556882" y="4012378"/>
            <a:ext cx="4145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ứng)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10" descr="Digit 180"/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6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310" y="120497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 (SGK/92).</a:t>
            </a:r>
            <a:r>
              <a:rPr lang="en-US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01111"/>
            <a:ext cx="207544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0328" y="647796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23724" y="-60313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867255" y="-545367"/>
            <a:ext cx="274839" cy="186618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88152" y="4263119"/>
            <a:ext cx="772013" cy="831294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89294"/>
              </p:ext>
            </p:extLst>
          </p:nvPr>
        </p:nvGraphicFramePr>
        <p:xfrm>
          <a:off x="5139649" y="242645"/>
          <a:ext cx="3091289" cy="1498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9654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821095" y="222531"/>
                <a:ext cx="75942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𝑃𝑀𝑄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095" y="222531"/>
                <a:ext cx="759422" cy="415498"/>
              </a:xfrm>
              <a:prstGeom prst="rect">
                <a:avLst/>
              </a:prstGeom>
              <a:blipFill>
                <a:blip r:embed="rId14"/>
                <a:stretch>
                  <a:fillRect l="-806" r="-2500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28137" y="211586"/>
                <a:ext cx="1028038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𝑁𝑄𝑀</m:t>
                      </m:r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137" y="211586"/>
                <a:ext cx="1028038" cy="415498"/>
              </a:xfrm>
              <a:prstGeom prst="rect">
                <a:avLst/>
              </a:prstGeom>
              <a:blipFill>
                <a:blip r:embed="rId15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767793" y="529739"/>
                <a:ext cx="1761380" cy="424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793" y="529739"/>
                <a:ext cx="1761380" cy="424155"/>
              </a:xfrm>
              <a:prstGeom prst="rect">
                <a:avLst/>
              </a:prstGeom>
              <a:blipFill>
                <a:blip r:embed="rId16"/>
                <a:stretch>
                  <a:fillRect t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81988" y="851181"/>
                <a:ext cx="1805944" cy="42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𝑃𝑀𝑄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𝑁𝑄𝑀</m:t>
                          </m:r>
                        </m:e>
                      </m:acc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988" y="851181"/>
                <a:ext cx="1805944" cy="426271"/>
              </a:xfrm>
              <a:prstGeom prst="rect">
                <a:avLst/>
              </a:prstGeom>
              <a:blipFill>
                <a:blip r:embed="rId17"/>
                <a:stretch>
                  <a:fillRect t="-7143" r="-5656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751827" y="1275607"/>
                <a:ext cx="2632772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𝑄𝑃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𝑀𝑃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𝑄𝑁</m:t>
                      </m:r>
                    </m:oMath>
                  </m:oMathPara>
                </a14:m>
                <a:endParaRPr lang="en-US" sz="210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827" y="1275607"/>
                <a:ext cx="2632772" cy="415498"/>
              </a:xfrm>
              <a:prstGeom prst="rect">
                <a:avLst/>
              </a:prstGeom>
              <a:blipFill>
                <a:blip r:embed="rId18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21"/>
          <p:cNvSpPr txBox="1"/>
          <p:nvPr/>
        </p:nvSpPr>
        <p:spPr>
          <a:xfrm>
            <a:off x="6244777" y="1741306"/>
            <a:ext cx="685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4611672" y="2116207"/>
            <a:ext cx="322405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hai tam giác vuông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7682862" y="2107858"/>
            <a:ext cx="514594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7051671" y="2491108"/>
            <a:ext cx="1972934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nl-NL" alt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702718"/>
              </p:ext>
            </p:extLst>
          </p:nvPr>
        </p:nvGraphicFramePr>
        <p:xfrm>
          <a:off x="7188948" y="2189506"/>
          <a:ext cx="637425" cy="32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47422" imgH="228481" progId="Equation.DSMT4">
                  <p:embed/>
                </p:oleObj>
              </mc:Choice>
              <mc:Fallback>
                <p:oleObj name="Equation" r:id="rId19" imgW="447422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188948" y="2189506"/>
                        <a:ext cx="637425" cy="325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7840"/>
              </p:ext>
            </p:extLst>
          </p:nvPr>
        </p:nvGraphicFramePr>
        <p:xfrm>
          <a:off x="8096035" y="2164239"/>
          <a:ext cx="745366" cy="35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85187" imgH="228481" progId="Equation.DSMT4">
                  <p:embed/>
                </p:oleObj>
              </mc:Choice>
              <mc:Fallback>
                <p:oleObj name="Equation" r:id="rId21" imgW="485187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096035" y="2164239"/>
                        <a:ext cx="745366" cy="35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538466"/>
              </p:ext>
            </p:extLst>
          </p:nvPr>
        </p:nvGraphicFramePr>
        <p:xfrm>
          <a:off x="5649484" y="2498441"/>
          <a:ext cx="1413250" cy="40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37271" imgH="295046" progId="Equation.DSMT4">
                  <p:embed/>
                </p:oleObj>
              </mc:Choice>
              <mc:Fallback>
                <p:oleObj name="Equation" r:id="rId23" imgW="1037271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649484" y="2498441"/>
                        <a:ext cx="1413250" cy="40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9"/>
          <p:cNvSpPr>
            <a:spLocks noChangeArrowheads="1"/>
          </p:cNvSpPr>
          <p:nvPr/>
        </p:nvSpPr>
        <p:spPr bwMode="auto">
          <a:xfrm flipV="1">
            <a:off x="5834752" y="3065488"/>
            <a:ext cx="17677111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522442"/>
              </p:ext>
            </p:extLst>
          </p:nvPr>
        </p:nvGraphicFramePr>
        <p:xfrm>
          <a:off x="6318111" y="2962307"/>
          <a:ext cx="483359" cy="33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30200" imgH="228600" progId="Equation.DSMT4">
                  <p:embed/>
                </p:oleObj>
              </mc:Choice>
              <mc:Fallback>
                <p:oleObj name="Equation" r:id="rId25" imgW="3302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111" y="2962307"/>
                        <a:ext cx="483359" cy="3314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4833348" y="2505790"/>
            <a:ext cx="980143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i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5671810" y="2888995"/>
            <a:ext cx="726711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7"/>
          <p:cNvSpPr>
            <a:spLocks noChangeArrowheads="1"/>
          </p:cNvSpPr>
          <p:nvPr/>
        </p:nvSpPr>
        <p:spPr bwMode="auto">
          <a:xfrm>
            <a:off x="6789252" y="2902387"/>
            <a:ext cx="881742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"/>
          <p:cNvSpPr>
            <a:spLocks noChangeArrowheads="1"/>
          </p:cNvSpPr>
          <p:nvPr/>
        </p:nvSpPr>
        <p:spPr bwMode="auto">
          <a:xfrm>
            <a:off x="4594703" y="3279268"/>
            <a:ext cx="881742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đó 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64778"/>
              </p:ext>
            </p:extLst>
          </p:nvPr>
        </p:nvGraphicFramePr>
        <p:xfrm>
          <a:off x="5349115" y="3341330"/>
          <a:ext cx="1909832" cy="35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246595" imgH="228481" progId="Equation.DSMT4">
                  <p:embed/>
                </p:oleObj>
              </mc:Choice>
              <mc:Fallback>
                <p:oleObj name="Equation" r:id="rId27" imgW="1246595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349115" y="3341330"/>
                        <a:ext cx="1909832" cy="350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7215659" y="3241023"/>
            <a:ext cx="154522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(c. h – g. n) </a:t>
            </a:r>
            <a:endParaRPr lang="nl-NL" alt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632502"/>
              </p:ext>
            </p:extLst>
          </p:nvPr>
        </p:nvGraphicFramePr>
        <p:xfrm>
          <a:off x="5192972" y="3784239"/>
          <a:ext cx="2378824" cy="364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494044" imgH="228481" progId="Equation.DSMT4">
                  <p:embed/>
                </p:oleObj>
              </mc:Choice>
              <mc:Fallback>
                <p:oleObj name="Equation" r:id="rId29" imgW="1494044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192972" y="3784239"/>
                        <a:ext cx="2378824" cy="364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21"/>
          <p:cNvSpPr txBox="1"/>
          <p:nvPr/>
        </p:nvSpPr>
        <p:spPr>
          <a:xfrm>
            <a:off x="4555877" y="3757189"/>
            <a:ext cx="6362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21"/>
          <p:cNvSpPr txBox="1"/>
          <p:nvPr/>
        </p:nvSpPr>
        <p:spPr>
          <a:xfrm>
            <a:off x="4588124" y="4152872"/>
            <a:ext cx="4145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ứng)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0" descr="Digit 180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1" y="109275"/>
            <a:ext cx="1168603" cy="6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5693" y="1915132"/>
            <a:ext cx="3690359" cy="18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17" grpId="0"/>
      <p:bldP spid="19" grpId="0"/>
      <p:bldP spid="32" grpId="0"/>
      <p:bldP spid="41" grpId="0"/>
      <p:bldP spid="43" grpId="0"/>
      <p:bldP spid="58" grpId="0"/>
      <p:bldP spid="59" grpId="0"/>
      <p:bldP spid="61" grpId="0"/>
      <p:bldP spid="67" grpId="0"/>
      <p:bldP spid="68" grpId="0"/>
      <p:bldP spid="69" grpId="0"/>
      <p:bldP spid="71" grpId="0"/>
      <p:bldP spid="73" grpId="0"/>
      <p:bldP spid="75" grpId="0"/>
      <p:bldP spid="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1514399"/>
            <a:ext cx="120417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01525" y="2571750"/>
            <a:ext cx="358784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560074" y="135732"/>
            <a:ext cx="4493795" cy="4933628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34191" y="203887"/>
            <a:ext cx="4345562" cy="47913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0474" y="647796"/>
            <a:ext cx="4288899" cy="4089639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71175" y="769209"/>
            <a:ext cx="4087433" cy="387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7489" y="798799"/>
            <a:ext cx="221839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3.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1" name="TextBox 21"/>
          <p:cNvSpPr txBox="1"/>
          <p:nvPr/>
        </p:nvSpPr>
        <p:spPr>
          <a:xfrm>
            <a:off x="317781" y="1111564"/>
            <a:ext cx="37837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.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sông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3423" y="345909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56828" y="332728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6340" y="0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591830"/>
              </p:ext>
            </p:extLst>
          </p:nvPr>
        </p:nvGraphicFramePr>
        <p:xfrm>
          <a:off x="450635" y="1220876"/>
          <a:ext cx="53207" cy="13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14" imgH="177492" progId="Equation.DSMT4">
                  <p:embed/>
                </p:oleObj>
              </mc:Choice>
              <mc:Fallback>
                <p:oleObj name="Equation" r:id="rId11" imgW="164814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35" y="1220876"/>
                        <a:ext cx="53207" cy="1357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44" cy="1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44" cy="1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/>
          <p:nvPr/>
        </p:nvPicPr>
        <p:blipFill>
          <a:blip r:embed="rId15"/>
          <a:stretch>
            <a:fillRect/>
          </a:stretch>
        </p:blipFill>
        <p:spPr>
          <a:xfrm>
            <a:off x="605006" y="2759651"/>
            <a:ext cx="3160001" cy="1599971"/>
          </a:xfrm>
          <a:prstGeom prst="rect">
            <a:avLst/>
          </a:prstGeom>
        </p:spPr>
      </p:pic>
      <p:sp>
        <p:nvSpPr>
          <p:cNvPr id="30" name="TextBox 21"/>
          <p:cNvSpPr txBox="1"/>
          <p:nvPr/>
        </p:nvSpPr>
        <p:spPr>
          <a:xfrm>
            <a:off x="6150766" y="208516"/>
            <a:ext cx="1615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altLang="en-US" sz="21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23534" y="468502"/>
            <a:ext cx="41553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. 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cùng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104898"/>
              </p:ext>
            </p:extLst>
          </p:nvPr>
        </p:nvGraphicFramePr>
        <p:xfrm>
          <a:off x="5051857" y="870447"/>
          <a:ext cx="242117" cy="27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1849" imgH="180986" progId="Equation.DSMT4">
                  <p:embed/>
                </p:oleObj>
              </mc:Choice>
              <mc:Fallback>
                <p:oleObj name="Equation" r:id="rId16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51857" y="870447"/>
                        <a:ext cx="242117" cy="270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749030"/>
              </p:ext>
            </p:extLst>
          </p:nvPr>
        </p:nvGraphicFramePr>
        <p:xfrm>
          <a:off x="5754482" y="887893"/>
          <a:ext cx="234711" cy="276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1849" imgH="190341" progId="Equation.DSMT4">
                  <p:embed/>
                </p:oleObj>
              </mc:Choice>
              <mc:Fallback>
                <p:oleObj name="Equation" r:id="rId18" imgW="161849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54482" y="887893"/>
                        <a:ext cx="234711" cy="276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779281"/>
              </p:ext>
            </p:extLst>
          </p:nvPr>
        </p:nvGraphicFramePr>
        <p:xfrm>
          <a:off x="6846386" y="900462"/>
          <a:ext cx="384938" cy="24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04635" imgH="190341" progId="Equation.DSMT4">
                  <p:embed/>
                </p:oleObj>
              </mc:Choice>
              <mc:Fallback>
                <p:oleObj name="Equation" r:id="rId20" imgW="304635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46386" y="900462"/>
                        <a:ext cx="384938" cy="240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976607"/>
              </p:ext>
            </p:extLst>
          </p:nvPr>
        </p:nvGraphicFramePr>
        <p:xfrm>
          <a:off x="4723533" y="1208914"/>
          <a:ext cx="363453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75862" imgH="180986" progId="Equation.DSMT4">
                  <p:embed/>
                </p:oleObj>
              </mc:Choice>
              <mc:Fallback>
                <p:oleObj name="Equation" r:id="rId22" imgW="2758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23533" y="1208914"/>
                        <a:ext cx="363453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25055"/>
              </p:ext>
            </p:extLst>
          </p:nvPr>
        </p:nvGraphicFramePr>
        <p:xfrm>
          <a:off x="6794019" y="1546184"/>
          <a:ext cx="233954" cy="222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90262" imgH="180986" progId="Equation.DSMT4">
                  <p:embed/>
                </p:oleObj>
              </mc:Choice>
              <mc:Fallback>
                <p:oleObj name="Equation" r:id="rId24" imgW="1902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94019" y="1546184"/>
                        <a:ext cx="233954" cy="222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972457"/>
              </p:ext>
            </p:extLst>
          </p:nvPr>
        </p:nvGraphicFramePr>
        <p:xfrm>
          <a:off x="7412275" y="1546184"/>
          <a:ext cx="391449" cy="24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04635" imgH="190341" progId="Equation.DSMT4">
                  <p:embed/>
                </p:oleObj>
              </mc:Choice>
              <mc:Fallback>
                <p:oleObj name="Equation" r:id="rId26" imgW="304635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412275" y="1546184"/>
                        <a:ext cx="391449" cy="24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372207"/>
              </p:ext>
            </p:extLst>
          </p:nvPr>
        </p:nvGraphicFramePr>
        <p:xfrm>
          <a:off x="8188027" y="1524948"/>
          <a:ext cx="2286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04846" imgH="362009" progId="Equation.DSMT4">
                  <p:embed/>
                </p:oleObj>
              </mc:Choice>
              <mc:Fallback>
                <p:oleObj name="Equation" r:id="rId28" imgW="304846" imgH="3620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188027" y="1524948"/>
                        <a:ext cx="228600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729787"/>
              </p:ext>
            </p:extLst>
          </p:nvPr>
        </p:nvGraphicFramePr>
        <p:xfrm>
          <a:off x="5186168" y="2192816"/>
          <a:ext cx="385763" cy="235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514340" imgH="314178" progId="Equation.DSMT4">
                  <p:embed/>
                </p:oleObj>
              </mc:Choice>
              <mc:Fallback>
                <p:oleObj name="Equation" r:id="rId30" imgW="514340" imgH="3141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186168" y="2192816"/>
                        <a:ext cx="385763" cy="235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229736"/>
              </p:ext>
            </p:extLst>
          </p:nvPr>
        </p:nvGraphicFramePr>
        <p:xfrm>
          <a:off x="6504466" y="2168160"/>
          <a:ext cx="211692" cy="236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61849" imgH="180986" progId="Equation.DSMT4">
                  <p:embed/>
                </p:oleObj>
              </mc:Choice>
              <mc:Fallback>
                <p:oleObj name="Equation" r:id="rId32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504466" y="2168160"/>
                        <a:ext cx="211692" cy="236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600451"/>
              </p:ext>
            </p:extLst>
          </p:nvPr>
        </p:nvGraphicFramePr>
        <p:xfrm>
          <a:off x="7650894" y="2182723"/>
          <a:ext cx="709554" cy="28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542373" imgH="219126" progId="Equation.DSMT4">
                  <p:embed/>
                </p:oleObj>
              </mc:Choice>
              <mc:Fallback>
                <p:oleObj name="Equation" r:id="rId34" imgW="542373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650894" y="2182723"/>
                        <a:ext cx="709554" cy="28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583864"/>
              </p:ext>
            </p:extLst>
          </p:nvPr>
        </p:nvGraphicFramePr>
        <p:xfrm>
          <a:off x="1835637" y="1516210"/>
          <a:ext cx="235744" cy="26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314240" imgH="352630" progId="Equation.DSMT4">
                  <p:embed/>
                </p:oleObj>
              </mc:Choice>
              <mc:Fallback>
                <p:oleObj name="Equation" r:id="rId36" imgW="314240" imgH="3526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835637" y="1516210"/>
                        <a:ext cx="235744" cy="264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741575"/>
              </p:ext>
            </p:extLst>
          </p:nvPr>
        </p:nvGraphicFramePr>
        <p:xfrm>
          <a:off x="3143028" y="1528771"/>
          <a:ext cx="227489" cy="25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61849" imgH="180986" progId="Equation.DSMT4">
                  <p:embed/>
                </p:oleObj>
              </mc:Choice>
              <mc:Fallback>
                <p:oleObj name="Equation" r:id="rId38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3143028" y="1528771"/>
                        <a:ext cx="227489" cy="254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>
          <a:xfrm>
            <a:off x="4120176" y="4129306"/>
            <a:ext cx="1012106" cy="1008209"/>
          </a:xfrm>
          <a:prstGeom prst="ellipse">
            <a:avLst/>
          </a:prstGeom>
          <a:blipFill dpi="0"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25604" y="2532305"/>
            <a:ext cx="4128265" cy="24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0" grpId="0"/>
      <p:bldP spid="36" grpId="0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867748" y="492456"/>
            <a:ext cx="6573725" cy="1384995"/>
          </a:xfrm>
          <a:custGeom>
            <a:avLst/>
            <a:gdLst>
              <a:gd name="connsiteX0" fmla="*/ 0 w 6573725"/>
              <a:gd name="connsiteY0" fmla="*/ 0 h 1384995"/>
              <a:gd name="connsiteX1" fmla="*/ 400400 w 6573725"/>
              <a:gd name="connsiteY1" fmla="*/ 0 h 1384995"/>
              <a:gd name="connsiteX2" fmla="*/ 932274 w 6573725"/>
              <a:gd name="connsiteY2" fmla="*/ 0 h 1384995"/>
              <a:gd name="connsiteX3" fmla="*/ 1529885 w 6573725"/>
              <a:gd name="connsiteY3" fmla="*/ 0 h 1384995"/>
              <a:gd name="connsiteX4" fmla="*/ 2061759 w 6573725"/>
              <a:gd name="connsiteY4" fmla="*/ 0 h 1384995"/>
              <a:gd name="connsiteX5" fmla="*/ 2593633 w 6573725"/>
              <a:gd name="connsiteY5" fmla="*/ 0 h 1384995"/>
              <a:gd name="connsiteX6" fmla="*/ 3191245 w 6573725"/>
              <a:gd name="connsiteY6" fmla="*/ 0 h 1384995"/>
              <a:gd name="connsiteX7" fmla="*/ 3723119 w 6573725"/>
              <a:gd name="connsiteY7" fmla="*/ 0 h 1384995"/>
              <a:gd name="connsiteX8" fmla="*/ 4452205 w 6573725"/>
              <a:gd name="connsiteY8" fmla="*/ 0 h 1384995"/>
              <a:gd name="connsiteX9" fmla="*/ 4852604 w 6573725"/>
              <a:gd name="connsiteY9" fmla="*/ 0 h 1384995"/>
              <a:gd name="connsiteX10" fmla="*/ 5253004 w 6573725"/>
              <a:gd name="connsiteY10" fmla="*/ 0 h 1384995"/>
              <a:gd name="connsiteX11" fmla="*/ 5982090 w 6573725"/>
              <a:gd name="connsiteY11" fmla="*/ 0 h 1384995"/>
              <a:gd name="connsiteX12" fmla="*/ 6573725 w 6573725"/>
              <a:gd name="connsiteY12" fmla="*/ 0 h 1384995"/>
              <a:gd name="connsiteX13" fmla="*/ 6573725 w 6573725"/>
              <a:gd name="connsiteY13" fmla="*/ 420115 h 1384995"/>
              <a:gd name="connsiteX14" fmla="*/ 6573725 w 6573725"/>
              <a:gd name="connsiteY14" fmla="*/ 895630 h 1384995"/>
              <a:gd name="connsiteX15" fmla="*/ 6573725 w 6573725"/>
              <a:gd name="connsiteY15" fmla="*/ 1384995 h 1384995"/>
              <a:gd name="connsiteX16" fmla="*/ 5976114 w 6573725"/>
              <a:gd name="connsiteY16" fmla="*/ 1384995 h 1384995"/>
              <a:gd name="connsiteX17" fmla="*/ 5575714 w 6573725"/>
              <a:gd name="connsiteY17" fmla="*/ 1384995 h 1384995"/>
              <a:gd name="connsiteX18" fmla="*/ 5175314 w 6573725"/>
              <a:gd name="connsiteY18" fmla="*/ 1384995 h 1384995"/>
              <a:gd name="connsiteX19" fmla="*/ 4511966 w 6573725"/>
              <a:gd name="connsiteY19" fmla="*/ 1384995 h 1384995"/>
              <a:gd name="connsiteX20" fmla="*/ 3980092 w 6573725"/>
              <a:gd name="connsiteY20" fmla="*/ 1384995 h 1384995"/>
              <a:gd name="connsiteX21" fmla="*/ 3251006 w 6573725"/>
              <a:gd name="connsiteY21" fmla="*/ 1384995 h 1384995"/>
              <a:gd name="connsiteX22" fmla="*/ 2850606 w 6573725"/>
              <a:gd name="connsiteY22" fmla="*/ 1384995 h 1384995"/>
              <a:gd name="connsiteX23" fmla="*/ 2450207 w 6573725"/>
              <a:gd name="connsiteY23" fmla="*/ 1384995 h 1384995"/>
              <a:gd name="connsiteX24" fmla="*/ 1918332 w 6573725"/>
              <a:gd name="connsiteY24" fmla="*/ 1384995 h 1384995"/>
              <a:gd name="connsiteX25" fmla="*/ 1517933 w 6573725"/>
              <a:gd name="connsiteY25" fmla="*/ 1384995 h 1384995"/>
              <a:gd name="connsiteX26" fmla="*/ 1117533 w 6573725"/>
              <a:gd name="connsiteY26" fmla="*/ 1384995 h 1384995"/>
              <a:gd name="connsiteX27" fmla="*/ 717134 w 6573725"/>
              <a:gd name="connsiteY27" fmla="*/ 1384995 h 1384995"/>
              <a:gd name="connsiteX28" fmla="*/ 0 w 6573725"/>
              <a:gd name="connsiteY28" fmla="*/ 1384995 h 1384995"/>
              <a:gd name="connsiteX29" fmla="*/ 0 w 6573725"/>
              <a:gd name="connsiteY29" fmla="*/ 895630 h 1384995"/>
              <a:gd name="connsiteX30" fmla="*/ 0 w 6573725"/>
              <a:gd name="connsiteY30" fmla="*/ 447815 h 1384995"/>
              <a:gd name="connsiteX31" fmla="*/ 0 w 6573725"/>
              <a:gd name="connsiteY31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73725" h="1384995" fill="none" extrusionOk="0">
                <a:moveTo>
                  <a:pt x="0" y="0"/>
                </a:moveTo>
                <a:cubicBezTo>
                  <a:pt x="141804" y="-33819"/>
                  <a:pt x="234164" y="16310"/>
                  <a:pt x="400400" y="0"/>
                </a:cubicBezTo>
                <a:cubicBezTo>
                  <a:pt x="566636" y="-16310"/>
                  <a:pt x="706931" y="39573"/>
                  <a:pt x="932274" y="0"/>
                </a:cubicBezTo>
                <a:cubicBezTo>
                  <a:pt x="1157617" y="-39573"/>
                  <a:pt x="1246681" y="9478"/>
                  <a:pt x="1529885" y="0"/>
                </a:cubicBezTo>
                <a:cubicBezTo>
                  <a:pt x="1813089" y="-9478"/>
                  <a:pt x="1887296" y="56965"/>
                  <a:pt x="2061759" y="0"/>
                </a:cubicBezTo>
                <a:cubicBezTo>
                  <a:pt x="2236222" y="-56965"/>
                  <a:pt x="2338209" y="63053"/>
                  <a:pt x="2593633" y="0"/>
                </a:cubicBezTo>
                <a:cubicBezTo>
                  <a:pt x="2849057" y="-63053"/>
                  <a:pt x="3039509" y="51504"/>
                  <a:pt x="3191245" y="0"/>
                </a:cubicBezTo>
                <a:cubicBezTo>
                  <a:pt x="3342981" y="-51504"/>
                  <a:pt x="3476789" y="32611"/>
                  <a:pt x="3723119" y="0"/>
                </a:cubicBezTo>
                <a:cubicBezTo>
                  <a:pt x="3969449" y="-32611"/>
                  <a:pt x="4255285" y="51205"/>
                  <a:pt x="4452205" y="0"/>
                </a:cubicBezTo>
                <a:cubicBezTo>
                  <a:pt x="4649125" y="-51205"/>
                  <a:pt x="4657155" y="4139"/>
                  <a:pt x="4852604" y="0"/>
                </a:cubicBezTo>
                <a:cubicBezTo>
                  <a:pt x="5048053" y="-4139"/>
                  <a:pt x="5108888" y="5865"/>
                  <a:pt x="5253004" y="0"/>
                </a:cubicBezTo>
                <a:cubicBezTo>
                  <a:pt x="5397120" y="-5865"/>
                  <a:pt x="5700439" y="51652"/>
                  <a:pt x="5982090" y="0"/>
                </a:cubicBezTo>
                <a:cubicBezTo>
                  <a:pt x="6263741" y="-51652"/>
                  <a:pt x="6305541" y="54620"/>
                  <a:pt x="6573725" y="0"/>
                </a:cubicBezTo>
                <a:cubicBezTo>
                  <a:pt x="6597872" y="169565"/>
                  <a:pt x="6535987" y="212799"/>
                  <a:pt x="6573725" y="420115"/>
                </a:cubicBezTo>
                <a:cubicBezTo>
                  <a:pt x="6611463" y="627431"/>
                  <a:pt x="6555011" y="727431"/>
                  <a:pt x="6573725" y="895630"/>
                </a:cubicBezTo>
                <a:cubicBezTo>
                  <a:pt x="6592439" y="1063830"/>
                  <a:pt x="6563809" y="1280632"/>
                  <a:pt x="6573725" y="1384995"/>
                </a:cubicBezTo>
                <a:cubicBezTo>
                  <a:pt x="6319232" y="1398636"/>
                  <a:pt x="6162778" y="1344535"/>
                  <a:pt x="5976114" y="1384995"/>
                </a:cubicBezTo>
                <a:cubicBezTo>
                  <a:pt x="5789450" y="1425455"/>
                  <a:pt x="5702337" y="1358484"/>
                  <a:pt x="5575714" y="1384995"/>
                </a:cubicBezTo>
                <a:cubicBezTo>
                  <a:pt x="5449091" y="1411506"/>
                  <a:pt x="5310997" y="1369370"/>
                  <a:pt x="5175314" y="1384995"/>
                </a:cubicBezTo>
                <a:cubicBezTo>
                  <a:pt x="5039631" y="1400620"/>
                  <a:pt x="4742786" y="1353901"/>
                  <a:pt x="4511966" y="1384995"/>
                </a:cubicBezTo>
                <a:cubicBezTo>
                  <a:pt x="4281146" y="1416089"/>
                  <a:pt x="4163045" y="1342020"/>
                  <a:pt x="3980092" y="1384995"/>
                </a:cubicBezTo>
                <a:cubicBezTo>
                  <a:pt x="3797139" y="1427970"/>
                  <a:pt x="3524060" y="1381716"/>
                  <a:pt x="3251006" y="1384995"/>
                </a:cubicBezTo>
                <a:cubicBezTo>
                  <a:pt x="2977952" y="1388274"/>
                  <a:pt x="2973006" y="1356407"/>
                  <a:pt x="2850606" y="1384995"/>
                </a:cubicBezTo>
                <a:cubicBezTo>
                  <a:pt x="2728206" y="1413583"/>
                  <a:pt x="2650334" y="1339447"/>
                  <a:pt x="2450207" y="1384995"/>
                </a:cubicBezTo>
                <a:cubicBezTo>
                  <a:pt x="2250080" y="1430543"/>
                  <a:pt x="2093855" y="1326972"/>
                  <a:pt x="1918332" y="1384995"/>
                </a:cubicBezTo>
                <a:cubicBezTo>
                  <a:pt x="1742809" y="1443018"/>
                  <a:pt x="1697807" y="1360639"/>
                  <a:pt x="1517933" y="1384995"/>
                </a:cubicBezTo>
                <a:cubicBezTo>
                  <a:pt x="1338059" y="1409351"/>
                  <a:pt x="1235569" y="1347621"/>
                  <a:pt x="1117533" y="1384995"/>
                </a:cubicBezTo>
                <a:cubicBezTo>
                  <a:pt x="999497" y="1422369"/>
                  <a:pt x="876526" y="1374666"/>
                  <a:pt x="717134" y="1384995"/>
                </a:cubicBezTo>
                <a:cubicBezTo>
                  <a:pt x="557742" y="1395324"/>
                  <a:pt x="295662" y="1330365"/>
                  <a:pt x="0" y="1384995"/>
                </a:cubicBezTo>
                <a:cubicBezTo>
                  <a:pt x="-51500" y="1142793"/>
                  <a:pt x="35579" y="1033352"/>
                  <a:pt x="0" y="895630"/>
                </a:cubicBezTo>
                <a:cubicBezTo>
                  <a:pt x="-35579" y="757908"/>
                  <a:pt x="25094" y="601060"/>
                  <a:pt x="0" y="447815"/>
                </a:cubicBezTo>
                <a:cubicBezTo>
                  <a:pt x="-25094" y="294571"/>
                  <a:pt x="53125" y="154466"/>
                  <a:pt x="0" y="0"/>
                </a:cubicBezTo>
                <a:close/>
              </a:path>
              <a:path w="6573725" h="1384995" stroke="0" extrusionOk="0">
                <a:moveTo>
                  <a:pt x="0" y="0"/>
                </a:moveTo>
                <a:cubicBezTo>
                  <a:pt x="118119" y="-43270"/>
                  <a:pt x="292341" y="13140"/>
                  <a:pt x="466137" y="0"/>
                </a:cubicBezTo>
                <a:cubicBezTo>
                  <a:pt x="639933" y="-13140"/>
                  <a:pt x="697303" y="10758"/>
                  <a:pt x="866536" y="0"/>
                </a:cubicBezTo>
                <a:cubicBezTo>
                  <a:pt x="1035769" y="-10758"/>
                  <a:pt x="1208917" y="30708"/>
                  <a:pt x="1464148" y="0"/>
                </a:cubicBezTo>
                <a:cubicBezTo>
                  <a:pt x="1719379" y="-30708"/>
                  <a:pt x="1939047" y="86228"/>
                  <a:pt x="2193234" y="0"/>
                </a:cubicBezTo>
                <a:cubicBezTo>
                  <a:pt x="2447421" y="-86228"/>
                  <a:pt x="2623303" y="51383"/>
                  <a:pt x="2790845" y="0"/>
                </a:cubicBezTo>
                <a:cubicBezTo>
                  <a:pt x="2958387" y="-51383"/>
                  <a:pt x="3238612" y="11549"/>
                  <a:pt x="3519931" y="0"/>
                </a:cubicBezTo>
                <a:cubicBezTo>
                  <a:pt x="3801250" y="-11549"/>
                  <a:pt x="3863262" y="55410"/>
                  <a:pt x="3986068" y="0"/>
                </a:cubicBezTo>
                <a:cubicBezTo>
                  <a:pt x="4108874" y="-55410"/>
                  <a:pt x="4327552" y="51526"/>
                  <a:pt x="4517942" y="0"/>
                </a:cubicBezTo>
                <a:cubicBezTo>
                  <a:pt x="4708332" y="-51526"/>
                  <a:pt x="5014517" y="32580"/>
                  <a:pt x="5181291" y="0"/>
                </a:cubicBezTo>
                <a:cubicBezTo>
                  <a:pt x="5348065" y="-32580"/>
                  <a:pt x="5548864" y="24376"/>
                  <a:pt x="5910376" y="0"/>
                </a:cubicBezTo>
                <a:cubicBezTo>
                  <a:pt x="6271889" y="-24376"/>
                  <a:pt x="6440902" y="9497"/>
                  <a:pt x="6573725" y="0"/>
                </a:cubicBezTo>
                <a:cubicBezTo>
                  <a:pt x="6604332" y="121506"/>
                  <a:pt x="6522279" y="248814"/>
                  <a:pt x="6573725" y="433965"/>
                </a:cubicBezTo>
                <a:cubicBezTo>
                  <a:pt x="6625171" y="619116"/>
                  <a:pt x="6534701" y="818036"/>
                  <a:pt x="6573725" y="923330"/>
                </a:cubicBezTo>
                <a:cubicBezTo>
                  <a:pt x="6612749" y="1028625"/>
                  <a:pt x="6552878" y="1202728"/>
                  <a:pt x="6573725" y="1384995"/>
                </a:cubicBezTo>
                <a:cubicBezTo>
                  <a:pt x="6242256" y="1449333"/>
                  <a:pt x="6043110" y="1317073"/>
                  <a:pt x="5844639" y="1384995"/>
                </a:cubicBezTo>
                <a:cubicBezTo>
                  <a:pt x="5646168" y="1452917"/>
                  <a:pt x="5409340" y="1343862"/>
                  <a:pt x="5181291" y="1384995"/>
                </a:cubicBezTo>
                <a:cubicBezTo>
                  <a:pt x="4953242" y="1426128"/>
                  <a:pt x="4912615" y="1344915"/>
                  <a:pt x="4780891" y="1384995"/>
                </a:cubicBezTo>
                <a:cubicBezTo>
                  <a:pt x="4649167" y="1425075"/>
                  <a:pt x="4427551" y="1331193"/>
                  <a:pt x="4183280" y="1384995"/>
                </a:cubicBezTo>
                <a:cubicBezTo>
                  <a:pt x="3939009" y="1438797"/>
                  <a:pt x="3822366" y="1372215"/>
                  <a:pt x="3519931" y="1384995"/>
                </a:cubicBezTo>
                <a:cubicBezTo>
                  <a:pt x="3217496" y="1397775"/>
                  <a:pt x="3200804" y="1351153"/>
                  <a:pt x="2922320" y="1384995"/>
                </a:cubicBezTo>
                <a:cubicBezTo>
                  <a:pt x="2643836" y="1418837"/>
                  <a:pt x="2514434" y="1358979"/>
                  <a:pt x="2324708" y="1384995"/>
                </a:cubicBezTo>
                <a:cubicBezTo>
                  <a:pt x="2134982" y="1411011"/>
                  <a:pt x="1907557" y="1322104"/>
                  <a:pt x="1661360" y="1384995"/>
                </a:cubicBezTo>
                <a:cubicBezTo>
                  <a:pt x="1415163" y="1447886"/>
                  <a:pt x="1440736" y="1358515"/>
                  <a:pt x="1260960" y="1384995"/>
                </a:cubicBezTo>
                <a:cubicBezTo>
                  <a:pt x="1081184" y="1411475"/>
                  <a:pt x="946966" y="1370139"/>
                  <a:pt x="794823" y="1384995"/>
                </a:cubicBezTo>
                <a:cubicBezTo>
                  <a:pt x="642680" y="1399851"/>
                  <a:pt x="366319" y="1333525"/>
                  <a:pt x="0" y="1384995"/>
                </a:cubicBezTo>
                <a:cubicBezTo>
                  <a:pt x="-33939" y="1209865"/>
                  <a:pt x="48567" y="1098771"/>
                  <a:pt x="0" y="964880"/>
                </a:cubicBezTo>
                <a:cubicBezTo>
                  <a:pt x="-48567" y="830990"/>
                  <a:pt x="12646" y="754485"/>
                  <a:pt x="0" y="544765"/>
                </a:cubicBezTo>
                <a:cubicBezTo>
                  <a:pt x="-12646" y="335046"/>
                  <a:pt x="22291" y="1698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43895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3</a:t>
            </a:r>
          </a:p>
        </p:txBody>
      </p:sp>
      <p:sp>
        <p:nvSpPr>
          <p:cNvPr id="4" name="Oval 3"/>
          <p:cNvSpPr/>
          <p:nvPr/>
        </p:nvSpPr>
        <p:spPr>
          <a:xfrm>
            <a:off x="459982" y="2914976"/>
            <a:ext cx="930995" cy="93949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Oval 5">
            <a:hlinkClick r:id="rId4"/>
          </p:cNvPr>
          <p:cNvSpPr/>
          <p:nvPr/>
        </p:nvSpPr>
        <p:spPr bwMode="auto">
          <a:xfrm>
            <a:off x="1711630" y="2546660"/>
            <a:ext cx="6573725" cy="16761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https://www.liveworksheets.com/6-ia65352xa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58631-D694-1FEA-A2D3-E77E36C79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8" y="599482"/>
            <a:ext cx="1170941" cy="11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7">
            <a:extLst>
              <a:ext uri="{FF2B5EF4-FFF2-40B4-BE49-F238E27FC236}">
                <a16:creationId xmlns:a16="http://schemas.microsoft.com/office/drawing/2014/main" id="{3CFEE6C4-AA92-EFEF-8216-7D8D524B5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7187218" y="3015115"/>
            <a:ext cx="2120858" cy="2285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5" y="249093"/>
            <a:ext cx="4773529" cy="514351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" name="Rectangle 5"/>
          <p:cNvSpPr/>
          <p:nvPr/>
        </p:nvSpPr>
        <p:spPr>
          <a:xfrm>
            <a:off x="896353" y="909261"/>
            <a:ext cx="724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thuộc lại toàn bộ kiến </a:t>
            </a:r>
            <a:r>
              <a:rPr lang="vi-VN" sz="2400" dirty="0">
                <a:solidFill>
                  <a:srgbClr val="16161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6353" y="1664001"/>
            <a:ext cx="7240650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 (SGK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92)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6352" y="2495493"/>
            <a:ext cx="7530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6351" y="3293900"/>
            <a:ext cx="643317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SGK/92.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6351" y="3859795"/>
            <a:ext cx="5851858" cy="9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“Tam </a:t>
            </a:r>
            <a:r>
              <a:rPr lang="en-US" sz="2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1" y="394058"/>
            <a:ext cx="7252733" cy="308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7" y="3864049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0" y="2318790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1" y="381991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58" y="3343007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2" y="3138838"/>
            <a:ext cx="2175786" cy="18854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06089" y="973021"/>
            <a:ext cx="533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Helvetica" panose="020B0604020202030204" pitchFamily="34" charset="0"/>
                <a:ea typeface="幼圆" panose="02010509060101010101" pitchFamily="49" charset="-122"/>
              </a:rPr>
              <a:t>THANK YOU!</a:t>
            </a:r>
            <a:endParaRPr lang="zh-CN" altLang="en-US" sz="4000" dirty="0">
              <a:solidFill>
                <a:schemeClr val="bg1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16921" y="1611508"/>
            <a:ext cx="5110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25938" y="-1181779"/>
            <a:ext cx="609600" cy="6096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26278" y="2142748"/>
            <a:ext cx="3743332" cy="6001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GVSB</a:t>
            </a:r>
            <a:r>
              <a: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(….)	  </a:t>
            </a:r>
            <a:r>
              <a:rPr lang="en-US" altLang="zh-CN" sz="15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EMAIL</a:t>
            </a:r>
            <a:r>
              <a: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….@gmail.com</a:t>
            </a:r>
            <a:endParaRPr lang="zh-CN" altLang="en-US" sz="15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文本框 13"/>
          <p:cNvSpPr txBox="1"/>
          <p:nvPr/>
        </p:nvSpPr>
        <p:spPr>
          <a:xfrm>
            <a:off x="993295" y="191709"/>
            <a:ext cx="2188548" cy="5078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27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104776"/>
            <a:ext cx="660753" cy="660753"/>
          </a:xfrm>
          <a:prstGeom prst="rect">
            <a:avLst/>
          </a:prstGeom>
        </p:spPr>
      </p:pic>
      <p:grpSp>
        <p:nvGrpSpPr>
          <p:cNvPr id="8" name="组合 16"/>
          <p:cNvGrpSpPr/>
          <p:nvPr/>
        </p:nvGrpSpPr>
        <p:grpSpPr>
          <a:xfrm>
            <a:off x="1286429" y="1446833"/>
            <a:ext cx="1806309" cy="1029341"/>
            <a:chOff x="1789503" y="1941696"/>
            <a:chExt cx="2408412" cy="1372454"/>
          </a:xfrm>
          <a:solidFill>
            <a:schemeClr val="accent5">
              <a:lumMod val="50000"/>
            </a:schemeClr>
          </a:solidFill>
        </p:grpSpPr>
        <p:sp>
          <p:nvSpPr>
            <p:cNvPr id="9" name="任意多边形 17"/>
            <p:cNvSpPr/>
            <p:nvPr/>
          </p:nvSpPr>
          <p:spPr>
            <a:xfrm>
              <a:off x="1789503" y="1941696"/>
              <a:ext cx="2408412" cy="1372454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10326" y="1992617"/>
              <a:ext cx="2130101" cy="943847"/>
            </a:xfrm>
            <a:prstGeom prst="rect">
              <a:avLst/>
            </a:prstGeom>
            <a:grp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11" name="组合 19"/>
          <p:cNvGrpSpPr/>
          <p:nvPr/>
        </p:nvGrpSpPr>
        <p:grpSpPr>
          <a:xfrm>
            <a:off x="3675430" y="1428865"/>
            <a:ext cx="1793140" cy="949568"/>
            <a:chOff x="4900572" y="1905153"/>
            <a:chExt cx="2390853" cy="1266091"/>
          </a:xfrm>
          <a:solidFill>
            <a:schemeClr val="accent5">
              <a:lumMod val="50000"/>
            </a:schemeClr>
          </a:solidFill>
        </p:grpSpPr>
        <p:sp>
          <p:nvSpPr>
            <p:cNvPr id="12" name="任意多边形 20"/>
            <p:cNvSpPr/>
            <p:nvPr/>
          </p:nvSpPr>
          <p:spPr>
            <a:xfrm>
              <a:off x="4900572" y="1905153"/>
              <a:ext cx="2390853" cy="1266091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20229" y="1945801"/>
              <a:ext cx="1731073" cy="984886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6125130" y="1446833"/>
            <a:ext cx="1793140" cy="949569"/>
            <a:chOff x="8166838" y="1929111"/>
            <a:chExt cx="2390853" cy="1266092"/>
          </a:xfrm>
          <a:solidFill>
            <a:schemeClr val="accent5">
              <a:lumMod val="50000"/>
            </a:schemeClr>
          </a:solidFill>
        </p:grpSpPr>
        <p:sp>
          <p:nvSpPr>
            <p:cNvPr id="15" name="任意多边形 23"/>
            <p:cNvSpPr/>
            <p:nvPr/>
          </p:nvSpPr>
          <p:spPr>
            <a:xfrm>
              <a:off x="8166838" y="1929111"/>
              <a:ext cx="2390853" cy="1266092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19138" y="1929111"/>
              <a:ext cx="1404659" cy="98488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1238980" y="2689954"/>
            <a:ext cx="1806311" cy="17626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ounded Rectangle 17"/>
          <p:cNvSpPr/>
          <p:nvPr/>
        </p:nvSpPr>
        <p:spPr>
          <a:xfrm>
            <a:off x="6173773" y="2861224"/>
            <a:ext cx="1625478" cy="153433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ardrop 18"/>
          <p:cNvSpPr/>
          <p:nvPr/>
        </p:nvSpPr>
        <p:spPr>
          <a:xfrm>
            <a:off x="3667753" y="2747044"/>
            <a:ext cx="1793141" cy="1648512"/>
          </a:xfrm>
          <a:prstGeom prst="teardrop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353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3" y="837079"/>
            <a:ext cx="7774265" cy="34995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3" y="4363559"/>
            <a:ext cx="1829807" cy="6821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1" y="3300398"/>
            <a:ext cx="1757352" cy="1522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94" y="3342067"/>
            <a:ext cx="786106" cy="123791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477502" y="1802048"/>
            <a:ext cx="634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 93-BÀI 6. TRƯỜNG HỢP BẰNG NHAU THỨ BA CỦA TAM GIÁC: GÓC – CẠNH- GÓC 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5" name="文本框 34"/>
          <p:cNvSpPr txBox="1"/>
          <p:nvPr/>
        </p:nvSpPr>
        <p:spPr>
          <a:xfrm>
            <a:off x="1040324" y="1247088"/>
            <a:ext cx="678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CHƯƠNG VII: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TAM GIÁC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41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6946"/>
            <a:ext cx="885231" cy="33001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3289110" y="105710"/>
            <a:ext cx="2329869" cy="6001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3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MỤC TIÊU</a:t>
            </a:r>
            <a:endParaRPr lang="zh-CN" altLang="en-US" sz="33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2676114" y="2430659"/>
            <a:ext cx="1587282" cy="1458687"/>
          </a:xfrm>
          <a:custGeom>
            <a:avLst/>
            <a:gdLst>
              <a:gd name="connsiteX0" fmla="*/ 2066925 w 2076450"/>
              <a:gd name="connsiteY0" fmla="*/ 2505075 h 2505075"/>
              <a:gd name="connsiteX1" fmla="*/ 1724025 w 2076450"/>
              <a:gd name="connsiteY1" fmla="*/ 2505075 h 2505075"/>
              <a:gd name="connsiteX2" fmla="*/ 1724025 w 2076450"/>
              <a:gd name="connsiteY2" fmla="*/ 1476375 h 2505075"/>
              <a:gd name="connsiteX3" fmla="*/ 1266825 w 2076450"/>
              <a:gd name="connsiteY3" fmla="*/ 1476375 h 2505075"/>
              <a:gd name="connsiteX4" fmla="*/ 400050 w 2076450"/>
              <a:gd name="connsiteY4" fmla="*/ 571500 h 2505075"/>
              <a:gd name="connsiteX5" fmla="*/ 0 w 2076450"/>
              <a:gd name="connsiteY5" fmla="*/ 571500 h 2505075"/>
              <a:gd name="connsiteX6" fmla="*/ 571500 w 2076450"/>
              <a:gd name="connsiteY6" fmla="*/ 0 h 2505075"/>
              <a:gd name="connsiteX7" fmla="*/ 1114425 w 2076450"/>
              <a:gd name="connsiteY7" fmla="*/ 542925 h 2505075"/>
              <a:gd name="connsiteX8" fmla="*/ 752475 w 2076450"/>
              <a:gd name="connsiteY8" fmla="*/ 542925 h 2505075"/>
              <a:gd name="connsiteX9" fmla="*/ 1638300 w 2076450"/>
              <a:gd name="connsiteY9" fmla="*/ 1104900 h 2505075"/>
              <a:gd name="connsiteX10" fmla="*/ 2076450 w 2076450"/>
              <a:gd name="connsiteY10" fmla="*/ 1428750 h 2505075"/>
              <a:gd name="connsiteX11" fmla="*/ 2066925 w 2076450"/>
              <a:gd name="connsiteY11" fmla="*/ 2505075 h 2505075"/>
              <a:gd name="connsiteX0" fmla="*/ 2066925 w 2076450"/>
              <a:gd name="connsiteY0" fmla="*/ 2505075 h 2547408"/>
              <a:gd name="connsiteX1" fmla="*/ 1724025 w 2076450"/>
              <a:gd name="connsiteY1" fmla="*/ 2505075 h 2547408"/>
              <a:gd name="connsiteX2" fmla="*/ 1724025 w 2076450"/>
              <a:gd name="connsiteY2" fmla="*/ 1476375 h 2547408"/>
              <a:gd name="connsiteX3" fmla="*/ 1266825 w 2076450"/>
              <a:gd name="connsiteY3" fmla="*/ 1476375 h 2547408"/>
              <a:gd name="connsiteX4" fmla="*/ 400050 w 2076450"/>
              <a:gd name="connsiteY4" fmla="*/ 571500 h 2547408"/>
              <a:gd name="connsiteX5" fmla="*/ 0 w 2076450"/>
              <a:gd name="connsiteY5" fmla="*/ 571500 h 2547408"/>
              <a:gd name="connsiteX6" fmla="*/ 571500 w 2076450"/>
              <a:gd name="connsiteY6" fmla="*/ 0 h 2547408"/>
              <a:gd name="connsiteX7" fmla="*/ 1114425 w 2076450"/>
              <a:gd name="connsiteY7" fmla="*/ 542925 h 2547408"/>
              <a:gd name="connsiteX8" fmla="*/ 752475 w 2076450"/>
              <a:gd name="connsiteY8" fmla="*/ 542925 h 2547408"/>
              <a:gd name="connsiteX9" fmla="*/ 1638300 w 2076450"/>
              <a:gd name="connsiteY9" fmla="*/ 1104900 h 2547408"/>
              <a:gd name="connsiteX10" fmla="*/ 2076450 w 2076450"/>
              <a:gd name="connsiteY10" fmla="*/ 1428750 h 2547408"/>
              <a:gd name="connsiteX11" fmla="*/ 2066925 w 2076450"/>
              <a:gd name="connsiteY11" fmla="*/ 2505075 h 2547408"/>
              <a:gd name="connsiteX0" fmla="*/ 2066925 w 2076450"/>
              <a:gd name="connsiteY0" fmla="*/ 2505075 h 2583817"/>
              <a:gd name="connsiteX1" fmla="*/ 1724025 w 2076450"/>
              <a:gd name="connsiteY1" fmla="*/ 2505075 h 2583817"/>
              <a:gd name="connsiteX2" fmla="*/ 1724025 w 2076450"/>
              <a:gd name="connsiteY2" fmla="*/ 1476375 h 2583817"/>
              <a:gd name="connsiteX3" fmla="*/ 1266825 w 2076450"/>
              <a:gd name="connsiteY3" fmla="*/ 1476375 h 2583817"/>
              <a:gd name="connsiteX4" fmla="*/ 400050 w 2076450"/>
              <a:gd name="connsiteY4" fmla="*/ 571500 h 2583817"/>
              <a:gd name="connsiteX5" fmla="*/ 0 w 2076450"/>
              <a:gd name="connsiteY5" fmla="*/ 571500 h 2583817"/>
              <a:gd name="connsiteX6" fmla="*/ 571500 w 2076450"/>
              <a:gd name="connsiteY6" fmla="*/ 0 h 2583817"/>
              <a:gd name="connsiteX7" fmla="*/ 1114425 w 2076450"/>
              <a:gd name="connsiteY7" fmla="*/ 542925 h 2583817"/>
              <a:gd name="connsiteX8" fmla="*/ 752475 w 2076450"/>
              <a:gd name="connsiteY8" fmla="*/ 542925 h 2583817"/>
              <a:gd name="connsiteX9" fmla="*/ 1638300 w 2076450"/>
              <a:gd name="connsiteY9" fmla="*/ 1104900 h 2583817"/>
              <a:gd name="connsiteX10" fmla="*/ 2076450 w 2076450"/>
              <a:gd name="connsiteY10" fmla="*/ 1428750 h 2583817"/>
              <a:gd name="connsiteX11" fmla="*/ 2066925 w 2076450"/>
              <a:gd name="connsiteY11" fmla="*/ 2505075 h 2583817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6450" h="2599149">
                <a:moveTo>
                  <a:pt x="2066925" y="2505075"/>
                </a:moveTo>
                <a:cubicBezTo>
                  <a:pt x="2047875" y="2600325"/>
                  <a:pt x="1809750" y="2657475"/>
                  <a:pt x="1724025" y="2505075"/>
                </a:cubicBezTo>
                <a:lnTo>
                  <a:pt x="1724025" y="1476375"/>
                </a:lnTo>
                <a:lnTo>
                  <a:pt x="1266825" y="1476375"/>
                </a:lnTo>
                <a:cubicBezTo>
                  <a:pt x="873125" y="1489075"/>
                  <a:pt x="365125" y="1006475"/>
                  <a:pt x="400050" y="571500"/>
                </a:cubicBezTo>
                <a:lnTo>
                  <a:pt x="0" y="571500"/>
                </a:lnTo>
                <a:lnTo>
                  <a:pt x="571500" y="0"/>
                </a:lnTo>
                <a:lnTo>
                  <a:pt x="1114425" y="542925"/>
                </a:lnTo>
                <a:lnTo>
                  <a:pt x="752475" y="542925"/>
                </a:lnTo>
                <a:cubicBezTo>
                  <a:pt x="942975" y="1158875"/>
                  <a:pt x="1333500" y="1098550"/>
                  <a:pt x="1638300" y="1104900"/>
                </a:cubicBezTo>
                <a:cubicBezTo>
                  <a:pt x="1879600" y="1117600"/>
                  <a:pt x="2073275" y="1244600"/>
                  <a:pt x="2076450" y="1428750"/>
                </a:cubicBezTo>
                <a:lnTo>
                  <a:pt x="2066925" y="2505075"/>
                </a:ln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3" name="任意多边形 14"/>
          <p:cNvSpPr/>
          <p:nvPr/>
        </p:nvSpPr>
        <p:spPr>
          <a:xfrm>
            <a:off x="3328903" y="1518832"/>
            <a:ext cx="1161248" cy="2419731"/>
          </a:xfrm>
          <a:custGeom>
            <a:avLst/>
            <a:gdLst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610028"/>
              <a:gd name="connsiteX1" fmla="*/ 1362075 w 1724025"/>
              <a:gd name="connsiteY1" fmla="*/ 1847850 h 3610028"/>
              <a:gd name="connsiteX2" fmla="*/ 1238250 w 1724025"/>
              <a:gd name="connsiteY2" fmla="*/ 1533525 h 3610028"/>
              <a:gd name="connsiteX3" fmla="*/ 266700 w 1724025"/>
              <a:gd name="connsiteY3" fmla="*/ 561975 h 3610028"/>
              <a:gd name="connsiteX4" fmla="*/ 0 w 1724025"/>
              <a:gd name="connsiteY4" fmla="*/ 828675 h 3610028"/>
              <a:gd name="connsiteX5" fmla="*/ 0 w 1724025"/>
              <a:gd name="connsiteY5" fmla="*/ 0 h 3610028"/>
              <a:gd name="connsiteX6" fmla="*/ 809625 w 1724025"/>
              <a:gd name="connsiteY6" fmla="*/ 0 h 3610028"/>
              <a:gd name="connsiteX7" fmla="*/ 533400 w 1724025"/>
              <a:gd name="connsiteY7" fmla="*/ 276225 h 3610028"/>
              <a:gd name="connsiteX8" fmla="*/ 1381125 w 1724025"/>
              <a:gd name="connsiteY8" fmla="*/ 1123950 h 3610028"/>
              <a:gd name="connsiteX9" fmla="*/ 1724025 w 1724025"/>
              <a:gd name="connsiteY9" fmla="*/ 1676400 h 3610028"/>
              <a:gd name="connsiteX10" fmla="*/ 1724025 w 1724025"/>
              <a:gd name="connsiteY10" fmla="*/ 3543300 h 3610028"/>
              <a:gd name="connsiteX11" fmla="*/ 1362075 w 1724025"/>
              <a:gd name="connsiteY11" fmla="*/ 3552825 h 3610028"/>
              <a:gd name="connsiteX0" fmla="*/ 1362075 w 1724025"/>
              <a:gd name="connsiteY0" fmla="*/ 3552825 h 3648089"/>
              <a:gd name="connsiteX1" fmla="*/ 1362075 w 1724025"/>
              <a:gd name="connsiteY1" fmla="*/ 1847850 h 3648089"/>
              <a:gd name="connsiteX2" fmla="*/ 1238250 w 1724025"/>
              <a:gd name="connsiteY2" fmla="*/ 1533525 h 3648089"/>
              <a:gd name="connsiteX3" fmla="*/ 266700 w 1724025"/>
              <a:gd name="connsiteY3" fmla="*/ 561975 h 3648089"/>
              <a:gd name="connsiteX4" fmla="*/ 0 w 1724025"/>
              <a:gd name="connsiteY4" fmla="*/ 828675 h 3648089"/>
              <a:gd name="connsiteX5" fmla="*/ 0 w 1724025"/>
              <a:gd name="connsiteY5" fmla="*/ 0 h 3648089"/>
              <a:gd name="connsiteX6" fmla="*/ 809625 w 1724025"/>
              <a:gd name="connsiteY6" fmla="*/ 0 h 3648089"/>
              <a:gd name="connsiteX7" fmla="*/ 533400 w 1724025"/>
              <a:gd name="connsiteY7" fmla="*/ 276225 h 3648089"/>
              <a:gd name="connsiteX8" fmla="*/ 1381125 w 1724025"/>
              <a:gd name="connsiteY8" fmla="*/ 1123950 h 3648089"/>
              <a:gd name="connsiteX9" fmla="*/ 1724025 w 1724025"/>
              <a:gd name="connsiteY9" fmla="*/ 1676400 h 3648089"/>
              <a:gd name="connsiteX10" fmla="*/ 1724025 w 1724025"/>
              <a:gd name="connsiteY10" fmla="*/ 3543300 h 3648089"/>
              <a:gd name="connsiteX11" fmla="*/ 1362075 w 1724025"/>
              <a:gd name="connsiteY11" fmla="*/ 3552825 h 364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4025" h="3648089">
                <a:moveTo>
                  <a:pt x="1362075" y="3552825"/>
                </a:moveTo>
                <a:lnTo>
                  <a:pt x="1362075" y="1847850"/>
                </a:lnTo>
                <a:cubicBezTo>
                  <a:pt x="1358900" y="1743075"/>
                  <a:pt x="1327150" y="1628775"/>
                  <a:pt x="1238250" y="1533525"/>
                </a:cubicBezTo>
                <a:lnTo>
                  <a:pt x="266700" y="561975"/>
                </a:lnTo>
                <a:lnTo>
                  <a:pt x="0" y="828675"/>
                </a:lnTo>
                <a:lnTo>
                  <a:pt x="0" y="0"/>
                </a:lnTo>
                <a:lnTo>
                  <a:pt x="809625" y="0"/>
                </a:lnTo>
                <a:lnTo>
                  <a:pt x="533400" y="276225"/>
                </a:lnTo>
                <a:lnTo>
                  <a:pt x="1381125" y="1123950"/>
                </a:lnTo>
                <a:cubicBezTo>
                  <a:pt x="1524000" y="1289050"/>
                  <a:pt x="1724025" y="1530350"/>
                  <a:pt x="1724025" y="1676400"/>
                </a:cubicBezTo>
                <a:lnTo>
                  <a:pt x="1724025" y="3543300"/>
                </a:lnTo>
                <a:cubicBezTo>
                  <a:pt x="1717675" y="3689350"/>
                  <a:pt x="1368425" y="3673475"/>
                  <a:pt x="1362075" y="3552825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4" name="任意多边形 15"/>
          <p:cNvSpPr/>
          <p:nvPr/>
        </p:nvSpPr>
        <p:spPr>
          <a:xfrm>
            <a:off x="4254551" y="1407997"/>
            <a:ext cx="686704" cy="2682794"/>
          </a:xfrm>
          <a:custGeom>
            <a:avLst/>
            <a:gdLst>
              <a:gd name="connsiteX0" fmla="*/ 742950 w 1114425"/>
              <a:gd name="connsiteY0" fmla="*/ 3838575 h 3838575"/>
              <a:gd name="connsiteX1" fmla="*/ 742950 w 1114425"/>
              <a:gd name="connsiteY1" fmla="*/ 552450 h 3838575"/>
              <a:gd name="connsiteX2" fmla="*/ 1114425 w 1114425"/>
              <a:gd name="connsiteY2" fmla="*/ 552450 h 3838575"/>
              <a:gd name="connsiteX3" fmla="*/ 561975 w 1114425"/>
              <a:gd name="connsiteY3" fmla="*/ 0 h 3838575"/>
              <a:gd name="connsiteX4" fmla="*/ 0 w 1114425"/>
              <a:gd name="connsiteY4" fmla="*/ 561975 h 3838575"/>
              <a:gd name="connsiteX5" fmla="*/ 361950 w 1114425"/>
              <a:gd name="connsiteY5" fmla="*/ 561975 h 3838575"/>
              <a:gd name="connsiteX6" fmla="*/ 361950 w 1114425"/>
              <a:gd name="connsiteY6" fmla="*/ 3829050 h 3838575"/>
              <a:gd name="connsiteX7" fmla="*/ 742950 w 1114425"/>
              <a:gd name="connsiteY7" fmla="*/ 3838575 h 3838575"/>
              <a:gd name="connsiteX0" fmla="*/ 742950 w 1114425"/>
              <a:gd name="connsiteY0" fmla="*/ 3838575 h 3898952"/>
              <a:gd name="connsiteX1" fmla="*/ 742950 w 1114425"/>
              <a:gd name="connsiteY1" fmla="*/ 552450 h 3898952"/>
              <a:gd name="connsiteX2" fmla="*/ 1114425 w 1114425"/>
              <a:gd name="connsiteY2" fmla="*/ 552450 h 3898952"/>
              <a:gd name="connsiteX3" fmla="*/ 561975 w 1114425"/>
              <a:gd name="connsiteY3" fmla="*/ 0 h 3898952"/>
              <a:gd name="connsiteX4" fmla="*/ 0 w 1114425"/>
              <a:gd name="connsiteY4" fmla="*/ 561975 h 3898952"/>
              <a:gd name="connsiteX5" fmla="*/ 361950 w 1114425"/>
              <a:gd name="connsiteY5" fmla="*/ 561975 h 3898952"/>
              <a:gd name="connsiteX6" fmla="*/ 361950 w 1114425"/>
              <a:gd name="connsiteY6" fmla="*/ 3829050 h 3898952"/>
              <a:gd name="connsiteX7" fmla="*/ 742950 w 1114425"/>
              <a:gd name="connsiteY7" fmla="*/ 3838575 h 3898952"/>
              <a:gd name="connsiteX0" fmla="*/ 742950 w 1114425"/>
              <a:gd name="connsiteY0" fmla="*/ 3838575 h 3934177"/>
              <a:gd name="connsiteX1" fmla="*/ 742950 w 1114425"/>
              <a:gd name="connsiteY1" fmla="*/ 552450 h 3934177"/>
              <a:gd name="connsiteX2" fmla="*/ 1114425 w 1114425"/>
              <a:gd name="connsiteY2" fmla="*/ 552450 h 3934177"/>
              <a:gd name="connsiteX3" fmla="*/ 561975 w 1114425"/>
              <a:gd name="connsiteY3" fmla="*/ 0 h 3934177"/>
              <a:gd name="connsiteX4" fmla="*/ 0 w 1114425"/>
              <a:gd name="connsiteY4" fmla="*/ 561975 h 3934177"/>
              <a:gd name="connsiteX5" fmla="*/ 361950 w 1114425"/>
              <a:gd name="connsiteY5" fmla="*/ 561975 h 3934177"/>
              <a:gd name="connsiteX6" fmla="*/ 361950 w 1114425"/>
              <a:gd name="connsiteY6" fmla="*/ 3829050 h 3934177"/>
              <a:gd name="connsiteX7" fmla="*/ 742950 w 1114425"/>
              <a:gd name="connsiteY7" fmla="*/ 3838575 h 393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4425" h="3934177">
                <a:moveTo>
                  <a:pt x="742950" y="3838575"/>
                </a:moveTo>
                <a:lnTo>
                  <a:pt x="742950" y="552450"/>
                </a:lnTo>
                <a:lnTo>
                  <a:pt x="1114425" y="552450"/>
                </a:lnTo>
                <a:lnTo>
                  <a:pt x="561975" y="0"/>
                </a:lnTo>
                <a:lnTo>
                  <a:pt x="0" y="561975"/>
                </a:lnTo>
                <a:lnTo>
                  <a:pt x="361950" y="561975"/>
                </a:lnTo>
                <a:lnTo>
                  <a:pt x="361950" y="3829050"/>
                </a:lnTo>
                <a:cubicBezTo>
                  <a:pt x="346075" y="3956050"/>
                  <a:pt x="739775" y="3978275"/>
                  <a:pt x="742950" y="3838575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5" name="任意多边形 16"/>
          <p:cNvSpPr/>
          <p:nvPr/>
        </p:nvSpPr>
        <p:spPr>
          <a:xfrm>
            <a:off x="4707497" y="2621651"/>
            <a:ext cx="1193623" cy="1316912"/>
          </a:xfrm>
          <a:custGeom>
            <a:avLst/>
            <a:gdLst>
              <a:gd name="connsiteX0" fmla="*/ 351692 w 1914211"/>
              <a:gd name="connsiteY0" fmla="*/ 1934308 h 1939332"/>
              <a:gd name="connsiteX1" fmla="*/ 351692 w 1914211"/>
              <a:gd name="connsiteY1" fmla="*/ 854110 h 1939332"/>
              <a:gd name="connsiteX2" fmla="*/ 467248 w 1914211"/>
              <a:gd name="connsiteY2" fmla="*/ 758651 h 1939332"/>
              <a:gd name="connsiteX3" fmla="*/ 1351503 w 1914211"/>
              <a:gd name="connsiteY3" fmla="*/ 758651 h 1939332"/>
              <a:gd name="connsiteX4" fmla="*/ 1351503 w 1914211"/>
              <a:gd name="connsiteY4" fmla="*/ 1130440 h 1939332"/>
              <a:gd name="connsiteX5" fmla="*/ 1914211 w 1914211"/>
              <a:gd name="connsiteY5" fmla="*/ 557684 h 1939332"/>
              <a:gd name="connsiteX6" fmla="*/ 1356527 w 1914211"/>
              <a:gd name="connsiteY6" fmla="*/ 0 h 1939332"/>
              <a:gd name="connsiteX7" fmla="*/ 1356527 w 1914211"/>
              <a:gd name="connsiteY7" fmla="*/ 371789 h 1939332"/>
              <a:gd name="connsiteX8" fmla="*/ 437103 w 1914211"/>
              <a:gd name="connsiteY8" fmla="*/ 371789 h 1939332"/>
              <a:gd name="connsiteX9" fmla="*/ 0 w 1914211"/>
              <a:gd name="connsiteY9" fmla="*/ 668216 h 1939332"/>
              <a:gd name="connsiteX10" fmla="*/ 0 w 1914211"/>
              <a:gd name="connsiteY10" fmla="*/ 1939332 h 1939332"/>
              <a:gd name="connsiteX11" fmla="*/ 351692 w 1914211"/>
              <a:gd name="connsiteY11" fmla="*/ 1934308 h 1939332"/>
              <a:gd name="connsiteX0" fmla="*/ 351692 w 1914211"/>
              <a:gd name="connsiteY0" fmla="*/ 1934308 h 1965043"/>
              <a:gd name="connsiteX1" fmla="*/ 351692 w 1914211"/>
              <a:gd name="connsiteY1" fmla="*/ 854110 h 1965043"/>
              <a:gd name="connsiteX2" fmla="*/ 467248 w 1914211"/>
              <a:gd name="connsiteY2" fmla="*/ 758651 h 1965043"/>
              <a:gd name="connsiteX3" fmla="*/ 1351503 w 1914211"/>
              <a:gd name="connsiteY3" fmla="*/ 758651 h 1965043"/>
              <a:gd name="connsiteX4" fmla="*/ 1351503 w 1914211"/>
              <a:gd name="connsiteY4" fmla="*/ 1130440 h 1965043"/>
              <a:gd name="connsiteX5" fmla="*/ 1914211 w 1914211"/>
              <a:gd name="connsiteY5" fmla="*/ 557684 h 1965043"/>
              <a:gd name="connsiteX6" fmla="*/ 1356527 w 1914211"/>
              <a:gd name="connsiteY6" fmla="*/ 0 h 1965043"/>
              <a:gd name="connsiteX7" fmla="*/ 1356527 w 1914211"/>
              <a:gd name="connsiteY7" fmla="*/ 371789 h 1965043"/>
              <a:gd name="connsiteX8" fmla="*/ 437103 w 1914211"/>
              <a:gd name="connsiteY8" fmla="*/ 371789 h 1965043"/>
              <a:gd name="connsiteX9" fmla="*/ 0 w 1914211"/>
              <a:gd name="connsiteY9" fmla="*/ 668216 h 1965043"/>
              <a:gd name="connsiteX10" fmla="*/ 0 w 1914211"/>
              <a:gd name="connsiteY10" fmla="*/ 1939332 h 1965043"/>
              <a:gd name="connsiteX11" fmla="*/ 351692 w 1914211"/>
              <a:gd name="connsiteY11" fmla="*/ 1934308 h 1965043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14211" h="2002048">
                <a:moveTo>
                  <a:pt x="351692" y="1934308"/>
                </a:moveTo>
                <a:lnTo>
                  <a:pt x="351692" y="854110"/>
                </a:lnTo>
                <a:cubicBezTo>
                  <a:pt x="350017" y="792145"/>
                  <a:pt x="383511" y="760326"/>
                  <a:pt x="467248" y="758651"/>
                </a:cubicBezTo>
                <a:lnTo>
                  <a:pt x="1351503" y="758651"/>
                </a:lnTo>
                <a:lnTo>
                  <a:pt x="1351503" y="1130440"/>
                </a:lnTo>
                <a:lnTo>
                  <a:pt x="1914211" y="557684"/>
                </a:lnTo>
                <a:lnTo>
                  <a:pt x="1356527" y="0"/>
                </a:lnTo>
                <a:lnTo>
                  <a:pt x="1356527" y="371789"/>
                </a:lnTo>
                <a:lnTo>
                  <a:pt x="437103" y="371789"/>
                </a:lnTo>
                <a:cubicBezTo>
                  <a:pt x="216039" y="385187"/>
                  <a:pt x="0" y="544286"/>
                  <a:pt x="0" y="668216"/>
                </a:cubicBezTo>
                <a:lnTo>
                  <a:pt x="0" y="1939332"/>
                </a:lnTo>
                <a:cubicBezTo>
                  <a:pt x="6699" y="2043165"/>
                  <a:pt x="355041" y="2001297"/>
                  <a:pt x="351692" y="1934308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grpSp>
        <p:nvGrpSpPr>
          <p:cNvPr id="16" name="组合 17"/>
          <p:cNvGrpSpPr/>
          <p:nvPr/>
        </p:nvGrpSpPr>
        <p:grpSpPr>
          <a:xfrm>
            <a:off x="3983113" y="3794395"/>
            <a:ext cx="981395" cy="823481"/>
            <a:chOff x="5445141" y="5516808"/>
            <a:chExt cx="1457011" cy="1115908"/>
          </a:xfrm>
        </p:grpSpPr>
        <p:sp>
          <p:nvSpPr>
            <p:cNvPr id="17" name="任意多边形 18"/>
            <p:cNvSpPr/>
            <p:nvPr/>
          </p:nvSpPr>
          <p:spPr>
            <a:xfrm>
              <a:off x="5445141" y="5516808"/>
              <a:ext cx="1457011" cy="1038748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9"/>
            <p:cNvSpPr/>
            <p:nvPr/>
          </p:nvSpPr>
          <p:spPr>
            <a:xfrm>
              <a:off x="5826708" y="6138028"/>
              <a:ext cx="693876" cy="494688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20"/>
          <p:cNvSpPr txBox="1"/>
          <p:nvPr/>
        </p:nvSpPr>
        <p:spPr>
          <a:xfrm>
            <a:off x="6017604" y="2610693"/>
            <a:ext cx="284504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21"/>
          <p:cNvSpPr txBox="1"/>
          <p:nvPr/>
        </p:nvSpPr>
        <p:spPr>
          <a:xfrm>
            <a:off x="-82586" y="1024712"/>
            <a:ext cx="330498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g.c.g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2"/>
          <p:cNvSpPr txBox="1"/>
          <p:nvPr/>
        </p:nvSpPr>
        <p:spPr>
          <a:xfrm>
            <a:off x="226663" y="2612173"/>
            <a:ext cx="268648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g.c.g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3"/>
          <p:cNvSpPr txBox="1"/>
          <p:nvPr/>
        </p:nvSpPr>
        <p:spPr>
          <a:xfrm>
            <a:off x="4948166" y="965178"/>
            <a:ext cx="3914481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21024" y="4710585"/>
            <a:ext cx="950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BẰNG NHAU THỨ BA CỦA TAM GIÁC: GÓC – CẠNH – GÓC </a:t>
            </a:r>
          </a:p>
        </p:txBody>
      </p:sp>
    </p:spTree>
    <p:extLst>
      <p:ext uri="{BB962C8B-B14F-4D97-AF65-F5344CB8AC3E}">
        <p14:creationId xmlns:p14="http://schemas.microsoft.com/office/powerpoint/2010/main" val="5435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6946"/>
            <a:ext cx="885231" cy="33001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2917072" y="109354"/>
            <a:ext cx="253146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NỘI DUNG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 flipH="1">
            <a:off x="1196834" y="1531268"/>
            <a:ext cx="3192009" cy="3190819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2440747" y="1991823"/>
            <a:ext cx="593445" cy="603678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2522601" y="3281033"/>
            <a:ext cx="1282281" cy="303153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2553297" y="2615965"/>
            <a:ext cx="1248282" cy="306955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 flipH="1">
            <a:off x="2910914" y="1287284"/>
            <a:ext cx="778365" cy="7783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 flipH="1">
            <a:off x="2995596" y="1444223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flipH="1">
            <a:off x="3856474" y="2111972"/>
            <a:ext cx="778365" cy="7783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/>
          <p:cNvSpPr txBox="1"/>
          <p:nvPr/>
        </p:nvSpPr>
        <p:spPr>
          <a:xfrm flipH="1">
            <a:off x="3963000" y="2302444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 flipH="1">
            <a:off x="3795897" y="3378030"/>
            <a:ext cx="778365" cy="7795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 flipH="1">
            <a:off x="3907362" y="3596752"/>
            <a:ext cx="5812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 flipH="1">
            <a:off x="626145" y="2165764"/>
            <a:ext cx="1807570" cy="1807568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 flipH="1">
            <a:off x="768823" y="2308441"/>
            <a:ext cx="1522215" cy="15234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 flipH="1">
            <a:off x="2921144" y="4198273"/>
            <a:ext cx="778365" cy="7795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 flipH="1">
            <a:off x="2995596" y="4423229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2430515" y="3690306"/>
            <a:ext cx="593445" cy="603678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856474" y="1353320"/>
            <a:ext cx="4162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4741365" y="2205820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lại kiến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677483" y="3526711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3877656" y="4442827"/>
            <a:ext cx="4162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1109766" y="2827375"/>
            <a:ext cx="8643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6</a:t>
            </a:r>
            <a:endParaRPr lang="zh-CN" altLang="en-US" sz="21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1" y="1514399"/>
            <a:ext cx="96051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84779" y="2518519"/>
            <a:ext cx="4592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9773"/>
            <a:ext cx="885231" cy="33001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1678188" y="126618"/>
            <a:ext cx="6060249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GAME: ONG NHỎ VÀ MẬT HOA</a:t>
            </a:r>
            <a:endParaRPr lang="zh-CN" altLang="en-US" sz="3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435979" y="1239631"/>
            <a:ext cx="8272041" cy="27297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ZW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09053" y="3835307"/>
            <a:ext cx="1246467" cy="1124304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528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1071401" y="0"/>
            <a:ext cx="2129000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1031586" y="382629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1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1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0174" y="0"/>
            <a:ext cx="457200" cy="457200"/>
          </a:xfrm>
          <a:prstGeom prst="rect">
            <a:avLst/>
          </a:prstGeom>
        </p:spPr>
      </p:pic>
      <p:sp>
        <p:nvSpPr>
          <p:cNvPr id="13" name="Right Arrow 12">
            <a:hlinkClick r:id="rId10" action="ppaction://hlinksldjump"/>
          </p:cNvPr>
          <p:cNvSpPr/>
          <p:nvPr/>
        </p:nvSpPr>
        <p:spPr bwMode="auto">
          <a:xfrm>
            <a:off x="7464288" y="4154557"/>
            <a:ext cx="1679713" cy="9889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9F647AB-837A-4CC5-9348-620023CF7925}"/>
  <p:tag name="ISPRING_RESOURCE_FOLDER" val="C:\Users\DUOC\Desktop\Học Elearning\Slide PowerPoint Giao Duc\Slide PowerPoint Giao Duc  _ Toan Hoa (57)\"/>
  <p:tag name="ISPRING_PRESENTATION_PATH" val="C:\Users\DUOC\Desktop\Học Elearning\Slide PowerPoint Giao Duc\Slide PowerPoint Giao Duc  _ Toan Hoa (57).pptx"/>
  <p:tag name="ISPRING_PROJECT_VERSION" val="9.3"/>
  <p:tag name="ISPRING_PROJECT_FOLDER_UPDATED" val="1"/>
  <p:tag name="ISPRING_SCREEN_RECS_UPDATED" val="C:\Users\DUOC\Desktop\Học Elearning\Slide PowerPoint Giao Duc\Slide PowerPoint Giao Duc  _ Toan Hoa (57)\"/>
  <p:tag name="ISPRING_DEFAULT_PRESENTE_ID" val="{E8ABE81F-2D90-401A-B50E-000960F22AE1}"/>
  <p:tag name="ISPRING_PRESENTER_PHOTO_0" val="jpg|/9j/4ScgRXhpZgAATU0AKgAAAAgABwESAAMAAAABAAEAAAEaAAUAAAABAAAAYgEbAAUAAAABAAAA&#10;agEoAAMAAAABAAIAAAExAAIAAAAeAAAAcgEyAAIAAAAUAAAAkIdpAAQAAAABAAAApAAAANAACvyA&#10;AAAnEAAK/IAAACcQQWRvYmUgUGhvdG9zaG9wIENTNiAoV2luZG93cykAMjAyMToxMDowOCAxMzox&#10;NzoxMgAAA6ABAAMAAAABAAEAAKACAAQAAAABAAAC0qADAAQAAAABAAACcAAAAAAAAAAGAQMAAwAA&#10;AAEABgAAARoABQAAAAEAAAEeARsABQAAAAEAAAEmASgAAwAAAAEAAgAAAgEABAAAAAEAAAEuAgIA&#10;BAAAAAEAACXqAAAAAAAAAEgAAAABAAAASAAAAAH/2P/iDFhJQ0NfUFJPRklMRQABAQAADEhMaW5v&#10;AhAAAG1udHJSR0IgWFlaIAfOAAIACQAGADEAAGFjc3BNU0ZUAAAAAElFQyBzUkdCAAAAAAAAAAAA&#10;AAAAAAD21gABAAAAANMtSFAgIAAAAAAAAAAAAAAAAAAAAAAAAAAAAAAAAAAAAAAAAAAAAAAAAAAA&#10;AAAAAAAAAAAAEWNwcnQAAAFQAAAAM2Rlc2MAAAGEAAAAbHd0cHQAAAHwAAAAFGJrcHQAAAIEAAAA&#10;FHJYWVoAAAIYAAAAFGdYWVoAAAIsAAAAFGJYWVoAAAJAAAAAFGRtbmQAAAJUAAAAcGRtZGQAAALE&#10;AAAAiHZ1ZWQAAANMAAAAhnZpZXcAAAPUAAAAJGx1bWkAAAP4AAAAFG1lYXMAAAQMAAAAJHRlY2gA&#10;AAQwAAAADHJUUkMAAAQ8AAAIDGdUUkMAAAQ8AAAIDGJUUkMAAAQ8AAAIDHRleHQAAAAAQ29weXJp&#10;Z2h0IChjKSAxOTk4IEhld2xldHQtUGFja2FyZCBDb21wYW55AABkZXNjAAAAAAAAABJzUkdCIElF&#10;QzYxOTY2LTIuMQAAAAAAAAAAAAAAEnNSR0IgSUVDNjE5NjYtMi4xAAAAAAAAAAAAAAAAAAAAAAAA&#10;AAAAAAAAAAAAAAAAAAAAAAAAAAAAAAAAAAAAAAAAAABYWVogAAAAAAAA81EAAQAAAAEWzFhZWiAA&#10;AAAAAAAAAAAAAAAAAAAAWFlaIAAAAAAAAG+iAAA49QAAA5BYWVogAAAAAAAAYpkAALeFAAAY2lhZ&#10;WiAAAAAAAAAkoAAAD4QAALbPZGVzYwAAAAAAAAAWSUVDIGh0dHA6Ly93d3cuaWVjLmNoAAAAAAAA&#10;AAAAAAAWSUVDIGh0dHA6Ly93d3cuaWVjLmNoAAAAAAAAAAAAAAAAAAAAAAAAAAAAAAAAAAAAAAAA&#10;AAAAAAAAAAAAAAAAAAAAAGRlc2MAAAAAAAAALklFQyA2MTk2Ni0yLjEgRGVmYXVsdCBSR0IgY29s&#10;b3VyIHNwYWNlIC0gc1JHQgAAAAAAAAAAAAAALklFQyA2MTk2Ni0yLjEgRGVmYXVsdCBSR0IgY29s&#10;b3VyIHNwYWNlIC0gc1JHQgAAAAAAAAAAAAAAAAAAAAAAAAAAAABkZXNjAAAAAAAAACxSZWZlcmVu&#10;Y2UgVmlld2luZyBDb25kaXRpb24gaW4gSUVDNjE5NjYtMi4xAAAAAAAAAAAAAAAsUmVmZXJlbmNl&#10;IFZpZXdpbmcgQ29uZGl0aW9uIGluIElFQzYxOTY2LTIuMQAAAAAAAAAAAAAAAAAAAAAAAAAAAAAA&#10;AAAAdmlldwAAAAAAE6T+ABRfLgAQzxQAA+3MAAQTCwADXJ4AAAABWFlaIAAAAAAATAlWAFAAAABX&#10;H+dtZWFzAAAAAAAAAAEAAAAAAAAAAAAAAAAAAAAAAAACjwAAAAJzaWcgAAAAAENSVCBjdXJ2AAAA&#10;AAAABAAAAAAFAAoADwAUABkAHgAjACgALQAyADcAOwBAAEUASgBPAFQAWQBeAGMAaABtAHIAdwB8&#10;AIEAhgCLAJAAlQCaAJ8ApACpAK4AsgC3ALwAwQDGAMsA0ADVANsA4ADlAOsA8AD2APsBAQEHAQ0B&#10;EwEZAR8BJQErATIBOAE+AUUBTAFSAVkBYAFnAW4BdQF8AYMBiwGSAZoBoQGpAbEBuQHBAckB0QHZ&#10;AeEB6QHyAfoCAwIMAhQCHQImAi8COAJBAksCVAJdAmcCcQJ6AoQCjgKYAqICrAK2AsECywLVAuAC&#10;6wL1AwADCwMWAyEDLQM4A0MDTwNaA2YDcgN+A4oDlgOiA64DugPHA9MD4APsA/kEBgQTBCAELQQ7&#10;BEgEVQRjBHEEfgSMBJoEqAS2BMQE0wThBPAE/gUNBRwFKwU6BUkFWAVnBXcFhgWWBaYFtQXFBdUF&#10;5QX2BgYGFgYnBjcGSAZZBmoGewaMBp0GrwbABtEG4wb1BwcHGQcrBz0HTwdhB3QHhgeZB6wHvwfS&#10;B+UH+AgLCB8IMghGCFoIbgiCCJYIqgi+CNII5wj7CRAJJQk6CU8JZAl5CY8JpAm6Cc8J5Qn7ChEK&#10;Jwo9ClQKagqBCpgKrgrFCtwK8wsLCyILOQtRC2kLgAuYC7ALyAvhC/kMEgwqDEMMXAx1DI4MpwzA&#10;DNkM8w0NDSYNQA1aDXQNjg2pDcMN3g34DhMOLg5JDmQOfw6bDrYO0g7uDwkPJQ9BD14Peg+WD7MP&#10;zw/sEAkQJhBDEGEQfhCbELkQ1xD1ERMRMRFPEW0RjBGqEckR6BIHEiYSRRJkEoQSoxLDEuMTAxMj&#10;E0MTYxODE6QTxRPlFAYUJxRJFGoUixStFM4U8BUSFTQVVhV4FZsVvRXgFgMWJhZJFmwWjxayFtYW&#10;+hcdF0EXZReJF64X0hf3GBsYQBhlGIoYrxjVGPoZIBlFGWsZkRm3Gd0aBBoqGlEadxqeGsUa7BsU&#10;GzsbYxuKG7Ib2hwCHCocUhx7HKMczBz1HR4dRx1wHZkdwx3sHhYeQB5qHpQevh7pHxMfPh9pH5Qf&#10;vx/qIBUgQSBsIJggxCDwIRwhSCF1IaEhziH7IiciVSKCIq8i3SMKIzgjZiOUI8Ij8CQfJE0kfCSr&#10;JNolCSU4JWgllyXHJfcmJyZXJocmtyboJxgnSSd6J6sn3CgNKD8ocSiiKNQpBik4KWspnSnQKgIq&#10;NSpoKpsqzysCKzYraSudK9EsBSw5LG4soizXLQwtQS12Last4S4WLkwugi63Lu4vJC9aL5Evxy/+&#10;MDUwbDCkMNsxEjFKMYIxujHyMioyYzKbMtQzDTNGM38zuDPxNCs0ZTSeNNg1EzVNNYc1wjX9Njc2&#10;cjauNuk3JDdgN5w31zgUOFA4jDjIOQU5Qjl/Obw5+To2OnQ6sjrvOy07azuqO+g8JzxlPKQ84z0i&#10;PWE9oT3gPiA+YD6gPuA/IT9hP6I/4kAjQGRApkDnQSlBakGsQe5CMEJyQrVC90M6Q31DwEQDREdE&#10;ikTORRJFVUWaRd5GIkZnRqtG8Ec1R3tHwEgFSEtIkUjXSR1JY0mpSfBKN0p9SsRLDEtTS5pL4kwq&#10;THJMuk0CTUpNk03cTiVObk63TwBPSU+TT91QJ1BxULtRBlFQUZtR5lIxUnxSx1MTU19TqlP2VEJU&#10;j1TbVShVdVXCVg9WXFapVvdXRFeSV+BYL1h9WMtZGllpWbhaB1pWWqZa9VtFW5Vb5Vw1XIZc1l0n&#10;XXhdyV4aXmxevV8PX2Ffs2AFYFdgqmD8YU9homH1YklinGLwY0Njl2PrZEBklGTpZT1lkmXnZj1m&#10;kmboZz1nk2fpaD9olmjsaUNpmmnxakhqn2r3a09rp2v/bFdsr20IbWBtuW4SbmtuxG8eb3hv0XAr&#10;cIZw4HE6cZVx8HJLcqZzAXNdc7h0FHRwdMx1KHWFdeF2Pnabdvh3VnezeBF4bnjMeSp5iXnnekZ6&#10;pXsEe2N7wnwhfIF84X1BfaF+AX5ifsJ/I3+Ef+WAR4CogQqBa4HNgjCCkoL0g1eDuoQdhICE44VH&#10;hauGDoZyhteHO4efiASIaYjOiTOJmYn+imSKyoswi5aL/IxjjMqNMY2Yjf+OZo7OjzaPnpAGkG6Q&#10;1pE/kaiSEZJ6kuOTTZO2lCCUipT0lV+VyZY0lp+XCpd1l+CYTJi4mSSZkJn8mmia1ZtCm6+cHJyJ&#10;nPedZJ3SnkCerp8dn4uf+qBpoNihR6G2oiailqMGo3aj5qRWpMelOKWpphqmi6b9p26n4KhSqMSp&#10;N6mpqhyqj6sCq3Wr6axcrNCtRK24ri2uoa8Wr4uwALB1sOqxYLHWskuywrM4s660JbSctRO1irYB&#10;tnm28Ldot+C4WbjRuUq5wro7urW7LrunvCG8m70VvY++Cr6Evv+/er/1wHDA7MFnwePCX8Lbw1jD&#10;1MRRxM7FS8XIxkbGw8dBx7/IPci8yTrJuco4yrfLNsu2zDXMtc01zbXONs62zzfPuNA50LrRPNG+&#10;0j/SwdNE08bUSdTL1U7V0dZV1tjXXNfg2GTY6Nls2fHadtr724DcBdyK3RDdlt4c3qLfKd+v4Dbg&#10;veFE4cziU+Lb42Pj6+Rz5PzlhOYN5pbnH+ep6DLovOlG6dDqW+rl63Dr++yG7RHtnO4o7rTvQO/M&#10;8Fjw5fFy8f/yjPMZ86f0NPTC9VD13vZt9vv3ivgZ+Kj5OPnH+lf65/t3/Af8mP0p/br+S/7c/23/&#10;///tAAxBZG9iZV9DTQAB/+4ADkFkb2JlAGSAAAAAAf/bAIQADAgICAkIDAkJDBELCgsRFQ8MDA8V&#10;GBMTFRMTGBEMDAwMDAwRDAwMDAwMDAwMDAwMDAwMDAwMDAwMDAwMDAwMDAENCwsNDg0QDg4QFA4O&#10;DhQUDg4ODhQRDAwMDAwREQwMDAwMDBEMDAwMDAwMDAwMDAwMDAwMDAwMDAwMDAwMDAwM/8AAEQgA&#10;igCgAwEiAAIRAQMRAf/dAAQACv/EAT8AAAEFAQEBAQEBAAAAAAAAAAMAAQIEBQYHCAkKCwEAAQUB&#10;AQEBAQEAAAAAAAAAAQACAwQFBgcICQoLEAABBAEDAgQCBQcGCAUDDDMBAAIRAwQhEjEFQVFhEyJx&#10;gTIGFJGhsUIjJBVSwWIzNHKC0UMHJZJT8OHxY3M1FqKygyZEk1RkRcKjdDYX0lXiZfKzhMPTdePz&#10;RieUpIW0lcTU5PSltcXV5fVWZnaGlqa2xtbm9jdHV2d3h5ent8fX5/cRAAICAQIEBAMEBQYHBwYF&#10;NQEAAhEDITESBEFRYXEiEwUygZEUobFCI8FS0fAzJGLhcoKSQ1MVY3M08SUGFqKygwcmNcLSRJNU&#10;oxdkRVU2dGXi8rOEw9N14/NGlKSFtJXE1OT0pbXF1eX1VmZ2hpamtsbW5vYnN0dXZ3eHl6e3x//a&#10;AAwDAQACEQMRAD8A4bIy8vKvdk5Nr33vgOeDs0aNrGNbV6bGVs/MrY3YxWqeudRoorqrNTrKAW42&#10;U+sPyKmkl+ynIf8A6N77HUPsZZbjep+r2VIBocSN1Uy0loa4NMRu3O9nu/zFA0ugQ14e4wGFs+79&#10;yW/yfcjxKojqzwuo5uC/djXR+jdTstAvr9N+ltfo5HqU7bG+1/sUbMnJuusybLXuvucX22glpcXa&#10;+709nt/kfQQ2mudry5ljoLWluhB/Oc76TP8ANU72Ox3GuyJbGoMtIOoc1w9rmokko1W32TuNjyTo&#10;SXukj92d3ub/ACUmk7YDi0DgBxA/zZQ53GeApjQcIWnqvLtTucSfpSXQfjqj4eTfiWm6lzSXNNdl&#10;drRbXYx0bqr6rJZZW7ax38h7PUrQwNOEjt0/D4JhkUgJ8zMvzHtffsituyqqtja6q2yX+nTTXDGb&#10;n+93+Ess/nUHSe4I41/inDC7VxDAfHn+yFJ3pUtNjm72sG73HT/N0+kmmXiV4amRkFrvTrcQ7890&#10;nQfuIf6S91eNS19trtA0e5xJ8G+5yr1h197Ky4Ndc8AkkACT5r1boPR8Hp1NdmMK3WkQL2kEmeYs&#10;CeZiAHiqOM5CTsA+bZ1VmLlPxyH1OqcQASQ4D81Hw8l1gLXE+ozXmJB9rj/WXSfX/BbZSeot2PdW&#10;5rXlpBIa7Q79n8pcTjX+nkVvJ0DgHHyd7XIXxw7Lok4co1uJ3dgnX6TgCOdx/DVDJ8O/yVk1PZaC&#10;0wRrPh2SNGkETppCg4wNy35HXTRpEiYkeSY9w75ol9JbJGrO57j+Vogah08SAdFINdQwyYOa0EwZ&#10;HBUToddP7kUOLXbtQYkgeHEJ3ndInQzBiOfop9teUBqevZ//0MZnSunGAWOsYCCWOPt3ARv59zv5&#10;aM7Dxyw1ljvTiABBBaPzHeo5znInoOkGfb3B3H4dwkK2lwe0aH807u3k5Yhz5Cb9wt4Yh2RPwMfY&#10;do2bhru3NmP9yqP6JjlrX1CNpbBY/c0fyfdH/RWnDtwkbQOCS4afeptO1gFhdMzDwJ/suhGPM5Yi&#10;xInzQcET4OI7oQBMOeJHt3wI891e7f8A5qEei5LQdltb3N1ja4f5uj2roBYWmSAD+YZn7/3VIPLQ&#10;AHNgdiCBr+buZuTvv+Yb19UHlAdi8v8AsvqAZu9MP8mOEj/PLHJhi5dXNDq/5Raf+qaupebXEHaA&#10;zk6bv+n7f83anIZoQ0NcSIj6Oqf/AKQnpcAfIo+5y6S/B5b0gIDiAfJ3Y8OVPqdm0Mpa6WuAef8A&#10;yP8AZcuxuw/WOj3t2auaNpB/r7w7dvXMfWfEfVfTaGbayPTkCBuB3D/oqxy/NRyTEaolZkwThG60&#10;7t36ldFzcp1/UcV7KrKiaq3urZaQSPf6bMn9B/J97V2GH0nKZ026i91JveSAa2NZUXO+luqq/Rs/&#10;4Rta5X6l5NrOmZlVTjLLd5a3V/uZzU386x3pu2LYp6n+h2V5FtWC4S5lmKH7W8WNdtO7/rj2+tvU&#10;0zciOzNggOAEHfdtY31cybsV+F1KvFOM9pbNWMym2skfzlORjP8A03/Xq15pnYVmFmX4VpDn0PdW&#10;XDgwfa/+0vUunZ/r0NFNrrMfUV2uBDto/ebbtc7+svNuvXV29WyXVunbdY1wj907Wu3fnOcnYpEy&#10;PZj5mAAB8XVwMtl+HW5x97R6dgPiPj+81HGR4unUzI1/krA6bcWWuZMNeNZ4kcK6btJPPaeQosmD&#10;1HsVQzXEXu33tZZMQ18QIOh/slUsjENTh7Y/FhH/AHxM3JeNYE8d/wAiPVlh7SxwkHSCYE/JNEZw&#10;8QkzB6tAtZq1zSDHY/kTPbtaawNNLGu+P/fXK1fQAPUqA2a7mmfb/W/kqqafeRvhx0APA8GuU8JA&#10;9WGRIu3/0aL7tjSQ2Nse3dyO+3aFEZDXAwXT3HP3/RcoNeSARbIkx+ic0T/WSbc9xIO0k87m+3/q&#10;i5YPtgOkN0ljqLAQ6TvEEOnXx+i5SpZjVVn0GmtpiRBI0/kv3bVBriTD/T1EzWYIHknabg0FsWNc&#10;6A4PM/JKjw1Zrrr6VwAu+qZjqnfmtcD3gA6fvBSDo7MLdfoyP4KuxuUXGGMImQADP4/SStc+sEms&#10;B08+6P62hTDDWrX2lOxz59EEaAOY/X8diKZEH0ntIdMRp/0SqIvDxIcNNSIDgT4/mvU2ZLtC0td5&#10;Alp0/kgonGdB2UJBseqyWuO6RrAg6n833bPahZhZl4d1Po/aHBo20OlpcWnin89j/wCqkzLtdtYW&#10;ObYT9Ix9/AWV9besW02t6ThPNQa0Oyn16WPLxLKH2M2ve1jPfYz6G9S8thnLIAPSQeK/ALc2SMcZ&#10;JFjavNx+kZHUumZ1mRXQ5tbZ+002ewFo9/p7rdv6dn+C/wAIux+19He4ZHua2wB8FvJI3D2j6S4z&#10;C6ZdlYr7w3eS411AmeB+ks1/dXWNwHY2Jj1ubudWwMIB5LRH+atPMQNjqNC1+W4gDvwkWF8nOybm&#10;Pdig1MIP6V/0jAnaxv5q4AtLbHBxkgmSV2ube1lXqZNoox6z9LlxP5rK2N+k/wDkLnDRldazLDgY&#10;x9OsbiJaA1pMerkWu2s32JctL5jVR/eOizmqPCLuXYIsSgiv7S4O2mdm0Txpud/IUydJ1jkHUD71&#10;tj6t/WOvF+0WVNsqYYecV7bHtb9L1G1VH3M2t/wPqLKF1hc1zXEN1DC0w2T/ANBPE+ImiD5MJHCK&#10;IIQh3gfgU+6O6ssbi5FbzkWfZslhE2QQ18x7LYG2u7/hG/o/303U8T7FYytrTZVY2a8gwQ8/4T0n&#10;17q9jUbBNI4TXEDYY15DmPaXGRx8j9JTexlhaajse72gO0DgNfzvou/4Nqpt3EwNCQSPOEZr7C11&#10;bQ32scbXHUlrSH/ScfY+uP0Tq/elwa6aLTPu/wD/0qAdU2xz21P9R4hznAuMc/QsO1rG/wAlil9p&#10;qgSxzDwDpzH7u5BDGbpkSefcT/31Tc1jhDoIBnk/+RWKcN7m/q6gNdAyfkMDCDW94cOA3kfnTt/7&#10;4hmqpoP2Ws4wBBdo5wkn81vqN2fR/NT7a4IMa8gF39yLVZYBYQ1xaXQ0hx4b/W/l70vbIuio6nUM&#10;rhW61oZPpa+oTOpP0RthTbW76LLTGp2mBHzlMC4EQHmNQS4n8pSAAAhrhH8r/amHDLuAvBCnYrXC&#10;TsLidoBDXfPTaqzsZ7huLA2HFsQ0mQY9xb/0VaPeGnXn3CPypg5zYLWGR3kToiMcx1BQeEoMOh/q&#10;veDY5tTNxJPtEu2+2Z/qexyJX0zpNgy7XBv7WsrcBme9wY5/t9lYd6ftZ+jd7d6B6z+mU23YW2p1&#10;ZdY+uwbw4H3u9PdvZ7fpek72LPo+sed1Fjy/CxQxgc/7QxjqrTsabXx9neyp21o/cU8MeXWUDoNC&#10;fl+jHKUQBGYu9adLomMcGvGx7toOMHW2uEO5DhZt2/v3XbGf8Wj3syLX72Yr2iwgHb9BonQu279n&#10;8v2rIxM49Xx6G5FrgWtLMehzjUHQfe6u/wBrbWt+j6dmz9J/pFbp9Ppr3udXbjWUgueHFzYDRJ3N&#10;f9PcpMhlfDL5jLXt6lQMeHQ6VofB5jI+1dU6w3EutYwi00McDNVbWkh72Tt3N9vqf6S1dj0XpFNl&#10;LRUw19PqM1McJfY787Iv/ee7/wBRV/o2LmvqtgUZeQciybbA5wZh1na6Dq62/JcPTxaHb/S3/pL/&#10;AOc9Gr/CLu/tb2NbXk49dbWiGV41m4Adh6e1v/TT+cyUBjGgA1DFysLvIdSTv4N3FsFNgDHEHy0i&#10;OOFxH13w68frlt2OzZj5bGXuAEVi125l409rd72+r/XsXXVbZ3AHXUA/SE6DRUfrGwMyaGlm9tlH&#10;uE6aPcIc1V8GQwmSBYO7JnxiYrq8AXva6SfeAQHga+Gv5rkVryGCppHpk7vT1FZcPpOZ/wBx3/8A&#10;Frat6bgWxvxne0bQG2OGnhoojpfTG/8AaexpdpHqu1/FX/ehQ3tqexMbEOM6ptjfToa9j2MLnADd&#10;uLSTb7htdt9P6PtQRZZTaH1AMdtga6fFsroG9MwmPa+uu5j6yHMc2xwLXD6Lgo24GHZYbLa3lztJ&#10;daZj+S2PaiM8R3UcE66W/wD/0xCB+a74bTr+KkCD+Y7/ADf9qXotn6R+9P6DDpLj81kuotvIj2OI&#10;54H96gxtY4pJ78D+9E9CvuT5alOMesA+4/ef7klIw0lzttTA1pj3DWYaXce36Tkttvauv7if4Iri&#10;4OcA4bQTydefJMXXdnNPmkd1BHss7sZ8mn/yKia4EuYwAdzp/wB9Rt1413N+clHGM1+EX5TmtZcY&#10;qh0Ohv5/u/ecgTQtQ3DznWJ+w5GzU2DYwN8XkVsb/wBJQyMD7JgHDoI9a8MxGO8N5mx39pvqXWKz&#10;l4rq8gAWNtxWP9Ruo3S33sDmfS9tii0NsyKmueGNbJ3Hxd+iLj/Urc9SQycMYjxMz4/uhE4Akn+r&#10;whq3Y9NfSsy6IpZS6jGB/cZ+j9T/AK9e9Y+Jk9c6nXR0DHsdc254ZVW48Afm+p+bj1x6j/8ARsXU&#10;/s23rzLcfFcMXp7iKxlWA7RRSdz311/9qLfbvexv+Ef+ltVvp3TsfoYfb0yh5ssaa3ZVvusdWTP/&#10;ABdLH/u1M/r2KaPMRhA8Q4pk2I/tYJYpzmBA1ECiXTw+nYHSOn19Ooh9Vettu0TdYf52539b6NX+&#10;iqQn7W6M/RtPblMzNyH6WtaCfv8A+ipNZSS53p+pZ3BcSB/W3QqU58RJOpOpbcYiAodE2KRpaPcZ&#10;kkjSeFm9ZurzMpu3a447PSs3TIeT6jqvb9L02uYo9a+sNHTMQix/q5Nv83QNPa06af4Otz/pWf8A&#10;bfvWb0ezJzOnNy7BW+262191jnFpLy8z7J9vt2KXFjkInIRUdo/1mKUwZ8A1NJ/QaJ9jPjLv/IqT&#10;HPqFja66iLW7LA4bpH8n1GOdU7/hKvep+ldyGNjyef8AySXp3dmgeW//AMyTuJPCGuWDtU3/ADnJ&#10;iO4qaCODuP8A34FWDXkamG/DeP700ZPcNMfyv9qPEin/1I1i173N9UtaxpcXHy/N27UP1b3fRcSS&#10;J51P/QR7G+njwZabXanwaNUFrXQXkEE6DxWUHUWFmSDtLhu7w7T/ADtiMW5QaD6gIOvJ8fNqeioE&#10;bjoCdO+n5ysOaC0ecflSKEJbupOQ+tk7g1w7y4bt0qLmVNEippA1MaK05jfs+3s690E942N/io+l&#10;IIYCTJaGgTMndoP7KCmu2qt7tvptAcOY4Hird+OMmuotsFZDGBtehhu0QIb7mqNZ1bEmHCR4wR2V&#10;D9kdRysq+/B0rb7NxeWE9tjS381rPzkDAyoBdE620czEfj5du8gEtgQZHPuVfCxGZ3U6sZ+41QbL&#10;2s0cWMG70mH811zv0e//AAf84rH2PrXUM92FVS+6+gllznEBlYPub6+R/NtZt93+ksXT4H1awOnY&#10;1gst9fqF7YflRDW/8FRV+bS13/Xrf+gpY450T1pbKUbrxXbRi0sFdpFtrwC5jDtYGN/mqW/m04dH&#10;+Cr/AMN/OoeVlVvloOnA28R5LNssyabnYuS39O73bifbaP3qnfnf1EN+SGEOcNje7n6A/BsqubBo&#10;jXqyADe2yWxBAknUDy/fd+61VOrdYx+mYZtcQS8kVsbo614/MZP+Dr/wt35n9dUuvfWCnCqaG++9&#10;4Brp1bp/pLvzm1fufn2ri8zNyc685GU/fYRtbGjWtH0a6mD2srb+61WMHKnIROYqH4ya2fmBG4x1&#10;l+SsnKuy8h+Te7dZYZJ4A/da0fmsY36C6/oWJWzouKbKw6ywOsJnWHudskT+4GLj8XH+1ZVGKHbf&#10;tFjKt54G9wZuXqApqa1tLGhtdTRXW3wawbWN/stCtc0QIxgPNh5UXKUy0H4dbdhLBFomt4cYkfS/&#10;O9rmKd/qWba8hz7Qz6G924D4O3blda2ssdTZpW4iSP8ABu/Mub/Id9C1DNMbmWCHM0eD2/8AMVSt&#10;uND7JUWktr+iJ2h2sA6x7vzEEtxyR7HD5/8AmS1A303FriONHDuOxVbJxWhvqsEdrK/DWNzf5DkQ&#10;UP8A/9WWS4Pva2faBA+ChYfe1h5DZnzPn/VTFp9d+7TXT74TWGch08juBqAO0rLAdQbtzGZNDo/N&#10;j57jATukOaPA8/BSqY6vDJOpe9rD/ZBcquTdVSwXZNraaWk++x21vy/e/qJUemqDWpOzaorbkOop&#10;3tr1dY9zvCfD9/2rUx8Xpz6bG1g2g6HIY47p5mq9vpta5v8AwC4vJ+s3SXs2137q/VYywubsO0uN&#10;rramu/SPY309r/0azH/4weruzPU2MfiB2lJ0cW9ibR9F/wD4H/was4sMqsx18WOWXGK9X2Pbvp6l&#10;RYG2YleYHQKfsu2oAg+6zNtt/St3N9/6FamFjPxentN8Vv8AUPqNrdvbDpP865tbv3fzVzeF9eui&#10;W1iz1zjv/OrtkEfdLXf2VldX+v2AbGv6fS/IsadX2TXV/ZbO93+YxEYzekdVTyxoHiH06vdW57K2&#10;enUNrJ4GmpP0lRuyQGuse4Bg1LiYAH9Zy87yvrz1m+RSKsUHgsbvcP7Vpd/1CxcvNzc127LyLLz2&#10;3uJA/qs+i1SezI7mmI8xAfKCXsvrD9bum+i7Fxy3LtGrSJNbHfv+oPpu/wCKWBf9abX1/oqdtwEN&#10;sscHhn8tle0fpP66xIhMnDl8ehIs9yxS5jIetDwZWWWW2OttcX2PMue4ySf5TkwGvkkIS1UzCnw7&#10;XUZdFw0dTax4PwcF6gxzd/puO33EB/YxwvJySII5Go+Wq9MryG2Mqvr/AJrIa2xhnkPG/b/ne1yq&#10;c4PlPm2+U14x9W68bZDm+5sgtPh+cxOW7mt262VN9pJnfX+7/WraiVWtvo3CfVpGo7lg0n/rP/nt&#10;Ac8NkgQ0nWOx/eaqZbKjtgQJbHtkcH91JsDtIiCPEFNu2knUsd9ID/q2J227TEyOQeee6QU//9ZN&#10;H6R7hAHMpMpDNrTzyT/1KUFlcyBvdAJ7QJ3KYHuAHfieT/Kcst1WxkW21YdLceh+Xfbu9DGZoXvd&#10;JbvsPtroayr1LrX/AEF5v1w9XOc53WWW1ZU6MtaWNaP3KG/zbav+LXrXTWObV6pGrmhg/qj/AMko&#10;dUx6cqj0shge3sHCY+9W8JEBdWWtlgZmroB8YMdtT4pl0H1t6O3BdiZVDYpvYarCB/hqz9J3/GUu&#10;Z/mLn1ajLiALUlExJieikkkyK1dJLskkpSRSlJJSkoSSSUtzyu+6E6vI6Fhipx31NNZB1Ac0ne06&#10;/wArd/bXBLqvqazIbi5NjpGO6xorngvAPrf9H0lBzQvHf7ptn5Y1kruKenpc+i5tlZgAy0Hv+a9n&#10;9pWbaaiA+rSqwEsB7D86t39RyovncGn6AbNceKJRdt9h1aTu07O43N/7+qDe8WYaGe0mWnTxg/8A&#10;kk/pgENcfpahw/KP+/prADrwRrPw+SlQ5jmCm32iTtPGx0/o/wCw5AhD/9eYc1jQ9wkt0aD+8dUX&#10;p9DszKFX5rRuuI7A6u/z/oMVV/0xx9E888j/AFctn6t/Qyfofzg4+nwf5z+T+4syNWLdQ3Rrd0Xg&#10;N0YIA4A7QqOZY0AB2nJV93yWR1n+af8AAq1L5dGGO7n5fS29a6Vm9P09UvFmK7s21o3Va/u2++p/&#10;/GrzBzHMc6uxpY9hLXsIgggw5p/qr0v6qfSzf6R9Kv8An/o/n/0dcb9cP/FR1L+a/nfzOPot+l/w&#10;/wD3J/4dS4L4fBr8zXH4uKmUv81L/MUzAxTpf5qf/NSUskn/AM1L/NSUskn/AM1L/NSUlxMZ2Vl0&#10;4zZBueGSOQCfe7+yxeiubiU49TcKsU41fsrqE+2Pptk/nv8Ada53564Tov8AygOPoO+j9P8A63/K&#10;/wC+LtWf0Z39b85VObv0/utrla1/eSbq3zVYARMjnj84Kdj2iz2DsHD5e1Vx/OV/AfFEt+kznj5f&#10;SVRthu1P3ga6HVp/j/ZT2ViSREt58p/749Bo4bx34/76rj/o9vonn+KKH//Z/+0vMFBob3Rvc2hv&#10;cCAzLjAAOEJJTQQlAAAAAAAQAAAAAAAAAAAAAAAAAAAAADhCSU0EOgAAAAAA8wAAABAAAAABAAAA&#10;AAALcHJpbnRPdXRwdXQAAAAFAAAAAFBzdFNib29sAQAAAABJbnRlZW51bQAAAABJbnRlAAAAAENs&#10;cm0AAAAPcHJpbnRTaXh0ZWVuQml0Ym9vbAAAAAALcHJpbnRlck5hbWVURVhUAAAAAQAAAAAAD3By&#10;aW50UHJvb2ZTZXR1cE9iamMAAAATAFQAaABpHr8AdAAgAGwerQBwACAAbQD0ACAAcABoHs8AbgBn&#10;AAAAAAAKcHJvb2ZTZXR1cAAAAAEAAAAAQmx0bmVudW0AAAAMYnVpbHRpblByb29mAAAACXByb29m&#10;Q01ZSwA4QklNBDsAAAAAAi0AAAAQAAAAAQAAAAAAEnByaW50T3V0cHV0T3B0aW9ucwAAABcAAAAA&#10;Q3B0bmJvb2wAAAAAAENsYnJib29sAAAAAABSZ3NNYm9vbAAAAAAAQ3JuQ2Jvb2wAAAAAAENudENi&#10;b29sAAAAAABMYmxzYm9vbAAAAAAATmd0dmJvb2wAAAAAAEVtbERib29sAAAAAABJbnRyYm9vbAAA&#10;AAAAQmNrZ09iamMAAAABAAAAAAAAUkdCQwAAAAMAAAAAUmQgIGRvdWJAb+AAAAAAAAAAAABHcm4g&#10;ZG91YkBv4AAAAAAAAAAAAEJsICBkb3ViQG/gAAAAAAAAAAAAQnJkVFVudEYjUmx0AAAAAAAAAAAA&#10;AAAAQmxkIFVudEYjUmx0AAAAAAAAAAAAAAAAUnNsdFVudEYjUHhsQFIAAAAAAAAAAAAKdmVjdG9y&#10;RGF0YWJvb2wBAAAAAFBnUHNlbnVtAAAAAFBnUHMAAAAAUGdQQwAAAABMZWZ0VW50RiNSbHQAAAAA&#10;AAAAAAAAAABUb3AgVW50RiNSbHQAAAAAAAAAAAAAAABTY2wgVW50RiNQcmNAWQAAAAAAAAAAABBj&#10;cm9wV2hlblByaW50aW5nYm9vbAAAAAAOY3JvcFJlY3RCb3R0b21sb25nAAAAAAAAAAxjcm9wUmVj&#10;dExlZnRsb25nAAAAAAAAAA1jcm9wUmVjdFJpZ2h0bG9uZwAAAAAAAAALY3JvcFJlY3RUb3Bsb25n&#10;AAAAAAA4QklNA+0AAAAAABAASAAAAAEAAgBIAAAAAQACOEJJTQQmAAAAAAAOAAAAAAAAAAAAAD+A&#10;AAA4QklNBA0AAAAAAAQAAAB4OEJJTQQZAAAAAAAEAAAAHjhCSU0D8wAAAAAACQAAAAAAAAAAAQA4&#10;QklNJxAAAAAAAAoAAQAAAAAAAAACOEJJTQP1AAAAAABIAC9mZgABAGxmZgAGAAAAAAABAC9mZgAB&#10;AKGZmgAGAAAAAAABADIAAAABAFoAAAAGAAAAAAABADUAAAABAC0AAAAGAAAAAAABOEJJTQP4AAAA&#10;AABwAAD/////////////////////////////A+gAAAAA/////////////////////////////wPo&#10;AAAAAP////////////////////////////8D6AAAAAD/////////////////////////////A+gA&#10;ADhCSU0EAAAAAAAAAgABOEJJTQQCAAAAAAAEAAAAADhCSU0EMAAAAAAAAgEBOEJJTQQtAAAAAAAG&#10;AAEAAAACOEJJTQQIAAAAAAAQAAAAAQAAAkAAAAJAAAAAADhCSU0EHgAAAAAABAAAAAA4QklNBBoA&#10;AAAAA1EAAAAGAAAAAAAAAAAAAAJwAAAC0gAAAA4AQwBoAbAAYQAgAREetwB0ACAAdADqAG4ALQAx&#10;AAAAAQAAAAAAAAAAAAAAAAAAAAAAAAABAAAAAAAAAAAAAALSAAACcAAAAAAAAAAAAAAAAAAAAAAB&#10;AAAAAAAAAAAAAAAAAAAAAAAAABAAAAABAAAAAAAAbnVsbAAAAAIAAAAGYm91bmRzT2JqYwAAAAEA&#10;AAAAAABSY3QxAAAABAAAAABUb3AgbG9uZwAAAAAAAAAATGVmdGxvbmcAAAAAAAAAAEJ0b21sb25n&#10;AAACcAAAAABSZ2h0bG9uZwAAAtIAAAAGc2xpY2VzVmxMcwAAAAFPYmpjAAAAAQAAAAAABXNsaWNl&#10;AAAAEgAAAAdzbGljZUlEbG9uZwAAAAAAAAAHZ3JvdXBJRGxvbmcAAAAAAAAABm9yaWdpbmVudW0A&#10;AAAMRVNsaWNlT3JpZ2luAAAADWF1dG9HZW5lcmF0ZWQAAAAAVHlwZWVudW0AAAAKRVNsaWNlVHlw&#10;ZQAAAABJbWcgAAAABmJvdW5kc09iamMAAAABAAAAAAAAUmN0MQAAAAQAAAAAVG9wIGxvbmcAAAAA&#10;AAAAAExlZnRsb25nAAAAAAAAAABCdG9tbG9uZwAAAnAAAAAAUmdodGxvbmcAAALSAAAAA3VybFRF&#10;WFQAAAABAAAAAAAAbnVsbFRFWFQAAAABAAAAAAAATXNnZVRFWFQAAAABAAAAAAAGYWx0VGFnVEVY&#10;VAAAAAEAAAAAAA5jZWxsVGV4dElzSFRNTGJvb2wBAAAACGNlbGxUZXh0VEVYVAAAAAEAAAAAAAlo&#10;b3J6QWxpZ25lbnVtAAAAD0VTbGljZUhvcnpBbGlnbgAAAAdkZWZhdWx0AAAACXZlcnRBbGlnbmVu&#10;dW0AAAAPRVNsaWNlVmVydEFsaWduAAAAB2RlZmF1bHQAAAALYmdDb2xvclR5cGVlbnVtAAAAEUVT&#10;bGljZUJHQ29sb3JUeXBlAAAAAE5vbmUAAAAJdG9wT3V0c2V0bG9uZwAAAAAAAAAKbGVmdE91dHNl&#10;dGxvbmcAAAAAAAAADGJvdHRvbU91dHNldGxvbmcAAAAAAAAAC3JpZ2h0T3V0c2V0bG9uZwAAAAAA&#10;OEJJTQQoAAAAAAAMAAAAAj/wAAAAAAAAOEJJTQQUAAAAAAAEAAAABDhCSU0EDAAAAAAmBgAAAAEA&#10;AACgAAAAigAAAeAAAQLAAAAl6gAYAAH/2P/iDFhJQ0NfUFJPRklMRQABAQAADEhMaW5vAhAAAG1u&#10;dHJSR0IgWFlaIAfOAAIACQAGADEAAGFjc3BNU0ZUAAAAAElFQyBzUkdCAAAAAAAAAAAAAAAAAAD2&#10;1gABAAAAANMtSFAgIAAAAAAAAAAAAAAAAAAAAAAAAAAAAAAAAAAAAAAAAAAAAAAAAAAAAAAAAAAA&#10;AAAAEWNwcnQAAAFQAAAAM2Rlc2MAAAGEAAAAbHd0cHQAAAHwAAAAFGJrcHQAAAIEAAAAFHJYWVoA&#10;AAIYAAAAFGdYWVoAAAIsAAAAFGJYWVoAAAJAAAAAFGRtbmQAAAJUAAAAcGRtZGQAAALEAAAAiHZ1&#10;ZWQAAANMAAAAhnZpZXcAAAPUAAAAJGx1bWkAAAP4AAAAFG1lYXMAAAQMAAAAJHRlY2gAAAQwAAAA&#10;DHJUUkMAAAQ8AAAIDGdUUkMAAAQ8AAAIDGJUUkMAAAQ8AAAIDHRleHQAAAAAQ29weXJpZ2h0IChj&#10;KSAxOTk4IEhld2xldHQtUGFja2FyZCBDb21wYW55AABkZXNjAAAAAAAAABJzUkdCIElFQzYxOTY2&#10;LTIuMQAAAAAAAAAAAAAAEnNSR0IgSUVDNjE5NjYtMi4xAAAAAAAAAAAAAAAAAAAAAAAAAAAAAAAA&#10;AAAAAAAAAAAAAAAAAAAAAAAAAAAAAAAAAABYWVogAAAAAAAA81EAAQAAAAEWzFhZWiAAAAAAAAAA&#10;AAAAAAAAAAAAWFlaIAAAAAAAAG+iAAA49QAAA5BYWVogAAAAAAAAYpkAALeFAAAY2lhZWiAAAAAA&#10;AAAkoAAAD4QAALbPZGVzYwAAAAAAAAAWSUVDIGh0dHA6Ly93d3cuaWVjLmNoAAAAAAAAAAAAAAAW&#10;SUVDIGh0dHA6Ly93d3cuaWVjLmNoAAAAAAAAAAAAAAAAAAAAAAAAAAAAAAAAAAAAAAAAAAAAAAAA&#10;AAAAAAAAAAAAAGRlc2MAAAAAAAAALklFQyA2MTk2Ni0yLjEgRGVmYXVsdCBSR0IgY29sb3VyIHNw&#10;YWNlIC0gc1JHQgAAAAAAAAAAAAAALklFQyA2MTk2Ni0yLjEgRGVmYXVsdCBSR0IgY29sb3VyIHNw&#10;YWNlIC0gc1JHQgAAAAAAAAAAAAAAAAAAAAAAAAAAAABkZXNjAAAAAAAAACxSZWZlcmVuY2UgVmll&#10;d2luZyBDb25kaXRpb24gaW4gSUVDNjE5NjYtMi4xAAAAAAAAAAAAAAAsUmVmZXJlbmNlIFZpZXdp&#10;bmcgQ29uZGl0aW9uIGluIElFQzYxOTY2LTIuMQAAAAAAAAAAAAAAAAAAAAAAAAAAAAAAAAAAdmll&#10;dwAAAAAAE6T+ABRfLgAQzxQAA+3MAAQTCwADXJ4AAAABWFlaIAAAAAAATAlWAFAAAABXH+dtZWFz&#10;AAAAAAAAAAEAAAAAAAAAAAAAAAAAAAAAAAACjwAAAAJzaWcgAAAAAENSVCBjdXJ2AAAAAAAABAAA&#10;AAAFAAoADwAUABkAHgAjACgALQAyADcAOwBAAEUASgBPAFQAWQBeAGMAaABtAHIAdwB8AIEAhgCL&#10;AJAAlQCaAJ8ApACpAK4AsgC3ALwAwQDGAMsA0ADVANsA4ADlAOsA8AD2APsBAQEHAQ0BEwEZAR8B&#10;JQErATIBOAE+AUUBTAFSAVkBYAFnAW4BdQF8AYMBiwGSAZoBoQGpAbEBuQHBAckB0QHZAeEB6QHy&#10;AfoCAwIMAhQCHQImAi8COAJBAksCVAJdAmcCcQJ6AoQCjgKYAqICrAK2AsECywLVAuAC6wL1AwAD&#10;CwMWAyEDLQM4A0MDTwNaA2YDcgN+A4oDlgOiA64DugPHA9MD4APsA/kEBgQTBCAELQQ7BEgEVQRj&#10;BHEEfgSMBJoEqAS2BMQE0wThBPAE/gUNBRwFKwU6BUkFWAVnBXcFhgWWBaYFtQXFBdUF5QX2BgYG&#10;FgYnBjcGSAZZBmoGewaMBp0GrwbABtEG4wb1BwcHGQcrBz0HTwdhB3QHhgeZB6wHvwfSB+UH+AgL&#10;CB8IMghGCFoIbgiCCJYIqgi+CNII5wj7CRAJJQk6CU8JZAl5CY8JpAm6Cc8J5Qn7ChEKJwo9ClQK&#10;agqBCpgKrgrFCtwK8wsLCyILOQtRC2kLgAuYC7ALyAvhC/kMEgwqDEMMXAx1DI4MpwzADNkM8w0N&#10;DSYNQA1aDXQNjg2pDcMN3g34DhMOLg5JDmQOfw6bDrYO0g7uDwkPJQ9BD14Peg+WD7MPzw/sEAkQ&#10;JhBDEGEQfhCbELkQ1xD1ERMRMRFPEW0RjBGqEckR6BIHEiYSRRJkEoQSoxLDEuMTAxMjE0MTYxOD&#10;E6QTxRPlFAYUJxRJFGoUixStFM4U8BUSFTQVVhV4FZsVvRXgFgMWJhZJFmwWjxayFtYW+hcdF0EX&#10;ZReJF64X0hf3GBsYQBhlGIoYrxjVGPoZIBlFGWsZkRm3Gd0aBBoqGlEadxqeGsUa7BsUGzsbYxuK&#10;G7Ib2hwCHCocUhx7HKMczBz1HR4dRx1wHZkdwx3sHhYeQB5qHpQevh7pHxMfPh9pH5Qfvx/qIBUg&#10;QSBsIJggxCDwIRwhSCF1IaEhziH7IiciVSKCIq8i3SMKIzgjZiOUI8Ij8CQfJE0kfCSrJNolCSU4&#10;JWgllyXHJfcmJyZXJocmtyboJxgnSSd6J6sn3CgNKD8ocSiiKNQpBik4KWspnSnQKgIqNSpoKpsq&#10;zysCKzYraSudK9EsBSw5LG4soizXLQwtQS12Last4S4WLkwugi63Lu4vJC9aL5Evxy/+MDUwbDCk&#10;MNsxEjFKMYIxujHyMioyYzKbMtQzDTNGM38zuDPxNCs0ZTSeNNg1EzVNNYc1wjX9Njc2cjauNuk3&#10;JDdgN5w31zgUOFA4jDjIOQU5Qjl/Obw5+To2OnQ6sjrvOy07azuqO+g8JzxlPKQ84z0iPWE9oT3g&#10;PiA+YD6gPuA/IT9hP6I/4kAjQGRApkDnQSlBakGsQe5CMEJyQrVC90M6Q31DwEQDREdEikTORRJF&#10;VUWaRd5GIkZnRqtG8Ec1R3tHwEgFSEtIkUjXSR1JY0mpSfBKN0p9SsRLDEtTS5pL4kwqTHJMuk0C&#10;TUpNk03cTiVObk63TwBPSU+TT91QJ1BxULtRBlFQUZtR5lIxUnxSx1MTU19TqlP2VEJUj1TbVShV&#10;dVXCVg9WXFapVvdXRFeSV+BYL1h9WMtZGllpWbhaB1pWWqZa9VtFW5Vb5Vw1XIZc1l0nXXhdyV4a&#10;XmxevV8PX2Ffs2AFYFdgqmD8YU9homH1YklinGLwY0Njl2PrZEBklGTpZT1lkmXnZj1mkmboZz1n&#10;k2fpaD9olmjsaUNpmmnxakhqn2r3a09rp2v/bFdsr20IbWBtuW4SbmtuxG8eb3hv0XArcIZw4HE6&#10;cZVx8HJLcqZzAXNdc7h0FHRwdMx1KHWFdeF2Pnabdvh3VnezeBF4bnjMeSp5iXnnekZ6pXsEe2N7&#10;wnwhfIF84X1BfaF+AX5ifsJ/I3+Ef+WAR4CogQqBa4HNgjCCkoL0g1eDuoQdhICE44VHhauGDoZy&#10;hteHO4efiASIaYjOiTOJmYn+imSKyoswi5aL/IxjjMqNMY2Yjf+OZo7OjzaPnpAGkG6Q1pE/kaiS&#10;EZJ6kuOTTZO2lCCUipT0lV+VyZY0lp+XCpd1l+CYTJi4mSSZkJn8mmia1ZtCm6+cHJyJnPedZJ3S&#10;nkCerp8dn4uf+qBpoNihR6G2oiailqMGo3aj5qRWpMelOKWpphqmi6b9p26n4KhSqMSpN6mpqhyq&#10;j6sCq3Wr6axcrNCtRK24ri2uoa8Wr4uwALB1sOqxYLHWskuywrM4s660JbSctRO1irYBtnm28Ldo&#10;t+C4WbjRuUq5wro7urW7LrunvCG8m70VvY++Cr6Evv+/er/1wHDA7MFnwePCX8Lbw1jD1MRRxM7F&#10;S8XIxkbGw8dBx7/IPci8yTrJuco4yrfLNsu2zDXMtc01zbXONs62zzfPuNA50LrRPNG+0j/SwdNE&#10;08bUSdTL1U7V0dZV1tjXXNfg2GTY6Nls2fHadtr724DcBdyK3RDdlt4c3qLfKd+v4DbgveFE4czi&#10;U+Lb42Pj6+Rz5PzlhOYN5pbnH+ep6DLovOlG6dDqW+rl63Dr++yG7RHtnO4o7rTvQO/M8Fjw5fFy&#10;8f/yjPMZ86f0NPTC9VD13vZt9vv3ivgZ+Kj5OPnH+lf65/t3/Af8mP0p/br+S/7c/23////tAAxB&#10;ZG9iZV9DTQAB/+4ADkFkb2JlAGSAAAAAAf/bAIQADAgICAkIDAkJDBELCgsRFQ8MDA8VGBMTFRMT&#10;GBEMDAwMDAwRDAwMDAwMDAwMDAwMDAwMDAwMDAwMDAwMDAwMDAENCwsNDg0QDg4QFA4ODhQUDg4O&#10;DhQRDAwMDAwREQwMDAwMDBEMDAwMDAwMDAwMDAwMDAwMDAwMDAwMDAwMDAwM/8AAEQgAigCgAwEi&#10;AAIRAQMRAf/dAAQACv/EAT8AAAEFAQEBAQEBAAAAAAAAAAMAAQIEBQYHCAkKCwEAAQUBAQEBAQEA&#10;AAAAAAAAAQACAwQFBgcICQoLEAABBAEDAgQCBQcGCAUDDDMBAAIRAwQhEjEFQVFhEyJxgTIGFJGh&#10;sUIjJBVSwWIzNHKC0UMHJZJT8OHxY3M1FqKygyZEk1RkRcKjdDYX0lXiZfKzhMPTdePzRieUpIW0&#10;lcTU5PSltcXV5fVWZnaGlqa2xtbm9jdHV2d3h5ent8fX5/cRAAICAQIEBAMEBQYHBwYFNQEAAhED&#10;ITESBEFRYXEiEwUygZEUobFCI8FS0fAzJGLhcoKSQ1MVY3M08SUGFqKygwcmNcLSRJNUoxdkRVU2&#10;dGXi8rOEw9N14/NGlKSFtJXE1OT0pbXF1eX1VmZ2hpamtsbW5vYnN0dXZ3eHl6e3x//aAAwDAQAC&#10;EQMRAD8A4bIy8vKvdk5Nr33vgOeDs0aNrGNbV6bGVs/MrY3YxWqeudRoorqrNTrKAW42U+sPyKmk&#10;l+ynIf8A6N77HUPsZZbjep+r2VIBocSN1Uy0loa4NMRu3O9nu/zFA0ugQ14e4wGFs+79yW/yfcjx&#10;Kojqzwuo5uC/djXR+jdTstAvr9N+ltfo5HqU7bG+1/sUbMnJuusybLXuvucX22glpcXa+709nt/k&#10;fQQ2mudry5ljoLWluhB/Oc76TP8ANU72Ox3GuyJbGoMtIOoc1w9rmokko1W32TuNjyToSXukj92d&#10;3ub/ACUmk7YDi0DgBxA/zZQ53GeApjQcIWnqvLtTucSfpSXQfjqj4eTfiWm6lzSXNNdldrRbXYx0&#10;bqr6rJZZW7ax38h7PUrQwNOEjt0/D4JhkUgJ8zMvzHtffsituyqqtja6q2yX+nTTXDGbn+93+Ess&#10;/nUHSe4I41/inDC7VxDAfHn+yFJ3pUtNjm72sG73HT/N0+kmmXiV4amRkFrvTrcQ7890nQfuIf6S&#10;91eNS19trtA0e5xJ8G+5yr1h197Ky4Ndc8AkkACT5r1boPR8Hp1NdmMK3WkQL2kEmeYsCeZiAHiq&#10;OM5CTsA+bZ1VmLlPxyH1OqcQASQ4D81Hw8l1gLXE+ozXmJB9rj/WXSfX/BbZSeot2PdW5rXlpBIa&#10;7Q79n8pcTjX+nkVvJ0DgHHyd7XIXxw7Lok4co1uJ3dgnX6TgCOdx/DVDJ8O/yVk1PZaC0wRrPh2S&#10;NGkETppCg4wNy35HXTRpEiYkeSY9w75ol9JbJGrO57j+Vogah08SAdFINdQwyYOa0EwZHBUToddP&#10;7kUOLXbtQYkgeHEJ3ndInQzBiOfop9teUBqevZ//0MZnSunGAWOsYCCWOPt3ARv59zv5aM7Dxyw1&#10;ljvTiABBBaPzHeo5znInoOkGfb3B3H4dwkK2lwe0aH807u3k5Yhz5Cb9wt4Yh2RPwMfYdo2bhru3&#10;NmP9yqP6JjlrX1CNpbBY/c0fyfdH/RWnDtwkbQOCS4afeptO1gFhdMzDwJ/suhGPM5YixInzQcET&#10;4OI7oQBMOeJHt3wI891e7f8A5qEei5LQdltb3N1ja4f5uj2roBYWmSAD+YZn7/3VIPLQAHNgdiCB&#10;r+buZuTvv+Yb19UHlAdi8v8AsvqAZu9MP8mOEj/PLHJhi5dXNDq/5Raf+qaupebXEHaAzk6bv+n7&#10;f83anIZoQ0NcSIj6Oqf/AKQnpcAfIo+5y6S/B5b0gIDiAfJ3Y8OVPqdm0Mpa6WuAef8AyP8AZcux&#10;uw/WOj3t2auaNpB/r7w7dvXMfWfEfVfTaGbayPTkCBuB3D/oqxy/NRyTEaolZkwThG607t36ldFz&#10;cp1/UcV7KrKiaq3urZaQSPf6bMn9B/J97V2GH0nKZ026i91JveSAa2NZUXO+luqq/Rs/4Rta5X6l&#10;5NrOmZlVTjLLd5a3V/uZzU386x3pu2LYp6n+h2V5FtWC4S5lmKH7W8WNdtO7/rj2+tvU0zciOzNg&#10;gOAEHfdtY31cybsV+F1KvFOM9pbNWMym2skfzlORjP8A03/Xq15pnYVmFmX4VpDn0PdWXDgwfa/+&#10;0vUunZ/r0NFNrrMfUV2uBDto/ebbtc7+svNuvXV29WyXVunbdY1wj907Wu3fnOcnYpEyPZj5mAAB&#10;8XVwMtl+HW5x97R6dgPiPj+81HGR4unUzI1/krA6bcWWuZMNeNZ4kcK6btJPPaeQosmD1HsVQzXE&#10;Xu33tZZMQ18QIOh/slUsjENTh7Y/FhH/AHxM3JeNYE8d/wAiPVlh7SxwkHSCYE/JNEZw8QkzB6tA&#10;tZq1zSDHY/kTPbtaawNNLGu+P/fXK1fQAPUqA2a7mmfb/W/kqqafeRvhx0APA8GuU8JA9WGRIu3/&#10;0aL7tjSQ2Nse3dyO+3aFEZDXAwXT3HP3/RcoNeSARbIkx+ic0T/WSbc9xIO0k87m+3/qi5YPtgOk&#10;N0ljqLAQ6TvEEOnXx+i5SpZjVVn0GmtpiRBI0/kv3bVBriTD/T1EzWYIHknabg0FsWNc6A4PM/JK&#10;jw1Zrrr6VwAu+qZjqnfmtcD3gA6fvBSDo7MLdfoyP4KuxuUXGGMImQADP4/SStc+sEmsB08+6P62&#10;hTDDWrX2lOxz59EEaAOY/X8diKZEH0ntIdMRp/0SqIvDxIcNNSIDgT4/mvU2ZLtC0td5Alp0/kgo&#10;nGdB2UJBseqyWuO6RrAg6n833bPahZhZl4d1Po/aHBo20OlpcWnin89j/wCqkzLtdtYWObYT9Ix9&#10;/AWV9besW02t6ThPNQa0Oyn16WPLxLKH2M2ve1jPfYz6G9S8thnLIAPSQeK/ALc2SMcZJFjavNx+&#10;kZHUumZ1mRXQ5tbZ+002ewFo9/p7rdv6dn+C/wAIux+19He4ZHua2wB8FvJI3D2j6S4zC6ZdlYr7&#10;w3eS411AmeB+ks1/dXWNwHY2Jj1ubudWwMIB5LRH+atPMQNjqNC1+W4gDvwkWF8nOybmPdig1MIP&#10;6V/0jAnaxv5q4AtLbHBxkgmSV2ube1lXqZNoox6z9LlxP5rK2N+k/wDkLnDRldazLDgYx9OsbiJa&#10;A1pMerkWu2s32JctL5jVR/eOizmqPCLuXYIsSgiv7S4O2mdm0Txpud/IUydJ1jkHUD71tj6t/WOv&#10;F+0WVNsqYYecV7bHtb9L1G1VH3M2t/wPqLKF1hc1zXEN1DC0w2T/ANBPE+ImiD5MJHCKIIQh3gfg&#10;U+6O6ssbi5FbzkWfZslhE2QQ18x7LYG2u7/hG/o/303U8T7FYytrTZVY2a8gwQ8/4T0n17q9jUbB&#10;NI4TXEDYY15DmPaXGRx8j9JTexlhaajse72gO0DgNfzvou/4Nqpt3EwNCQSPOEZr7C11bQ32scbX&#10;HUlrSH/ScfY+uP0Tq/elwa6aLTPu/wD/0qAdU2xz21P9R4hznAuMc/QsO1rG/wAlil9pqgSxzDwD&#10;pzH7u5BDGbpkSefcT/31Tc1jhDoIBnk/+RWKcN7m/q6gNdAyfkMDCDW94cOA3kfnTt/74hmqpoP2&#10;Ws4wBBdo5wkn81vqN2fR/NT7a4IMa8gF39yLVZYBYQ1xaXQ0hx4b/W/l70vbIuio6nUMrhW61oZP&#10;pa+oTOpP0RthTbW76LLTGp2mBHzlMC4EQHmNQS4n8pSAAAhrhH8r/amHDLuAvBCnYrXCTsLidoBD&#10;XfPTaqzsZ7huLA2HFsQ0mQY9xb/0VaPeGnXn3CPypg5zYLWGR3kToiMcx1BQeEoMOh/qveDY5tTN&#10;xJPtEu2+2Z/qexyJX0zpNgy7XBv7WsrcBme9wY5/t9lYd6ftZ+jd7d6B6z+mU23YW2p1ZdY+uwbw&#10;4H3u9PdvZ7fpek72LPo+sed1Fjy/CxQxgc/7QxjqrTsabXx9neyp21o/cU8MeXWUDoNCfl+jHKUQ&#10;BGYu9adLomMcGvGx7toOMHW2uEO5DhZt2/v3XbGf8Wj3syLX72Yr2iwgHb9BonQu279n8v2rIxM4&#10;9Xx6G5FrgWtLMehzjUHQfe6u/wBrbWt+j6dmz9J/pFbp9Ppr3udXbjWUgueHFzYDRJ3Nf9PcpMhl&#10;fDL5jLXt6lQMeHQ6VofB5jI+1dU6w3EutYwi00McDNVbWkh72Tt3N9vqf6S1dj0XpFNlLRUw19Pq&#10;M1McJfY787Iv/ee7/wBRV/o2LmvqtgUZeQciybbA5wZh1na6Dq62/JcPTxaHb/S3/pL/AOc9Gr/C&#10;Lu/tb2NbXk49dbWiGV41m4Adh6e1v/TT+cyUBjGgA1DFysLvIdSTv4N3FsFNgDHEHy0iOOFxH13w&#10;68frlt2OzZj5bGXuAEVi125l409rd72+r/XsXXVbZ3AHXUA/SE6DRUfrGwMyaGlm9tlHuE6aPcIc&#10;1V8GQwmSBYO7JnxiYrq8AXva6SfeAQHga+Gv5rkVryGCppHpk7vT1FZcPpOZ/wBx3/8AFrat6bgW&#10;xvxne0bQG2OGnhoojpfTG/8AaexpdpHqu1/FX/ehQ3tqexMbEOM6ptjfToa9j2MLnADduLSTb7ht&#10;dt9P6PtQRZZTaH1AMdtga6fFsroG9MwmPa+uu5j6yHMc2xwLXD6Lgo24GHZYbLa3lztJdaZj+S2P&#10;aiM8R3UcE66W/wD/0xCB+a74bTr+KkCD+Y7/ADf9qXotn6R+9P6DDpLj81kuotvIj2OI54H96gxt&#10;Y4pJ78D+9E9CvuT5alOMesA+4/ef7klIw0lzttTA1pj3DWYaXce36Tkttvauv7if4Iri4OcA4bQT&#10;ydefJMXXdnNPmkd1BHss7sZ8mn/yKia4EuYwAdzp/wB9Rt1413N+clHGM1+EX5TmtZcYqh0Ohv5/&#10;u/ecgTQtQ3DznWJ+w5GzU2DYwN8XkVsb/wBJQyMD7JgHDoI9a8MxGO8N5mx39pvqXWKzl4rq8gAW&#10;NtxWP9Ruo3S33sDmfS9tii0NsyKmueGNbJ3Hxd+iLj/Urc9SQycMYjxMz4/uhE4Akn+rwhq3Y9Nf&#10;Ssy6IpZS6jGB/cZ+j9T/AK9e9Y+Jk9c6nXR0DHsdc254ZVW48Afm+p+bj1x6j/8ARsXU/s23rzLc&#10;fFcMXp7iKxlWA7RRSdz311/9qLfbvexv+Ef+ltVvp3TsfoYfb0yh5ssaa3ZVvusdWTP/ABdLH/u1&#10;M/r2KaPMRhA8Q4pk2I/tYJYpzmBA1ECiXTw+nYHSOn19Ooh9Vettu0TdYf52539b6NX+iqQn7W6M&#10;/RtPblMzNyH6WtaCfv8A+ipNZSS53p+pZ3BcSB/W3QqU58RJOpOpbcYiAodE2KRpaPcZkkjSeFm9&#10;ZurzMpu3a447PSs3TIeT6jqvb9L02uYo9a+sNHTMQix/q5Nv83QNPa06af4Otz/pWf8AbfvWb0ez&#10;JzOnNy7BW+262191jnFpLy8z7J9vt2KXFjkInIRUdo/1mKUwZ8A1NJ/QaJ9jPjLv/IqTHPqFja66&#10;iLW7LA4bpH8n1GOdU7/hKvep+ldyGNjyef8AySXp3dmgeW//AMyTuJPCGuWDtU3/ADnJiO4qaCOD&#10;uP8A34FWDXkamG/DeP700ZPcNMfyv9qPEin/1I1i173N9UtaxpcXHy/N27UP1b3fRcSSJ51P/QR7&#10;G+njwZabXanwaNUFrXQXkEE6DxWUHUWFmSDtLhu7w7T/ADtiMW5QaD6gIOvJ8fNqeioEbjoCdO+n&#10;5ysOaC0ecflSKEJbupOQ+tk7g1w7y4bt0qLmVNEippA1MaK05jfs+3s690E942N/io+lIIYCTJaG&#10;gTMndoP7KCmu2qt7tvptAcOY4Hird+OMmuotsFZDGBtehhu0QIb7mqNZ1bEmHCR4wR2VD9kdRysq&#10;+/B0rb7NxeWE9tjS381rPzkDAyoBdE620czEfj5du8gEtgQZHPuVfCxGZ3U6sZ+41QbL2s0cWMG7&#10;0mH811zv0e//AAf84rH2PrXUM92FVS+6+gllznEBlYPub6+R/NtZt93+ksXT4H1awOnY1gst9fqF&#10;7YflRDW/8FRV+bS13/Xrf+gpY450T1pbKUbrxXbRi0sFdpFtrwC5jDtYGN/mqW/m04dH+Cr/AMN/&#10;OoeVlVvloOnA28R5LNssyabnYuS39O73bifbaP3qnfnf1EN+SGEOcNje7n6A/BsqubBojXqyADe2&#10;yWxBAknUDy/fd+61VOrdYx+mYZtcQS8kVsbo614/MZP+Dr/wt35n9dUuvfWCnCqaG++94Brp1bp/&#10;pLvzm1fufn2ri8zNyc685GU/fYRtbGjWtH0a6mD2srb+61WMHKnIROYqH4ya2fmBG4x1l+SsnKuy&#10;8h+Te7dZYZJ4A/da0fmsY36C6/oWJWzouKbKw6ywOsJnWHudskT+4GLj8XH+1ZVGKHbftFjKt54G&#10;9wZuXqApqa1tLGhtdTRXW3wawbWN/stCtc0QIxgPNh5UXKUy0H4dbdhLBFomt4cYkfS/O9rmKd/q&#10;Wba8hz7Qz6G924D4O3blda2ssdTZpW4iSP8ABu/Mub/Id9C1DNMbmWCHM0eD2/8AMVStuND7JUWk&#10;tr+iJ2h2sA6x7vzEEtxyR7HD5/8AmS1A303FriONHDuOxVbJxWhvqsEdrK/DWNzf5DkQUP8A/9WW&#10;S4Pva2faBA+ChYfe1h5DZnzPn/VTFp9d+7TXT74TWGch08juBqAO0rLAdQbtzGZNDo/Nj57jATuk&#10;OaPA8/BSqY6vDJOpe9rD/ZBcquTdVSwXZNraaWk++x21vy/e/qJUemqDWpOzaorbkOop3tr1dY9z&#10;vCfD9/2rUx8Xpz6bG1g2g6HIY47p5mq9vpta5v8AwC4vJ+s3SXs2137q/VYywubsO0uNrramu/SP&#10;Y309r/0azH/4weruzPU2MfiB2lJ0cW9ibR9F/wD4H/was4sMqsx18WOWXGK9X2Pbvp6lRYG2YleY&#10;HQKfsu2oAg+6zNtt/St3N9/6FamFjPxentN8Vv8AUPqNrdvbDpP865tbv3fzVzeF9euiW1iz1zjv&#10;/OrtkEfdLXf2VldX+v2AbGv6fS/IsadX2TXV/ZbO93+YxEYzekdVTyxoHiH06vdW57K2enUNrJ4G&#10;mpP0lRuyQGuse4Bg1LiYAH9Zy87yvrz1m+RSKsUHgsbvcP7Vpd/1CxcvNzc127LyLLz23uJA/qs+&#10;i1SezI7mmI8xAfKCXsvrD9bum+i7Fxy3LtGrSJNbHfv+oPpu/wCKWBf9abX1/oqdtwENsscHhn8t&#10;le0fpP66xIhMnDl8ehIs9yxS5jIetDwZWWWW2OttcX2PMue4ySf5TkwGvkkIS1UzCnw7XUZdFw0d&#10;Tax4PwcF6gxzd/puO33EB/YxwvJySII5Go+Wq9MryG2Mqvr/AJrIa2xhnkPG/b/ne1yqc4PlPm2+&#10;U14x9W68bZDm+5sgtPh+cxOW7mt262VN9pJnfX+7/WraiVWtvo3CfVpGo7lg0n/rP/ntAc8NkgQ0&#10;nWOx/eaqZbKjtgQJbHtkcH91JsDtIiCPEFNu2knUsd9ID/q2J227TEyOQeee6QU//9ZNH6R7hAHM&#10;pMpDNrTzyT/1KUFlcyBvdAJ7QJ3KYHuAHfieT/Kcst1WxkW21YdLceh+Xfbu9DGZoXvdJbvsPtro&#10;ayr1LrX/AEF5v1w9XOc53WWW1ZU6MtaWNaP3KG/zbav+LXrXTWObV6pGrmhg/qj/AMkodUx6cqj0&#10;shge3sHCY+9W8JEBdWWtlgZmroB8YMdtT4pl0H1t6O3BdiZVDYpvYarCB/hqz9J3/GUuZ/mLn1aj&#10;LiALUlExJieikkkyK1dJLskkpSRSlJJSkoSSSUtzyu+6E6vI6Fhipx31NNZB1Ac0ne06/wArd/bX&#10;BLqvqazIbi5NjpGO6xorngvAPrf9H0lBzQvHf7ptn5Y1kruKenpc+i5tlZgAy0Hv+a9n9pWbaaiA&#10;+rSqwEsB7D86t39RyovncGn6AbNceKJRdt9h1aTu07O43N/7+qDe8WYaGe0mWnTxg/8Akk/pgENc&#10;fpahw/KP+/prADrwRrPw+SlQ5jmCm32iTtPGx0/o/wCw5AhD/9eYc1jQ9wkt0aD+8dUXp9DszKFX&#10;5rRuuI7A6u/z/oMVV/0xx9E888j/AFctn6t/Qyfofzg4+nwf5z+T+4syNWLdQ3Rrd0XgN0YIA4A7&#10;QqOZY0AB2nJV93yWR1n+af8AAq1L5dGGO7n5fS29a6Vm9P09UvFmK7s21o3Va/u2++p//GrzBzHM&#10;c6uxpY9hLXsIgggw5p/qr0v6qfSzf6R9Kv8An/o/n/0dcb9cP/FR1L+a/nfzOPot+l/w/wD3J/4d&#10;S4L4fBr8zXH4uKmUv81L/MUzAxTpf5qf/NSUskn/AM1L/NSUskn/AM1L/NSUlxMZ2Vl04zZBueGS&#10;OQCfe7+yxeiubiU49TcKsU41fsrqE+2Pptk/nv8Ada53564Tov8AygOPoO+j9P8A63/K/wC+LtWf&#10;0Z39b85VObv0/utrla1/eSbq3zVYARMjnj84Kdj2iz2DsHD5e1Vx/OV/AfFEt+kznj5fSVRthu1P&#10;3ga6HVp/j/ZT2ViSREt58p/749Bo4bx34/76rj/o9vonn+KKH//ZOEJJTQQhAAAAAABVAAAAAQEA&#10;AAAPAEEAZABvAGIAZQAgAFAAaABvAHQAbwBzAGgAbwBwAAAAEwBBAGQAbwBiAGUAIABQAGgAbwB0&#10;AG8AcwBoAG8AcAAgAEMAUwA2AAAAAQA4QklNBAYAAAAAAAcACAAAAAEBAP/hDlpodHRwOi8vbnMu&#10;YWRvYmUuY29tL3hhcC8xLjAvADw/eHBhY2tldCBiZWdpbj0i77u/IiBpZD0iVzVNME1wQ2VoaUh6&#10;cmVTek5UY3prYzlkIj8+IDx4OnhtcG1ldGEgeG1sbnM6eD0iYWRvYmU6bnM6bWV0YS8iIHg6eG1w&#10;dGs9IkFkb2JlIFhNUCBDb3JlIDUuMy1jMDExIDY2LjE0NTY2MSwgMjAxMi8wMi8wNi0xNDo1Njoy&#10;NyAgICAgICAgIj4gPHJkZjpSREYgeG1sbnM6cmRmPSJodHRwOi8vd3d3LnczLm9yZy8xOTk5LzAy&#10;LzIyLXJkZi1zeW50YXgtbnMjIj4gPHJkZjpEZXNjcmlwdGlvbiByZGY6YWJvdXQ9IiIgeG1sbnM6&#10;eG1wPSJodHRwOi8vbnMuYWRvYmUuY29tL3hhcC8xLjAvIiB4bWxuczp4bXBNTT0iaHR0cDovL25z&#10;LmFkb2JlLmNvbS94YXAvMS4wL21tLyIgeG1sbnM6c3RFdnQ9Imh0dHA6Ly9ucy5hZG9iZS5jb20v&#10;eGFwLzEuMC9zVHlwZS9SZXNvdXJjZUV2ZW50IyIgeG1sbnM6cGhvdG9zaG9wPSJodHRwOi8vbnMu&#10;YWRvYmUuY29tL3Bob3Rvc2hvcC8xLjAvIiB4bWxuczpkYz0iaHR0cDovL3B1cmwub3JnL2RjL2Vs&#10;ZW1lbnRzLzEuMS8iIHhtcDpDcmVhdG9yVG9vbD0iQWRvYmUgUGhvdG9zaG9wIENTNiAoV2luZG93&#10;cykiIHhtcDpDcmVhdGVEYXRlPSIyMDIxLTEwLTA4VDEzOjE3OjEyKzA3OjAwIiB4bXA6TWV0YWRh&#10;dGFEYXRlPSIyMDIxLTEwLTA4VDEzOjE3OjEyKzA3OjAwIiB4bXA6TW9kaWZ5RGF0ZT0iMjAyMS0x&#10;MC0wOFQxMzoxNzoxMiswNzowMCIgeG1wTU06SW5zdGFuY2VJRD0ieG1wLmlpZDozQUI3MEQ2MEZG&#10;MjdFQzExODcyNkZCODFERUNFODlCNiIgeG1wTU06RG9jdW1lbnRJRD0ieG1wLmRpZDozOUI3MEQ2&#10;MEZGMjdFQzExODcyNkZCODFERUNFODlCNiIgeG1wTU06T3JpZ2luYWxEb2N1bWVudElEPSJ4bXAu&#10;ZGlkOjM5QjcwRDYwRkYyN0VDMTE4NzI2RkI4MURFQ0U4OUI2IiBwaG90b3Nob3A6Q29sb3JNb2Rl&#10;PSIzIiBwaG90b3Nob3A6SUNDUHJvZmlsZT0ic1JHQiBJRUM2MTk2Ni0yLjEiIGRjOmZvcm1hdD0i&#10;aW1hZ2UvanBlZyI+IDx4bXBNTTpIaXN0b3J5PiA8cmRmOlNlcT4gPHJkZjpsaSBzdEV2dDphY3Rp&#10;b249ImNyZWF0ZWQiIHN0RXZ0Omluc3RhbmNlSUQ9InhtcC5paWQ6MzlCNzBENjBGRjI3RUMxMTg3&#10;MjZGQjgxREVDRTg5QjYiIHN0RXZ0OndoZW49IjIwMjEtMTAtMDhUMTM6MTc6MTIrMDc6MDAiIHN0&#10;RXZ0OnNvZnR3YXJlQWdlbnQ9IkFkb2JlIFBob3Rvc2hvcCBDUzYgKFdpbmRvd3MpIi8+IDxyZGY6&#10;bGkgc3RFdnQ6YWN0aW9uPSJzYXZlZCIgc3RFdnQ6aW5zdGFuY2VJRD0ieG1wLmlpZDozQUI3MEQ2&#10;MEZGMjdFQzExODcyNkZCODFERUNFODlCNiIgc3RFdnQ6d2hlbj0iMjAyMS0xMC0wOFQxMzoxNzox&#10;MiswNzowMCIgc3RFdnQ6c29mdHdhcmVBZ2VudD0iQWRvYmUgUGhvdG9zaG9wIENTNiAoV2luZG93&#10;cykiIHN0RXZ0OmNoYW5nZWQ9Ii8iLz4gPC9yZGY6U2VxPiA8L3htcE1NOkhpc3Rvcnk+IDxwaG90&#10;b3Nob3A6RG9jdW1lbnRBbmNlc3RvcnM+IDxyZGY6QmFnPiA8cmRmOmxpPjdGNzBGOUIxQjAxMTgx&#10;RUYwNTJFQjI0RENFREVBMTczPC9yZGY6bGk+IDwvcmRmOkJhZz4gPC9waG90b3Nob3A6RG9jdW1l&#10;bnRBbmNlc3RvcnM+IDwvcmRmOkRlc2NyaXB0aW9uPiA8L3JkZjpSREY+IDwveDp4bXBtZXRhPi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Dw/eHBh&#10;Y2tldCBlbmQ9InciPz7/4gxYSUNDX1BST0ZJTEUAAQEAAAxITGlubwIQAABtbnRyUkdCIFhZWiAH&#10;zgACAAkABgAxAABhY3NwTVNGVAAAAABJRUMgc1JHQgAAAAAAAAAAAAAAAQAA9tYAAQAAAADTLUhQ&#10;ICAAAAAAAAAAAAAAAAAAAAAAAAAAAAAAAAAAAAAAAAAAAAAAAAAAAAAAAAAAAAAAABFjcHJ0AAAB&#10;UAAAADNkZXNjAAABhAAAAGx3dHB0AAAB8AAAABRia3B0AAACBAAAABRyWFlaAAACGAAAABRnWFla&#10;AAACLAAAABRiWFlaAAACQAAAABRkbW5kAAACVAAAAHBkbWRkAAACxAAAAIh2dWVkAAADTAAAAIZ2&#10;aWV3AAAD1AAAACRsdW1pAAAD+AAAABRtZWFzAAAEDAAAACR0ZWNoAAAEMAAAAAxyVFJDAAAEPAAA&#10;CAxnVFJDAAAEPAAACAxiVFJDAAAEPAAACAx0ZXh0AAAAAENvcHlyaWdodCAoYykgMTk5OCBIZXds&#10;ZXR0LVBhY2thcmQgQ29tcGFueQAAZGVzYwAAAAAAAAASc1JHQiBJRUM2MTk2Ni0yLjEAAAAAAAAA&#10;AAAAABJzUkdCIElFQzYxOTY2LTIuMQAAAAAAAAAAAAAAAAAAAAAAAAAAAAAAAAAAAAAAAAAAAAAA&#10;AAAAAAAAAAAAAAAAAAAAWFlaIAAAAAAAAPNRAAEAAAABFsxYWVogAAAAAAAAAAAAAAAAAAAAAFhZ&#10;WiAAAAAAAABvogAAOPUAAAOQWFlaIAAAAAAAAGKZAAC3hQAAGNpYWVogAAAAAAAAJKAAAA+EAAC2&#10;z2Rlc2MAAAAAAAAAFklFQyBodHRwOi8vd3d3LmllYy5jaAAAAAAAAAAAAAAAFklFQyBodHRwOi8v&#10;d3d3LmllYy5jaAAAAAAAAAAAAAAAAAAAAAAAAAAAAAAAAAAAAAAAAAAAAAAAAAAAAAAAAAAAAABk&#10;ZXNjAAAAAAAAAC5JRUMgNjE5NjYtMi4xIERlZmF1bHQgUkdCIGNvbG91ciBzcGFjZSAtIHNSR0IA&#10;AAAAAAAAAAAAAC5JRUMgNjE5NjYtMi4xIERlZmF1bHQgUkdCIGNvbG91ciBzcGFjZSAtIHNSR0IA&#10;AAAAAAAAAAAAAAAAAAAAAAAAAAAAZGVzYwAAAAAAAAAsUmVmZXJlbmNlIFZpZXdpbmcgQ29uZGl0&#10;aW9uIGluIElFQzYxOTY2LTIuMQAAAAAAAAAAAAAALFJlZmVyZW5jZSBWaWV3aW5nIENvbmRpdGlv&#10;biBpbiBJRUM2MTk2Ni0yLjEAAAAAAAAAAAAAAAAAAAAAAAAAAAAAAAAAAHZpZXcAAAAAABOk/gAU&#10;Xy4AEM8UAAPtzAAEEwsAA1yeAAAAAVhZWiAAAAAAAEwJVgBQAAAAVx/nbWVhcwAAAAAAAAABAAAA&#10;AAAAAAAAAAAAAAAAAAAAAo8AAAACc2lnIAAAAABDUlQgY3VydgAAAAAAAAQAAAAABQAKAA8AFAAZ&#10;AB4AIwAoAC0AMgA3ADsAQABFAEoATwBUAFkAXgBjAGgAbQByAHcAfACBAIYAiwCQAJUAmgCfAKQA&#10;qQCuALIAtwC8AMEAxgDLANAA1QDbAOAA5QDrAPAA9gD7AQEBBwENARMBGQEfASUBKwEyATgBPgFF&#10;AUwBUgFZAWABZwFuAXUBfAGDAYsBkgGaAaEBqQGxAbkBwQHJAdEB2QHhAekB8gH6AgMCDAIUAh0C&#10;JgIvAjgCQQJLAlQCXQJnAnECegKEAo4CmAKiAqwCtgLBAssC1QLgAusC9QMAAwsDFgMhAy0DOAND&#10;A08DWgNmA3IDfgOKA5YDogOuA7oDxwPTA+AD7AP5BAYEEwQgBC0EOwRIBFUEYwRxBH4EjASaBKgE&#10;tgTEBNME4QTwBP4FDQUcBSsFOgVJBVgFZwV3BYYFlgWmBbUFxQXVBeUF9gYGBhYGJwY3BkgGWQZq&#10;BnsGjAadBq8GwAbRBuMG9QcHBxkHKwc9B08HYQd0B4YHmQesB78H0gflB/gICwgfCDIIRghaCG4I&#10;ggiWCKoIvgjSCOcI+wkQCSUJOglPCWQJeQmPCaQJugnPCeUJ+woRCicKPQpUCmoKgQqYCq4KxQrc&#10;CvMLCwsiCzkLUQtpC4ALmAuwC8gL4Qv5DBIMKgxDDFwMdQyODKcMwAzZDPMNDQ0mDUANWg10DY4N&#10;qQ3DDd4N+A4TDi4OSQ5kDn8Omw62DtIO7g8JDyUPQQ9eD3oPlg+zD88P7BAJECYQQxBhEH4QmxC5&#10;ENcQ9RETETERTxFtEYwRqhHJEegSBxImEkUSZBKEEqMSwxLjEwMTIxNDE2MTgxOkE8UT5RQGFCcU&#10;SRRqFIsUrRTOFPAVEhU0FVYVeBWbFb0V4BYDFiYWSRZsFo8WshbWFvoXHRdBF2UXiReuF9IX9xgb&#10;GEAYZRiKGK8Y1Rj6GSAZRRlrGZEZtxndGgQaKhpRGncanhrFGuwbFBs7G2MbihuyG9ocAhwqHFIc&#10;exyjHMwc9R0eHUcdcB2ZHcMd7B4WHkAeah6UHr4e6R8THz4faR+UH78f6iAVIEEgbCCYIMQg8CEc&#10;IUghdSGhIc4h+yInIlUigiKvIt0jCiM4I2YjlCPCI/AkHyRNJHwkqyTaJQklOCVoJZclxyX3Jicm&#10;VyaHJrcm6CcYJ0kneierJ9woDSg/KHEooijUKQYpOClrKZ0p0CoCKjUqaCqbKs8rAis2K2krnSvR&#10;LAUsOSxuLKIs1y0MLUEtdi2rLeEuFi5MLoIuty7uLyQvWi+RL8cv/jA1MGwwpDDbMRIxSjGCMbox&#10;8jIqMmMymzLUMw0zRjN/M7gz8TQrNGU0njTYNRM1TTWHNcI1/TY3NnI2rjbpNyQ3YDecN9c4FDhQ&#10;OIw4yDkFOUI5fzm8Ofk6Njp0OrI67zstO2s7qjvoPCc8ZTykPOM9Ij1hPaE94D4gPmA+oD7gPyE/&#10;YT+iP+JAI0BkQKZA50EpQWpBrEHuQjBCckK1QvdDOkN9Q8BEA0RHRIpEzkUSRVVFmkXeRiJGZ0ar&#10;RvBHNUd7R8BIBUhLSJFI10kdSWNJqUnwSjdKfUrESwxLU0uaS+JMKkxyTLpNAk1KTZNN3E4lTm5O&#10;t08AT0lPk0/dUCdQcVC7UQZRUFGbUeZSMVJ8UsdTE1NfU6pT9lRCVI9U21UoVXVVwlYPVlxWqVb3&#10;V0RXklfgWC9YfVjLWRpZaVm4WgdaVlqmWvVbRVuVW+VcNVyGXNZdJ114XcleGl5sXr1fD19hX7Ng&#10;BWBXYKpg/GFPYaJh9WJJYpxi8GNDY5dj62RAZJRk6WU9ZZJl52Y9ZpJm6Gc9Z5Nn6Wg/aJZo7GlD&#10;aZpp8WpIap9q92tPa6dr/2xXbK9tCG1gbbluEm5rbsRvHm94b9FwK3CGcOBxOnGVcfByS3KmcwFz&#10;XXO4dBR0cHTMdSh1hXXhdj52m3b4d1Z3s3gReG54zHkqeYl553pGeqV7BHtje8J8IXyBfOF9QX2h&#10;fgF+Yn7CfyN/hH/lgEeAqIEKgWuBzYIwgpKC9INXg7qEHYSAhOOFR4Wrhg6GcobXhzuHn4gEiGmI&#10;zokziZmJ/opkisqLMIuWi/yMY4zKjTGNmI3/jmaOzo82j56QBpBukNaRP5GokhGSepLjk02TtpQg&#10;lIqU9JVflcmWNJaflwqXdZfgmEyYuJkkmZCZ/JpomtWbQpuvnByciZz3nWSd0p5Anq6fHZ+Ln/qg&#10;aaDYoUehtqImopajBqN2o+akVqTHpTilqaYapoum/adup+CoUqjEqTepqaocqo+rAqt1q+msXKzQ&#10;rUStuK4trqGvFq+LsACwdbDqsWCx1rJLssKzOLOutCW0nLUTtYq2AbZ5tvC3aLfguFm40blKucK6&#10;O7q1uy67p7whvJu9Fb2Pvgq+hL7/v3q/9cBwwOzBZ8Hjwl/C28NYw9TEUcTOxUvFyMZGxsPHQce/&#10;yD3IvMk6ybnKOMq3yzbLtsw1zLXNNc21zjbOts83z7jQOdC60TzRvtI/0sHTRNPG1EnUy9VO1dHW&#10;VdbY11zX4Nhk2OjZbNnx2nba+9uA3AXcit0Q3ZbeHN6i3ynfr+A24L3hROHM4lPi2+Nj4+vkc+T8&#10;5YTmDeaW5x/nqegy6LzpRunQ6lvq5etw6/vshu0R7ZzuKO6070DvzPBY8OXxcvH/8ozzGfOn9DT0&#10;wvVQ9d72bfb794r4Gfio+Tj5x/pX+uf7d/wH/Jj9Kf26/kv+3P9t////7gAOQWRvYmUAZEAAAAAB&#10;/9sAhAABAQEBAQEBAQEBAQEBAQEBAQEBAQEBAQEBAQEBAQEBAQEBAQEBAQEBAQEBAgICAgICAgIC&#10;AgIDAwMDAwMDAwMDAQEBAQEBAQEBAQECAgECAgMDAwMDAwMDAwMDAwMDAwMDAwMDAwMDAwMDAwMD&#10;AwMDAwMDAwMDAwMDAwMDAwMDAwP/wAARCAJwAtIDAREAAhEBAxEB/90ABABb/8QBogAAAAYCAwEA&#10;AAAAAAAAAAAABwgGBQQJAwoCAQALAQAABgMBAQEAAAAAAAAAAAAGBQQDBwIIAQkACgsQAAIBAwQB&#10;AwMCAwMDAgYJdQECAwQRBRIGIQcTIgAIMRRBMiMVCVFCFmEkMxdScYEYYpElQ6Gx8CY0cgoZwdE1&#10;J+FTNoLxkqJEVHNFRjdHYyhVVlcassLS4vJkg3SThGWjs8PT4yk4ZvN1Kjk6SElKWFlaZ2hpanZ3&#10;eHl6hYaHiImKlJWWl5iZmqSlpqeoqaq0tba3uLm6xMXGx8jJytTV1tfY2drk5ebn6Onq9PX29/j5&#10;+hEAAgEDAgQEAwUEBAQGBgVtAQIDEQQhEgUxBgAiE0FRBzJhFHEIQoEjkRVSoWIWMwmxJMHRQ3Lw&#10;F+GCNCWSUxhjRPGisiY1GVQ2RWQnCnODk0Z0wtLi8lVldVY3hIWjs8PT4/MpGpSktMTU5PSVpbXF&#10;1eX1KEdXZjh2hpamtsbW5vZnd4eXp7fH1+f3SFhoeIiYqLjI2Oj4OUlZaXmJmam5ydnp+So6Slpq&#10;eoqaqrrK2ur6/9oADAMBAAIRAxEAPwA1+T6I+CfxV31uf5cb87Wpd7bhkFZk8djpsold9nOdU0KQ&#10;xmeTRZz+Le5IuJont2VR3dHS7xbtcmjHj1qLfzCvmXlPnH3zuLKwE/6PcNVTRYEP9BBTvoi8YJt+&#10;kfj2HnQKBUefVt0vFmQGNzjoqmxO2t/dSVFTWdaZ/KYiZl0zvRTywuQvBF43W/tDIKMeo5u3ma4Y&#10;iU6ehKpvmv8AJ2vRnm7F3ZHBTuZFtkasF2BvY/vfS/tTbnSF6NdvuhFTXIepM/zr+TNTSzSjfW5o&#10;p4IZI4WSuqgWIQhSSJfrx7PEftqOhdDvNssYBc162Af5GP8AMCyPYlZuPoD5GbxqnqN209TSYvIZ&#10;qskYRyVUZjh0yTScHU3vTTKFoePRfe3ZmUiKQ56LL83v5Wfzn6d+TW6e3Ok9zbnzWxs3lDlMJPiK&#10;uvlp1p5ZfOsaLDI8DIVI/Fx/X2kZ6urCQ6KcKDPzrx/n0IuSbo2hlaWc6aEUoM/OvEU+3rFF8Xf5&#10;rHzfpMP1jurI7lw2x8Waemyc1fJVwwz00TKsvlMmlWBjBvf34yKBXoavukTFqMadXMUeD+M/8mv4&#10;gZelyuUw9f3TufCS0hahkikrVyM1OyMX0N5AfKfeg4Br0UXm7QhCoc1606sn8ie9KTuLP99YXeWa&#10;pctWZqfKY2jgrJ0H28kryxLpWUf2SPx7t4gPQHv90jLMBIa9HZpv50HzfyuAWkly+T0UdP8AbpNJ&#10;UzCQqqBb3L3v6fetQr0QC/1OQJTx6Brb/wA9vmr23u+m25hd852hzGXyVMgeTIVMaIkstmsTKLC3&#10;vxcevRxBcvg+KaDreC+MXVu+sD8KIqXd/YmOrOzd64NUaorMkr1MU9XS2NmeYsDc+1AfsGcdLF3S&#10;MOAZDXohvxH/AJXu0fjn2nvv5cfIneGAytdg5q/PYz7ushlkkZfLVRqmtySb29ppZVI456WruSNQ&#10;+Ietcn+aN8nqj5j/ACfzGWo8nM2wdv1E2MxlFHIxo9NMzJGUTVotZR+PaCWQVOeiy/uPFDFXNKdV&#10;+JjJKlosVFF4zRMr0jlbWaO2i1/p+n2hMo8j0EmY6mqejP7X+Zfyg6r24u3ttbnytJBRoIaOKmqp&#10;kURqNK2COB+ke6tMo4noy26YI/xGvTgP5ivy7mjjo33vuRKuf6kV9UFBP9f3eOffobhFlVicdDCP&#10;cVRB3kdZI/5inzBxT/bZXe243hH6GFdVFbH6c+W359nRvI2yD0zPuquABK3Qadl/Kju3vWgOB7Kz&#10;mRy232UqI66eWZACLXtI7D3v6qLzOeiqW8LMSJD0luru5uxuhmnPWGXr8XSyBmdaCWSIXP14jZfe&#10;nuYyAF6YN9Q/2h6FjE/Pb5T5bJTx1G/NzxUMgIdf4hVhC3+I8tvr7a8ZBSvTbXhJNJT0Ce892bl7&#10;G3DJuHsLIVOYq42Y001c7TSAHkEFyx+vuwdeI6KZ2kcP3k9Mu3tyb56/zD5/YuTyGMkLa/LSSSRF&#10;bG9wUK2sfe2lUdM2iSBxVuhdb5YfJZhr/wBI+5iJlEZX+JVVlFrWt5ja1/bZuBX4uj2PUhJLHpMH&#10;5R/ISGuMJ7B3WWe7axkKuwY/4+b8e/fUAfi6eMxXi56cH+Q3ygfRO3ZO6JKAsC6NkqokLxfgzf09&#10;+Fwp/F0jnuiG+M9Tq/5D99V0EdJiezd1001gZjHkqtAWH1BtN+b+9/UL/F02lySw7z0GG6uxuyt8&#10;COn3PvfcGRylDYwS1FZUStrT6G7Sk/X34XK/xHo/tpfhbWaDoQ+vflZ8meuMbNiMJv8A3KtLCpSC&#10;FchUhY1tYWUS2HstluU8Qkno1/eEYIGs16zZPv35K7sL5jNdl7rjMzE6BkqsD1c8fv8Auq3KsaA9&#10;X+uH8Zr0i37a7lrahaav7R3fFEjAr/uTrADY/wDLf3YTU4N0gvLsMpAc1p1xyPaXcbTRwHtjeQpt&#10;IVf9ytYB/h/u+3t4XKjieg49zVmGs9ZP79d10tBNWQdpbteoCs1OGydXcnTx9Z/6+7+OGFVJ63FI&#10;WqFY9XWfyMPnF/dvfW4OkPkpvLI1WP7CM2Ooq3NVkjxQGqDwofJNKQouw/Pu8U4SRWLHSOjradaX&#10;Ku7YGeh7+e38lLvXI9z1vcXxT3W+SwGXc5OnqsTUvIIxVEzAh4XYAi/s4G4w4qT1JP70iAADHh0G&#10;fW38oL53d3ZDE7c7639nafYEUsMOSatrqkQLSAr5AxeQLYID7Sy30ZJIJp1796R57z1ar3Xvn4s/&#10;yifi5XdV9KV2IzfZmcxL0OSylG8U1ctVNEUk1SxkvfUT+fZdJexAE1x0V3V8klSrHrTb3fuLcXYW&#10;88/vncgmqJ9y189drnBYqZ5me12v+G9l01/CTx6IJplDVJyeolftSoo6WOpigOicahZeLEk/0/of&#10;aL66KpoekwVydVcdYKOl3Nh1Sfbm4MnteZiPK2Lnkpml5F9ZidCb39tteIfxdP1YcD0t6feHbmOp&#10;GnPaO7W8a3iAydX+rm3Hn90a7UDDZ69qYnLdJ+vyG5Nyww5Tc+ayOcrXlCO+QllmYITa5MjOfp7S&#10;m7jGdR6dCVwesOQfIbRnpcltPP5HD1siJqfGzyRaSRbkxutvdW3GIAgsa9XFsxyBjpZYjsnuKmCV&#10;cnaG6WDjUVOTqjb/AGHn96j3KLV8Z6cWB1Bxnrufffa+ckmq17N3QvguT/uSqQLix/47/wCHtQdy&#10;jFKOenRG48+maLsXsiYVFHU9kbqq/ICngnyFU8D/ANkizTFSPdlvYzQ6j1cK4zqp0nqKu3riMg2U&#10;wm6szisqGMktTRVM0UrC9ySySAkn/X9qRexmvcer+Pp/GehHl+Q/etTjRhqvtLda4+IhZJJ8pVj0&#10;geqxaf8Ap7URXaGihs9Jp72jHvPQMbo+RHbeGrY4dsdmbqqUNlqGGRqmXUeGP+et9fZhHOCag46L&#10;J9yjKsNZr1Cg7Y7f3SyQZHszdRaoI8kbZGq0nVa4I8/tcslAK8D0F7q5o/xnPS3nr6nE44Lm6+XO&#10;CdbzPWsZnN/qSXLG/tUJk0aa56LmmJrRugOylbRNWyPSxrDRkktGihV/F+Bb6+6xuAePVopypy56&#10;QuQxeNaqbKYd0pK5fV5owEfUOb6hY3v7d1jSelkd0BTvNen7C747Jo0VMbufNTPE1zTrUTNCUB+m&#10;kORaw9lkp7T0s+oNMOehBg7Ezm4migygdKqH0yzm4l1gAFtX1uD7L2UsRTh0213pNDIeoW5tzb/x&#10;ElNNiOw9zUMIsVp6avqkiTn6BVlAHtfaRkjh1T68UoJD0003fvceLlRpeyd1kRkfbsuRq73BsLnz&#10;f1PswKlfOnR1su6RRyOHc56MftL5NdwZCggpMn2lugee0cH+5Sq1KTYD/d/449lt1LprU9CSPcI3&#10;kADnpZ5bKbtz8MEeX3pmslkNSzR1dRVzSyoDYgh2kJBHsK3dxpr3mnQ42uQSlQvQr4XvDvXY+DSg&#10;wnZm5xQLH4vEmTqgiLa1gomsAB7DU9+iE6nPUr7JaPKUIUEdIKq3z2Rn9x0m4Ny7+3JLZlYl66pY&#10;Xvf6mU+0LbvEFb9Q9SBb7NPcpRIx0K9R253JBThcD2DuZKNlUR6K+pAAA/Fpf6e0q73AD/at1d+W&#10;rogfor0nv9LHdlQ6u3ZG6WkgYtMpyNUeB/h5v6+18O+W7Cglao6P7XYJ0tQrRLXpnq+9e/IcgJo+&#10;xdyyUCcLCcjUkah/tPmPswi3iBj8Zp0Q3myzhn/TFOkxU9jdhVG4o911O7c1FmkACVX3c4lt/wAG&#10;8gb/AHn2p/eMdPjNOgtLtMqsaxjpZS/JTvykpHixfY+6Sr8spyNUFvawsPNz9faKXcY2UgOa9J02&#10;mYNXwx0HWa3r2h2fUwvvrdOWzb09/AtdVTThObgDySNYeyuW8SoGs9HtpYOhHYOmiZaxGehngRQv&#10;BkIAJt/jbm/tE0gcmh6ObdPCctwHXKFBRRWQgk3PtvQ3Sszqclj1EInnkuPp+f8Ae/byCgoePWvG&#10;UVoeuMsXhUyP/S3+sbe3SjEYHSOe4UoQDnpiMDVEpYfpJB/2/PuojYZPRNMQSKdeq2jgVV/It/sf&#10;x7fHAYz0TTZZ+uJAMIkH1P8Ah/T3tWCnounQsBpHUET6mItz9Pp/yL2ZRzIV6TmB+BHWEsRJqP0/&#10;1uPp7vrxU9NG0cZoKdS2Ilp2Yfi/+8Ae0VxMgbpJLASQQOolH9WDf4/717pHIrEU4dFUtrJVjTHU&#10;arx7TyjT9P8Akfs6t3QKoPE9F7QPXPSUqaGanqpAVOixPP0+ntaD0Hr0aZmHSblpUlmYjhr/AE+n&#10;PN/d1avA9FFxTRUdNsiTQSaVBP8AvP8AUf09vxVIrXojnPdSmOskMWoNqP1PIv8A4e1qSDHRROB3&#10;UHU2ONBE4UngG/8AvftUG1efSBgTSg6boKUPI7n/AFR9u+IoAFemypyKZ6cAsYU8cgH2wZB69J/A&#10;cjI6a6icglVH0P8AvHPv3iD1614D0Ip1LppvRpcfVfzb2+sy4Hn1sW8g8s9diJQxk/F/+I492Mg9&#10;etG3k4064a4v6D9Wr/Y+/eKOveC/X//Q1Aq7dvaeeoDjcl2Tnd14mr/z1JkK6rmiVTa66ZJStrex&#10;ek5dtJGOgXHusq3VRH59N9NisVjRTQUjeGdmHniT6OT+q/1vc+3J4hpqW4dCeK8a4ADrQEdO8tFD&#10;DOGp0FmH7y8WI/N/9e3sikYl2HXm2uJ6uXz1x0pHIVhgUwMDqAUWufr7VQnUB9vRLfAWKlkNesMt&#10;LdDFFTr9sbs8thcfmw/23s4FAoFei4btKAo8PrJjspnNqVlLufZOUqcLncTUQ1MFbRySRTBqdg6q&#10;GjZWsSPbcigCtehPtMpvqCQU6vJ6L/4UU/Ifr7YmE633nsuPeVJgqeKkXJ5OH7iWZIUWMMXmjdjw&#10;P6+032dCiJhttRHQ16EbsD/hRL29l9s1WF672PTbZyGQgeOWpx9OsMiNImhjqjiBFvfunTu0n8I6&#10;pJ7d737N+QOeqtxdu7lyGamqpnmpMbXVE8sULuSVCo76RYn+nvfl0gubxiC5Ar0EyUFRT6J5XJcW&#10;EVL/AGBF+Bb6fp97Hn0FLmcvITTrLUzZGpKRUkAhQf5xUFgf63At72acekyfGDTqVQZFtu5SjztB&#10;XTYvK0DpJHNTkq4kj5U3Ug/X3U8ehNbAFBX06MTUfzBfk5BTY/ExdibigoseqR44LWVYGlPSlgHA&#10;tYe1H+hdEs1wy3LLp8+uO8fnN8qexMD/AHT3J2HuF8HVR+CoV62r0TQlSpVwHFwV9oJu1QR0cQS6&#10;kGB0XPGg4+pcSyNN5n8zStqZpZ2NyWLEklifZZK51nq7GoI9ehBx8kuRcq0S09Qi3ideCyj6G/8A&#10;iPaPWa0p0UNECTnpjqKydK9krJGaaMlEUnhj9AeePbEshrSnVo/0iCOm9quWnaf7uIJLMf8AJ5AB&#10;db8ixtxb22ZDQY6NvErEDTrNV1NXU09NSSxCUOQPMRdgD/j/ALD2+t84AGnpMWJGV6zCnpJFGNaQ&#10;rJYG/wDQn/H28LxiAadVIGcdcCrYiQwJGJkZTy3PB9updEnh0wqhmp1np5b0krLAsXqLMwAv9Sfx&#10;7caYjy6d8Fa8epbCDIUgLH9yK1gfqQP959vrM2kY6c+lVh8WOu4M1LLD/DIKddPKyPYXABsebf09&#10;0mmIpQdaS2WNtQOeupKLF0Kqj1LNVVB/bjvcB2PA/wAOfbPjVpXpRXrNGI6MGKppY2nYakdgNVjy&#10;Dci/v3jE4I605qMjrGzVEkbqsp12OmEH02t/h/r+/eKRwHRVckCTh03xTRU0Lw30ZCQ2W3192E3V&#10;IWrKBTHUpcYYYlq2jD1bDUSQLm/P/E+6mY+nQrtFBTPDrJHS0qQy1Ukh85F3j/p+bey6SQlmx0mc&#10;hZSPIdPONydPVUngc6Y4TfkcED/jQ9tiUjIHSiNw7dMGVNBXyBKNR5IytyB9bfXke3fqWNOmLg9z&#10;DqPL9neJKxdLJYC31JAFv959vCSucdEJHc329T3eaetpVZdFAqAC30PA+vuwnKDB6XWaAtQ9Jyeg&#10;r2zJyWLrJcLXUUqy0GVpXaKeF4yHQo8ZVhz/AI+9m4IUnHQigQQkODnq3n4ufzkvlp8f9qf3Cllr&#10;t44GjgWBMlkHlqJBFGtls0wc2t7TvfsvAdLWvGB4dDhv7+eJ8m967Rqtu4GjmxcOTV4Jq2n1RyQ+&#10;S6lgyKGBXV7aO4ufIda+sbzXHVUO7dybu7Ly1Tm+wNy1u4KyqlarK1880oikYl9C+RyAAT7Sy3rF&#10;Tjqn1LeY6YfIMlj2o6emRTSkCMgD6Ifx7Lpbo14DpiRtZBp1Frd46FpcTNTgvCoQkrxcce0bXjVI&#10;A6WKexfTqPTyiud0kVUt/mwLck/T8e3Ibh5a1FOvV6zwpJjzMcyoWmcH7f6ck308f6/uz3BFRTy6&#10;UwwiQEk8Omp6qpVPGadVop20RuByobgMP6ce0E1ywFdPS6G2Vsk9SHxMVNGtK5+5+4CuHbkx3F7C&#10;/wBLe0TXLEk6ejNLNQo7uPXv4ZSw6Y5J2GoWCf6/H0v/AE9sfWMp+HPTn0a8K9dUlLFT+ak8pRaq&#10;9mvb+v1Pt1L52YDRjqjWarwPTY0KwPJDUQKiUvqinUeqUj6XI+vsxF0wAoueqG3XTSvUyoydFicV&#10;JmKnQNaFQrkAnjjj/H2rju2LhdPRPOixk92B0Vzd+8q3cbS0dGTSUZckzRXXVzb6i1wfZpA5D8Og&#10;/c3GS2Om/FyQUGNMOkVNSxsJH9RJ55ub/n2d27kqcdEc01QSB0JmysVI88c1SAryAMgFuL8/737N&#10;kftGOiyZixFR0p87S1cUkyTv5I9JCKT/AK4Fh7vXFek54joH8pR1rGYxxqqWY6f8P9v73HI1Tjq6&#10;LUmvSXrKELj0YyPFPI5FkvyTb+n+PtXXUvToAU4I6NT1z1rk8NsCq3rUUIqKXwNaV0BP6Tzcj2hm&#10;+GnT3jkAY6DbA/Z5GuyFZLGsIMjkLawHqPtMAfIdMSyM1aqem/PVlGzS0bhWLXER+tr/AO9ezGyB&#10;rTpC0xGrHDpDrim0SytCs0EN2nY8mNeDcf63sxnQBag9KbC7YSYUdNEXmjlORxVQ8kMRvEhJsrgj&#10;gD/X9hu8NdXQrsrljLQ9GD2HvyvlgVcoT90P2wWPIQcXv/sfYO3BqA0B6lfluUSFKso/PoyWIWgy&#10;+LKQ1hkmazlAxNj/AE/2/sD38zKT2HrIXliBG0DxV/b06SwRPjHpDEDNDYKSOePYZuLtlqAvU47N&#10;tMRQfrDPz6dsBmCKRaOaIItPwxtbj6eyp7tl/B0fHZ4/KTHU2GOLyzywEMtQGDXsLavbabvLE+kR&#10;4PSv91R+CaSdB/WUE1FXSvKzNT8vGvJUn629n9vucjBezoI7nYIoaj9caSKgzsqU+QYUhja6sPTq&#10;UW/1vZ6L59BxmnQMnslLnuz065nH0NOkS49g/jAQlSDq+gJP1P19pDfPU1XptbBQa6+k6aTI4hkr&#10;Y7uklma/9kHnj3QTGTiOnRbIv4h1jr6tsjGJGBjkH5HGo3/r7VQyE+XDpmVFWN2DZHTLpqdN2vYf&#10;W/HA5/r/AIezONdagk56IxdGpr1IpqxYzp4vc/X/AHr+nu/hAZr0pjeqFieotc8szgD9BPNvp+fd&#10;+IpXpGz66r1lKJT0uvi9v+I59uJGG4t0jmqnSaP+WyG9hYk+9mIDz6LHJLEU68ZxFeJuQOPae5Pg&#10;gEDJ6rHCGJrXrHBFdy/4P9f99/T22ly1Bjpz6Za5PXGrkiQWFtR49qmuiFFR1prVHHxY6b4avQ32&#10;/wDq/wDiT7L55y7g6ekc9oiHDdTXP27DSL396t7gq4WmK9E8yABxXp0EqCMSNYED/ff4+z6FzVPT&#10;ooaIHiem2oihq0cgDUQRf/W9nCmor0CNyYpdyKFJHSFqMW8EryAX5/H+v/h7suOJ6JZmJFGU9M6m&#10;I1DLIObG39falHIU8Oiq4FXGMdNEiMJZCNQBY2449qEpUZHRXKla9OtDSSSxOT/QHn8/T/iPatW0&#10;9InTQcZ6wJEYXdT+fpx/X24TVK0z02BVh1Bq9URF/wA/8U+h9ovEOaDpUYF/i64wxrKRxwQefexJ&#10;6jrwgX+LqTJEijQv1/2H+t7dBIo3WvAFSa9RJXJUxi9xwPbmsnrXgD16g+J/6H62/wBj/T6/T37X&#10;8uvfTjr/0dPZVWlWKOjXwqLXtx+PYiaoBKnovjgshRjGNXThT0kTMszrql+us/W/4PtN4sxJq+On&#10;2e3FNNB1yqXeJmIJu3B4/Fv9f2oRVIBK9JJZ/iAfHWSgL6nBBYWPBH+HtzSBQjh0WMDLUPkdZvLI&#10;HMVrISbr/X8f8T7bklkBw3Tf0oJGmPHUwxRohCRgBrlhb6/T2kkmlIPcejKJJY1HhCh6aqyIceGn&#10;BH9qw+vP+Ht+wcsG1t040lyKeK5z1ko0SmXyJThJLfX8/T2vDJ59UM0tCA+eodUslXMruPWjelv6&#10;H8f7b3RmUClekZmn4M56nl5VQPMxaQAKD/QD22ZBSmrqlGfu6k0c5Y+l7H2n1vnPSuNQSMdZJcbT&#10;TPqmUSEnUT9fdC747sdGERNGz1ircfQ1QjRI1LQ20EAXU/8AGvb4mOnTq620cZUsV7uuTRPFAEk9&#10;ekWUH/Y+/OwYAV6TqzLwPWShkjY2liBt+kmxsRwP959p2C1NR02zyavix06xVNQlSroxQjhfx6Qf&#10;8PbJVAMr1QElusGVIMizMA0311fkn6/737ZkWM0oM9O9QXmarCJMhdhYqSPp7YdF0mi9LrM6mo3w&#10;9OMHkjVQxJtbSbfp/wB8PadQPMdGbrFig6yaYzJ5QB5T/b/PHF/9v7oxzjpLIq1OOucsLsDITrNu&#10;Dx73ETq49IZaAVXpvp53SVomv4iTdbcfX2sjywrw6YLt5N1JrjoA+39Fz/Z/p7M4THTu9OtCR+Gr&#10;rFQrLrDR3Vrkv/tX5/Ptm809unpVbljq1Hp0hamao11UIeSM/tsRcqRc3H+x9o6g56Ujj1Pgx8Wb&#10;rrSVhiP6Qb2sPp/vXujHAoen9IpkdRKzF/wfLCCKpNQriwa97A/717bBY0z14wxNllz1jfDa6+Nt&#10;V5Gs4f8Apz72WbrTQwqtQmelBUuEgCCxeEW/HNuPbZc+Z6TPJItNLUHTI6RsBI4trvqU/wBP8fbR&#10;BJPVwSy5+LrqWJPtmSmTQT9SP9j/AE9surAfLprVIvA9MtBF9tM919RJ5P8At/aRmcHB6qzOTx6d&#10;YqeOefVPHrF7gn/XP9ePbDvcUNG68qjVkdKV6NZYVVBYAAAD8f6359p/FufNz0qiAWpGD13T4gML&#10;Scqf62/px/t/bfiXOsd509KPEemGz05yiagpGigfTEVOpBb1Dn62Ht2SR6Du6eiMlTqOOodDkqiC&#10;EwxsUjN/T/ifz/vPtFJLKGwx6e7qjp2lp5qyjLRSFZCLlgefqPbHizebdPdQaWpfEwkGQ6ybE35N&#10;7fX3QtITUnp6MBuI6b68Q1M0dQIgZG51i3J/3v2+imoPS4aNIHWOjqTBUEk3sbj/AA/p/tre7TFl&#10;IKYHSeZSxHh8enRq9ss8kNQTKkY9AP4I+ntNqc0r1e3iuVPcMdR2qvH4qaWxQOAqn8WPt1kJXh0c&#10;Q6goHTx5tNbTs4vEEBv+ALfT3rwhT4c9GsZJIqe3puytbC+SikgUOqfVR/X3rwU4lMdGcDQBSZD1&#10;wn8uQfTHGYWJGhhwR9PdHiQAaV6cMtoSMjqbWeLGUKSV2mURjVIW/IH1uT/h7NbK3LqapXpDcS2+&#10;iQKeAPRYOydzzZ2Q0WNlMdIjWEaNYErxbjjm3swS0IcHw+ov3ue47vCc+fQYUDyuf4cU/dAv/Un/&#10;AJH7N7e3owJTHQEluL3XRpDx6V1BTspEc0Whg1gxH59r0iIbA6ObNxoAlOehk20YMdT/AHdTUhtC&#10;krcjiwH+29q1VhWo6temPT+lx6Dvdu+aievZaZy8aEjg8Wv/AL17eiVtakjt6C8AuWvVLE+HXpCz&#10;56uqZS7SNGj2Gm555Hsyk8BVJp0K7tR4Q8Id1Op1PmopZKOjNL538qXOm5JuL+yiWcAtRugtJbbp&#10;JJ+mDp6s6o6+p/2XuSliptMRp+Ywo/K8+0PjEv3NjoV7Tbyqq/Upnog2NyMSZCooigiZi/H051H2&#10;YKUKg9Cjw7ECjIK06S+TXVWVUhOowtdefoOLe3Q4UdrUPQB5hiIWT6VaHpvFZWJEygkQ1A0yr+HH&#10;+PujyzMKauivlSO5WaY3YNPKvTY8jUwEdPH4otROkfS9+faiONGj/UXPRxdzTQzMUeg6fsZXsPUG&#10;Kva2q9v6+09zZ2pjNYh03Zb1ucc6iO8YCvr0YDqrdtPQVQpaucF5DYam/qbfk/4+wRulnagmkI6n&#10;vk/ft21w6r5qfb0ZieaF6ZqyGxD+q45v+fceX9mgZqRdZXcpbxdNCniXZJPTU9TrWNoI7Xt5Lfn2&#10;QyQRDBTPU0bfeBoVLy1NOpxEgiWRZDEDY6Rx7YFvB/vsV6T3N5LrYJKQnWSXJUKU5WpVZXA+ptcG&#10;x/PvTrQUQU6JrqRpF+PPSJstdVaqZdOpwuofgG3umufA1dEFxh+nymxTplqagWczPKAxQm9vz9Pb&#10;okbFTnopnkkCsVPWfcskscn8LUaWWwYW+nA9mcFDpr0S3E09AVkNemOjw+cy0D/Z0AamxwL1Mw/1&#10;K8m/syVQCKDpE09yaguemZ0ao85jNgl1IH4YCx/3ke1dSBjpgs48+mB4ZHj8cZIkD2Lfn6+2ZHkB&#10;Brjpp5J69rGnTkbUsCCbk2vc/X6Dn3TW/wDF0x4ktfjz1wkRamMhZOCpsP8AX/1vdvEl8m6ejdmB&#10;LHpPPTCCRgstuT/vf+v7Vo0h01PSgCM0qM9QayeKgCyOTKX/AML2/H/E+3JTqXPRpbLbACqivUxW&#10;jmp4Zo30mVlBT+l+OR7ZC1IoOizciq1MfUCoVlySwkakaO5PNrke1Gg0yOgrNcSoCPE6h+JTLI5O&#10;koTb/b8e9eGKZXpN9S5+KSvUvVwLtqP+J/417bKKOC93VXbUjZ65GqdV0lLgcf7z/wAa9sTSTKAF&#10;bovcGlR13EklUAqXjJuP99/j7FVhKDZDW36nTq2drJHreEF+nOHDwwRuayYNqXjVbg249svJJQ0P&#10;RJeWdqKgQjpDVGBCVz1MXriuSAPpY349p2kuMUY9Ay/gjGrSnTHk4pEV/HBYgm1h/Q2/p7UQvc0F&#10;WPQeliFCNOeodJVVDmNFUrpsHH0v/W/s5t2kJXU3SL6djgpXpzEVpPJIPr/X2dwFQSGOOqvasFJE&#10;fSeyLKKgg/Q/Qfj2rKwYovSDw5/TqXFCGogFsshN7j62/wB59pZFi1Gg6qY5608+vRKISHcahyL/&#10;AOJ/5F7Sl1znh16ko/LriiL5DIVBU8jj6D3aoOQcdGMIB0lx1l1Rf6gfq/w+vu2P5dLv0PTz6//S&#10;0/ZIahJkiMZs1ubez92FKDonkOmIsRjqd45YWCm4+n/I/wDefdEXUKefReLxT+Hrm0Xk5bnTY3P5&#10;49vqpC6etatZ1eXXGKYROdK24H9PdzwHr07H8XXIz6n1W5/r/sfaaTBHp0tiydPUlaospBH0+v8A&#10;vv8AYe07LVT0aLEQB1getZCFVL34/wBv/wAi92tgY6jpJdoe3rE087X9JAI9umUaiOkejrsQVDgM&#10;Lj/Ye6tJqHDplk1Y6koodfHKwLfj/ePdNVadXRNK06xPGtLyrAE/0/w9610INOnok7uPXoah2uNR&#10;ufp/sRx7q8nSxYypOepNPA0bNKz8Mb/X88e7g6gOtuaKesssvkaw9QH/ACL/AIj37VnpIGFeuLyC&#10;LToX882/2Htp5e6h6YkNGx1PSpWSVAq3awH+9e2nkx1ZDU9cq6CeQqShAte5v/T+n49s+J8unqZx&#10;1kiWONFLLYi9/emcEU6V2YOo16ys6up0fj/intqua9L2bTT06jhXB1c2/pz/AK/tspU9J5JQCcdS&#10;UqBp9fC8j8f778+9rGUNa9IXeooB1xWmidvILcn/AHj8f19qY606apTj1ArJghC3+n++/ofa5AMH&#10;rQ48M9Y4jUsyNT3Yca7fj+vulyCdJHSuA06UeNalacpVlVP51WHtCWoaEdK1yQenWaGhpi8tLINQ&#10;U/pP5/2H9APdBnpXSg6gUYjqmknmku6cLc8/T6c+6PIFPVajhTrhLUyR3ZTeVTZP62/w918Wvl1R&#10;uHUBclI1TGrqTc2kH4uP6+23atOk7Jq65TpNPOwS4Qfp4455/wAfapU7AetjAA6c4YzFDaT/AFP+&#10;8+6MurHWmXUKdcIEpmYk2BP+sfx7SvHQnpumk06ziG36LWufoP8AiR7TtkH16uB5nh06QzFVCn/D&#10;+n/Ej2naMsR0+mQSOsktRKiXU/764/p/h7adNIJ8ulKRVIJPWRJZKiG0n0+nP9PaRpA3l0q0EefU&#10;mCkgWLUSAeeB/sPbLJU18urjAp1NapNNTERji1v9j/r+2gAxp1bpkmhM8Bkk5BIP+w/5H7t4fz6c&#10;SYJinWVVj0RCwJA/4r/xX2oEfaKHpQGqA3Taae9SQRa9wP6Dn/X96aIsKV6WWUZlYkcB04xU60D+&#10;RiLycfj8/wDI/dfp6CtejXTUheolfDqkWQG9iG/3n/D6e7Yp0oW2Io1enCGpWqQJ9CqadX+wt9f9&#10;f3qvTtfCwR1lXGw0VLLVu4dv1AXub88e/FdXb0jkvVowI6aFzjGaIRx2VeC1rcC3+t7qbf59I2vw&#10;p+HoI+yN7VHkOMhlP710ax/TcW59irbLNvBB1dFsu7rrZNPQDLHV09U4mYlL+RXY31En6D2aR2hL&#10;E16I7v8AVBI8+nTHUsqVJzD8aP7P9VHH0/ofa+O0NKaugxd2ehi5OOnqXMfxBWMCaWQ82H54/oP8&#10;Pb4tivdXpALsKQKcOskVTkKiBofM6rpNxc+/HNcdLYx45Xyr0l5hHTNMkpLTNcKT/U/8V9tG48MG&#10;o6WjaipE2vAPWbH/AG8rQwyrqdm4FiTyf9a/tFNuIbGnpfa2v1TFA1OjF9WdP5jeOfpVx2HnnQst&#10;mWCRh9RzcL7K5b0aj29Caz5dfR4gkFOrbh8dd04vqSoircfNBTikY2aJwP0H8Ee2ROGbh1abaWjU&#10;uX6p63b17X4XdFdUSO0UUMsg5DKAA7D8/T6ezKK6FAgHRDdkRtQ9BzlcXokkK1gLTfUavaxG1Ekc&#10;OiuayN0cNSvSePmoyIpG8oB/17D/AHw9vxnJ6rHYGyBZmrXqZcVCW0WsP6f4e18YOjPRPuTBhUdY&#10;EHgP10j8j/fX9sTPVSKZ6JYCFlUn16n0lTLTVkOQjkKpG63sSPp+fYU3KDNa9TVytfgGFdPR6uus&#10;zT5zBxwvKrP4hwWB50gewTuFuRVq9ZP8q7oumIaOHSpi8dLI8BUG3AJ9hC4gJetePU2WO7gRoujr&#10;NO8MkYQOAx/s/wC29pTEVJFejbxdalqdNFVijPGSjG9vx/hf/iPbJUqKnpG8uOmmnti5QGHpU3J/&#10;2N/z/re6GnRZcHU9enuirfDl4s/AvmSnTSVHPP44/wBh7dEGqmeiq4TsOemrI7hkq58hWVNGYpJi&#10;327Ef48Ee10Y0EAjh0TSREnjjpOYrP7pxMdWlLW6abIhlli/qrX4+v8AT2uik8RhjA6Za34tXqIl&#10;W9JrRvrMSzHn9TE3P+xv7XAVoOkrpXriT4zrH59RH/E+08vGnTTdpp5HrMpSuFnNlUfU8W/Huqiv&#10;SV4itW8uokk9NTv41INuL+1UURIOetRvpFKcem6tkp2TyAi9v6/63+8+1yRYGereNQ8OodBksVTs&#10;xyUIqE/shhcL/vf09tyxcKHp5LoD8PUGPcOPnyUkMVP46UX8RtwD/Zt7skRArXpLczeJ5Z6fYKGn&#10;rgzGpWOoJsoJ50n6f4/n2/lj0G7sa+4dM+QxDUNwJ/LqNyQf99/X3vR0WV0Urx6b4vRa51Ae2zCS&#10;C1envHqoQDrK066vpcc8f0/23+Pth4NYwc9UrQU64DJiGoQL6eR/xA9rYJPCjCHy6Voax46dc3qn&#10;x61CT2Om+kNb6fj+t+fapG1itOiS6Pc3SOpc1ojaFzdwSBf6n6j2rFuaA1x0Eb1dTkDr1HI1XLJ5&#10;ACtmt+fbwgNBnomNrqYjVnpPVDfbVU+gWGo2/wB49qkbwyp9OnYtuY1q3U8xyT08cof6WJH+H9Pa&#10;n6zuHb0+22nwz3dN2QxrTCKRf1Ai55/w9v8A1wA+HorbbWU/F001NVLRzrFY6dI/rb/X9ttdB806&#10;SSWRVq6s9dx1hnjZT9dX++/x9p/EqSadJWt6Vz1kqapYYEVeXPBt/sfb0Uo1aadMlSPs6j+b/aj/&#10;AJryfn6/09rqf8d63X5df//T1PMmaV8fSVNMommKBiEFyD/Q2/x9nIar08uioo79mmq9JxpXlUGe&#10;IxP/AGQwsT9QLD2poFNQem/oVH+hHpulqHV/GFIP0t/r8e7FwaUPW/pgMaOsjQmNFkdSNX4/Nvx/&#10;vHujtUYOetiFVzp6zkwWAJAYgHT+f99f20TqFCerjSDVT1zp4xJcqhZRa5H491YAL8+nTcnB19eM&#10;JZ/SvAPP+H+29pXcrw6tE/jgljWnWGRZWOmOx/wHPtvxK8T0y6kMQB04pDMYbGVVa3Cngkj/AJF7&#10;94n7OmXWgwM9YBjpQPLK9mvxf8/76/vfiH16b7q/LpvkpKiaYIb/AFsv+I45961n16VRAah07nEP&#10;TwCRuCB9f6W91ZwfPHS3A6jyxzNGhU3X8kf7z7fRu3HDptgCp6zxU5ji8v1J4/2PP09+diBg9I1+&#10;fU3GwR1LMrqdX+PNv8fbBav29MvlunOjoYIKq7EGzf7bm3+9e2CSTQnHVkFWr095KelKKqBTZfx9&#10;fbLkggA9O1oek5OiyjSgsSPoP8P9590DsSB5dLYaqQR13DSNGPV+R+b/AF+v+v7e6Ulq/EeuUoWM&#10;c2Fv+N/19+zxA6SyMAxqcdN0zLMCqf2bm4+nHP49uIpJ7ukfDz6bGr3hbxpcm9uD/rD28BTA61x+&#10;zqbHTxzprlkVW/of6+1AOAa562uXA6k0FUmNlMbAFJPox+nJFvbFy7UFD0rACDHWKqppqmoMsOrS&#10;Re635BI49pK1yePShTjjnp3xbQxMy1ga1v7X+t7ozEUIOenlZiadS/tY6moJpXEUKm5BNgbH6e2G&#10;Ncnj05SvDrlHCBViRiGSP0kf1+g9samB446qwovz6mz0NNEfMqhjLc8f2Tx78XPmemc9ZNMcMYYj&#10;/jX9PbyztSmvpwJitOohkSoJTUAP+K2H+9+6vMQoo46q4oMdQJ6UwsCh/p9P8fr7TNOS3xdNlQfL&#10;PT5Qp5FseTb/AH34Ptp5aDDdXVTwPXFnEctj9Aef6f4f737Y8Y8dXSyFBQ16ktMpUX4UAf6x91eS&#10;qnu6URrWQAjFepCyAxAAWX8H8f763tIM9GRiT06yrFIY+Ltbnj/AW/x96614SdcaqV1o7MpBuLf8&#10;T78FCmvXvCSvDHXONhLQ6FPqsOPyfofbyKrcemZEpSg6jx0sylD+AOf94/x9vELwr14FwPl1DqJg&#10;lQSWAKn+v1P+393RVJyel1jMUYhmoOs0jtVmFCeAR7q+kVz0cLKhK0cdTqimVZFj1DQVALfj6e0e&#10;oevSoSmnxdN8phoyqGRUDnlyRbk+91X1x14uWLV49dVc5XxQibzRSWJsb/gn2qjVSQeimVTVumnc&#10;eVx+Lws80Sqs0aN+Ob29qHiHkOkjpXy6JrnMjVZGtkrGl5ldvHc/Tm3sZWEaJax4z0Ab68lj3Fog&#10;/bXrNTfdZZI6PWEkpf3JJvoHUfi/5+ntagStfLo7gfxFGrh1JmrZjOYUlCwRJoZf9URxf/ePb2pP&#10;4uk97ErKwp5dZ8RkaaJZgQAxY2v+T7ZknAQ0boFvG4dgF8+lLiFrK+qEUEDuZDZVUMS1/wClh7KJ&#10;7zRTTIOhNs9u0jRh0Pl0tD1LuLNOrU+LqTOxFgI5P7RFuAvsquNwOhz4o6lCHZoJLdKQEtTo7PxW&#10;+Cu5uwdxUj53EVMdL5ozeSKQLpLi/wBVt9PZCdwkckeKOnLTY44XJ+nIr1tUfFz4BdabHxWPqa3E&#10;0rVojS5eBSwPFzyt/dfqnJy3QjitYEQLSnRrO4vjxtus2fUYqgoadaVqZlCpEB9V+nA96F4wOX69&#10;Lt8UiGkZPWtv8svh1T4qkzNXjaK0377qEQ3/AFMfwP8AH2/DftrA8ToL32xKasLYk/Z1r+7z2zl9&#10;s5+ppslBPDHTyyKPIGAsrkfkf09n1tdtQ946JztoiNTCRTpGnIQSTSkISRwOP969nlm3iCpPRNvK&#10;LHGNHE9caTLxPP4bBWuBb/Dn8f7D2uD0BFegLcB21Aqep9WsbDUZFUkcA/m/tqQ1HHopRSHrTFeo&#10;UmsUbQ6wCTqH9T/re0M0KyA6hXof7BePHLHR6DoYOoN1VNDlqWgklbxtpVgWNuSP8fYR3K2jVZKL&#10;1kJyvusihQZhXo5x0THzj1AhTxze/wCf8fYCuowhJp1M227vIwiBmHUEYuaokaoRyqA3tf6D/H2T&#10;uTXHUj21zI9up1cR11U1RoUF5Ab+kG/1P0t/t/ddNePW3dqCh6Zah/u/TKNAb8n8i3/G/evDTjTP&#10;ScmvxcenvZOCrNw7hh2vjZQPufUXJ4v9fdq6QCOksqgqa9PnYHXWcwFU0FY6mGjtcgWDWt+fzx7d&#10;icEEuekgijaoIz0hsdipK7VJpKpFe1/7VuOP9t7eSQIwo3SWSMVOO3pvy+LLPGY/1BgNP59r/F9G&#10;6QypGFBHXUGPZ3tOhjUJ+puB/vPujMCQS3SKRAKDpnZRSzvGo1oSRcfT3dXWvHpNJXQaDqHJTxPI&#10;WdWBbn+l/r7WxMCDnpIK1qR0nsrLDCwjAP4H+v8A1/3v2vQg0FemS/efTqPJQQZGk/ZYJIou3P8A&#10;h7uyqePTFxKUAKHpOqtPTyxQD1PFIpdh9bD/AFvr7oAeHl0kMztWp6fo8lRwZeKVmIhCAMoYgX49&#10;vxrU8MdJZwxTAz1xzeVNW5NAjGMfW3Jtb/jXt8xjiB0VOQDnj0x0OQJkMcx0NfhT9fp/jz708YCE&#10;06SNKyntPTrG15bsNIPNz+faYJWuOjO2Cug1/F0+Q4OnyF5BMisoJXkD/ePaZ2Kvp8ulRAVTQY6Y&#10;6+hrQzU5ntEAQOeCPxx7M7ahUA9EN3gt0hKumkoZiWJe54t+efZ7AisQp4dByZFLknp9wLSzm7sI&#10;0JALHi1/8T7VywoqkgdM+BGMgZ6EUdfQ5SJJaatikllFyisCbn/WP+HsqlcilB0a2tpEdNV6Z6jY&#10;2ZopHhWJ5NH6UAPq/pYfX2hMrB6V6M32+IqaJinTfHSyQSPTVsLQSKD6JAQb3+tj7UCY+Z6LX2+O&#10;lWiPWOp2xHVwtUWAOqw/1vp/xHv3jGuD0VXljCBqVM9JCbDPR1Ij8bWYf0+v9Pe/FaooegxexCPC&#10;L01S0DmY+RSiqfq30/r7Xw5dWPn0UPXz65+CD/Vr+nR+PZpU/wAum9Q9fOnX/9TVYqsjt7CbjrsZ&#10;T0U81NRzmEEoWW2rkjgi1/ZlHIuodK7O2YSBWAPQkZ3Z+Ey+3Y89RGKCSOMOIeFYm17Ffr9faqVq&#10;gaejeW0ao7R0XnLQvS+Ko8DAtIUUlSAbHj8e2tVOkElqQzY6bHGWlqQxpZXplUNdFJAFv9b220yn&#10;osubdwnWXHtQzZJZKu6J/m7E8BuPr/rE+9CQeXRPJEyVFepuW8uMqUpMfPDMa03jRGBdQ3IFgSfp&#10;72HBx0Vynj3dSPscljESSttpmAJB+ouP949pbtwpWvn0Z7NVhJ1ypzT08v7jANObQljxc/8AI/aP&#10;WPXo0dDUnrhXUzxyRu0wLoQ7op/s/X8e9+IBXphk1LgZ65Iz5GbWH0QKulRe13BuDb3dTqGD0wyl&#10;cHj1g/iKY2dqatjMlQ5Ip2UXAufTc+9V8q9XRGBB6ypkKqKX7Sv/AHI6sgxBOSoJ/P8AT3rPr0pC&#10;lunIw6wKaD6G97/UXt7MEzGB1RwVU56iRU1XDJJFMwEaD9u/5P8Ah7qQRx6Rj16dsdG8WqfTcm62&#10;A/H0+nthkJNemHw3UnRHqZ/VqYk2/wBc/wBePbElSKA9WSpPWNli/UQxt/X2wVK0r04RnPXHVDH6&#10;7WYfT/b+9Ke4dLkNApr1LdrweY/W1/ajq7ENSnSZlqGqJGVjYfQf8j/pb2pjA0jpHIe4jpsmrftm&#10;8SHU7cX+v192xTpMzg46iWdT52HJ5N/9v9D78Orx8D1iaSeqYaGK2/AP5/4k+/E0Feno/iHTzS0l&#10;RVLplB/btYn8/wCt7ZkbXSnShmCnpYRt9jRrdbni5I/4nn2wRg9bSjGvl1FlQVcayDj1D6cf4H8/&#10;19py2nJ4dLF49OEUcCRhCxD/AOBt/j/vXtpiGNR078x1yUxKQACT/rWv+PbTMAKnrw9T1zZ5bjSr&#10;ED6cXt7YMgPTbjURTqdRslSfDIhv+eP9b2ja4QMQW6WIP06dZKvG09KBIAw91edWAAPTBjK8esEL&#10;0sxCkEkn/if9f2wZlBIJ6ZdSTjh04hIqJlZf0vYf717YLgnienU7iFHHrFVUf7TSqLmTlbf4/wC3&#10;/p7beUJRSc9Ko42A6bIYpqiJ4v7Sn/Y8f8j91WcahXh0qioCB59SmjnSBIrG4/4jn2uBBFRw6Wk1&#10;pTpRUEgp6MmQAmx4P+t/X3vrwr59NjTDI6oBZbEn+l/z/vHvYpj161wJ66gp1RjDHIusC1r/AOt/&#10;j/X3RmCmnW8E9QMlU11CpVWU6hYWP5t7oZh+zqr5FOk9FFO5aorSSCboB+fz7ehnWuekE9Y6Etjr&#10;nDVVck4SGF9INgbH8f7D/D21LdIC1enLO4Aahbp2n/iU2iJI5NZIH0N73+n09l73aD7OhFBKpUDz&#10;6UdF1vms6FSocxRga/Vw3545Pu0Vwrii9LQKLnz6F3Z/XOAiSSHKapJ6dGsTyeBzb2b2VT59MyCq&#10;HooXf+d29iK+ow+NvcMySAfQW4/w9nqrUpQdIsA5Hl0UiV0qbLG1ubjn6X9iSFtMag9RNu0bfvZ3&#10;rivT9BOtJSEBrSFSCw/UePyfdi4J6EFlMqKC3TCkwednZiBc/kgG3thn+fStiJWZV6Xm0cAc/kYK&#10;enjdw0i30jj8f09ldzeIiMCTXpLHtczyagBSvVsPQPxnp8pPi8lVUWpYxGWDJwTYHm6+wlfbhGAR&#10;qPQ52PZLhWQkDPVuHTnxWw2UyUL/AMKgcL4zYxAjg/8ABf8AD2HbndISpQMa9S7tO2yKFVlFerVO&#10;q+lsVs5oVjxtLAUCWKRqp45/Cj6+0FvfIZOJ6Nb/AG94otRQDHRzcIkNHDHpOgKoAANvZ0LhTU1x&#10;ToEzQP4wOrHT1lqxKzHPC5DKRbn/AGN/9tf2imvEAJqehTtFm8xAAB6q++TO3aL7udXiR4ZYZCwY&#10;XF/rzwf6+00e4RqwYk9H8m0SGv6S461sPk707Fnslnauno0jWGSd4zGlrgEn8L+fYosb1Dpapoeo&#10;+33a5UMh0gDqpnL4lMDl2oKhNLCV19Qt9DwDx7Hu0zBlJ8uof3qFtYWuQekRn0TH1/3ERsDY8f0/&#10;5F7XvKisR0F5oG7jTrqSd66linDkFWBNj+OD/X/D3RX1NQdEUtuyqa9SJZpJfEytwigcf6wv/vXt&#10;fHEQpNOlO2yGCUajjrjjs7WYLJwVSkgGWMX/AMC39fYd3S0cqxHDqV+X9wUulGNOrI9k5M1+3cVW&#10;sdbTxx6r/wCKj68/19xluyaajz6mna75WaCjHy6XIhmpJFll5paggen8A2v/AK3HsLNIFYg9T7tc&#10;oawiavl1FqsVjslK1PE/j8CmVWc2u3LW5/1vfhICaDpa0qqKnz6SlSEiV/uCCY7xpotew+h4Pv1a&#10;nplpQTUdTdrZmbamYgzVFqNQGUrb6hb+22lVa16o7jSfToQOwt65Pdf2MqofDIF+8ax445ufaaS4&#10;SuOkvioMnpMUDmGMjR+yoOgqLXvb6kfX3VbhQy1PVZZUMT46wSQxyS/cmM2BvYg2t/X6f4+131sW&#10;OPRHmpz13Ummr4zCsekgaSV4+l/6e/C9jNOvU6SdRRxUxMXjJYm92Bvfn8n279QmOk8g7T0n61x5&#10;kQryP9T/AMa9mVtOpKHpFKcgAdJTLwR+dC4tf+v+93/2Hsy+qRWB6RSECvUZI44AVR/VOLAA2+v+&#10;t7WiQSCq9FF0+hRU9QKja9ZSxSVq6m1gtzzxe/t5GAoT1a2BmAp0wYygaqqmNUxXSTe/9Af+Ne1o&#10;kUgADpa1uQDjy6USoKWqEdMgkiAs5tf/AF/byZGegtfRGOQs3DpH5PSuUDr6SH/SP9h+Pe2FBXy6&#10;KtVHrXHT95/MIlb0iw5H+t+fbAoWqB0dWrBitOnSEmJtSysP9Zj/ALb6+y6dazEjh0cMO0r59Ysg&#10;zyiM6jywF72PsytgQB6dB+5jKu1eHTPlYIllh1WJKA/X6+zu3FDqPDoM3H9qfTpkqKgxSLSQBlWW&#10;51rxYn/G1vaqSQMjCnTanPDqbgczl8LkFMdRK1iPGrsxB5vxzb2VTDo/teCEDoWZt37jp8jiK+VE&#10;amaRDUAgG6g839lUqtUtXoRx0KCq9Zuxa3H5OqpsrRiON2jTypFYc6RquB/iPbQrQ56pOEKUCivT&#10;BTVHnhVQbRIga9+CQPdlfSO7oM3cJUEEdNklRHVSO7Kt4rqvA/H0/wBv7UR9/fXHQPvIWFQePQfb&#10;gqJSsqKmm5NiPZvCwBT06C86FWJPDpI6J/8AVH/Nf7z7MvFH8ui3V/x7r//V1j8/2H1VpjOLp0qc&#10;jU+qofQGs5+pJ/HPtUmSD0J/p1iUSA5HQd1+5KzOzxYvbs5R5mstPqtGefpb6W9qy3WjcsePl0sc&#10;FFjaWto8X2SsNJTRSK/kWwJW/wCTx+PbEkhFQOkzuSx6MJmty/HjB4uFMXNBWGeFY5iCrslwASfq&#10;Ra/tJ4hJNem5IlkAB6CzJUfQk9I9RT5C0lV6hob9ErG4HB45Pu3iHosubJNWK9BkOn0qMzHmNvVk&#10;teP85SQsWf0fVbLz+PbysQQeiZ9sjNePWTIbO3JPNUR5xBB4biKM+luPoLcE/T2lvG1EevSuxtVt&#10;tWmueg4yOIqPuo46uCpRKViYXWNrNb6WNvaTPSwgZ6jSrCKkSLJIZ3GgxvccXt9Pd0WvHpO4CCtc&#10;9OjUKQQo4k0Mx1FQf95P0+nt4UUUHSYrqbU3WOq+3tT+hZ6qV0ijc2OlmsBz+LE+/dO1FMdCflOg&#10;eycVgKTeFPAlZBVxrLAg9ehW5AtY2tf3dF1cerxMaHpLS7cz2EpYchmoWgmqPqpGkDjm3HtegAUU&#10;6bkNA3UeqSmrII3ScCSMgyeofj635/w97I1HPDpD13BVxwJeP9xLBT+efp/xPtpwK0HTLnup1yNb&#10;E0n6baubW49pygUV63Ge6nWaoqIY4i5A5FxwPz7aZA/Hy6UHPScnyUTgqo4+l7cX9p1FH6Ur8A65&#10;xZZSggJup+v++/2PtRQGtOPVGYqAR03VmmMNIh+t7W/rb2pQdoHTLHUSfPpMTNIjfcH1G/559qPC&#10;BHSbSNR6ccfNNXN4ill+l7W/p/h7bZQvTqii0HUv7eShqVLL6Sef9b6+07OSCOnYx3DpYx1cEccb&#10;AAFrA2/N7fX/AG3ttenZvLpxyEsdRRoqW/1/98PdWyCerxnCjy6xwQeGkB+p4/2/tFIARjpevHrH&#10;A6eSz8n/AHj2wTTp0DhTh1InnjiIYLfj+g/H/I/aRpKkqeHTkkYVa9ONNXroB8VyLfj+vH9PbLuV&#10;oBw6YA6mCrpacrLoCswFxb/fH2XPlzjpStQo66rMrT1UWjTb+h/23+H+HuuRinVmWooeomMjiMt9&#10;Nxf+n9Bb37TXiOmGSjU6VVVTUU1OraxdSOL/ANPxa/utKeXTyxhaEcesyeF/FGtmVVt/vH/FfbbR&#10;h6V49KUyM9JWacUOTtb9tmP0+n191EQ1CnT4QU1jj07y1dPOx0gWAF+B9bXP+8e1sbY0/Lr3jMPL&#10;pvmqhK/hiJ/p/T+vt2h6fRiy1PHpxxeNiWVzUSCPUpsSbXJA/wBb8e6sSor1dAGJ6StappsmxgnL&#10;KXIBDD+v+v7YdjknpzwwvU18XXZd4whLXI+hv7LWnbUfTrQjBIHQh4jZCCOEZJgqi1rm30/23vaX&#10;Lr0mvbdaL0q5MVtnFqoCxmQ2/pe/59o5rtixAp0ntbZS5JHUS2Jp6iOqCRlFIIFh7LzdMxNej+CI&#10;aQelBLvbAxKH1PFUKukJH+k8AG9vaq1uWDADpbrxQ9N0m7kpaOtzNOy+JIpb6z9TpPsV2Uh7eiu7&#10;u5I1IWnVY2/8pNuDdGXyNaVMTzSGK3/Bv9j7FVqgYrXonk3GRaHHQfRxmOQyKTo/H/E+zlTilOgv&#10;dwLNO9w3xHqdIzyoLHi1v+J9+HSdZTGAKYHTd4XMqJHyZGtx/iD7S3DFMjj0bWDmZxXqy74hdSDN&#10;1tJVVVKZNTRt6lB/x/I9hO+nfIp1IW07THcadVadbHnQfT1EuKjjFIqELGB6QP7P+t7BG43LLqx1&#10;KG37HBGIyCerLur9iY7bMEczxqJGVSLgX/3q/sJTXj9wp59CyC3WAKVOR0OkcQlkV1FgNP0P++/P&#10;vdncuX4dXumNygRzjpznqTAiqDzx/vv949ieKVjGCeiVtnhdtRr1nfIRfYsWbkg/8R7Kr+dolxx6&#10;EG1WSW2V6JB8gKB8qHjjDMzo2k/4EkeyX66Q0wOjvV8RJ6qQ7j2EsOMyczQarRzmU6f6Ak349i3a&#10;r6RwtRgdAneLVZmkBJz1rm9+0lPR71qjGNCx1EnA/wAGPuWNhmaSPI6hTmnbY7ZwUrU9ABlUXIlh&#10;qPpSw9mE8neSOgTJbqa9McXnp6doVvbV/j/sPbUFwzSAU6IbyBVFM9TaOqaMCOX9RII/23sU29ZI&#10;6t0VN+k4K9TpzFV6VYD0EMD/AMFP/GvZXulFianQ15euG1p0cf487qbPxtg2a4oLKgP+08f8R7iT&#10;ekPe56m3ZrltcIx5dHEWONompp7FlX0Dgm/PsAySnxGFPPrJLZpSdshJ9B0i83jKwxA0GuOUtZyO&#10;CV/1xbi3t1WK58+jEvqFCOkjNTSUMqfeEyBrBh9fVa5v/sfe/EIz0mkfSaDp6EEMNIK0LqP0VCL8&#10;f63tJJITxHTDTs3aRjp4iqC2LenSG71I+tuU/wBb6+0UslOHSaSUqRTqbiFQRR0dQtinNz+bn/ef&#10;aP6lg5HTLTsVI6n1clLE32+gWbjgfjj3Y3bdJQ1KDqVR4ykiXzaf18/Qfn28lwWAPXmenUbJYikm&#10;hMwUA/6w/wCI9rBOaL02e4Z6Sn914pJ0kIBBseefZtBO3bjpHONPl0gt7YNYXUwg8C/H++/p7NUf&#10;WCT0XyGgYnj0FMsk0MoLAjxWIv8A4ezOCUqAOia9FUHSoptxz19GaVI9Vl08C/8Ah/xHszAFFNel&#10;e1rVRXpETfdU9U2tTGrMebEcH2qjAJ6EMsCrFUHNOnaiyVHSBopGDvL+Ta4v/wAb9q0OKHy6Au7g&#10;hj0mcrRNLU/dRm6E6ve3PYegoJTqp1kpJDKREPqLD/Y/T2wDkHoQ2DElenVxLGq3JsOfz+PdGiVm&#10;LE9CIgEE/LpuyGSCJEoJuGH+8Ee3YiV7fLoPX7FdXUiGkny8qFbnRHdf9t/xr2ZxysF6B9xKxkPU&#10;WkxWQmeqSRU1wOwjJtqsP+Re7eOSaUFOka3L66Ux02olS2VheoXTFTP+6R9CAfz/ALD2mlJI6EFn&#10;cMQteI6Gyl/heZpUhV7yBFEYv9GA9pXQaSehHb3TPRCOgvydNX0WZahnLmByRHe9rX49ovLPSqf4&#10;dXn051crY+mShjP7sgDE/wCBv+f9b3dUDip6Dl3OTWvTOC6VMQuQrW1/0vfn2/H2EIOHQTvj3dTc&#10;9joo8XJUhQfTe9he/s0jOU6Ct2auV6CH73/A/q0fT+z/ALf2voOizwh1/9bVZxWzdl4+jZSq1FXN&#10;cOwGtoiR+OeOfapGVQHPw9DG8B+lbSM9c6fruSDLUGQ2/LKJdYYAAj83A9+kuoCBR+HQYSOehJPn&#10;0ydh7U3JksrGmTlcXCrckjj6f4e0L3EZr39KrZXDEvw6l4rqeixWOkraqd6x6mIr4mLMItQ/UOTa&#10;1/aU3CZ7ujPVH0GNXiKPbBqIH11ULyGVD6mMbfUKBf8AHvYnWmG6sDBTuHQh9W93VO2s5T1M9LLL&#10;QUtowkkbadH0vz/S3t8TpSuvpoi2qewdL3sftnbmbycOZoKyVTKyPUUyKdCHglbDgfT3Yq02Y89J&#10;bnwEpQAdT63tHCtiMbJJhKeSABQ9QUXWwt9SbX91MMgNCOitmUk04dBHna3E5rJVGVxKJEoTUIhY&#10;KCBzb/WPvaqwOeHSdxUU6QiZOtnd9ZYjUY7DnSCSL/7C/tzNemfDNenOGqjxzIkjmW/7yyN/ut/q&#10;B/hY+3Y4pGatO3qyxPXh0O2x/lPlMVjZds52d6ujjJipEl9SqgFgBcH2sFrOw7U6cWJhXqN2V2lR&#10;bypMfSwRLAgKK8igC2pvrcW9qBBIqAFc9aa1mZCdOOhV2j8dYdybQjzeOr3mqKuMHQpuAWUG3190&#10;8N+FOkf0k65Zegs3V1FvPYSNPkaI/wAKMl1nYfVb/wBT/h70U41HTLQSD8PSDneNUWqVB4xwSP6/&#10;7x/T2laORgQo6aEbhqnh1Era5ZIbKL3Xj/Y+6CGQYpnp2o6TjzL4pE0ASHkH/A/8i91NrKO4rjp0&#10;yoE49NodYlPrvJ+Bfn6f8V93jQmuOmFmRzhusUM1XM+h76Rf6n/H25pNRjHVDUtUcOnDGwpVVhpZ&#10;h6eB/Uc3/wCI9qKjqxikwQOllBQU1H/mQusE8ce2JWAOenFjfTw6jVrRyn90AG9x/ifx7QPIpDev&#10;Vg6o1T1DUB0YXsF/T/sDx7T/AFcEH9s9K9ekmRyKHpzp1nkiVE5sf6n/AI37qLiOYjwmqOnopFoB&#10;05SPURRIjD88/wCHA/23vckbEdoz0vV16jLXQrVrHa7m30H9B7SSKy46VxshGePWerlJYaY9X9bC&#10;4HI/r7QOKk049OvVloOPTxj6pWjCLCC1hfjm9ufe1tLiTKr0m8KQeXTg8EFWEAWz/lf6f8R7bfw4&#10;yY3A1jozSBjGO3PXJqOiRSlrSqOR/sB/j7Thkz034L8COuePmpYfJrsALj/eve9SdVMRByM9YZaS&#10;pmlMlK5amPJNzYH8/wCt71WM8enBDJ6dToHjpoWSSQfcH9K3N78+9fp+nVxC54DqOaZKwhmsXH1P&#10;9Of9h/X34FCaAZ6U+E/h8M06hTU5pGYuQFa+k/7C3+9e7lQnHpP4Mnp1Hxk9Kawq7epbm39bf7H2&#10;2ZowaV6sI5gwHl1mylHnMtWxxY5XSmuLyC4FuP6f4H21JKpFFOelaKaig6EHC9cUM8UZra21WQPS&#10;W5Lfn/H8e0bl+n9LdLyj2jQYVdclQpKi68j+nsokYhiScdO6QAKdcZpKWudkWp0pELXvb8/4H2yH&#10;LHtbrzaD8Yr1A/gmJrZC33pZkJIGo/8AFfaOaOVmbSelEfghQdPSXylIkNStNHIWjuFv/vHtAYbn&#10;h59KfEhAxw66koaWN0hWmE5kAJkIvpuP6/7H2YWdtdhlquOktxPGUIQ5p0D/AGtnIsTt6rxlPUmC&#10;SYMNKtb6gj8ex1t1vPVKjoJXjyEtRjToi9d93pEjO0iliWJ5vzzf/YH2NLW2m7Tp6DU7T6jVjTqS&#10;0kX2kdrBiB+frwPa5p4UbQx7+jWGWD6YK5HiHqDO8iRgL+o/Tn/Dj2pVCwBUdFMtpcTGkK46ftm0&#10;M2Ty9JSGNnlMy+kC/Fx/vY9pL3TGhLjo42Xb7yG4XxU7etkz4IdYPV0ONnkx+mNVh1s0YHOlb82/&#10;x9gDdr21RXq1D1O+wvZwoglUV6v+2PsuLE0lMtBApZhGWAUf0H9B+PcfbhcxzA+G3Up2U1jLGqxA&#10;aqdGVosJJPRU5C6ZIlGtRxwB+fYfa1uXBZVx0quLZ/AkKJ0oqalMa2tza1v9bj/ifera2uInrIKC&#10;vRDaRzayJOFesoxNTUNqKgp9frf8X9iOK5iRKM2ehbAlsIwHQV6h1uMVFETlgp4PBt+fZZuAe5X9&#10;HPWp5rVEIWgPQO9j7QSaj+/WMyBBp4W9xf2TSbbuBC6Ux0GLm+RXIEuOiQ9u9X01XtbISPCAammn&#10;PCi49J+o9inaYJoEHjcekovLVmBkavWpJ8w9ivgN+ZFY1IT7qf8AFuL/APEe5U5cuFlVkRu4dAX3&#10;A+luIbc2ajUOPRGZ3+2klF7kKeP9h/xr2cylg7AnPUVsqKvevl01rWs9O7afUCf9t/re27NWEueH&#10;QcvmhzjPTfBXNJODMNJB4/2HA9jG2cLF3dBS5jdnGjh07TTMg8kRvcEH/ff7D2nv2iaB69CfY9cT&#10;IWwOht+O+4Bgd2QrK+lq6YAAn66j7iPfFeRXCrjqXdpv7aOWAvJjHVocwoYnpasyl6ioSIpELm5b&#10;8f7z7jGeaOKVkc9wPWUmxX1rLtcJjftp0911DKtJ9xVU5gWVfQdNr3HHNvdPqo6fF0atIJF/T6Cv&#10;IYuOBjNVXkhZrqSL2uePfvGU8Gx0maOUmo6dMPjKatnRWDGmI4BBt+PdZG7eksrhAQTnpTCho6Co&#10;8LRgxMQFYC4X/insomuY0Pc3SKSdRSrZ6eH2uh0VyhREACCLcj68+yh9xtWkKCXvr0wZlYEas9Ml&#10;dhzPJ5Y4wVT8/wCtb/intzxc1LdaQ0JLHrKgMcIDoAt9I/1+PezdKopr6sZFrQnptykdT9uIY0tq&#10;N1P+F7/8T7WQX8Kr3vnrQkj9esaUdTFTxyOLWXk+z23voKpV8dakeMmvl0xV+MgyDDycgA3v/j7M&#10;vrI2J0SY6KZO52/h6CPem1DSKZaaPUH/AAov/X+n+v7PtuuI2ABap6R3UHiKAg6DjBZGnxVY8FTE&#10;yyX5DrYfkfn/AB9nAlrgHpRYlIAokxTqdnZKerRqhQFU3sV/r/vj7NYJF0Z49G819Z+GBr6YaDbF&#10;RW0cteLsY7sn9bAn2o0yMMDHQJ3p45wfANT0xNVSnyQMCBCSr34tY/8AFfe/ClOD0C1gmWU6hjqb&#10;RR3jeaD1FRc/6/1Pv3gyU4dH9nKkZGs0HU56ry04Uj9zkH/ev+I9vpE1KaehbDJE8IZfPpiq4oW0&#10;BydStc/jji/9fe2Qr5dEG4200oOhelfhpHox91GAacRaS34BsR7pr01B6CV1tl5kiPoOq3MV0GfM&#10;lPO5p5ZfWoJsATz9P6e6+Jnj0RtZXUbnWvQn5iPEQ4AVtJKJaiWMNU/kqbEt9Ofb8Xdx6X291FAy&#10;iR6dJLa+8KOicXa+hjYm/wCD/j7cdO046ObfeLCNu6XpTZHN0eak+5S3liswNueP+N+0LQOM6elr&#10;b3t7YE1T0yVFQJEFfUGzL+2t/wDD6f7x7oUZcU6Lru7tpB+m3UWslK0yzKP1G6n+t/dVNGqeHQbu&#10;nUkmvSnpF/ieJFI/MsiWCn8/0+vswjuYQRVugvcOmsnpj/uG3/HMfW/4/V/t/p7WfWW38fSPWnr5&#10;9f/X11Oq9o4qGrlrM7SJLFGSWSS1mtyfqfe6+JAqfLoYvN4kZWnHpYboyeIjqJf7p0CGeG4SKNQb&#10;ED8W9oDbaa5x0h8DPHoDs59/uOQDKStj66E8oylbgE/kj2leOmqvXjDSucdDBspNtjBSUG4ZoI38&#10;eiKodlGpraR9T7ROQB1rwa1z0jaLrvBvnp6qogjyWKdiYh6WU3JsB/sPfkmoCKdb8H59ctw7MwdL&#10;Szim2oIYmY6JFgIutzyCB/Q+9/U/LHWvAFePTltHrHr3N4meLJYyOkZlbyVLrp8ZsTfn6WPs2stw&#10;KKQF6R3dvqIq3Ret/bDTG5ePG7aqnymKjls6IrMsa35FxxwPb8l+ckr0h+mAOD0OFH8atrZbYS5y&#10;j3TFQZt4AWx3lCuX0AldJN739pfrzw09b+mxWvQG7e6oymKzE0GRRpqUyGNJSNSsCSNd/p7uLxjn&#10;T1v6f59Q+0dnQbVxr1MIMrupZQg1Fbj/AA+nsxh3A6Kac9OiKnA9Fyw8lPXQTxzwyGtZj4T43uvJ&#10;t/j7OodxZUHb1rwjg16F/BbS3FmMaKOPGTXYgpUsjLYD8gn/AFvbj3hZa06M0j0xBujl9IfIJOsq&#10;NNjbrofDFT2UV8y8DkAHUw9pPqjxp0kkTxMV6Hntmqh7h2G390clFWrTxNM6RFL2C30+mx/HupuN&#10;R4dIJo9JpXPVaj01bRzT4rKoaZaeUoxbjUyE/k+3FJ4/LpA8eDU9MuXdvt7UI1hDbWP6A+3VQt3E&#10;9J/p9Q49JnIZBqeGCNVZ6qQWKgE/Ugfj3d8xkdJZIQdSV6y43FVs16up1IACwQ3H+P0PtIqaK56r&#10;BZ6a93WYJU1VX4oAUVTyR9CPfqefS1YRjOOldipKSCoNPKg+40n1H63H09600z0sEdRx8umfItlP&#10;vCafX4g34va1z/xHtFcAauteHggHp4pqeWojHnJ8nH1/r9PZQ8mSKdIpIMMSep0ONkhtrPpb6eyb&#10;c4vqNOadJWioBnqeKSpgAaEkg/7Ef77j2q2638MKa8OlUUXapr14vK4Alb1f0P8Ah7PS2mh6WR8T&#10;1GpxGK7UYi7gHn+nFv8AYeyy8k0nV0rQADpR0g+4d18IvyOfZMLqj8PPpdEcjqVQ00kE0hMVlDH/&#10;AG1v+N+z+0viqDt8ulR8qdPNHJTiWRuAwB/P9b+yy4tPHmaavHrR3DwlKaeHUeWNTK0w+kht9eOf&#10;adrLSMN0wN0rkp03PHErsp/p9PdPpDnu6ZfcNZrp6daGrRaOSFHC8n6/63vxtf6XTq7pwXT0w1dN&#10;I1Qs6y30/wBD/r+6vb6KCvSmLcKg9mOoUddVrK0ESsXe4BA+vuqx6W1dKkvtR06enlcTlaxYhKrk&#10;Ejix/PvdzJhcdPGUjy6d8ZtlIKwvOtmtzf8Ax9lLkFyaY614p9Ol1E0cMBipbLIDa9ueP8f9j78r&#10;BWrTq6SZrTpnnqq2nq0kEh1Lb6H8/nj3Z2qSR06Hp5Y6hVu5clUVKQyF9P0/PP49k1wcP17XjA6k&#10;AVauhTUBMfVb/H8e0ttmvWv7QU6W9DjI6an87EayASLm9yTfi/8AX2qI6cUaRQ8Ok9WaJpmKi5Un&#10;/eP+Re26k06rIKjpQx/a0W36nJVIAkijYqWsPoCf979nVofhHn0kbz+zqt/tfd0mar61YrnxzMoA&#10;J/Dm3sY7cSGXomuPhfoNE1y0sCN/aF2H+HsaW7HT86dE0ia6Z4dNmVhQqiwzaWhN3UG3+8eyKeEG&#10;88SuekmnTLTpurJZ6inh+3PqUgM4/wALezqOUqAAOhFZoVCEHPQ+9IVFLjs/QVlXSvVtHMjS2iZ7&#10;LdSb2B9k+7XBkVkI8uhVagsyk9bHvx3+WfWeysHjqGRY6GRUiWYtFoswRQbkr7izebUThs9C+0gB&#10;CmvVvfUXyt6w3PT0aUWbpXqJFQBPKl7sP6ewW9sEOkNw6knZIghQg9HX2/uqnr6U1FLKssU6goVY&#10;EWbn/eva2OfSqoBw6HzAtAUHmOnCXctDToRUzLE9jzf/AF7e63UhCivRbFt3cSX8+slFvvb1CjT1&#10;uYhjjUElXkVeOf6n+nsvajEk9LfpRTj0ic58nOl8fO9Hmdx4+jRLjztUxD1D/Y+zCywKgdEF8oBb&#10;pAVnzF+OX20+In3bj6hZQwSTyxtb+hv7ECAuoz0ErtAz16CbJdo9TbupK2LAbhpMsHimWKnEsZCl&#10;14Fr297ZDpI6RtCD58etYv8AmLdYVmL3TX7iiiH2dZJM8SJZgA3I+h/x9iLlR/p5pfOvQd5hi8OF&#10;SD1SBk5ZFydTTvGRp1D6f7x7GDHxJST1HF4AEJ6bvNHHA62sxa3+8+1ltbUIevQNvhWuOm8WMguv&#10;+N/9f2aq1BTorr8+nmxaMKv5Xj2hvJP02SnHo62+WtF6n7VrpsZurE1PkI8U8RPNrWcewdexBkdP&#10;M9C23fvjFPMdXbbLqMNW7Uw+ckRK2sjigbx31G4ANre4V3m1EV7J3V6yh5PmDbPCtOAHS4ye6Jdz&#10;Ua0Iwxp0hQBX8ZX6D+tvZI76Bw6kGxOKdBz9k0lW1JUwF4xcqpFxfm3vSXekU09GBwDTp/o5YaWl&#10;loTjfDMWKxSaSDY8Dn/WPt9r46aaeg3ffHXz6cJWw+HhhpMq6tW1w/ycHlgW/Tb/AFifZBuEnazU&#10;6KpTkV6esfg8lQwM9e7GjqlvSq4NrNyv+8ewfHAfq1lLefVBTUD0z5PG1dLpSFTaU2+l/r7E8k2h&#10;QadLD1CbBVioiyo1rhrEW/xv7QS3NSO3piSPUS3l041GDkngQxrd414Fv9f3U3XDt6YxXpGZWSsg&#10;ZaZojYEAi3+NvZxBc1ZBp6sKUoemHINJTQB1hsSLni3s8iudCsdPTLritemygmWomjbJ0+qn1f2h&#10;wRc/19iHa7/TpbR1QcOkr2Xs3F5SBazA0Sx1BHLRrY3t/tIv7FMV5VtWnpJMa1NOgAlhqcXEcbko&#10;W1n9JYHj8fn2bw3dQDp6L5l1KeldsqpcTyUUxHgkRrXtYC1/Z3DedqinRZMvh0A6Dfc4hpc5V01O&#10;BplkJNvpyf8AiPar6k47ei98k9SaOgmgpz4yQrpzz/W/vxujSunpI7UHXQpo4wC8tiDcj376/FNP&#10;Qp26T/FVx1lNDSVAaTyBiF/33+390a91D4elUk5UDHThDCf4TNBHJYc8X/1/aSSYNmnRVdXhNFp0&#10;HFVTok3Fiwbk/n8/8V9uRDX3enQcvZSarToQKOihO36kuNQeM3BP+F/z/r+zKNKLWuegdega+gph&#10;Sio5HLKLBzf/AFibn2p8PsrXoseMVr0ItMmLXGffxSqHcEaLi/8Atv8AY+2NVceXVoVAdePWempK&#10;bJ0AQyjUslwoP1/oLf7H2ll4no8QDT1KztFFTYNZjZDD6QDxf/b/ANfaJhWo6TTmkbGnTBQZl6f7&#10;WSI82AsP9t/xPtoxD16B91MFkOOn/wDvLX/1P6tf5+v+392+nX+L59I/FH8+v//Q1gY89vHJJUQ7&#10;dilq6h2bTTwBizrf6ALz9PYUst1R0Gq5H7ehJCJmcLpx05YXeGd2tNE2Y2/U02SRgZ0nje7m/PDC&#10;/PtXLucAoBcjoxaCQZER6EPsTdOH3JtSlmocBJQ5yrUL94sZQByttVwP6n2VXG6wKTW5FOvG3kI/&#10;sjXos79fdn14hiirKmqhLiRFiMnCmxCnT/T2R3G7wAYuxx9eq/TS4/TNehPx8/Zmz3xtHU4Ktq6Z&#10;HiMjeKVrrxe5sb/T2UTb/Ejdt6P29VNvNX+zNOj80m9sFmNn4+Ou2s0VUsMazs0BBvpGom63vf2y&#10;/MUIGL5f29b+nmJqIz1wrtqYzKR4tMFh5Go6rT9+kKEWBPqvYf09qLTmSMgkXy/t6ulm0lS8R6V+&#10;c6z6wx+FioaKhjoMzWx6XeYDX5GUg8nn6j3ubmVamt+tPt60bBQf7Hoju7+t914/P1OLwc9TJrJM&#10;DxPJ41v9DYEj2iPMoJxfj9vWnsfSLoSdkbL3HQYSoxu5oWqsoUZ4JSrFxwdIuefr7uOZ6UH14/b0&#10;x9CT/oR6D5NtyT5iqx+7sRLUUpkYQ642K6Lm1rj2Yw8zoFFb8V+3po2xH+hnoRtk9adSUmTJyW2g&#10;Wb1xXiNv6j6j+vtZHzXV1U7gtPt68YBTKdZN65fFR5RNv7SwIoIgdAqBBpCgfnVYexBHv5aMH6sU&#10;+3pUsa6NNOip9oUKV1cmHloXlqb/AOUVcSEWH15YD/D24m9+t0P29MyQoKEL1L25uTcHVmNkXEzy&#10;yUFTHocMzOBqHI5/wPtTBvCs9DcjpBJCCxJToK9wZjK7mqpKsUTyvLJ5H0I39o3P0H+Ps2h3RGH+&#10;5Ar0ikgUCunz6bXpJ5kShQGimZfUJAVN7X/P+Ps2ivkLKBMKdI3RQeHQg7Ewu16NKk7mRKirQN4H&#10;YAi4+hF/a/6iH/fo6Z8JCeHTHnRDUZTx49QtIWIsosLHj/ej7r49vSnijrfhKPhGOolbjlpEV6RQ&#10;ZCAWsP8AAH3RriAA0lHVggqDTHTQiRNOJD/wKvz/AFt9fbU1xHp7Zen1VaAHpTw1FPHEA8YL/m45&#10;v7LZJgxqZOqPQEU6itBLI3lh9K3PA/w9lcz/ABFT0wyijdZzJL4yrG7LwLf1/wB8faYUkYauHSfQ&#10;rGlOnLHVb6SswNgLC4/3349mtv4amgIp1cgAADqLLBJPUhkBCarm30tf2qcoRx6fGgfb0q8XjKVJ&#10;S8oBOi9/8bf7x7Kr0VHb08rKBk9JzIZj7HINHTpddf1H0+vskMT0rp6eSQah3dTzmJZKVmRP3LC4&#10;t+fb8LTgUp0pEteLY64UwkWmeokbS7j6Xseef9fi/tSspAoTnpM8crMWVKqeuAyL+MILkqxv/tz/&#10;AMV9+Eqni/TfgOMmM9N0lY0tS1iRdbD/AF/bDTLXD9UMUtaBMdR4KXKVErRwFxqJ+l/9h/vHtK9z&#10;Rfj6d8CTiENelVjdsZvwPPPqKryb3Nh7Za6rxk6fhjlAb9M9PuPoaeA+SaMeVTwSPyD7Ti5PiAa8&#10;dKljdKMV6XdPkaWKGO8S3Ww/SP63/wBv7VSMGpU9OeITmvScqsokla4jAAseLf8AFOPaKSmo04da&#10;8VvXqRLMPtC9OP3r/j2kLMK56dik7jU9J0TVclWgmU8kX/Pv3i+RbpV4i+vUurMUMyO6DULXP+I9&#10;opO4kdULt5HqZS5qOYlABdB6ePyP6e/JHp+Fc9KbcFtRPSmx1bNWAxsSAeOf8Of+I9uUJ8unzUKe&#10;sj0ccNQpZhZiC1yPyf8AinvccZLiox0ldj5npFdobuocTg3x8cgDSRlWAIBNwR/r/n2fW8K1XSvS&#10;KSQ1ND1XrkHpanMOpsRMWc/nkm/sW2CfCadE00jHUK+fUVaVnnmVeEiuF/oP98PYrgApXpGwNBTp&#10;K5FI1naIXVpvSX/A/wAf8PbUsSVZ9OR0kZWMooM9Z8VgazJV+NwmJY1dVXTxxBIwXYGR1W3pv/qv&#10;Yevb54DqD0HQo22IvpDL1tdfy2P5Ye3M9tej3Z2RgxKlVTJOBOg9QZVaw1kfhvZBPftIxDS8eh5Y&#10;WasAdGerO99fypOl9yYCvO1sUuLqo45CkiOieoA2Is39fZVOgkVi3n0MLG2XFU6rWm+D29Okd3Gs&#10;oc7UjH0tUpVPuHK6Ek4H6iLW9hK9t1XUQlD0OdriAK46tj6ZzmXp9uUUckz1BghjV21aiSi2JP8A&#10;tvYeMjByNXQ2tF1FVYV6GOpqWyMTzzxuQBfgkfQH36WVmABbo3NtEtKLToh/yDqd3V8U+M2vU1NJ&#10;JKGjV0kZbMQQOQf6+2qkigOekd1GiIdPHqvTFfArv/t7cyS5LfVbT46eYSeI1siekm9uXH9fZxt4&#10;JpUY6Bt9Q6s9WCdcfyYs9l0ppMjuGrlEUal3NYxDWUXP6+fYphRdI6CM1NZz0pd3fyq9+bSoq5tg&#10;7ymxtfSxyMFeqcl2QGwA1fn26yqFOOnrWJHY6uHVNPyb6c7t24mVwnZtPVZOChEy0te8cjpIEU6S&#10;rEEG4HtmC4a1cFG016DvOMKxwR+GvVA/YVJ/B9zZCKanMRWWQWZSOBf+v+A9jbabnxypZ6k9RPeK&#10;5U1XHQehVqo9acDV/vF7+x5BCgUEr5dAjdNYU0GesssSppta9rf7Ye018wiHbjoi1uFoT1njc61U&#10;f0/4j/jXsMtcNI5Bbo52+Qimc9MtQayLIJPET+1IhuP+DD/be1EVoJiax1FOhdbSGsVT5jq2r4xb&#10;tp6zb9BBVy/dSRLHrg1aiLEfj6+4a5ssxHuEgSOnWRnKF2V26MeJgdHWbcFFVaaWixnjYgKWCW/w&#10;J+nuOb8ulcUPUiWN6cUk6iV+OgokWteMGVyOLcgn/kfsKS38iPTxOhCJwRXX09NtyCrxiZKR0jlA&#10;DIpsD/T/AF/x7qNwlPxTY6J52DaiT0m49nYrLZ/F5HMVCtHRujKmrg6COLf4+9S3EklO+qnormoe&#10;HQtb3y2KrYcdQ42kAhpVjUSIABZBa9x/X2lc6TqHl1RPiHTD9rS1H2zEKdOm/A4/w+vuk10xVe/h&#10;0tPUzL01I/j8KKRpCkgD/ffn2ke5Y0q+eqEgAivWCLDinpDLpBLC4HH5PIt7147fx56RniekHXbZ&#10;krqryCH8lv0/4/T2ttbqXUCz4HWweNeg033Rz4uJQKc6bWPpP0A9na3rBGrJ140/LpBfxSKajiRo&#10;CgX9R02/P9fZxY37BUpKOmmAXh06fx2gjo0ihiDuP1XF/Ygi3GQMP1emXVOJ49BnujbI3IJKuCIL&#10;MEOgKLeq3H0/Nx7ObXcJCf7XHRdKtFPQFFcxtaaeOtjdZCxWIkMPSTb/AIn2Iob1zppJXopnrrFB&#10;1HmoUrT/ABCb/OuNVj9f62/x9nVvcyMDqboqlqNVR1ipso7eSl+hX0gfT/D2ZxnWuei2Zjpx05Q4&#10;SStppZdZBCk/n+l/979k9zNIszKpx0YW928cIXX0202NkhVg0l7G31+vukc8xOT1c3rsKGXrBNUt&#10;RaoS/pcfS/5/3x9qo3Yv3cOi25uzrPf0yS42Vonq/qC1wf8AX59mMLqEOc9Ek907VJfp0myUtLif&#10;EoJ1LY2v/T/W9mUEitpDP0R3DksCTnoO4TDNK5qOFudV/wAAm/8AvXtczxaSFbotaRi9K46yV8Ut&#10;JElTDOfsSQdAbj6j8e0Lkgdp6NII10qSM9D31lspszSLnDP/AJDGAzqW4NuT/vXtnUWOePRmtABT&#10;h009nVVPK4x2O4jjOmQr9CR/tvddCknHRbdsVNPw9BPTy/bVVLE59I5P9PdkiU1qvQUvNNXPSp+/&#10;i/p/uzT9D9P9t7UeAvp5dE3ifPr/0ahOr/j1merQN0V1MmQuNcIZPIgBFxcEEe8WIubLS3QswbqW&#10;LXZJ/GD1FAesXYPU+b7HzVLlKGggpvI6+RI4QgNj/QL7Zm55scHS3R6dskYcBw6dabpWpNJJh8ti&#10;jIYIh4HSE8NYWNwvsi3Dnux4aG60Nrk86dGK6i6j2piMRN/GMYHrUDGNpYybD+yOR7Ct1z5YDUNL&#10;9a/dcta46X42jtbJrNTSYekLxMdDNApOkE/Q6f6ewtL7g7eHYaXr1v8AdMtPLoOdzZDYW2SKSswH&#10;lhQ6H8cHGq5HFl9p7Xnjb9xZ41ZlI6021SpnHSi2zSUWYxE8+zqAU7SoxiEsfK3Fxa4492t+erGK&#10;WW3VmLL59e/dkoAbFOgD3D032NldwRZLJyS/bxTalWPUBpBFvp71Nz1aMaEP147dIRinSnotqf3f&#10;yBrMjQGpZY1ClkLm44/I+vtIefbFWFVfrX7sk+XSnxOGgy2SNdJRiJBcKhS30/1x+L+3U58smbg/&#10;TEm1TGpBHSmqOuduVsn3OUpIdYvoKoL8fS/HtcvPdgSKh69Fsm3yKDkV6SmW6620qtNTUyrPHfxF&#10;VA4H+w92PuFtsTqx18R0kl2+ViDXoMM1s6gdWSKhX7xrhZRHzf8A4Nb3K+3c6Wc9hBKqtQjovaAo&#10;5UnPSbg6q2vV/t19IhrpiRNK682J/DEX9rBzdaa1w3VGhY+fUar+NOJkMjTvE+GkF4oiQWVyOP8A&#10;YX9nFtzVa6gKNw6aaBiKdBzQ/G6bGbhealEBxRuVjKg+n8fUf0PsQWvMtsAGo3RfcQHSB0AXdvSW&#10;Xoa9cpiKWTxxMNfiU6dN+eAPYktuabXtOluiueIqQOpWyeosZujEJHWVSUWVKEBZX0MXtYCxsSb+&#10;zUc12lK6W6Q6O6leg63j0tvXalcftcfVZGkLm08Ebuun631BSPp7bPNtofwmvTqwtWhPSBWPIwzy&#10;0s2KqTPGv7gMbG1uD+Pbg5otWFQrU6qVodPn0odk9fzbyzawxH7Kd3CaZbrY3t/at7Ux7/byjUFP&#10;VSKigPQq7v8Aj3mdsaR9ylc7xeXTCdZAtf8ABPtUu5xvgA16bPb59F1rK2XFzVNHUxtTyU7MhEgI&#10;uQSPzb26L1DjT1VmBFOmWgz0UtekcpGl2sP8b+9S30cYoV6ZYaDx6XtV9r44jEyoWA44/PHvy7rE&#10;o+E9U4mpPWR6mngpSt1MxWy2+pJB9rE3KNwCFPXncIAT0xx5OuhLRuSpa+m/9Obf7wfahX8XgOmz&#10;KDXPUIVENOJKisIdiTYGxNzz/tvahLZ3GB1tZvn1wpsgWSWqWRFhQkhDa5HFuP8AW9qY7GQg46cN&#10;wtB050c0mVAaKZVQfVQf6X/1vwPYfubd1ncV6FVpdx/TICnXKlnhWqnp3F2Cmx/F/px+Bz7TSW76&#10;R3dPPcRuKBM9ZqPCVFZMzxTKgDE2JHIv9P8AY+0rWshqQ3Sc3UakDRnpQ0VV/Cq5YZEDOP7Vrg/j&#10;2he0kOA3Tq3KA5TpervWlgo3o3gGuXgNa3tkWcuat0/HdIfwdNq5rEpE0lQoUk/U8AX9siBopAzN&#10;gdOTSr4LHTinWBc9janQkS+gH9Y/Ta/9fp+fasXAfh0QJIGJA6eqagxszecVEbPIOI9Q1C/4tf8A&#10;r7cqGQkdOg8AOnSHGxwOdYsjcgn6fj/ivtBK2gVPDq4Gk1J6ky7dLRHJJLGY0/3WCLn/AGHtE0oJ&#10;wOnhGX7gemibb8tfaZAdAB1f7b/ivtRAplYU4dKVFAOsGP24DM5iRv2ySwt+r+vtbJEydGlotKt5&#10;Hp/kEdFEQkRjkAtYi3PvyxnDdelGWPl0lqqrqqkygs0BiBYO/AIFzxc/4e1iR6wCOiq5fsFOif8A&#10;Z2anqsnKkk5dIiVsGuPSbf1/Ps9tLdqg9FkklCPToDIws1aJlvdT+fYitoyor0gdxUjz6dqmqWKM&#10;iOwd15P+NvZ5EdKjpscOkvJEtUJBOCrf2HPANybWPu8jjw3FPLrcMRkkXT0cL4cbQ25jt5R7q3Ug&#10;lpcVKtVH5+UfxMHAXVxzpHuN97n0jST59Dra7J200pnq1jfH8zXv/GaNqdFbdyEWDxsH2yVFHTy+&#10;IiMaQbolren2FTMNSnV1Im32UkYUGnRcB/Nm+e+3a96XKvkhT+Q+WA09UD47+oF1Rl+ns+Tw5IgV&#10;krj0PRxCs8cwQ25KeoI/wYPR+/j3/Mik7mo1252DjakbjqCkbyyq3EjWueR/qvZLuaVH5dDGzBUo&#10;fXq3noWuq8rAsVHzTyKrBTzwwvYf7f2AJ4yJ2NfPoVWUoV6kcOjOZahyVHQOsURB088f1U/4e9Mu&#10;qlOj2S8jcDt6Ir3Jv3H7IpKvJZiNdUKs41AA3Fz/AE/w93gjbUTXorvLhdB6qu3Z/Mb3Pt/K1Q2U&#10;JpvsGY+GmLF9MZPNlJNrL7EFl5KOPQC3GdQGPSY25/P77Y2lloqOrNUKSjlENTB+5rIQ6XHFzfj2&#10;LYbKUxqwHaeghNdwrIVaRQ/oTnq2/wCLn87PpfvfIUG29zv/AAfcFb4onkrJPEHlcAH9ZW4J9sTg&#10;xEq4Nejbb3EgBB6Ph3dtTrfvvac1PEuMrTPSlqWqgEbsxkiJUs63J9h3drlYkWvSLma3a4hQKc9a&#10;Yf8AMp+J+Q6V3FV51KJ5cfXVEohMSNZFa5BNl9ivlO7RxFg9Rhf2bojZHVSFOrxJ9sqEyEB7Afpu&#10;L2P+t7mSK6QolF8uo/3O2koTXrPChctFIfUCef6W/wCReyndZQfLoI3I0t1yZXjcSpysXBH+P++H&#10;sMRx6p6jpRZNpbV5V6z/AG8mh52ItNyoP4/p9fY42mLt4eXQqiul7OjQ/FDfFHtjdhocxJqjq3WO&#10;BWN1DE2Fgf8AH3E3OtpW+d0XNepn5W3WNbRYjWvVzGGw0jRxZaNomp6iMNHGANShuQT/AE9w1vcD&#10;KHJ9OpI2y+j1AGvTVkoqx8gsLqZINVwQLqv9L8H+vuIL6v1TLXHQxhvEZK9SaqpKUwo3kNwPSFPA&#10;/oD7SGZSQmo161NOrIadMQERp5pHLiSHVpsSLkD+ns7tz2IpPSAOOkdNujLR1sFJHcwSPpLN9Qt7&#10;fX/W9vTI4jah6ssgVgadCUuQXH0QqJm1+gHj8G1/ZGx8NaselfjKaY6gR9g4x4xG0DmRX5JH4H+w&#10;9o2mDHHDplzqJPl0q4tzQZOmTwWpowoBZ+Bfj6/Qe3UNTWuOmS4GKdSaTNUlLIvlmhnBP9kg8fj2&#10;pjmRKgt1UuCesW5aHGbipwfCouPqVHP+8e1/iBlGem2JyfLoK9wdfU/2KCjQKQbvYW/r7N9vIlIV&#10;ScdNG4UUr0H0mzlx9NUSlbsqGxP9QCf+I9nqkK2ok0p0y7a8jh0G9DXVlNPOhIKxuSo/wB49mNrd&#10;gJmvTEh1jT59caijxW8p/tqqOOOrDBEewHqJsL/7f2KdvulXTWvRXMNLD16DnfXVO6tqVdJWCnmn&#10;xEo1GVFYxop55IuPp7F1rOCuPPonm7tY869BHksVV/ctVUaMIUa7kDi4Nzza3sQW0lEFR0WzKQtf&#10;MdCHt2to/wCHSLUEeR0KBj+G+n+359o54GeYyDh0WNdIrFTx6bXw8l2kSZZFL6gqm5tc/wBP8D7t&#10;4JA6Za6QGteotTtxa9gSpjKj6nj1D/kXu6YBFOkM92pkFOo8uJqaelemdSyhgFNvxyPdRINXy6L5&#10;LhSD07U+3Ip6OGOSE3Knkjjke3Pq0j416QyXCAZ6D3L7XjpKx1KHxEjVYfQXN/biX6F1XNT0k8VS&#10;464/3IqMhSSCOpUUSoSIifULAn6fX2ZiQefRzBIuhen/AGfuLJ4AR7bjn0UUs6QuS1hYsAfz7qJV&#10;6MxIKDoReyMNg8fQUi0hElfVwiV5RyAzDUeRf+vt5DVsdFl+CyFhw6LRXsi1MZJ9URs1j9ef9v7W&#10;LxA6Bl6QoPWf7qP+h/T5P99x7VaD0ReJ1//SLh13Xz5nAx4jKmEgqFXzEXHFvz75mrzRdyQEuy1p&#10;1k6lhFGe09KGtpcJtuenXQkjI2r9sAi5/wBbi3sN3vOF3C4Wi06VC0SlR01Pu2jeunKUsATRwXVd&#10;Vrf4j2Eb3nncWldRGKDh04LGKgNc9ToNx4+shSmgjjjqHcKxsALX9hjcOc9yMNRGPE62LGLNW6UT&#10;01HiqX7yYoS6Bm02JN/+R+w7LzRubMFEY1EdWFlEamvSCyNd17kaWcZWiSSXUTcoCSR/sD9fdo7z&#10;eZAdLBZD6dVNtAMcR1kwvYGw9vxpT4+n8SpxpC6R9P6W9ne2ybtbAtKQzHz6SXEcYoFGOlZH29tC&#10;tcQvAApIuWFh/vP+t7Mn3S/RdTICOvJaRsFIrXrPW5LY+SVZENNqbnS2n/W+h/1/ZXLzJIuDbZ+z&#10;pSu2oRUV65w4Tb88PmpJIEJuQqlQPp/h7su+XDgMsYB619BGKih6Y8tt6olQ/ayKwF7WPtL++9z8&#10;UaYxo6QTbVbhWahr0HU+19yVEhjhTVzwR/r8fT+vsxG7TNpEkea9Fcm2x/OnTPndobloaZJ3pblB&#10;qJ08/wC9e5a27f8AcI9tgWJRpp0GZrFPqGGk9BVmMfnVVJ1pZNZPJRT+P9h7eXmTdKgkDq37uiJ+&#10;E9T6B8xUUrU80dXrjW6KQ1tVuP8AefZ1Zc035J1gV6oduQV7TTpzwT1MfmfLrLH47hA1xcC/+3+n&#10;sS2fNl8U/UZR0gutsjC1VT01ZPM7frGmoKykSWJiVLOoPB/PIPs+h5xuUZF1rTojudvUsKqekHV9&#10;c7Gra2Csx9ZJR1QYOscT6Fv9bEAgezY82XBWqyIT0i/d8av8J6GLEZvD4yjjw2Tx9JXQhQjVEyrI&#10;2mwF9RBP09pxzdeD4mXq72SjKqekdUbP6mqclXVn21EKioRvRZAAzA8W/HtZb833bkqWWnSR7FCa&#10;6TXpDQ9E4SWonzWDqIqWZnZoRE4WzfUWsR7N7fmy60j9ROmnslVcKekXU9UduQZ1q01CVuMVCqrK&#10;/k9H9OSfx7PYOa7zUp8ZP29MG0VuKnoNcj8ZK7fGZqWr4PtZpGZmKjSpa/8AgB+fZvb8z3L9zSp1&#10;o2SAiinpup/gtmZ6yQ08qK8BvCSQL25F/d5uY7mSn6q46TT2qig0nptzfw+31BJ4Eu0ousZQkrf+&#10;pIFvZe/Mt4rUDpTpOLfy0noLs/8AFHt/GSJN4mmAIKBAWH+F+D+B7MLPmi4OlTItempYMAaT0GeY&#10;6533hK40+bx05qEjOjxxkjgcfRf6exlYb/K4BMq9JmgGMHoGazH7oTLSU8+OrBAHIF43ta9h+PYs&#10;tt0JQEyrU/PqpjCrUA16fYMBkQpE9NUxwsRf0sB+Prx7UrvDLwmXpgaj+HpY4jEU+N0O0hSNrEqz&#10;AH/Hi/tppYpSZGmXUfn1r963MJMSrgdZJ6vC01VM2tCxX63F/wDH8+6HwWAHjD9vTb75drSg65wV&#10;cWhZ6eYhS4Js34/x5970w8PFXpk71dsalc9OdRIaiohki0uwUXP1JP8AvN/bX09uxr4o6cXe7skd&#10;vWFo6maYa1At9Db6fT3o21uDiQdK494uSD29ZZcW9chp2cBWIHpPP1/w9ory1gS3kkDgtTpTHvF1&#10;K6wle09O0G1qymfG0UBAiqXCF2/UATb2FrWQs5UnFej6KFVQNTJ6fM5seuwWRp3pK8FiqyNGZeOb&#10;G1r+zYDSuDjp0R5ApjpbUsdZkqQUzWNRHH9V/wABf/H2U3jlVp5dLVhRsU6b4qbNU6yGTymnR9JU&#10;30n8f7H2SvO6kAcOnRGFFAMdP0VZNQQpAYyWqgNPHIuB7Eu2jVor59KFhWmR1znrKjFiFY6djPPY&#10;L6TYliLX4/J9mt/GEC06X2qVBXy6FubqrO1G003ZXxqsJTyKijki1wLe0sALEqeHTV2uiunoqW+q&#10;xoqKoIdaURFkb+y7Bb8fj2b2sKkDoNXcpXtA6IluqrFdkpPt9ZQOQ5b+0bk3/wBv7EVvGFIXopmm&#10;bAHSfFMIl1La/wCf9t7ObWPBqOk6sXbPDpuaKWRzf/G3P9Of+I9rg2KeXShACwXy6m4fFV27MxR4&#10;HGoPO8yRnSBqN3AP9T7Q3kzRqQD5dG1pbJrwMdXxfFT4dLunbuPxuThlhqjHG0zKCC6nSTfgX49g&#10;Hdx4tdXHqR9jtgwSoPHq3nZHUnUPTe2hgKnZlNkcg6aaiqkoleT/AGpi5jJv7CsmGGOpLtbNO00P&#10;DoIN9dbdGbgrppqHZ8HkkjczL9ot1dhcgDx/19qIrx07QcdGcVuitQjoIOsfjTsL+8VdlMLt2Wiq&#10;kqC8T/baFFm4IOge9XM5moGPS6ojIK+XVyfxe2FUYypgSot4l0DTx9ALC4/1j7Dk9uhdmpnowiuG&#10;QBhx6PluradMMdLURxoVEN+AP9S3+H+PtG8YUcM9K0vZD5jqpj5GdS02/YMjRSQTeMiRT4wfoLji&#10;w97t0q/5dUeVpQVPVWG2/jJ1zs/elS1fQtNNWyNBMtWgMQV2IJ9Yt+fZ/YxqOg3uEAOoaTToVY/5&#10;VHxQ3Tll3XlqyCCryUi1M1IsirDrk9RvHfSfp9bezwXEqoYwx09EMllFrVjH3D5dCTUfyhegKSqx&#10;u5diZRsfkqLRLD9jIIyzobrfQw/Psvknbuq3SyCLw2GlerA+h+ot7bEWmxeQramrxFOqRRSzOzMU&#10;T0rckk/p9hTd7hnopOB07d263CjUDTpr+a3w/wAL3R1buarraaKoqqLFzzUGoBn86wOy6bg83Hs7&#10;5dv5YNGmlOgdu+1QqhoD1oSdmbHzfWHYW5Nt5eleGqpsjUw0wkW37KyOq2uBxYD3MW3bnJNGmojh&#10;1FG8WqoXUA06QlPA7wTzsLS3Y/7f2smY3GG4dAC7tlMhFOusay2lSo/JNr/k/wC+PtLHAFkBA6Yj&#10;Twu1epFUGm8ccV9K/wBPYqsT4YwfLo4jIVU09TMBNLh83Q5RH0NRzJK3P10OD7AHMqBp5QRWp6HW&#10;0bhJbpGFI8urw+j99z7o2ZR1sUxllMCQmIEsVsoF7fj3DG/2id+D1Je07lKwViRXoVjmhQu1JPGH&#10;nmPDkXK6j9B/re4b3K1RLkrpPUi2l0xhBqOm+uFNDapkkBLm9ifp+beygWUfiVINelRuHIp1ySag&#10;lhCgr+4CTz9b/wBfZ7HAqqpAz1TxW6TNTTY9Kmx0XRrgi3HI/PHtU8atC1Rx62szFh6dOtU9G1D4&#10;y+rg8H/W+nsmayjkBDA06UNKVoQeklD/AA1JjeMatR/H+t7b/dsI4qeqC5eh6WIWhrMW1ICYdQ4Z&#10;PS30/qLfke23soypWh6a8Zq9JBKT+HzgpJNKim4LFiOPbYsEU1z17xmyenXI7gzHhjioVsLAfS3t&#10;QYiBpUdUNwxqp6UeJq8lFQmXMkFXX0AHnm/19m20oYyxI6SyscAHHUrJ0VJVYUyqvMvH+wP0/wB7&#10;9mzyHIHDqiysKKOgEG2qZcxJE/CPcn/Y3/4j36GcqwWuK9O18xx6R+5MN/BJ3yFIHWOJi4ZePUpP&#10;5HsQ212ysg1CnSeWNWyePWaj7e3HuDb9XtvK45HoApjgqpUBdU+lwxH9P8fYw2+9YjLDommiUFyv&#10;HoLdx4kfZ01FhVWTzk/dMOSt/rf6+xTa3btpBYU6Lpk7DjPQa1OByGOqRSksILg6h/U8/X2bAg07&#10;vLoKT4lavHpo+/yGOybQxeR0VdRDXIt/sffjQimroumkKqCOlIm5jLSO8wCMjAccH3QgLw6LJLhq&#10;jHWFN0iVo0aMleObfj/b+0cmASoz0iadjWvS2bc9ElFGAqhwo/Av9PaGaR2A7ek8jk0rw6g44UOb&#10;mdJigeXhC1uCfp/re24pX8ZO3z6bD9w6xUmza+iyVZrqgKJkYoNfptY/T8exMZG0jo6t37V6Bzeu&#10;MraGQPQzDzJUawVPPDXvwfbiGoB6Nw5Kg+dOlFj63I5rHwJkpdUsMQQFjyOAPyfbokZaU6L7qVjG&#10;w6R2dwgpi0qte5v/AF/qfr7MoG1FSePQJvZCzEHh0weQf0H+b8f0/wB9x7MPz6LNC/z6/9Mj2cx+&#10;SxMsM9FVvEo/sxOR9D/tPvjA16yN4PjMS3z6ywDxsccepOOzeWqpYxUj7hQbFpDc29sSw3DKDrJb&#10;yr08GXpST42mqR5mk8UjC2lTbkjj2VtDMHYsO/qpdTgcOuFJhKzUnjOlQ11kBsxsf6j2neyuWUt4&#10;dT1rxF4V6VVS9Y0EdLPIzrYLySbggD2Vja74OT4fTiyJSlemqow1HHJFG8KOZRciwJN/9ifaz927&#10;uACAa+XXqxZ6SuZ25Tx1cTCjVEuCSFsCCR/h7MLeHdYoistdR6bKpI1FUdPlFtXCVcYQqIpWAFxw&#10;b29r7fbr+SjO5p0shiCkjR0kM5tP+GVQeOumEd+ArN9Cfp9f6e3ZYrqLUjWoK+vRzDAhUEr064me&#10;qWRIoaqoKC1+W/3r2Wjb7uY1WGnW3tx+FB0vHy9ZSxKqyStwP1X/AKe1DbdexJiLpFJbgggoOn/C&#10;7qjoyslXYAWuWsL2/wBf25Db3AAaWPotmtakaUx0qcjuejzNE6xpG3psPp/S3/EexpazMLVF1UAH&#10;RQ+2sXr4Q6RVFX4aWb7SoipS6NyHKA/X/H22L1Q1GJ6di21h8UQ6UQx+PaUS01LQlCOSPH9Lf4f4&#10;+3BeAElXI6d/d+GrEOmDMbLOZkWKkp41DtpPjA/JH9P9f3X65pG0i4I6Qy7dQMWhHSX3P0iMZRLU&#10;yQoHdNRNhfj/AIn2688ioSbpq9B66252lxCKdBnt/rjEVdbIlXUtBIremxsAb/149rdo3MTy6DeM&#10;WHz6L221w4HhDp8yXVjB3FPJ5oAOZL3a1v6/63s/u5ZGppuD04dtYEVhHSOm6aopWlqIa2YTgEst&#10;yADY/wCP9faE7j4KaPqWqOkU1h3H9IdSsHtYY0tS1OQnRVNx6j+D/r+0I5lt0JD3zD8+kP7ukyPC&#10;HSkWGSCZUhyE08IIuuq4t9OR/re34+craKQMdxbT9vWjtrnHhCvT9UyQ+BHoUVZwPW6gBr3F72F/&#10;ZwOfbDRVdwb9vWv3W9f7IdMctTlKUCdKqVVbmVgeV/Ps52bm+3v/ABfBvmanz6SXe2MtCYh0z1W+&#10;qmFkp4ddQQQGlYXYfg8296uuboEd1N4wP29JG24n/Qh0ucfmjUYt5ng+6OjU2tQxXj6i4P09sWnO&#10;lqjkG+b9vSSTbnH+hDoCNwUgytfLUx4WGqQEhnkiQkC/I5W/Hse7Pzjby6WS9bTX1PRfPYlWygHQ&#10;e1mztsVkhNXg6aOTV6mEKcXJv/Z9j5ebbdY0JvGp+fSH6RsjQKdCFjOnuq8zhHSpjp4apksBZAwL&#10;Dj/H2nm50sxxvmAr69NSWbcAg6YJ/hhsrNwiopK8IZLlUVhYXF/pf+vswg5327w1Bv2r9vQbuduu&#10;TM2lcdAZun4GStU1BxVSZNIJHq/H1/r7VrznYHhfN+3pE21XfmvQWt8Od+0kUtNSQmTx3t/sP+Re&#10;1MXOdg2PrWr1T92XXDR0novjR2hijJNPQOyRX+ik8Dj2Yxc4WBoRdmnT8e2XQehTHSJq9gbwpKqS&#10;Opx1QuksCVibixt/Tj2pPNthgm6bpWNquyO1MdTsVtKogWaeojqvJGL6DG31Fvb8fNO33SmGO4Jc&#10;9LbDbbmGVWmTHThinjqc/jEywnpaKCddb6StgG/r9OPZjZai2vOk9CzSCBQdDrWbC2PvXNBcDuFp&#10;auKBS8RmHDBbEW1cc+xIoPh1I8unUVaUIFemrMbcpthwCWSdJZywjtqUm30P59h/dgwi6fjjauB1&#10;ijyWPrIkpAia54/IbW+pF+bfkew1qYFQx6XxxDSdS56Sq1MD5K06DRRsFF/pwf8Ainsc7ECwQnpY&#10;IKiunpRbmyNLLiPv8bBFLLSKrEEAkFSPpx7PdzRiq0HXtBXJFOn/ABnaG/Nz7IXE4ul8kNKpWVGH&#10;AVRzxb+g9o7Vc5Gei+7869V694y7oWRp5v8AJgsh8kUZspIPNwLfX2f2aEAHT0FL+tRQdFqnyIqh&#10;GZY1ilVQGsP1Efk/k39iKCMlwQOiSSRQwqem1528gAuR/wAb9moGmlB1pDRqnh1jq6kU6GQW+h/w&#10;/r/h72Dx6WRqS604dGM+D2ypN+9qGoUazQ1Ecmg8gjyhvzx9PYW3WbS5q2Ohftaqfw9brvxb6jpq&#10;LA4rKtSIkohiSQaFBNrA/j/D2SMjSCoFepP2WHCUXqwuPqbZ+bhDzYekqKl4yrGSNCQbWP1H+Psi&#10;3KExhmK06lG1iXwVGkVp0mB8bOs6CWaqqcZSCpclvEI003P4+nsFvc6Wbvx05IihDjPWem6i2nFD&#10;PFjMFQUqEG9QkUav9LXuB+Pb9pP4rgaqmvSBz8+nvr3rgbfyc88MpaAsWtcWUA/Qf7D2JWtCbfXo&#10;8umWkKqSW6F6tqRU+XHIdY06Tq/1reyR4SQQF6rb3GpwA/Qaf3GxElXOtZSwyCW97qDfVe9+PbIi&#10;KkduehVZRs+aV6CHePxG2Dvl3niSGirdRkV0Cq2oG45H+t7NbYhaV6VT2LOuIh0EsnwyrIa6CJcp&#10;OtFA6qrBzbSD/r/09qHcA1r0Tz7c4YViHRkdtfHyLbFNSBMjJUDSps7avoOeCT7Ib6ajGjdJGtip&#10;+DPS+gwgjmFBEpPjNnJAsAPze3+HsL3jO5wajpVa2pYtqjr0jN8JXwUVXi5wWx88Tp/VWBRgQePp&#10;b2ssLlYVUM1D0Sb3Z0BrGOtMP+bB0XSYjsGs3XiaWOOomkeRxGqi9yxJOkDk39yDtV8DGtJT1De+&#10;Woq/YK9UhxvPETHKmnmz3B+v0P49yVtkglCEGvUU7hDomJK9TXoVco0f5F+P9v7EotsBgnRM1Aeu&#10;EQWJnB5ZfoD9b/74e2ZJBFgmnSiBqNUnrDVU0pHnDFVa9x/h9fYb3BVmLsBU9GUF4qSBdfR3fiR2&#10;8u3cy2FycoFC40Qq7WXWSAP8Pz7jDmC10hjo8upE2O5PbWQ06sOqdx0dXUGpIBMt3iNuAp5W3+39&#10;xLuNpUsfDFepZ2+csqkNjqLEXyjNHLPpBPpBa1h/hf2QpZPrzHjo9D1Az1hy6HHQqYJtRjFjpa/9&#10;Ofa1ICvFcdb1j16QyZaolneSRzpve5P9D/j7v4ROKdeDZoDnpRY7JwTsY5Jbj6EE/wBP9c+/fT0I&#10;/THWyzDz6yz1WOgnHqBP09+a2Gewda1/PqJVbojp5Y4qYFm/p+Pp7TNbMP8AQxTresevT6244TSI&#10;ZYkD6ef63sPz70YAMlB01LJpNK9RxnKQoGYhSeR9P9ce0rQNUtp7eqCVeJPSpweXoq1JI6yYNGn6&#10;ATxwOPz7tCQhzgdJrmZaCjdP1TlsW9JFSQSKbOBYG/APtma4QMRqz0ykqkgBs9MZwMFXko6oEhSo&#10;ufx+APZeZwGPf0ZRHVmuOnfMbEoMhiJKWVQTIbhrA8n/AB/2PtZaXyawplNenSMkU6AneOzMphKA&#10;UtHQIlOykeYIAxB/N7exXYbigIUSY6LpYyNRIx0C1PRZXFM7KhmDE6i3Oj/b/T6+xZb7ig0nxT0X&#10;ShaZHUZkepqkerUeINdjxe17/wCv+fYktdwRuMnQK3BaXL0HUfN4TEuZp6II87QkW4vfT7MIrpTk&#10;PjolnHb0Ak0NZQzVCVsTLGZCV4NiL8ezCKVWFCcnokuSQwpw6dMdU0pIDoLEem/1+n/FfagQs47V&#10;x0gJIrXh06pBHUNIQfQv0/pYX/x/w9ufSMclOmHYnIOOoNRWS46eB4ZCi6hdlJ/qP8fbP0UgfXox&#10;1ZGAWlc9Cy9Hk81t+KqoJpZGVAZWS7EC3NyB/j7f6MLdydOcV6AbOQSR1jeed20Gzgk8ML3/AN59&#10;24efR6CSgofLpyxlPJPRPPSOzGMHgcjj29FIuoVPSCcHw2qem2SSWrEkNQbMtwb/AIPswhdCaVz0&#10;Ebz4+mr7GH/D9en6D/b+1dG/i8ukH59f/9QkcVDX1LxpU1BkjP1Jb6c/n3x/HLEYkEhk7ussDahB&#10;4oPT2MNQ0tnNesZ49Gof71/h7fn2RVI/Wp0w0pUDHT5SRUMsYU1KsVtYlh9eP+JHsvfaELE+LnpO&#10;bkggBem/I5KbGMmie8eoBbG/tBc2b24Vlk619TWvb05x5RamNC0g1hA9iwFwAPdVXVpLP3dPQyeJ&#10;inUeHP001alTOyiKkazAkc6f9f2Yqy0VteF6Xrb6lLdPWc3rt2uEEUXiDqoBsRc/T6+1iLb3JHfn&#10;pfbbeB+pXpL1O5qGhYNDpJPIt/xoD3qSZLYNpNel6WtDWvXGlzdHlapPvFHi1C9/pYnn/ePZUd3V&#10;m/UXHSxAUWnQmYyn2x9zGKcxEgAuBp/Nr+3l3WAPpQDpt5mU8OlVLBtSaQJNNFCiqdTFlFjwLe3T&#10;usT1RxjpO0jOnDoH97Jj3c0mLqFIZtKOjfW5sPp/re0slxHMKIeqU1Ur0+be27k4sDJIvrl0Epdu&#10;TcEj/e/ZjFDILUmvd0YQbYswDa+g0qund3ZasfKwZSWm8jsWjWQjSL/09tNd/TQKGtwz9KU2MOx/&#10;V6nUvW3ZVNMsFHkZ6hAByJCb8/8AGvZZJevJULAc+nT/AO4V/wB+9DNtSh3/AIAKtdQPUOgDaiCx&#10;4/2HtPDHc24aUoTXPTU/L0bIf1eoG+d3bwyNoZMfJEkYKldBAt9Ppb/D2kl3zSWS5XSOHRRPy0lQ&#10;RL0kNs0UlcZRXQmmlkJtIRp0n2jtuZItuu0ECBtZ49IIuV1mn0GWnQjYrHUtHI1PNXGaN+DqN+P9&#10;j7Fh5sq2kpno1k5IQU/X6dnxmIglEbaEinOny8c3Nvr7Ty76rk646A9Fs3IsZJP1HSVy20sPS1kk&#10;jzB4Hj1BxzYm/wDT2RyeDLKQy9p6QPyaigkT9M22dsYSqq5RFU+aRpCixN9AGJAPP+v7aS2gkk0l&#10;q04Dpo8oJT+26mbx2EdstFPDKXjqgGKjkJfm3+w9tXe3eCRQ1Q9ORcoRuQvjZ6acVtgZaJoibq/F&#10;v94/3r2v2fd22HWyR6tfTd1yNGxStx1kqOpY6eN5qeASuBqYWva/PtRe7m96hnSGjHpJ/UOI0/xj&#10;p42/tOpSF4nowkbakItwfZfb3s0fc8GeqzcgQkYuevSdeUsc0o0iIyXPjAHJN/an/XDk2aUW6WdT&#10;0gk9topcm66aYOoKOeokMyKVkJNyALX+p/3n2ax+8t3JpibbqL0wfa2Agn6zqFL0tjaWr8kVbpBN&#10;/EG4+v0tf2ajn1roB/p6dNn2vgr/ALl9ZBt3K4uo8WPZ5IV4Yj6KPaM+4k8bsFtKgdE03ttAspX6&#10;rqNJj92RSVE0RkaNoyFOngk3+n+PPtTB7k3WG+j4nph/bmH/AJSukzRPuSnqXEryGd3IZNFwAT9f&#10;p+Pa1PcqVJdK2vRfJyBFGafU9ONVX1tGPFNT/crLw4MYIGr6j6ezWL3TuI2Ef0XTJ5IjUavH64jD&#10;7ZlpnqarBwSyyAkgxJe5/wBh7Nv9dOYRBvoRWnWhyskfb43SWo+vtm5Kql1YiniaUsBH40F/949r&#10;9l905Gn8Q2QDDpl9gUNQyHHSWznQe1MnVPTNQxUqyEgOqKNOokXuLe5StPeu6jRR9CKDqibEinL9&#10;B3S/EGh2rmZ9wYXcD+SoB/YVyQur8Wv+L+ziD3zun7PoRjq/7lQZDmvTHuP44VWaBmrsxK+ltSpc&#10;8kG4496n927m+TSbQDrwsBEa6ugrrOh93Y7Kw/wamkrYI1069JPptb/iPbMfPdzKyUtum5KRHT0m&#10;M511uHH1DLWY+SCRyA9kP1vz7Gm2e4NzaqD9LWnSdtyMdVC46S+a2TlqOOA0TzPBKf8AK4gpsBwS&#10;CP8AY+zO59z7mcD/ABXq0F413UFaU6c8RTZ/GUVZS4WGVEkiZZCsZsCVNz7EO180SXUAnMVCemLv&#10;oh/yBqspQU5p6p3ed6i7Eg3uTcj6cc+xvsO8PuE3gMlAOgrenuNOiqStKoildfUVBA/rwD7GDXzW&#10;0ioF446DM9NfWSnmMrjyJYX/AFf763sRCMNCs1cnrfikLw4dM+4KpIYiEN+LWH+t7etbcXGqp4dK&#10;oL7uUaej0/yzK5qftynjHpSqq4I5D/VTIt/94PuP9+QpcFSeBPUg7DSdVbhU/wCXrev6erqLBbZx&#10;pJTxtSxPbj62BPsNT7y1mtFStOpt5c2pZFj7+PQ3R9g0sKq9PKIyGsQG/HsMX3Mz3IKGLB6mK15Y&#10;jMCt4vl0nd7dyYXbuKny9ZUxssMLudTgG6qTa3sMM/iMwpx6ZueXYwjHxOib7P8AlZuTsHcVdjNn&#10;001ZQRVGiWSNWZEXXpPIFvp7U2sn0zhwK9E7bAh/0Tqx7YGRkfEU9RkpRHOUQzISAbstzwfYjXmR&#10;2jFv4WOkl3sCR20suvIHTnmhUxw1WUxq6wqFk0n9RAv7cUll19BjbYVklP29E5358g8/13MmRy2N&#10;kNC1R45JGQ6UjuAWvb6W96ZdWfPqRdstxpAr0MWwO79ob+x9NXYbKxfdSKrSxLKt0cgEra9+Pbbz&#10;GMVA4dHEkYRCQc9DzHlI6rF8VStLcfkXPHHtOb8nivRPcsWYdSVq6pFpXle0SAc3HI4v/t/bZthf&#10;VJND0nh27x21FvPrlV1tCyTTrpgkCkhha7kA/wC9+0s2yqq119F2+3DcvIkqjVq6Ave+5aJsZXLV&#10;SjVGkmgkjghG59lLWAVvi4dWgsRvlgLp20k9apX8ybJT5rJ5CJf340eS0ltVlu1hf2Jdqfw9K/Pq&#10;M+b+WE26zkvBNU+nVAGZw7yfcaYtIQsS9rfpY/n3LeyS6QuOsYt2vybgppwT0lsfJN4Z5mAJpbqo&#10;/ra//FPY1FyQlKY6X22xLcRJMZOPULSWmFQTYzHlP6c/09ll4wY6ukO52P7r0FTWvU2pVm8cbHSt&#10;hYW+v+HvS7cJYtYbJ6K1NWEtM9ZMRlZMDnMdU05KvHOjyAEj0hgTex/p7Ce7bGkscil89C3bN7aH&#10;QAnVufX26KLdG2KGtj0tPFTRq4BBOoIL39xFu+xrbh/1K9SntPMrnQnhY6ftGTmldqaVkK3soP8A&#10;Tn/iPYGZSGb5dD2z3A3SAladdQTVzpUJVSF9JIYsfp7vBH47aa9GyrVQa9M1Y4iQ+Pnni35/31/Z&#10;4myKUD6+q8Gx0zwV9XBJ5FiOljzweBf3RtpAzr61LIRTHUeo3Ci1wEhuB9f9e3tv92rX4sdM+N8u&#10;nSHLUFXMjSARMPofp/rc+2ZbEKK6umjckVx0+Q1FHMwVp9S8fm/FvaKS0Bp3daMhkyepNfHj5IBp&#10;qFRlUcarG/tiSzUqRXpwRVAoemqkq5YpEgppNYZrMQ1/yP8AH2gawH8XVXs1end0t44JqJUrEfyt&#10;wxjvf88j2Wz7WCzNr6rHaLG3HpYY7dBeH92HxugFuLXsP+K+ymSyFDU9LFYwoadPdFvg1Ui0c0Wi&#10;IMoEpFv6fn23FahG1daFyfTpU7nx8e4sZAIplDIg0INPr4tyP6+zWCTwSKDpJNcEqwp0ClX186RV&#10;F29cl7rxdeD7Ml3tov8AQuHRYXL0x0Du59sUGDpjJHWeerY809+V4/pe/sabVfG5gE2mhp0FL5K3&#10;T56B2vrDSp5YSTUg+uH+i2+tvYmtZywAA8+iya3DALXpumqsZlqb/KETzgWYEC+r/jR9iO07mB6J&#10;by0CdwbpG1eOWKpTxLZCfSB/Q/63sQWz4I6Dd1N4dQOnJIxSxFb8yg3P+pv/AL17Vo5IPSJLgt5d&#10;J3LzU9PB4pHu8nC3+oP1/wAfe3J8NulAOoDoZ+rOxqPb+Jq8TV06VP3ETIrvYlNSkXF/ZZERI5U9&#10;GEJ0jT0AW7cik+4qunhAaKod5ARyF1Emw/1r+zm32pZRTXnoyW8KgLTp32hlGovNSNCGRwwLEXsD&#10;+f8AX59qv3Eid2vrUkhdKdQ6ySgGZMCT+mdj5DfhL/X/AAHtA0IgkFOiK5sw76tWenH+DYj/AJ2A&#10;/wA7/qvbv1Z9Okn0I/j8+v/Vr7n/ALzU4VWjkRf9VY8e+QJuLoEAv1l+yhlovURKDclTJ5dM06jn&#10;gtz7YnluSBkk9IXh8tPWKom3PDIsMVJNGLgFvV70qSlC7Ma9IpIiGI09Lmh2vmMlRxzVM7FuCsZJ&#10;uG/H+9+0ckEsqai/VAmSNHTxDsLNVoEUFWyVAFtIJvotb/evbcNo4fUT0ttUAOVz0z5rrrMYqnci&#10;tZwwJmsx4b/Hn2ua0MaljlejmBSyEBegupNu5hK8vIZWiDDSxLWNj7fi0OFCx6SOje2iATPSsOJr&#10;ZpooxG7WIBPPtHcxMWcVx1dsHHQn4/aTSUkXoKyEC/1Bvx7KLqzDQjSe/rS6gTUY6y47bNfTZkRL&#10;K63tcXPA+n+2t7L0hOtY69/r15gpqSOsu5tn5aapQ01U605FnYOwAY/QE/6/tasWlwjCo9ekbhqn&#10;SMdNEfX2coojWVM7vpBeHUxOoC5Fv9j7XLaE9yClOqioNCOoeK3Ju2onqMZC0kKUxKKbGxsbf7H3&#10;uSa4RCFlr0sjudFBrp0/ZXO7l25ihUSV7M8wI08kgkf0/wBj7RSNcu0Q8btJ6Xx3WSQ+OmjZ/aOY&#10;WpkSry4p9V9Jf+v4+vt2SK6V18MkrTpZHcahls9GB2R2NWvkSlZWpkYj9LANxYf4e6w3cqP4Uz1P&#10;SirOMfD047s3xhqvIilanjhZzb9AHJP+t7It5aOadYzFVevCFiOHSbqqhII/JTUBljfkSKv0vbn/&#10;AHn2R/StC5lFudA4Hp2GBVkDFc9dRRRTUrzLEVmsSB+b/wBPawTq8RkB7ul8pAoCeolZMclRwUUd&#10;0qIWF7XvYW9tNcvLGq6u4HpBIBqNOHWalSKSZKKuJkVFGq9zcAf192iuSH0PJ5dI5IgVqB0oqGiw&#10;0c+vFUvinW92At6gePa5LmN2rE/cOk/hUAqvUjKTmvgelyXqcArGzc24t/vHu0t2zKUlkyelKW2A&#10;wTPSd2/S0G3qiWXJZKOKOUnwozAWueLX90hHjCivqp03NCzEdnQhYqroar7rw18cgkUiMalNyRxb&#10;/Y+zGGWNQY/E7vTpk27gV0Y6TNfV5GmkSlp2u7S39Nvpf2lvJJkCBT59eEANar06w1TJURRVsJed&#10;kU6iL/gfX/b+w1uDg3aB46tTj1v6fBIXp0kjWocQxSiJ2Fh9AQf+Re0tA8gRWoa9J/CYcVx02Nte&#10;SlqVqqyqvHcH1Nx9b/n/AF/YrsbV4zGXft6bZGzRcdOG5KOCgxsVbjVSWMqDUMpU2A5N/wDW9n01&#10;tCBrSOo8+kL2Wpi3hZ6DyfcxqaVIKGJWINjpANyPx7Q3JCxr4MXTJ25uBi6Ve2sVhcmjNVmJMqR/&#10;m2A1Xt/T/X9twJEASxpL0km20s39gSOu8vs/HU0UrTKuq7EEgf7x7Q3EwjJdpQOmP3Uzn/cbpBRY&#10;KCedo1A8dyBx/vv6+yCfdJhJT6yi/b1R9lfBFof2dJ7J4N6HIwPTKVANyQLfn25ab1PEXCXWfXpL&#10;NsRCM5s/5dKb+HNUQmUQeeVV/A5JsD7FEXM8iRRq17+p9vRMdpck0tzTpGiXKJWtFJipEivp1FTa&#10;3+29nNlzJN4o1XFOvPtD0xbmv2dcqyeg2+zZTMRBqR19MbDgMRxweL39jux3fXpIuAfl0juNpfTX&#10;6Y9Fs3l33PtbLyPisZ5qJgzraLUNPPH0/wAPY42ncFuGBWYVGKdFUu0vXutj0BNF8s8FuDcMtBuL&#10;CLCTN4wzw2HLab8i3uR1s7m3t47hW1xsM/Lokk20s7L9Mf2dGZXFbSzeIgzFBHCY6uNXMYVeNYv7&#10;Dm+btDZolbkIa9VG2SwZEFB1Jo9oYL+FVYpqWOGaeN1Rii3JKta1/Yw5X3sTWQZLoEdE9/DKCSEx&#10;1S/8wKSDBZSbHzUwaZ53Mbaf6lrW49zjyFdCedj4lW6CN6CpJYY6IDVfdxtH5lIBUFP8B+Pcl3AL&#10;TKQfPoMzqS9QOuMVQxBH9P8AW/PHsZGq2MZ+XT1vEWU6lqemfKRJN+o2HNwf9v7TWVwyaqv0apZr&#10;2ERdG1+CG4P7v9uYkg6Vetgsfpf91f8AinsFcwvWZm1V6krlq1GlR4fW6j1nv5clgcZRicBvs4R+&#10;r+qj3Hm5SYJr1PnLNv8A2Q0Zr0LdVn6TC42etrKoBY42kN3H0W5P+9ewXcSfqUB6mm3QiFQFxTqv&#10;/s7s3I9i5SfC4meVMWshhnKM2kqWKkm3+Ht+3yKnj0nuY10Gox0K/S3b/VHxtwlVSZT7Y5TJ8yVM&#10;oUsrt9Tqb6c+zVIqqCF8uiSeMArpXo0+xvlPsTc8LzYzcVLUzSi8dGk0YJPNlCg/192MBUatOeqz&#10;Qq9tImipI6FCm+TW2sH4k3XlafEY1jYmeaJV0X+vqP00+3UmlB0lsdB/b9qRJTWClT0k+3+0/jt2&#10;vtGtw+K3Vi6yselfxCKWEt5ihsBpP1uR7WJJRTqbPQygshGgKxdVsdb1uZ6q3PU1FNUTvgWrWMUp&#10;kYx+PWbW/Freyue4oDV+vTRKFIK5p1ansDtCHcmHimpqoPIUVtIcE3sPx/r+y5rkcFfoNzijEdCl&#10;Ub5rqqnipgxBjAvzybWv7W2d4qmhl6pC5RxRsDqHW75SmpxHUvyBc+r6/wC8f09qLi8UgASdEXN4&#10;E8EI4kdADv7dtJkqDJpC1iIZPobfRD/xPsveTU3aano22NdG1otKY61w/mpNNWTV6CIt5J5EDEfg&#10;swHPs82xSHUnoBc+yqdvkRm8uqZe0MeNtYKeVisc06syj83Nz7lfZKnQesON3X/HO0ef+XorGFyl&#10;S7PHK/omJPP0+v8Axv2MsaePQx25v8VjU8adKgQqR5FlBCer6/T6e0c4qB0R8ykkRA9c2qFnQX5e&#10;M+k/1IH4/r7WQMRHSvQfX4QOsVTAJoVqYz/lKn1AHkC45/23srvELBu3FOjK1xpPRsvj52KcXMMV&#10;UzEwuNPqbgMQBbn+h9xpvNmzB/0upC2mVaodXRzItyT0GutYXhl/R9PoRfj3HV5YFWakHUmbdOBF&#10;h89Nkm4pisz86aok3H49pre0KPXwqDoRJdABf1OodPuOilikhkYeSAE2P5P9OfZ6qkR8OqG7TUf1&#10;M9c6PdFFKs8LRqGN1TgfW9uPz7T6ScEdV+or8T9MJp0lqPJItryBv+Qb/wDFPevDxlek0lwtaa+n&#10;LKihp4I5YyLgc2P5HH/Ee07wknKY6aM4r/adOe32oq4czBG4tduf8Pr/AE9tNb1oPD68LkUw/UnL&#10;bbqqhr01bpVvpZ/bZtP+F46WrcjQvf1Bj25nMVH9xDM1STZuDqI/PtLcWWkApHnq31QrTxOlNgMp&#10;lGl8dbqCg2Ib+nP9f8fZW1q9SDH14XK1+PpVzZWkhkQO6qPybgey6ezGnEXVfqamhfHTucnh5YUW&#10;KZFe17hh+r8cjn2VzWzAgCPrzTpxD9TaXPZCnhJWUsY+IRqvqX6i3+w90EMirUoek7Saq5x0ttvT&#10;T5az1ZCl7iS/497EJIHZ1oMg8+gl3XsJpdyTVYcyUh5te6/7xx+fYk2yQwxEFqDogu0BnYgdBPu/&#10;rk0R/jFMpeOf9vSBcC/H0Hs/tLogD9XpFJHitM9A/l9lVWNpxUgsrzN5NPP0JJ+nsU2l2wI/U6Jb&#10;2PBqvl0natHjanV19QAuTxyOP+I9ia1uBoqZM9Ay9QBj29ZzEsjRq/ANuT+L3H/E+zeOVStQ/SAL&#10;SlBx6x5nadNVxxTCQen1fUf6/vZk4jV0tRVEdadIOrQ4qYhJNIsF+tv99z7UW0KiTUVx1qGTuNW6&#10;QuTqWSsNZq13/N/9fi/sR26hWB4DpSXHrnp12/l5nnACE6zY8f1P9fb88qhDnrfjYoTjp4y9NQ0p&#10;1q4NVPyBf1AkeyacKxBHHpPNMtcN0xfw6v8A9U/6PL+o/wC39saF9OkfiD+Lz6//1irVWVEtKxno&#10;bhQbgJz+P9f3xxXdEJ7oj1mKkBDUB6RVRu6rpVMWPoSp5AvH/wAa9vSXfiqBEtOlEluTmvSMrd57&#10;ghlLT0hK3PHjNz9Lfj/H3UBpF0mcBj0geBqnHTxit8bkIEqYmpaAcgiJ9Jtb/D22bOePInqOk6wF&#10;mOOhQ23uvJxyfxmsp3p4z+2Q4IHNhex96V5IGDuar0rgtW18cdPGf3FHKwp1Hn++Ik9Pqtfm3tW1&#10;8h0x0rXo7tLZgrMD0islmqdEjgjozE8I9bFP1W/xt7214sdV8Ph0tSBh59M9BvjG0tasM6LrJ/IH&#10;9be2muCY3k8IletGA1Br0KC5yonhSpoIWePhhpXj/eP9f2Q3V2REHRT1tkKjJ6lRbhFAfv62nYSu&#10;AnK/nkfn8+0CzjUJmWh6ZZK8D02Z3etS1CaSio5JHlbzB1UmwHIF/a9J2mQCIUPWtFDnphHYu4Ml&#10;SJTHFzn7O6E6D6gDbn+vszDTxIikVJHVfCrU+nTrhtzUEDxtWYxqeWWxlkePTf8Arzb+vsvmuoIW&#10;cEd549Fkto7uxB6nZjcW3KpZY6ugaqhRboFW4uPwOPaRLuF2VeB6UwW7ooGvh1Hp9r7OzuKSrgxM&#10;1LKW/VpK/wDFD7VvdyxJRM9GkCCus9CZsraGLxjmeNGAVONRv/X8n2mgKyP4zjv6OLeQBCvz6ac3&#10;Jt5s3qqKVpGR7hgOBY/639PbLXVvJciIx1boyRSFB6V1HmMVMi08UkUcCqAY3tqsAOOfz7MrqJDZ&#10;tSgSnV3QhNfl0xVGbo8VXmZ0D0akk2AtYc+4/BEc+lcqT0gdxIBTBHSUp+0tsU+fqZVx7TRhfoq3&#10;Gr/YD2cR7ZkXEhojeXScyVOnz6V+H3pt3c1VMtJiZIJwrHWVIv8A4XsL+/TWNujEqatTp1UYjjjr&#10;LHmftpp6eDHyxsNR8rKdPF+b2+ntAkZUMEQgk9PC2LUJI6TC7hOVyL0gbXIraPT/AGSSRzb2huIr&#10;nUGkJycdLlgogA49R85sTLzVEE1aZZ4pyGhVGJ0i9xwD/T2sLy2cS+CKu3HrX0zMTnh035QV+1Wo&#10;44IahDqXUW1f0/Pu9sjlvFkqJOttanSRXrDLubKDIRVcsnijsCNVwL/7H2/PdSyL2juHSdrEqMnp&#10;c43sfDiqSPIsks2mwkFrD6fm3tEyzOPqJICWA9OmRBTGodK+lzOArqpapMnBCvB0lwPp+Pr7QxWs&#10;0twJREQK9ae3xxHSe3/umnkpDT4zIRzOFIHjdSS1uPofYknkmi8EAGmOmxZkg56KjkNzduU0s+Pg&#10;FTNja0lYzpchVY/W/wDre5AsntZrBSwNQM449V+lkU0x0rtiZDceAlL5ynldL6/Wp5Lckcj2R3c6&#10;I4aGM+F9nSmO0eTtxq6GvH7txFBWR7gniZC5CeLkAH+un/W9kU7BpTPTj5dOjbJCMEdL+pzlHueJ&#10;GpZVtIt9IIuL/g/7b2Gd0VrmIqr0avSqHapAwOOpdDiaSlQmVlDn+v8AX6+wxPt57fFmz0u/dMjD&#10;tp1wyOKomp5aolDoUkDj8c8fn6+y5YJonKpONNem59ndrdwaV6DOPKVcFUVpSFjDEG44+v8AxT2b&#10;LCgRZHJ8QdBUbHMGNGGnpYUEwrWUVEsBJtxZb3P/ACP2rsb1vqaTVCjqr7NIMAivTDvvalPnsdHR&#10;GBmGpTdQeb2/p9fY/sd0EKoYlNTjpM+ySyYLDoIMp0zhJftqapoQ8hUKQ0d2Kn6n8/j2PNv3aKEx&#10;godTZ6Qy8vzMQNQp0HW9fiPsLJSUlfjaFYKpWR6h0QKQwNySQPx7key5xuY4BAlfDpnouflWTVrL&#10;DpawdNSYnCUkOMrB4aRVMkeq/pUfS3+x9gnnrfIZYYZSpqOPRbuPL0xQDWKdI/NQVRlpKChqlgaC&#10;QCXm17cG/sUe3/MMD2QRAa06Am6cuzxqzFxQ9VN/OvbFUuTgrgRKRpvKouNXFzf6fn3lf7XbpG12&#10;RpOeow3jZ5VVhr6rJy0ksXhhlYSyaBYr+OL2P1/r7n5H8adVA4noDyxFH0E5HTZCjfUjT/r/AOuP&#10;Y7uIGG3Lny6dtzoYA9Ya+mWVPSRe3P8Avv8AY+w5ECoyehBHcABBpz0MXxfqzRdr7diU2Z8hAtwb&#10;X/dXj/efYR39SufKvUn8rsrBaDrbm6tydXj6PG1DyMEFFA31P+pB9xzuTgAjqdeXZQrKdPQkb13J&#10;X7gxgpaKd2D3SRUa5Kngjj/X9g2dgXqOpYtrlfC4eXWbrbZODpomFVQsJ6gXkd1N2c/kE8/U+19o&#10;4K6adJbmZWRlAz019k/E+h7MoqyKnhqIKuUOaaRSygavoQR9LexVbZUDopJ1Dh0Rio+JfbHS+Was&#10;xGZrGIkLQKZ3Kp6rrcXI49rJbc+GzdXQVPWTP9F/IHuGOKkzO4KqnolAUyJLJGNI4+oI/Hsp8P59&#10;KkXSwYgdCZ1H8PNy7NylMk+UyOQ0OrTOaiWRbAgm/wBePbLg1oT0ZC8QLTR0e7P9YMm3oqMafEkQ&#10;DPb1eQC3J+t+PZLf8CfLosuJRIS1MdInYuXzfXWYjpZ3l+ydgE1E6SPp+fx7D7XIVqdB25jLSVr0&#10;bPGdhCoj+6t6LC5/pcf8a9upMCQRWvReVIbj0+VlYM5TxzxkkNw2k/19q/HGfTpDuMJmRAD0xbi2&#10;nFBgqqu5OuJr/wDJB9rLRtTavLoysZRb2YjYZHWth/MR3vFtWGqhoIddWszEBQL3BPsbbZCZSoB8&#10;+oj5/uFlgkUChp1TtujAb37C62qt5VFHUR0NHqGoq4XSl7/gD6D3J+1R+DQMa9YvX8dbkk8K9FXp&#10;I2WBQJAJI7g/ggg/n8/j2K1yoPR1azBI1BHSmxaTH0SzemS/1b/D/H/H3pkLdE+/SiUR0HT/AAwU&#10;yF01jWguBccn/b+9agtF6KY4XZa164U6PFI0zG4kJUr/AEBtzb/Y+7PGWWnS6I6FCnpYbYlXF5Km&#10;khewaZXaxtY3Bt/vPsObjtzvXI6Fm2zhdGOrAcTkqrO4WjKQs0MUShmA+tkAufYCv9skqy1HUgbd&#10;eKAoI6zjLUiL9lMQkwBWNWIuf9b2QtasCQSK9HP16eQ6SVRSmnqXnVybnUy3+o/pb3sQnSV6SC9U&#10;yjB650DvNWoyQuFRgXNiB/j7p9IwzXowe9UAGh6V1flqeIrYW/bC24+vH+8+9G3OM9IJL5NYIHTO&#10;atKiNkqLrG1ypP0/H9ffhbscV6r9atcDpiSvmpKjTRzHTfjSf8eP9693+kavHqxu1FMHqRV7qzkJ&#10;UCoYLf8ALf4+9/RvqAqOnk3FKBdJ6U+N7Hr8TTlqxhOsi2UGzW/H+Pus9g4AJI6ub5K5HXIb7nrb&#10;yQxlQ1zcD/WPtA+3OQzVHXvrkHkemSfdM1bP4WlKve31/wCRfn2Ty7c5BGocetDcUJ+E9L7BUcrw&#10;iaaqK8XAZv8AX4+vsruNtfUvcOvfvBCaU6EGlyqpGrvICKf0gXHqAFv68+2JLNghBI6VreKQAF6X&#10;NJuESUBNDKBUSLYqpF1P+sOfaP6N80PTkcgby69Q7kh8E1BkZV+5IIBYgnn/AF+faOSQRSGJjnpJ&#10;JUyEDqHSVFPkGlxlYVMEd5Yy1iD+R/vI9qoLlY6A9eeJguegh3PjazJ5VoqaImkhui6QdNhx7E9p&#10;eqSuD0S30dQa9F63pBUYfIpHKpRdVhcW/PsRW+4R006Tx6Bl7AVJz1hmvJQx1Cf0BB59iO3vVCrj&#10;j0ViI06a0rK2YxRam0sbH/ff63tZFcCSZQB08Yz4bZ6TW8cRUrGJY7+oX4/qRz+fr7Fcb/prjouB&#10;016S8W1q+sxgn8bMNQ55/wAD7XLdALQjPV/EqK06UmK29Jjo1YwsZCvAtzc29o5rpNBx0y90tCAM&#10;9JTLY2virTU1CuGDaokN/oD9APaOO7UkKBk9I5LhRnrJ/Gaz/jg3+Z8X6T+v/be1Wrpnxx8+v//X&#10;LnS1cFYrq8KICfoVA/4j3xNg3IyMQQB1m4luusYPStwe2cE4+4yH2yqwuobSOfZxBOKltYp0qngU&#10;UAHSG3RhsXDlkKU0b0WsepVBWwP+t7I764kF0GEnZXy6RmBaHGelHT5Cgpo4aalo6X7ayhrxrf8A&#10;x/HtbFuLdqCXtp0k8EAk0z02ZvKYWSSOgqGp4aV7MwXSvq+v4/Ptya8diIwpZPl09boNVT1gpo9t&#10;tUQGmnjeRNKxlmBFv9v+L+zGBk1RtSh+fR1bIAjZ6dtwbdxzxwykwyGVfV47G1xbm3+HtfNoelSO&#10;ntND8ug8ptg7brckZJgdUbX4/wADf2hE5HixD4OtlVIr095LJybaaKlx9OXpQQCSt+AR+bH2Qyyl&#10;WMa/2Y6b0B8N05rUQ52IGoEcUQW4RrA67cfX/H2V3E7ySKop4Y6qIlFABnpK1GTqMfOaWCOKRh6Y&#10;yQD6fp/T+ntTDcywmoI09aljWnDPWOLL7j++igoMfG0cx/ftEDct9f7Ps5sdwlkV1Iq54Y6TEEHh&#10;jpTrhsjlKmNMhFHHCLalRQGF/wCv9PYfuZGkvCCp8SuejCO1jZAx8+sebw393ClUaczUR5sV1H+p&#10;/B9mtttx1iSSJtPW3toVA0nqFtjtXGVGcXCyUBipIyFJEdhxYf0Hs5lsXghM7REwny6oqplAc9DV&#10;Wbjx5kh/hllp20rJb62sA3sNT3JjBKRkLXp5MMAD037gbb8KQ1Uaq0sgBlP15P19p/Hhi0zEd/Rv&#10;AxYopOOmqagwM1IlVRyOahluUQm9/wClh/rezgyR3VsF1YPEdK56rFIvl0kcm0xp5aSanlPmBWNi&#10;puLj8m39PZU23QQMG0Et5dEikmvSModttDLpgp7zFtUrOvBUm9vp/Qe9v49yfCcEAdKY4VoGIz0v&#10;6WZ9vwCqp44kcD1WABLf7b+o9+NslsNZJPS+OIOdJHT7R73NdTyJLTx+VlKFlUXsRb6j22LlGwY+&#10;lSWq0Pp014ugpKDItXU0bF5m1yXBsCTf+n9fepY1uHjLIaDp4RBR0vhuXJVFZTLEEMUGkHUBwOP6&#10;/wCt7SXxETppwPn14RinDrPlszisrVRxZJYdSW/A+v092M8UhQP5deCEV9Os8+3tm5uk8HkRJQvB&#10;UgG4HtVI9vpVhTqjRh8Hh0wUPVm1keWWpmLqL6bNduPp7RSXpUmpGj06r9LGRnpFZfZWGWuMVLUV&#10;MEOoqGLso+o/xHHstG8XBlCRIAteqfTRiteuoOq5YZ0rIcqr01w5EkoPA5ty3sTW4nuhH4unT1Xw&#10;o16mZnOVGEEVLFTU9akFl1Rort6bD6gH2cy381sEgiAKdNaQXp5dRYM8+UVZK7GFIuLDxWJ/3j20&#10;12ZKB4+3pSkaqcdKyDD7ezlN4J0+0ZQNIf0j/ebe6fT283ccHpWi0A6nYzbIw12o5i6A+mXUSgA/&#10;x+nsqk2uCVyxHn0vjAFOneTK0gdaOeby1TiyyRtdVJ/qQbC3stvNpsmkVGB1dL4lqKk9QavIrBDL&#10;BLIWve1j9fpf2hfYrKIl6Et0oeJWhIJ8uotNQ0lTFHJEhLE/u/61+fe32qIohWM9FH0kVSOnCHGU&#10;VG09T+56I9UY5trAJH+8+6Pt8IFWjIp0y9lDqx1zwWVyGQeQSqohhclWf/Uj6c2/w9u2M0q1FKKD&#10;59aNjCOp2VykWQmCUUIkr4VKAotxwP8AAezB97uNarCP1B1T92w8TWnUfD088tNX/eKfJ6tYN7g/&#10;Tgf4exBYb5eiOjsNXn1VtsgOKHpD11U1NNJS0/lKSFg4JJFvofZLzDu1xeKsdaqOmTsNrNh1NOg6&#10;zeCxM0dTURB1rERnbkix0/8AFfY+5GnMNiHGJOgjv3LloFYBDTqt75XbDyeb2jUVsUTy6NQR7Etc&#10;XtzY+8ovareJlvhWZaV6hHmLYoEWQiNq9UmZjE1eLqZqWrR/vFdigcG+kE2FiPeW233RkuIXDDTj&#10;qGdy2yOOR2EZr03CaN6SS6/vR3BA+t/9b3LUzK23INWadBd1ZGOOm2NvJE4cHyf2bj2HFiBIx1v6&#10;yRaEHI6V/T2UGE7V2hUKbactSmY/gAzDVf8AwsvsLbxAJUlDDAP+TqS+VNwdNJJyR/l63LetKWi3&#10;J1/gMljiHkkx1MJ2Tn+wl/p7irdU0hjTqd+Xr5yydw8uhMk2wMRh6jJ04MppommkU8m6gseP9h7B&#10;EzUc06li3u28L4xXoj24/wCYTsTYO4Zts5yAU9dBOYEcgKNYcqpJNvyPZhYB2qUQmnGnl0xJdyGo&#10;LDoZ9ufPWGuwjz0lRTeaRb48BkDFCLj6G/0HsZWC6wtePTcc7FgpyD1LxnzG2zmIZf75Uxmn5u5B&#10;Ki54IJ9nzxL4LelOjSulajj0IO3/AJWdZLToq0wFHf6x8Mfx+P6D2TC3XpiS4kCinRlut/k90ZkV&#10;akjaCkqpFKtLVsq2J/N3I9p5bdKnHSVr5wTnqZv3sjY01AY8TuTFtHJJ5LLUR3Fz9OH9hu+RaMD1&#10;Vbp3JUnHQX1eX29uWhijgqKaorY1/bkhZWvYf1BP59hC5UByB1VwXIqOn7b/ANxFSNSyG8S2DH/b&#10;/wDFfbsVMevTXgRk1PQ4bKSWMRpJ66WQiw+pF/d7hig7emZ7ePQelDvvLQ0eJnoT/m3jZUH5uUb/&#10;AIr7N9oYyEah0S3M5giYK2OtQT+ZxvuhxfZdFgro802STzo1iBA8gDXB/wAD7ljYrISigBwOoM50&#10;v2KuNY6LX2r3rg9u9W4vYG34KX7fJY+N60xquryPGNd7f4n2P7SAKQD5dQPctrmJJ8+q+MbRLVVE&#10;lWhIpdTNIL/6q7H2fDgAOlKyHSAD1NaVEqCqsdH0it/tvx/j7cjoekG4fqBa9OCRMCsuptY9Rufr&#10;x9D/AF9p5B+pjqkdAgA4dOH3R5Y/kabfj6fX/X49r0QFATx6sB+3pxxUkiyq9yVVtfJ/IPH+9e01&#10;3CpQk9G1lM/R2eo67dm5aJcXi5YoYQAhaSymxA/J/wAPYNvbaM6j0NbG5fSM56Ereexaza8MeWy9&#10;ZHNURqGCxODc/n6H63PsH3NuiuaDowF1JXJ6DqDckVcNaowPINxwbf8AGx7TGEDNOmhct4gNcdKX&#10;GZlUSVURQxBsbfm3+PttULGhGOjJrpmABYdMWSkrZV8o/D3/ANufbgtwfI9I5JyDUN1ymyV6dY5z&#10;pOj8fW/09qFto/TpI95IoJBz0mqfJiCpLEkoDcE8/wBbe30tYzXV16G9kYEsR1Iqa85F9EBAYf0/&#10;w93FrFWvTovG/iHUmGmncCOdrgEab/8AG/dJrdGABHVheSE1LDp3T7mlTxxadJ/wvwb/APE+0/0i&#10;U4dVa9kBwRTpP1L/AG9Yk0hIbUCbf4H/AIr7QSWERBIBrXrS3jj8Q6dchubMeKI0UjLCoAbSf6f8&#10;i9ltxYRVAp08t2xBJbpTYXcORqooxI7XtY2P1/rf2TS2i1btNOlkF5I1AWHQpYTNrQSxtqYvJbUp&#10;PAJHNh7Rm0RThT0cQ3BChtXTnUMKzI/eFmUcHjgf19hq8s1NyzBT1bxSxB1Dp1jz+Op5Qsz6X/QT&#10;fn6+2/DVeK9OmVmX5dCLhhQ5CM/Z+JmcXJNibnn/AG59rraZlIFOkF2oZCT0FHYmyKOtn8mQQK/6&#10;kYD/AB9nNvMxr0Fb2FTT06AbNDG4uSLGh1s5KDkcG/HHsR2dyxKhiOixYVJ4dJCTGZahqmqhC0lC&#10;fVGyi4A/HI9m8M5WWoPW5I6I1BjpwalqMtCrOLxgfpI9X+tb2JIb6TwwdY6I3SlaDNenuvdMHt4H&#10;wjg/Qjk2+n4/w9qkvJCpJIp0kZ2WoA6SNJmZaow1aoqxh1BDAD+g9p5bhyDkU6ROxocdCrktk0m4&#10;sXS5OCWA1KxhvGhW/C35AN/aYTupBByOk5OriOg//ue3/HJP+BXh+n+7f6e1n1cv/GemdZ9PPr//&#10;0AEfamWqTNJRNEE1XFmA4/1vfCx4pFZpCaJ1nwEGCQOsVZgqsLTwz1UiurAMEY24/wBb/X9of3gY&#10;DRZTnq0qqwBI6VFbhlXExRgpI4UXL21/T/G5/PtyW7jaANrJPRe47jjpgiosTHA0UzstVzYD6f7D&#10;3u2mtzH4rymvSY04U6CndfXuTyk33dFNP41b8X+l/wDevYg2reUi1RmPUPU9WEVaEceoOK2lV0tb&#10;TU81RMJLLckn6+1rXrSzaGTSpPRlGukKa9Co2NrqClfVK84C+nUSxHsyQHQ3hvXp4DVw6TtMmUpZ&#10;xKImPmb0+k/S/wDgOfaFpZY9Qp3Hq2g9LSDF1eWQwSUwMiLcak59l08U8yUOG60E0nh1Ho9rq9Y0&#10;VUs8RX6LGrBOP9YW+vtJBAdXhTVr15scOusrtOGnj+9ijlaRGAUMpuRf/Ec+zI2oRQVyemeJpTqB&#10;LV5nBzUklLjvL5U5JjJIsP8AW9roZHh0KkfeeqmKtemiHcG4aOvqa+uop1he5/zb6FAN+Daw9qrP&#10;Zr2e9WeKIGpz02dztYgY3PcOnrBb2pt3TVeOrkRYqcEIJFtcjj6H8+5e2Pl+6mB1QKVp0WXO7WxA&#10;0t13LsOlRkyeOhg8s0uliqjVpJt+B+B7OpuW7lkdTCumnDpMm5QMcNnrqvi/hFRDRevyyKCeD/T/&#10;AFvcRc17BdQQsEhAz0ut7pHkBDdc6ySA0RFTMA17AMwv/T+vuLruCSIIG+P06E9qGd1KnHTbRVM+&#10;LlhnQiSInhSbj/fW9vbXd+FcqHPHy6ObhCbc+tOlmc4k7RGsghTyD9s2Atew9jY3VuSutR0TQxMK&#10;46lnNYBBJF+390iEuVte1jx7811Zdy6Rr6X2yEvkY6QU2YxNbVSRSmT7e5HH0vf2TSyQMx1ns6NP&#10;CKgEDPUWB4o60ig0mP6jV/vufZcZoVmpGtV6UxxkrU9LLDZ6jgjnGS8ShQeQRcD8W9qoNyttRSVK&#10;NXqrLQ8esse5MBV1HixshMh/WAb+ybmZBKkTwGi+fW0ZQTUZ6gT4hKyvEglcBzf6n+o/xH59lVpL&#10;G0axk1brzMKHHXshj6rEap4pZiqpfi/9B/j7duYXTQKnST0wCM9NuI3DmqiRzEZXjRuQbn6fUW/1&#10;h7YuIYrfSWk7urAkg4x0s4Xk3Ay0s6Cnk/L/AKT/AK9+P6e0sR8S5RcAHqjsoUjz6fMhs1/svtKb&#10;M6JnXhTPYi4P+PseW1nSJQkh1dJdWekthdpZDF1TpUA17Mx9UgMi8n+pB/A9q4rSRHJY1bpoqSwI&#10;6VdTFMUaKKjp1kpgWKaQDxz9Le3XRgDgV6URqRx4dBzkYs/l6uNkjFJSwOBM0Xp9APqNx/h7L5Vu&#10;pQxpRB6dLYyAuehbpcxgaPbhpHmaSMxeKWe93WYjTYH/AIN7VQ3VsICK8OP29Ko3BYdIbbe3pxXT&#10;pJI00Va7SUcjm7qhJKgE8i3tPC8TMwcVrw6Us+Rp6bN1YXPY+uRISJoFK6yp1ED/AB/p7be5gS5S&#10;NlrnpQlwmkKT0pNnT1ks4ieLVGlvJx9BcXv7O1kgkNBEKDpqeSMii8ehbqo8OKWQ1GlVZLD6fqI+&#10;ntFdNbAtqQdJw9R0G+craLH4Wf7DUs7lgCOOD/jf2FbySBoSkWDXpxWFe4Y6d+rBSR0VRksiUaYs&#10;QPIfV6r2+v59pLcRLV65B6URkNQAZ6Fg0WCW9TrQLUgsygi3Nvx/r+1w0U1CTiOlekADt6DFsHTV&#10;mRrnhRDGhYxkgc834PtnbLZrm6kzVR0aWsahasgoekVmNjZKpSokoYlczBgwUXsPp+Pci2YFpbtX&#10;GOiPebdZQdMY6L9v7q/L5PAz4mekDJ6mJZfyQf6j2NPbXmCCHfPCedqV6iPmHa2ZWPhDqhX5UdXV&#10;2yNzyZE0Enguw1Ino+p/IW3595xcscwW95LHZxS9wFanqBeYtolV2cRinRM6WlLVDXjZRUXYBh/U&#10;/wCI95ARX8f0kUZepA6irdNvljqSoHTPkKKvhqyIQoUHj/W9qLeRZKleHQKnglDkV6a48p/A8vR5&#10;KnN62lmjkk54VlcHg/19kt/AXZ6+fQx2GcxJGK5H+frbc+B3a8O6+gMU2PmFTmYqeJJ4mOplAVQe&#10;Ln+nuJOYomXVQY6nHlu6zGdZ6sJ25k4srtmupZ7ffyRvHLG30sQwIt7jeYfqZ6lqznLKDrNKdVaf&#10;Jj4I7W31DkN8RlqfIRSvOwiGkkhi5+luPa/a7trWVtLGjChHRiFaTIPn0CXVvRmEgpY4Z8lKs2MI&#10;iWN5LatHpItf2M9vnUsWPEno0s7aRWUt0ZTcvVG3qHbkMlOqyz1MahmUBmubf0F/YgaQGLoRrt9x&#10;KKqMdPG2+gKio2zBW46PUx9elx/UfSx9oFkU1A6S3e23KoTTovPYfWe9aCrroqOqbHSRxt4zA5jb&#10;UAbfQjnj2xLLGisW9OglLBMjkE9FBh2T8mczlpMZgsrmp40nJ8hknKaAxP11EewldvGS5eunrUGv&#10;xQa9W6/Ezbe9sHi4Yt+S1MlfAqpJ5S7EkKAfr/j7Bt04Mh9OhAi6lqB1YJDVYuExwxOdc9g1/wCy&#10;f+I97icY6pIAAcdC3tytp8JTeeslQxadUfqvb8j8+3ZzrXHSCZhpI86dBB2d2HRPR5KuaVEgxsUk&#10;zEmw0pG7G/P+HsSbBCzaMefUf8wziGOQFiDTrSz/AJgO+6bsTvjJZmgqBJS0krwDQ11DxyX45+vo&#10;9znsURSGgXJHWOnM12skhQyGoav+Hol8lRJlIhJkZmd4B44gxJ9I+lhf8D2L44iFFRnqM7l6yGh6&#10;mws0FHJT0/6JP1G/0v7cUkMB07FIopU569T0xCCWTnx8j/Hm4+vtVGePXp6yAaenvy64gw/1rf4f&#10;T2mc/qDrygquesD8j/Y/4/09r4pBTT1oSKRx6fsO9iAfp/vv8fae8lQKanpZayqDxx0ZXrjM5XHw&#10;scZK0DXJBQ6T9D/S3sI3cqjVXh0K7GShBrjoU6/M5zMIseWqpJ0/Idyw/H9T7D0gDMTTHRlI+r4T&#10;1AlhpqbwRQoo8htwPybj3UwFlqFx0kqwcEnHXq0zURGj6EX4/r7TiAj8PSqSXFK56w/xep8HiZLm&#10;/wBbH+vt1Upgr0lklJI7jTprmaplYTSAiEDk+3FQA8OkrTqa56y0cdNWaoxbVb/kXuxIr00blU/F&#10;1gWmbH1Ja9wfdwhIr1YTioOo06dUmnlcODYDkf096ZaUqOlKXCk0Dddvkp45gn1uQPeqKa4z1ZpO&#10;01brJWRrMEke1+D/ALf21JA2nh0hM4BNHPTbWV0cFP8AbxkMx+v+B/3w9oJLdjTt8urLdAVBY9OG&#10;ByYo3TykAMR9f8faCW27TVOjK1uQVPca9CDU5eCFYqm4t6TYf8j9lbWpbgop0cR3kejTrNR0q8Lu&#10;3G1BSOR1FwAef99/X2VT7dIzMwQdKY7yNgQGz07ZXF0VeBPSzi59Q0n/AGPspl2+QgnSMdG1rcJo&#10;NT077ayk2GYKZWJU2H1/At/xHsreFkanXpmEhJX4elZkcoNw6fvnWNR6VNwCQf8Akft63fQtG49E&#10;8yhlYUz0mdzdNYStwU+4I6lmqoVaRFBJuQNXA9ncDDsOrovEVDkdAnj90rCE2/XUy6WcwpLKoH50&#10;ryf8PZiZh5Ma9OSQkwtjy6x7nwuW2tCuZgUSY9wJQq8ixF7f0+ntfb3OAus16DUkL5oOg9rtzT7n&#10;pgulY4YyNani9vrx7EcBaRQFPSGSLSSDx6aoUlknRB6Megs7L/qgOf8AefaiS3l0YPRfJGaE06Wm&#10;18rV4/JIDVyNQA6QjMdNj/he3tOkEgcFuHSJ1JyBjoV/vcZ/X/d/3v4/2/tbT/N1Twvl1//RLLgF&#10;3KphP3cvgf8AVdj/AIfj3wp3CceBI4rQddCDCApznpbTPW0DpPUASrwdTkf4+wnG6Tmua9JZVpT0&#10;6xLkKerqkeer8cdxeMNx/j/vHt9vHA0iPtPRdKQGIB6kyT4Vq4BXRrAHUSPrYH3YRSRsGp+n0mop&#10;JznqQ266KF2oo4lKgfWw9nNndvERI0I8PqyegOekzHIuVrXqKeNRJFfT9PqOR7ENrK95WQqAR0vU&#10;U056547IVa1VRTZSOyknx3+lr8f7x7NrOcwM6ucnpRGDQkHrPPn6byiCGBWalPNwLH/fH3We7Hey&#10;rUjq6jPHprqt+ZTHzCamohpl/bFl/rb2gi3Eyhi4pTqzqV6WOP7BylPQCV8HFNMQHMjRgtb6/wBP&#10;dUvWckrGKDz6r4WrJPQYby7mz8cqeHBKIgQrKI/7QP8Arez7b5bW7FJWAcfPpMwZSQOHTVUdv54U&#10;UE1RgwSUBj/avbi4/H59qUkt1uNIYY9erUNCfl0ltxfILeLber6RdmRm8brTzfb+pvTYG9r+5P5e&#10;s45vCKSAK1K56iXdd5khv54RHUAnqvbJdu98QZyWfDbXqI4DM5kMcEltOq/4HvIPl/luxa2DJeLr&#10;p6jooO9St2mI06EjG/I/vamjiT+79WxpQJXTwSEEjkg8e10uwRgv/jK6ftHSy13Ny/8AZmvRhOle&#10;39+drbsiG7ME2NpqdfG8jxMnC2F/UP8AD3DnOWyWx1LHcqV88joV7ddNUVTz6OrlNm7Hy8DsmbaK&#10;pjPqiD8arfT6/g+8e92261tp2kMwJ+3qSdpLSaB69NE2zY44YI6WfzUyWBkJBNv6+wgLEG9WSNu0&#10;9CqaAC2ZtXl11U7EqshRu1NN64V/ZF+SRf2IJrQtHVXyBjokhWhNeHSCTr7c8FQagxNI8jWcG/6b&#10;29lxS4btKUI8+l8UapR69KKl2lUU7lKqiUKUuW086rc/7yfaV/qANDJ2+vRigWQ0r1FrNrTaXlpi&#10;8XNhpHPP+8eymSaWCQdlV6VKoVaauoND1xma5ms8rLIL+q4H9fz7U/VzSaSltn16SFAWNW6edvdc&#10;V+JyhMkOq7f0+v8AviPbG4TXNwscTpTpsqFyOlzk8TX0Eokjp76V+gH9Df8Ap7Ri2kiZCiefTdQa&#10;9YosiK5WoqmnGthp9S/7b6+zCefUqxsBq6bI056bRj5sA8lRFSq0T3a1hbn/AIp7JZ0eORXmNV62&#10;JQQQB1jxtdLW1pLxfbauAVFvqTz7oix/UxlXpXps8DXpDb+2lvzy/wAUwWQqHiU61VHY/TkCwvxb&#10;3I+0/ohUmNVYca8Ok7VJBHHpF0nZndeCWKnbbL1dPD6TVNEzOygWJJt9bextFt21rbGaS676evTi&#10;qxoaY6cMD2BuTKZHIVmXjlo5mib/ACezKL/kAcf09hG+WCKVnhnqp6VrGSM8el3tLcGSy7T0UsLK&#10;rsw1WOogn6/63sra/Mf6CZ1Dq4HGvDp6qaKSgnTHSQ66WeZWZiDYFm9h67vGt0dAuSenE7G1dL+q&#10;gbDPjZqNjITEtlHOgWHP+wv7Rz7zJamEgAmnTwl1AinSUzWahx7zuKh6ysq76oD6hET/AEH+x96t&#10;r+4mnFw6DR1aoC1PHp76zrJFetFbT6TVAiIstrFhcWv7FFluxZ2oo006aJ6VmTjopl+znnWN4pPJ&#10;IA39gEt/vQ9ob3cVkm8L8XVDKy1xjpPDIbOz1WcBBUL9zFHY3I5dR+Px9faa4s2mg8QYT16qt0Qa&#10;EdJDIYPc+KmmloAf4VAzairfVV5B4/w9lkVozW7lia19ejW3kAdacOnnae66LORz42oq2WtiJRE1&#10;H6jj/Yc+1kNnKkYWd6Bj29GWrU1B0pKs1eJjHkZkRj+pb3YG3/FfYp2fb1t1166Gnn0qF0yLpA4d&#10;CDsavpYqOtq697p4nMYe310n+vs1v7s29nO47jp6QzTGaoI6Qcmdxm58pV4WDQJ2Z1BNgBckDn6e&#10;yHkPdr5N5juJbYCNjX+fQJ3mFZA4qeiq/Jv4vDdWxsk6YuGtqUjkqRMER2GnUbA2J/HvMHl/mC4j&#10;vrRoaBiRwPUPb9YqwcGv7Otcnf8AsGuw2YrqD+HvS/w2WSEkxaOUcj62F7W95i7RuDz7dbuxGsqP&#10;PqG9928VPGnRfdyY96USTPUFSL/Q8j/insZbZMTHXFeo6vLBVfj0Gc0dPJ+5NIQWNg35Yj6e3rlA&#10;yM5OR1uyAgkSOvE9W0/y1fkvDsLd8OyM3VLBi69kgpvJIVTVIwUXubD6+4t5ntmSIzEEqf8AD1Mf&#10;LUqFlTUNQPWyfjMgVlpqihdHpK9BOs0La0ZXOoAstx9D7h+4akjDSepl2ujgLqHDpe1dOMxjHx9d&#10;GFop1Ku1gdWofU3+vvcBIcGmehRbx4IrjomHZHSFVhcuuQ2vI5p5mMkiJ9CS2r8WHsZbbRqEkV6F&#10;G326zBasOg5hn7ApKsUlXi/uKKFgELqSLKbD6g/j2JWakJAI4dDfb7EPpTXjoQm7R37QUKYzEYhg&#10;yqFCRxm1/pbgeyxHKEmo6XblssaRVEw/b004bYHYG/8AK/f7kikoKeRrnjSCCfpz/h7R3EniVBI6&#10;jXctsSORm19Gr2rsHE7Tx7UtLRxTVei71WiMvYjnm1/YW3CXSpp0QwWoMpBPn07Y3J0WOkqHSFGl&#10;QsGBCj1D/YewbcTnXw6OVQRigPU7b2Qny1dUGtjFPGzHwt9Lc8Ec/ge6JcnUBTouu5SgIHT7urcU&#10;OApoomyHkWRbaWfheP8AiPZrGdag56JzKX49Vf8Aza+R1J1vsHMxQVqifLUktPGY5bsGkjK/2T/U&#10;+x9yxbtNJHGg8+ot50vDD4lBWg61Sc9l8jnsjkcpVSvK9XXyVGpiWOmR3b6n8Wb3PFharDHEFOad&#10;Y2bxeGSZ3YefXp0hWOKUtYaAGA/rb8+xEEooNc06C7UkYnrPC7GmaCLmWXmP+tvx/vftKP7Q9UB0&#10;mtOnTGwSuhin48X6/wCn5H+9+3xxwelET6snHT08CCNTHbT/AI+22SrV6uTRSSeot1W4/wB7/wAf&#10;d1Ok18+kNaVIHT7iIlbUQLNza4H+J+v+v7L79yFNB0vszUjHQ6dfa0V1qmMCX9L/AEBH459hC5kL&#10;6hToW2TdoqOhVr5YoIg1NOZjxe5/wF/aVI9QNT0aD16aZ6+okSFtA1r+n/YfT/efapUASlemWJDd&#10;QqrLZAyRJKha5Uf4WsPr/t/bGjietlqilOpE9fUI/wDmhYJcH/fD37QK5B6TyU7usK50zUssMqBR&#10;yt/9jbj8+9GOvRZr7jjqBjajwzNJG5Ivx9fp78IR59UYBiCeps9TUVUhI+ikf7Ye9GQjAHXtR4dc&#10;hkagWhQXYC3+3P8AW/urSFxw6U2h1MfTrxmljkSSXjm/+292VAc9Xlk06h081NestMqqedNuPbzD&#10;UKdFLzkVIHSXMU3mDPyCb+00iAEZ60sxYVpnpzrmCrCym2mxuP8AjXtFLDqBz0vtbkhSKdKKGdK2&#10;kih13awH1/w9lzw6BTo2jcFdQ8+uUUNPRMP3ysn1tqP5t/j799KHQktnpZbtlul/g8v6QpqGYWI5&#10;Yn/eb+yi4tAgYA9CCzIKkEjpYQVlKzKXlFy1yb/j2ELyMCUjpeuAR1A3PklgnozjatnHpMihjYHj&#10;/H2Vue/APRdJxboW9q5rJZChgoqlQaN0tJc/VfoTY8G9vZpbzk6RTpOiB6knpI7+2htDJajjJxBl&#10;ab1hVspL/U8D/H2YmSvAZ6VGMeC1T0g4amqrqBdv5wsYFPiV3BtpF1BuePp7M9viEhDMc9EEsAUV&#10;r59Fy35SxbczyY3GyMKaZgXK3tZvryOPY3263UgHWKdFU8YLk+fS12zSUEjQUlZUaKadVaSQmwuf&#10;ryf8fZ8bUMANfRTNQgjy6ccjjsXSZunoqWr1UzlW1hvTb6/X2kntAhGekegCnS28u3/+Vr/df2P6&#10;h/nP9v7a8Ievl1rwx8uv/9II6HDy1BL0VQCIvpCCObfj3w9SwinmKnKVyOs/GlYDuPDpq3VjM9kD&#10;BSwlovoGsT/hzx7cuNsgikj8C0HSF5ica+oGN2S9BHJJk6wg6S3qb6cX/r9ePfpbDUjMY6UHRNNK&#10;4ZqHqGcNjaqVY4cmqyB7H9wXIB9kwidKgpUHpAZZanu6da3atPDGkkFUJJNNiwa/Nr+00kN5G1Fi&#10;1Rnp2OaQ0Abu6TktLkseR9nqDE3JFze4t9faq2e5QkEFelniXFB3dcayfLUsSSVNO0kjgFXsbj/b&#10;f19rbf6nxSzVI6M7aRyVBbpupsnDVVUKuhgfUBOxFtX4Psy1GRgpSnr0a1oOPSnqkxEE6VE1UpgC&#10;ghCRYMPzb2hvbXgYD+XXo2J+I9PVFLV5Fh/DYTPSAW1qt1t/T/YeyC4jvFr4bMMcB0+GHn03Z7EQ&#10;x2mq6QBQfUpX+1zz7TWst7HINRIbpK5wadcaGq2zTQqMnBG8ZH7YZB6eLD8f4e5F2ySEQhrjL06T&#10;Evmh6ZcqcblJVSlo4xSXsoCLYj6f0/x9on3nd47vRZXBWIHFOgtc7bbPcO7wgk9O2IxO14yIpcXT&#10;FnA1kxRkk/7b2LLLmrmmAgJuDr+Z6bXarM8bcdKik29siOd1kw1LeYabmGP+1/sP8faqfnPmkLKv&#10;7zepHqelFvttoj1MA6b5dkUWNqZajCUSU/lu37SKpsef7P8AX3Gd9zDzR4rie+dlY+vQhtrO2CAi&#10;IdMMsFRi453lo5C7OSXIPNvz/t/ZPLNe3bq0tw1POvQltVERUgU6xR7gyjIhgLiNBYwi/q+v/FPb&#10;/iyqBGspB9ejdXZsE1Xpwg3LuCOrpyokihdgCtiARcf737cWS6iWpuGJ8ut6U/CnS/g3ZN9zGszh&#10;RYagR/iPay13GUuBO1OtFaUA4dLaI02WiDxupKgFgLc/1/3j2fh4Z1FGr1rUynHTVNLHFJojpBIs&#10;ZIYaQbkfn/ePZfdLESAqA9b8R8d3XUm6JBC1PS0YglXgMEA+nHskmvXVWSKOjDq4qe4npgG9Zoak&#10;RzAGQfqY8Ec/19lq3lwxBkXIPViK+fT9RbmoJ52+/mS0vAUkWF/6A/T2ohu3ctXqpXHUYUFBkMqq&#10;0LpqLhrqR9L/AOv/AE9llwtzPP8ApP1ryyOnXO4xysVGzC9gD9OfZdfG+jnWNgSvVlVKV8+nTFbJ&#10;gnpBUekTKvCXALG17/19rINtuXAmrRvTrRI+GnTNmDWYSeKlLLLFMQDGbHTyB9D73LNulqwHjn5D&#10;rwVDmnUpZGhiT7mmjaGVbadCH68H/H2LLOfcntY2kJIPVCaYHSFl2viqnOLUNTrFFK41AKACCfaK&#10;5gvmlB1EIT09G2DnpS4vbFPhdxvW08Aeh8BKoB6S3+w97BuIpWBSuOPVseZ651qfxWSd2pREUkOj&#10;i354t7JLz6m5D0XI6MI1SiimOuUNLXTIEkiOmNSEkP0UW/Hsjng3BiupCadPhIhXHSVnx9JQVT1l&#10;RSipMZuzG5H++v7eha8qqVIUcR01cov076B3dKHC5OgzEpWBRReP9JUabHkfj+nswrdFtEbleg3E&#10;l6WFQSK9YK/ay5SvZqbLlpjxIgk+o5B/x+g9qII5ADqbVL69HP0s7KKp0jq3r2qxeQXIYuNzUhvX&#10;MpPqv9fp/X2qjuNwo1sykxeVOqSWcxowj64ZrMbko4Vo5XcROtpY7E6rixv/AF9+hFxUpJUeg6bZ&#10;LpSNCnpN7RTHY3LGtqgYJJG1FiCOT9T7OrbxZZYxMOxeHS+1ivWBJBr0M9Tu/bVXJFHNVrOkWkOr&#10;W4sP8faHnGTcfDgXapCD506EG3p4Qrdjp5qnpMpSQJiZBHBMFUqhsOeD9PYk5Ts9zu9ujbcYy1eN&#10;etTmDxW0fCekvk9mQ4gtXU1V9rXFfI0waxuRf6/X6+znerJrG1V7NfDZfPpMLW0lJ1xgnp12/uav&#10;qsLXYqeX+KxhZPPI416YRfVe9xbT73yzv28ePEGum1A+vRNuWzbWwJa1HVfvbvxw2H3Xk8gdrVNJ&#10;QVEJl/iroYk0S8l9X9CD7zb5A33c5oLdZ7wlaDFeoV5s2nbESXTbAHqjn5Z9F4npPJS0dDnUzZlZ&#10;xOiSrJ4Df6cE295BbdfTvNBCs5z1jHzNEkNxSNaCvRGfHFWKkv6Y6di1v9Xbm3+8e5PtQj2yCTL0&#10;z0ELlZWR3jNGHA9SMfkq7HZOLNYirkx1VRFZYJI3KEPGQykaeb3HtmawsrlSs8IKenRba7zutsyp&#10;HcsHrxr1sI/y+/nnS7kxdF1hv/IK+Vj0QUmRqZbO1tKqodzf2At72Pak1sloAfs6nbknfL6YxrPd&#10;kt8z1fPtbx5ZKdKiZTTTqHpmVgyyKQCpDDjm/uIt3tkhdjElB1OiXx0KRLnp83LsqtloZZYotMcY&#10;PiNr6gBcfX+vsoiuLiJhR6Do222/uRKn6x09Ftq9k7iyDVelGjWMtpOi2oAn2vnv7o2z6Zs06lWK&#10;6mWyEiSd9OnnaG13pCy11HrnU21tGDYj88/0v7Dlte7kzkNKaV6JZd0vnFHuCc9CaMLkI4hKp0QX&#10;uFCgCw5A+n+Hs3aS7YZc9F000shJd69dxGaKfS4JUixJH4P/ABUeyLcXuSuCa9FTuErQ0PSczNBj&#10;oneUTLCXJLC4Fz9fYdlWcmtM9J5LmXyk6QeW3VSbepZZjVppjViDrH9nn/X9ndhb61UumekUk0jV&#10;1N0SvuL5FrVQzY/EymorF1ouhiSpAsPp7Fdtbx1jrH29Em4SyxxExtTHVNnyyy+5NxYhJc1NNUrI&#10;944HZz49X09J/p7kbY44onjaJaHqHuY5Z5Vk1sTx6rTlSSic0skfL8qCPpe1v9iL+5Y2w61BYdQR&#10;vOoSGvr13T0x0tHUG+o3UH8fX6ezvSwBFMdEZZjppjrLBTMlQrrJbRbSP8PaF1epxnpUVGgGmelL&#10;D+seq2u3k/x+pPtJKZwBp6Su5XgepUsdRXgxwoYo6ezavoH+lx7Etkkf0qmQVenWgZH4GvWKSN1h&#10;jkCEtqCuPqbf19l94ypqpjo1tYlZRrXpc7fgiy8kOLgUxTXVjKFPJ44v+fYWu5mIYauj+1tYi4Ij&#10;x0PlNTmho4sbJSukgCr5xGfVYfXUB7Dr6yWPl0dLCq4Vc9KZsOY8b900lljX8n6+6IXOB1c1FKjp&#10;NV4qBHSvSEyrI1iRzp/x9qodYkXX/Z+fTTY1HqSawQKsdQmp7CxIvY29iAPtxpUivSQSDPd1mhje&#10;pu7tZSLD/Af09+Lbdxx0nkkqSA2Om2poooHaUyApflb/AFN/6e2i1l5U6TOyUwc9QkZVYFfSn+8f&#10;j2y72lRSlOmjIg4t1mMkjnTExBNh7oTZ8cdJGlGojVjqdTD7YeSQgsRck/717al+lIATpqSeRR+k&#10;+eubTLU2sR/rf7f+vtrsrQdMmadsFs9R5KwQWS2o/wBOT7t2Hp3up1wNUXdWb0jj0/T+h9syBK8M&#10;daKt5dc5JfOVQG/AFvbNI/MdPqWAovUhZ6jHp5AhIHI90MUBOR074lwowx68lU9eRMxIa/0vY/T2&#10;mkiAJ0L29L7WWZQ1Xz0+0WUNGtubj/efZdLb1GY89GtvcXCgfqZr0+U+4eTqNr3AuTxf/kXsruNv&#10;jZgfB6NfqpSBSTqWtQ5jcFizSMGViT6R9f8AYeymfb4NJpANXXjM38fS0wW9amhyuJjjlLwQFVqI&#10;b8OCbEEf7D2WNaOhXTH14TBKVboVt3Yt5NO46Sl8JrUVokH0YkXNh/ifdXhmGdOOk8lzISQr9vXP&#10;b236rd1F9nJjxBXU3raQgKWA5vf3pJJ0FFJHTZYni2Og87G6jx6Y181WyrFVUx0heCSV4/4j2tt7&#10;68jYVnIXpPKBUmmeizV+Yo6SNcfGzLODoRrEcf8ABvYy2+/mcrqlqOidlFWqOs61FRHDFGEaaaVQ&#10;VqOSY7/i/wCPYrhZJV7jXovucfD1i+4qP9Sf9R+f89/x1/1/b2mP06QfqfPj1//TKhi9/SbelGti&#10;Wcfk35v74g2UcwlMq5XrPe4I0NXj1Hm7ayFRkmkVNaBuBa/s4PjAiQtjon1Amnn1zym7NwZqJjBR&#10;TFSn1QG30P8ATj3WRLmc0CnQekcjoGYdAdkNybn2/kzO+NqjGX+lm/rf2cQbDbXNsFMmiTotYMGP&#10;oel1i+08oyJ5sbMAbfqB/PtA2ySwMdNwGXpTAo1aiOhGxu7arKRB/syjBQRdf9b2hXYri4du+mej&#10;ZaEADp2pN90kUppM1TLYXVNSj/if6W9urZybbIFnGodKIY6GoPWWb+7tfJ5aZ443mPAGkWvf/bez&#10;EwW0y1VgGPS8OemLJ7V+4HjWt9H1/WLW4/x9lk23NakSmQUPTyNqqKdClsjMY3amNNBNJHJI1/Ux&#10;Un/efZS8QEhYuOnaVx1jzWdpcxVCjSJXEjavSByD/wAU9oBCHulWtR0y8Z0k16x5DbmLnoVZqQlo&#10;0/H1v7HNtt8TQgkdJCaHpE1WArqXRJTEpCT6Ev8AQX9lp2mX6kFWoCemzaF6uTx6mYnD1hq1lqJC&#10;FuPqf9f2dxbZMrAs+OqC2K51dLB/s0qI0Mq+QEBRqH1/H+v7YvbZYWBZuPTgtGbNenh8tNjpoTKA&#10;0TWAv/Sx9gTeC1vMrHKnozt4gKLXpS5EY/LYviJBI63uAPrb/ivusVutxbEpx6OkiNF6DFcMlG7y&#10;cMEJ9PH9b+7We2NMTVuHS5BhQOpWXmjMFJ4YRruPoBf8e19ztRIj0t08EIyD0ma6Kq1GYqy2UH88&#10;C3sou7CRHYnh1YLWmelFtbc8dGpgckyEaeT/AK4/3r3W3vDbCjjHXmi1Hj0q5N20+NjeaSHWZWH4&#10;v9bf4e1636+HqK8eqm3Pr1DrMs0qpVwUptOLiy/1596ayeWjKPi61ozSvQPbhodx1WViegp5dErg&#10;vpDWAJH1t/Qe1FvtQjVxKmpzw62yNihx1nNBlElQVIkR4RduSPp7K5bVomlXRnqwQ+vTtSZjJY2b&#10;7umL6wAAefx7L442r2Ehq8et6K9Kqhz2Zy5Ms8jLKnqFybm34HvzWU88hPiVI68U4dRa7eu68bVC&#10;SBZfDECpUarNfi/HtVBFciMxu5DfZ17QBnoLtx9m7hGUieqjkIdiQCD6efZtb7RHeQs8k4Mi9NsC&#10;pxw6c8b3BWCQ/wATBFLAL3YECw/1/wDX9mMNvcW6xxo2sHy6oxHAjh0IGM7h2duFVp4qmGOpitq5&#10;AN1/3kc+1FzBdgL41oVXyPW42WpINel9Sb9wbQCL76HXYAHUt/8AW/r+faNoXdSSMdOAgsOolblo&#10;5ozPT1sarfVYMo1ew5c2zBmdJhg8OjNGC0qOlBgdwxV0DUrSJcAqXuOT/X2yk2saHIDU6dFHyOmr&#10;NVVDBDUUbSI8lRwrXHpJ9pjGgl0KQSevFTQ+nSVxFTQ4pHOnzOmpn0kXtY/8T7VraeHVi2rrcNdY&#10;FOk7tndNXPvLIyQ0kopSjiM86dVj/sPr7NUsoja+NE36pHDo6AOBTHQlR7lqEp6iOplWCQsdOu3A&#10;ubAX9sQxSxhtb0bpuZu3SFHTJHUUla7VFfURzIrgn6fS/P8AvftVYWvjTeJK4PSUk0oF6UT1/Wyf&#10;bitEIawDH0jm3N/9ifYshtrQYwSejCzDqKkdR85tbrvcdKX23kIaWoC3cCRAWP8AsCPbO5W1nGgo&#10;wDHpLu12YvDqvUbH4nIYGij+0Y1awHUCrBrgH/X9iXa9xS225YlQGnRTHdiZqUz1wTLyZyreHKg0&#10;0ZUxnUbf1H5/wPsPb7v8U8BgeOh6Nbbv7hw6fIZMTs7C5Z8fprZK2jnj9NnKmVSL8f6/tJy54clx&#10;H4fr0m3AEgg9UP8AfHb+7+mMvutcBkZaafPVNTJoMjAoJHbgA2ta/vNL292+ScW4U0Wgz1CXOGFc&#10;HjnqpTf+9s/u6sqqvcle9dPXu7OZJC+jUf8AEm3vKnauXzpgnR+5R1i9zJAZLkgnz6CWKlVHEasP&#10;AhLOQeCPz/t/Yvgm8A6HFT0HZrakEig+XUaWCKoqXELaaaK5a30Nr3HtU84amOgqtkVdiWzXpwwO&#10;4KrbOXpM5t6qlo62hnWRHiZlOuNtX1Frjj2R36LMWVuB6kLYLkwKksXxLx+fW0l/Lj+deB39tej2&#10;j2FkIl3PRqtLQmeVRJJ41CKRqOo3t7irmDZ5VLuD+n1NVhv0MtsgI/UoOrsKTdcWSolV543pWQeM&#10;3XlSoI/P9PYCngKmgPQ52m8D+H29IGr3PRYyreJ0jaKQkKbLY/X8/n2wWqDGePUtw3I/d4qPLqRQ&#10;V2Kq5JJUEa6gbAaR71BbMj1J6IWmDZHT3NUUgoVUsoVeTyo45v7NhGShPTbXIAOOg73Ju/bVDAyN&#10;VQxzopuSyA8W/wAfZLdxF69FMsoNcdE77C7vwdO8tLBVI8o1KpVwebkD6fT2US2xwa9JidQr0TLe&#10;XYm481NJBTTS/bSlgAGb6MT/AMRb2ZWkZCjpK5IqemzZPXseQqpctkkdtIZ38l2HIJ/PsSWxoqE8&#10;Oiy/cSRaR0QP5MRTVm68jQwwH+HUyt4rKdOpQ30/A+nsdbLllby6i/fLc0cE9VrbkxsyV81S66Fj&#10;YhARb6c+5W2t9USinUHb5YsZGbVivSZpZvJMRP8AUH0/6wPsSAUUdBRk046cDU06yqtr/wBf99/s&#10;PaZhknh04ZO2h6d6WWneVTYAXH/E/wDFPbLxlxxx0meMtTPTrVs8qMtDKECC8gFrm39faqOYRx6S&#10;MjpXaQEAnrnj4fOsEaSCZ5JArovq03IBPH59k17dg6hp6N4IiwB6OX1hsbaMEMc+Qq4IK7wiUayo&#10;IbQCBzz9R7C80tXOOhDarRgOjCUm6evaLb9fja3CJX5BdaU9eqKQvFlOr/D2gdw1QB0cLHRgT0Xr&#10;OVMsUkgpf8poahmJiTnxK3IBA+gA92gAY6R1p01mg6YCDjYhO0g8T3KQn6qf98fa54ysLV9Okkq9&#10;jjz6gSt92BUFfSCT/tvZHrGaV6JmSlanz6kwVwePxI2k2tf/AGH5971AkZ6SyYZj5dMFa1R5vGxO&#10;g835/wBf29X59I2alT04LGppuPrb/ff7172ih/PpHNcKpyD1hh1xEt+B/vv9h7sIjWmrova7XU3b&#10;1zjqTNKY5W0qfpf24IdGSelNrIJ2oMdTpoBSxiSJ9RPP1/rx73Xz6XeHnPUSmjM0gllBsDfn/A/4&#10;/wCt7sKcOnKeXUyqiSYgxWBUAH/Yf7D22zhainW6dNsUU9PMrtqKgg2/1z7Tl6k9PIhBB6UkmRp2&#10;pwkqDlbfT+l/eq8a9PA54dM9FqepLICIb8fgG5t9Px7Wxxkx/b0/GPhPSqalgMYJIuBcf77/AGPt&#10;l4D0YA0oemqqkiQjxtYqR+f6fX2meE1pXHTyTUHDp8os1TlEp2t5LAX/ADzf2XyWDMa6utm5CAkj&#10;pwOPko6ymyMEmtSyu6XBtzf2jm296ijdJ3ug3AdGl2lX1fY+MjxyTLSRYlAWlYgKoQXub/63tl9u&#10;Yox1dNi6BdVA6S26tyZXac4hwOYinqL+KeWJgQALqb6T7IprQoSA3RkB04Yapm3nTRUGZm+4SQhp&#10;pb3UG/JP+39l8iFCFJ6ZkFWP2dQ+2+u+vcRs+SqxFNHVZtUJDx2ZlcD6G3PsQbdMFC4x0WyxEAtX&#10;oqmCmr/sZIJ8ZL5LMI5ijegXsOfxx7Gdhdhlpp6K5hSnXPwzf8c/7Vvp/uz/AIr7MfE6T/l59f/U&#10;Kr/culyDLJKLLGOXtx/t/fFW1tpEm0aaRefWeM71jJPTJW4LGYuSRoijMLWPBuRb2ZvFAp+PHRMz&#10;8dPSog3JFi8ZD4xAXaw0lVufx7NLd4REpFCekrrqJPn0lt81ZyOI+6imo4agDVoYIGP+9fX2okiR&#10;grAn8um1Wvl0DGJyVZM7xS1lIHT6L6QTb+gv9PbTQ6xWNSF9T0rhjWmenWn7ArsLVGB4xJGDp1qv&#10;Fva22WNRUsMdL41FQKdOTbqps5VxGaE3J/Uota4/Psu3ZUn0umKdKwoQ06cJjULqlpGkUQgMguRf&#10;8/8AE+yiO38QakBBHSsUp1xGfzrQRswlBJ0f2vpf6/X6e7XMEkq6ZAaDq8dATTqXFk6tnUSu/k9J&#10;tfm/H+x/PshntQtenjWtAOn5cnl6NRXxKwMYsCQf6Dn8e08NuI5Q1DX160x1KR1Ak31u6okMEU1h&#10;Ifp/T6f42/PsV2ksrrpVukpj/iHTrTbk3HUFIZ51ug5BP/G/aqNXaUZyOjaOGMwrUdMuV37n8ZVe&#10;EQSSpe2pASP6fj2YxySu7AqaDrf0kRHDrBS7qzlXUx1Jo6k2Ia4DWv8AX2VbkjSmvhmg6sttGKjo&#10;YKDMV+WhhNREysgUaWBvb/bewhuUK3SgMhqOn4baMNWnXPO7urcSYoKeKRgEsbAm3At9B7TR27hR&#10;HCdK06MFUUyOknT7wr6hpWkJUXuVJt+fpY/4ezDbo3juEQmqnj0oVQVrTp1h3eGlplmW6KwBJHA5&#10;A/4n2KbuGKNAdBrTrYB9elxFnsfXyiAQ6kdQNSjgn/Aj2EdwmFCBEa9XC4BPTZWUVHT1Hlp42Rv1&#10;Wt/vXA9g+6kP9nSg6cHaK+fTtTzUldQ/5RGXaJxcW/AP1/2Htdt/dSOTPVSajpaQ7n22sVLSERB4&#10;owGBA9JUcg+xzYmFgqlaEdMU406w4/e2DeuqESKEinvyyg3sB9D7Vy3ECNpOKdboRSvTHXbnxFbk&#10;WRaQMJjpJReAOf8AD2HZ723lnaPTUE9WoQa+fWKqhxz3hp0WNmUMAw+pP49o7mG3VaR0DdbFSR0n&#10;Saqjq1KzJGAwJW4F1vf/AFvp7Kwssbalbpz/AA9Kaqz2OVYWkWKSwCyIACzEAD+lz7MfHQlSy9vn&#10;00FrXpgyuAxuUC1UtKsauNUbMgAAJ5/HtQIgi64yQrdeqeo8Wydt5mmfHNABLIpUzKLA3Frg29mt&#10;oEXS6n9QdMtk54dIbEdHYLCZ2qYVDkMWIUN9ASSP959rb3dL65RYJWUqOHWxEiVI49Kl+mshXNJN&#10;i5phEoJR9R03H+x+nslVrgMVIBTq4px8+m4dUdhWcLXt44jYR6jew/wv/h7cZNuCFmjGvz6uskpY&#10;KTjp1oMRuTCxPFI0hmUHU4v9fp9fYPvXt/qKolF+XS5GIWlekpka3cdPV66mkqpU1WVwrkG545t7&#10;Mrazt5og0bUfpm4uHSFiDkdPWOhzdUkjwRyIahbHUp9N+bm/I9tZhk8OhI8+iWHcLksDq6i4ytze&#10;3coYZqcumvU0wTgg24vz7VyFIYxJDLQ+nR6m43OjJ6UWUyibhlFOrGkm0+pidI5+p/HtJWWeRX1V&#10;Xphtwnpk9caSGlooJKeasWZ7EWV7m/8AsL+zC2BhV5GxnpHLuVzqUI3SHzOEXJw1DwzShkJ0gMf6&#10;/wCv7Vw3OljN4goPI9GNpuV0RQt0j6XDbhoE146sqFl5IQu12t+Pr7WpPFuB/sC4Hp5davrieYKH&#10;NemzKdidq4GSCip5mZZWCFWBJAuBzc+xbtslisEiSqVCjzB6SQLOGwuD0uttZjeOSnjbNLIY2UO7&#10;ICPryeR7A/MT2tzGzW+SD6dCmzBRBrwejZbHpdvJjKivy0qmmWJlaKZgSSB/Rv8AH2YcgxE3C+MM&#10;auke8SqkZIYA06qQ+c3xlqey4srvLYkq6KETSmkj5ZwhJOlV/rb3nL7dXsVu8IMi+Fwz1CPMrrMs&#10;mps9a/O5Nq7mxNZXY3I4WujqaeWRHkaGUL6SRcErb3lrsN3aSW4rcqMYz1Ae+W0bSs2nu6QNRT18&#10;EZpZIJInkOm7BgTcj+v59uTyfrkq1V6B0ijuQ9KXBdb77ziw02M23k5oZ2F6tIJWjZWYD9QW3tVG&#10;+oZPRZLaxqCQvVmfWP8ALpq92dW1m466tjxeVpqR6vwVJCSEqha2liD9R7S3Wkgnpbt7/T4Bp0Xr&#10;qbr3K9V9lnPVOeSnXBZA06RxTBPMyy2F/VZv08ewrvDLJbGELjz6Ge2TEyGTxe40x5dX6bC743Z/&#10;dygqKqqd6SaGMwyajyugAG9/6e4o3SIRMdC9S9y9O8mjV0IEPdNVVtGK4s440N/sf6+wqJW8ahPn&#10;1L8dwfolBPl05zd5ri5IF+5C6iAQWHAJH+I9mocCmeiwP6npi3L8np4PLTU8jOrRcMpuLlSf6+7f&#10;UlVIDdJpZmDYOOixZzsnc27GmlhrZYNch5LlQRfn82/PtDJJrrnph6EY6j4jbQyLJPlHlnlJF5Lk&#10;gng/4359pm0tgnpM7leHQ04TqZ6qOOrMVqdbMt1/UAAb8j+nu8cgjIAcU6YepU9LQ4mhWoo9v46M&#10;RPUftVUg4CcEEsfx7V/XFCAJBTovnTtyOq0fk/teDEbwymIiCSrFE0jVSgFTdWJBYf09jDY9xkag&#10;8QdAjeoAyMaZ6qW3vQzVdbUU8ICxxyNeQfp4J9y3tF65Vf1B1D+82aMW7egvWkhgl0TEFxcah/r8&#10;8/6/sZx3NQKuK9R9ewKkhAFOpUNLQvLzY2/xH9fdjJqzXopJzTrJPNQ00g8R1Ff1Afj63/3r3eM6&#10;q5z1aMEsA3A9Nc+U+xcyoSYqggML/g+yO4uJjO6Rtjo3hQKpxinRj/jptKmzOdlrcrSyPQSAmEsC&#10;VDn6W4t9T7D95eOAauNXRjbL2jHn0ancfUpLy1uOqJKfQrPHErlSygGwA44sPZHJdNX4x0dJRdJH&#10;QM1mQzuOgqaEI0CRM0bPMDd/xcE/Xn2iW5fUav0YJKSQD1DpdxNiKCSnk/ympq76XPq0E/697fX2&#10;aRS6SpDZ6fJWhznrhLVq1LE9axZ25ABuF1f4fj2a+KHWhbj0kYAsw6zpkaXwmFXXkAfX6e20tIa5&#10;6Tvbofw56iLTlCZYnDXa/Htz6SEeWOkklslTRT1Muk/pkIDhfz9Tb2pWzgqKjHRXNDRSQh6a2rXi&#10;nECKW5IsPauOwtqVp0VyW+o1MZ6l/cgrYC7AeoAcr/r+1ibfaAVpnpI9oKMfDNesBp3q0Lo3jdLl&#10;fxe39PaW9tYY1BQdatUMbk6SOs+KmlqJWp535j+t/wCn+9+0Hgx0OOlxc8epFbkIqSQRINSk2LLy&#10;L/7D2wYQp4db1Ejp2pow0QqCwRGF/Vxzb/Ye6mBPMdVDseodZWohAAuo/tj/AF/9t7q1vGASBnp1&#10;ZnqPTqFLPHNDqA4t9fx/j+D7Y8EH8PThlbjXrIK1IKVNA5JHP+HPtShCgLw6XwklAeldh40r6cvJ&#10;Oim3AJA5/wBv7rKBTB6eMh6bpsUROxDa1F/p/r/8U9pyoPHrXjMPPpvlijpleo0kOhIHH1P496KL&#10;0zLcEqQGz1xpsplaf1vN5IZb6VvfSL8C1+Pp7aeFKV8+kgnb16U+L33uHbMM8WMkYRZBTHP4zZgG&#10;Fibg3HtowgqQRjpuOdvqEFcV6Vm1a2gpoauvzIlqvuFZ1RyWYOfra9/yfZFd2qVJA6FIdqAnhTpZ&#10;7Y3DH4alKMmkWR3CCQ6WCkm1r2/HsL3Ef6hAXpl5O45z1hy9Pk4KdqmSvE1PLKLq76lGo/4k8c+1&#10;doGVTRei+WRipBOOjS7P6z2rk+pslnJK6gOYWnd4KYGPzMQlxYX1fU+xVt7PQGnSUqr/ABHy6Jl/&#10;Ash/yqP/AMX3w/oP6P8AVfp+ns21v6f8X0zoH8+v/9UnNZu/IIBQ00EoikADyaTx9B9be+M9xNJ4&#10;ZCJQdZ0yOpiKg56wtSvWvSrqdtZ9Z5Nr2Fj7LDayvpoxz0VhDQ9Q9wYKpoqildvIKa6lb30H2uCS&#10;WhiWuCevBCesWa2bDmoIp/vXhGhQUD6VPA/F/wA+xClYwJFPEefVo4zXuGOmuh6dxzOtbHVzGUcF&#10;Q5sbC17D/W9r0u9cBhdAOnKUYEdY8t11UxVUcMAWSNxd2PLA8fmx9oTEolARu3pZGwwT00LtHK0U&#10;xWih1BCA503P15t/sB7avIVeoXy6UBgc9CjTUcCYyHzQt9xEo8vHB45v7VW0H6KErQ9KBUjj0hst&#10;m5KecolMpgvpXSo554+g/PtPuDSdoVRTp1FYHPXUFXT1GgrTyrVlgQCpA+vH+9ew3dxO9CFz0Ywh&#10;fDPTtW1ecSJI5KcCAgWsvJHH1497MLFFBXu6Z8M1PSTrlyomSShiZX5JuCByPZnZJQLUUI6bddPx&#10;dScBRbgqaxnq1dQTy1ja3H5t/Q+1qAGcaB59HcAHgKehEqqCoWGMClSRjb1Mlzzx/S/s+hUIfhFa&#10;de1BckdKGmw251ooJKKghMZZfIfGDZSBf8e099qZAIkFemCylx6dK/G4zIrXRyzCIIE/cRbcEDnj&#10;2D7u1lMviADR0sQqoGM9Sq6bDxrK9bRs76igbx3AJ4+tj+faTwQQzFenVNeHSUr9lrVw/wAQx8kc&#10;aTDUISRqI4PA9m20beBJ4oNa9KddB0FW5KXJ4looft5D5G03CEkc/UccezbdgyqFCYPVVkStOnfb&#10;uWydMyQimcspVrshv/t/9j7BN0s9Cixgnq4dSRXpbzyZ2tlE7qsUQXm40j+v19k0m1mZWeQAN1rx&#10;gMDh1l25mxR5poMg0f2jxsjG406yLf1t7vt1vDbTAsKnqzsCPl07fwrBImVrpZ2Mszu1Oobix5sB&#10;f2JrPwFd3fj5dNlwaAcOkFQVmMpqqUSmRA7EFmuL88XJ+v19l28eHOyGOopx6vqA49LrH1WLS0tG&#10;8Tt9bsQT7C7EQzEqp69qHn1LaupJahJJJVDAjhT9eefaeeQyENmvVg4B6jZCnhyFfHPFNoTSF06r&#10;XAA92d5HAROHW9aefSayOIraOoFWjtJGhDaeSpt9eOfaiKTQgVwK9ULKSSvTjTblyOdCYlYgmmyg&#10;qLG3P9Pa8m4mCQqRpPp1rUoJJ49PUuej2zTtHVQSGaEcOFNyfybgX9rYhJFpg/H1XTU6we3pnqty&#10;pUU0eVpWkSWpOhxJcWufrz9OD7ZuY5YDr11c9O4NB5dCVtXsWTH0iUMrxMr/AFfUL8/i9/8AH23D&#10;eSGquKdaIHEdLOk3tj0rBLNKGD8FA1xb88X/AKH2lmnValjjreknh05TZzbVZMIkRf3iGdjY6Txx&#10;/t/Ze89rqCECp61RwOPTlULhZ44VMNGaeMDU7hLkH83PtRCf1owjgKOm5FMkTIOJ6Y6rExTxVAwj&#10;U13UhAhXg2/Hs0uoww/TpUjpJDtF0pDHh0GlTtzdAIjqqZXCyai4S7ab/wBbfSw9h65tnAKFj0dp&#10;ZTFOmao2fUZKt0Qo9NOqEO9iimwseePaa1mniYwgdo9ek91ts/h1B6a6DZ6QZGSGWoeScahYuWUt&#10;/t/8Pal9wkmYW7YHSBdsuAK164w7N3G9bMYSv2oa9if7N7/717MTDG8NFbv6VQ7fdLx8+l1Q7MH2&#10;klWw1VVKmrSOVuP62/x9yP7arbW8lybiMO3z6XSWkqiPV5dB420anKVVZkKtIrwBzFHxe6g2sP8A&#10;Ye12/wBxbSTXCxoF48Ol8AWM1Ix000h3lqFNRYeYw+Ux+XwtbTewsdPPHsDWFp9czW8Iq59evXF1&#10;HGus8Ohs2T052Bu3Kw0VdVjEYWeMNLUVDeKBdX11M2lR9fch8s8m7vHKrMQEJ6AvMG/2mgipr1C7&#10;awvX3x6pqmp3furEZigKv56Wnq4pgy29YKLIf6+5/wCW9g3S1KM5bSOoa3vfbRiy1NT1Ux3R338M&#10;d1TzQ4rFUkeRqPKs0iRIP3LkXuF/qPc7bRabhSB/GcIKevUZ7heQyO+nh1WZu2XqPLbmZaKNEo4p&#10;S8BUAA+rUt+P8Pcy2UMn0kbMamnQCnvYvqyvnXoaqn5V7X6+2fTbb2pgcZPXUka3qJII2lOkW/UV&#10;v+PaoVSjHo1WIyqNI6AjK/NLujNyNTYt5qHGT/sSw0rMkZjb0sLKwFrH3R3VqkcOie8VopNJPQHb&#10;q3JlavMY2rqK6oSWrrYJ6pRIwBcuGa4v/Un2R3UYbxaj8J6NNpkYTR9xpXrYF6VTH7i6UwUqMrzU&#10;1DCGa92v4h9T+eR7jDeoyruKdT5y0CVjPS4osUJcWZIwC8QbSfzx7jqSouzXhXqVFeluAT5dBhld&#10;t5DJVPkeV1UNxYkWsbe10soQAk9IPEA8+si7NZ1RHfW3pBJIJ/p7QSXKauPVCwJr0tsX1utTTxQK&#10;NJZhynBueBe3+PvQnRjSvVampPRkdo9bY7F00NPlgJA6hkYephxxf/b+6yOG4HqrLU46V+SFTiqe&#10;T7eanioaZGESFgHYAWHH9beyya4EeoMx6p4bcOivDek+OzmWmq/THMZFgl/1BPAKt7LGv1HFz0nu&#10;ozp4Z6AHtnZv958VV5gzpK9UrjyFgZLMpsL/AF+nsZcv3ykKdZ6C24WkhR+qkOzdg5DHzVVFj42L&#10;tIzM9rt9Tfn3Muy38ehRqPUXbxYSKHJA6LtLs3Lw656iKTxoG1PY2H5+vsdw3IJHceop3iKkhoOk&#10;af8AJHmPqMitZRyb8/8AG/Zxb3CgNU9BRhRj1xFMip5BqeWp/snkgnjgezKA51A8enIyXZfl0stp&#10;7ByW7K6nohSzLFrW8jIQtg31uRzx7B+6XL21zLoOSehNAgkQCnVqWwNpbY2Vs/HUDxRjJqEJYAat&#10;XH1sL/X2Ebp3K6i5z0rjjKVJ4dT8w2SOTpqh3Aowq+hTwy/0Iv8A0HsmmLaqhjTpUrYp59Q8/gdo&#10;bhEMFYiUsrgamUBdTW+p+n19siYBuJ6VhxQdBJvrpmSjoRW7dljqI0XV9QzAfX/X9nEEy1Q6jTr2&#10;ulc9JzYu3cPO5o90xyCYkoGsdKm9ifZpFcoklScdWRwzqOhbyHSO1GozWY+viHkQFbyDjg/4/X2Y&#10;jcIB0aMgIBpnpji6npKehfw5Gmeb6qplW9/wLX9vx7jBT5dN+Hk1XpIZLpDehpXztJG89LGSqrCp&#10;a9/p9B9Pb/7ztjw6TPbEg0UdJGo613vt+hkz2SxFZNDYsoSFyQpH1PpP9fbibtbqKdJmsmNKKOg+&#10;i/iAaapWMxCdvXBILOn+Gk2I9qRvVoAAT0lfbZWb4RTqZG9S4Vf0sP0gfknjn/D3sX8N52xcR0Xb&#10;jt8kSLgA9OlBi6qWoMuoBj+sA24P1PvVM/Lop+nkp3dOlVQUMEQLHyKpJdr86/yL+9FlJFR17wH8&#10;uHXUzCsx3hgDArYLpuPpwPp701CcDrXgOPPqMtE/2qwTKQWU+phz/X6n3XA8ut+BJ0xLKKaWSkJB&#10;jHBP9Ln/AIp7qHU/h6q8bLxPUqQ05gVFYEf1uP8AiPZZOGMp0nHRpbnTEv2dTaNhGg0TMtr8A2/4&#10;n3sVxU9adwBXpR0mSgW4Z7m3Go83+n5PvdRw6RSygtg56aKtqutLKgAjJ4P9fz7qanh0iZySc9S6&#10;TCzmBmaQGwNgfx/vr+90pnqpatOsFDHUx1XjkCspNvVyB+fz78+QSOrxGk0ZPDpfY2gqlq6eaaSJ&#10;qFXDSx3Bst7kW9l86akooz0JfqFIX0p0vd75PZEeGpGw0qwZUhUkVGCjWbX4H+PsPTWMpckAdMPK&#10;rGvl0ipdu75bHxZaWKqrdt+IO7wKzgED+ov+fb9vYyacgdUeRdPTNsbsLJ4jelFQ5GtraPBvURR/&#10;b1EjpE0bPY3UsB9PZ/a2siKCRjpBKwYjSerUv4V1N/yt0H/Hn/3i/XH/AMC/6/X9Xtdo6r1//9Yt&#10;EmY21KklLGtN5/oGutwef+J98hmS3dTEFz1nEUwa9NNPUQUUpDPCbsDH6h9L39sJaRoeteGCK9Ou&#10;8M9Q5LC0dFTGFq2HSXIKlrD+vvd1bRuqU4jraxDjXpKQUU9RBA9ZUeGmBXlGte1v+Ke9NDVELtRe&#10;vMo8uhFx9N4YlFBIsimMKpdhy1vrz/re1IUADT6dM9IrIwbkxNXJPX6TC7FowDf0/wBB/sPZfK89&#10;vqkbh04HHEHpvTelHTRyPJC904kOj6/jnj/D3uK8M1Na5PSiA6tXS629lsNnKTwGMLJXjREWFuSA&#10;OLj+vs7tJFf9JuPSkMQQRw6y1PWuioijtDJpcSsCV/Te/wDvXtdNZRkLn59GUY1KG6fGwO3qephF&#10;VFTwvGqhtOm9x9fp7Kbm1g8QcOnkGlaDpg3auOV4o8aokHHBAtewP9LW9lr6FcBRnq44GvWHG4Vc&#10;isa1MUcIt9VsD9LD8X9mNvECMqOHTbIHpqPSJ3vlq3azCCioy8YNhKEuT9Pzb2jecw3IQAAdL45C&#10;kVAeHTM+9MocF96lIxlVdWnRzcc/0/r7M453KKxHTbTF646YMD3T2Awmo4cTI0B1Jq8THSvIuPTx&#10;b25cTQJGdLguR02GJKmnQgbfze8a1fuooZWeST1oytxqIuOR7CMkk8usJXRXpcr8AfTpYZ3dtdja&#10;eChyOLXyThSX8d21XB/p/j7r4vhKI3Tj0qjUGpr0yPW5ao8GSoZJFSlAJphfSbEXGngHj2bW0bIF&#10;ljJ+zp9iAmePThV5bKZWnWrqMWhMIBF4/rbj8j829mMsz3CgsmR0j1DyPWChr66aWN1xscZdtN9F&#10;vz/iB7LWt9dWKivV/E49KisjnJjgr2Wmp5QLspseQP6f6/srurJWWjGg6qJD5dM1btDFmSPxV3pk&#10;Ifya+QTY2vf2jXbIUYMGr1bxD0+SbVq2pI3p3EoiAVRe+sfj/X9ty27J+pGa068Hp0w5vZ1XWUOo&#10;wLDOAQNAsSR/re6MJJ9MhTuHWxJxBOOmXAbBy0CvJUTsic2uSLc3/P8Ar+0c0DXDUeEKAOq6qZr1&#10;NXZmaNSaindpYY+TYk/Sx9pHs3ZWjWEFfXrfiedeuqiiyCTByZE8X6lF/wAAfj2n+hZKpTHVvE8+&#10;udLuqjST7KvLE30HV/tvau026Ad0hNOtljXHTrT5nbWAqFrwwuTq/H55t7N4LW2heqsc9VZ26hZz&#10;sDBZNxI8ELwC2s2BP4HPtc0Vu7DHf0qjB8OtemmDJYDcqSUNI6U6AWjsQtm/wsfdLixt2ZBr7h14&#10;18ulZjtq7dxWLM2Syo85JKDy8/4fm/suu9utf7R2oerDOOscFFRsXqKOpMqciPUxIP4H59ljbXbT&#10;p2uadbZynAZ6gTruWj1iKDV5CWiYA30/Xj/Yey2TYlDqXBx1QTaqjr0WVzlbA1HNJURugs+nVf8A&#10;H/Ee2IdvEd1VWNAenFYhgOp+LzGV2/NEwnqpF1XIYPb+vtfdQmF0kq3R9Cf0gNQ6WlJ29IciYJ4N&#10;ShbepeeL/Xj/AA9tPk+KwrH0pQArTVnpWQ7lizmoLAKUsDeZVCn8/m3tKvhT1AWh6rcoFjHcOpeK&#10;xu3UqZJqmr1T2JuWBu3+39txWVokmoudfRZJIwpQinSTr8/DSV1THSz3gDEcH8XI/wB69qi8KNQN&#10;0stpGfBI6xPvqHHwNTUp80lT6HB5PqFuPZxtm+vtBZ7RNRbj0/MlaAnoSOvdjtnJUyVXI8UDnW8b&#10;cIVJuQb/ANfaR9/vLq9LyQHST6dIpH8NWXo723ts7CosDLLkKSgip6OEyy1DCIH0i5NyP8Pcwcj7&#10;Rb7hNHIyFWJ9OgXvW7S20bKoBHWvR/Mp/mOZDZFbWdT9QVopRreCXJ4+UrPDZyh0vGQRb3l5yz7d&#10;WN1DDK0zBRk9QTzNzNcRFwqr1r9bt7n7Z3cHqty71zOZjluZYK2qqJEGokkaXcj8+5lsuXbARrCs&#10;NAPz6hfc+Yrl5SxpjoNnaOaF6iNNWQkN0Hq5J5J+vuQdt5UtriFQ0zADy6Ko93ll1EgV6kny0VND&#10;PU2Fa9vQCdV/6W+vs2k2yO0jEKnA6B8+4StuioVFCf8AL1Hix0mcroUijY1ErBZRY+lWIuTf/D2H&#10;739LtHDqVtsTxI46+nRjabYFJtrbq5GaMOGiDE2B9dr/AFtxz7KXmKmnl0UbrAouaV6A6roHzmbh&#10;GkqizqUFjwA3H+8D2W3Nw4R2AzSnV9oT/G0jPCvWwR8LMMcp1XUULyFmgpwqgn6WQDgc+4/3kliT&#10;59ZF8twBIkPRhYdv1NBTTQIpI9V+PccyoDcueh2ZW8PSBjpKVOGqNNlUhiT/ALc/T8f192uY6x56&#10;SZPU/C7UqppA85IF78/4fT2QSOQTQdWC9CRTU9LgfHNM6soIHJH9Rz7VWw8QVI6cKgcelHUb5xVP&#10;HHBSeWqrpVtGoBdVuOP6259rPCAB9evaAfs6DzLRzVKVGTz+WajgVXZaYSlbixIBS49hrciFLk+X&#10;VtHz6J/uTcwq8nkYGVlx0ZcU89iC1rgHV7Ccl1q1CnSW7WgXqNhTV5il8LVMrUEbXIJJGkcf8R7G&#10;/K8jMq1GOiadBIGU9B9vPqanzNStdRws1OWCzylRpC6vUSbf09zZtB0qhp1He/2+XFcdEb+RlXtT&#10;YlKu3cQ0M9dOl5ihVmRjwQbc8E+5GtGLaajqFN+hCF2Bz0QiKp+5rBLJEfED6+PzqP8Ah/h7ENtG&#10;r5PUfSSMGOOn2CnhgroKmYf5MXQqD9ALg/6w9iK2twV6MLWMNpPn0fPr/eGwY8FQ01IlPFk0VBJJ&#10;6A2ri9za/sH7taI909ePQjh/TFBx6EVM9RVtVGv3ANuUs3AsfYaurSPK9KDKRjqbkstIJIFWYSDU&#10;AF1X4Bt9P9j7D00Khj6dXRqip49QdyPLNBDUE+LQgbVHcH0j/Dn2gEIL06fD4HUHbm86aamqaSor&#10;JHEV1KuxI4vxybe1kdEFAOHWmc8On7F/wTJTeDREGqCR5RbUpN7EEf63swWjhTTPV42IZT0HPYOZ&#10;g27UriYctOFN7aXbi/4+v49vmIeS9GhuGAHr0GVNNuCryKPjMvVSqbMEMjEG9uPrb37TpFAp6dWY&#10;sBjPRi9md2b42dA2HzGOjq8eIywaVQ1yBweRz7ZaUqK6OlCLqOT0JHXHy6wuU3DPtXfG3qMYectB&#10;HJJEmlQ/pBuVtx7bFw1KlelS2wamek92b8esjuKsyO8dhQrNhqgGogp6YB1CtdrBUFvdDdODTT07&#10;9KtK1z0UvJ7dzWAeRc1SS0k6EhFlQx3Zf6Xt/X2a7PdPreooOi3dLFHRSSa9Jyoq85Rw/dU63Ep0&#10;sP6L/X2f/VvnGOiX91xkcT1gx2SqqpmppvWCGdjf6N9SP9v7aa5YA1Ar1V9rjUVB6d6XMVdMWSOn&#10;DqjW+n9OPbYvXHHpj93pTiehTosNU7ixP3cUYSSNPUFHI4v+PfjescHh1sWCnhXpP4bZ9HPLXDJu&#10;yuNVib/0/H5+vto3TKK9NS7ehAGekpmsRBQO8dPIWjVjY/7H2qjQSp4h49IXBhfwl4DpqoiDf1Hi&#10;/wCT794YqQek9wSFB69UhkYOjm1x/vX+v/U+/GIfn0WyMdXTgtbULTgRj6D6/wDG/wDY+/eGOma9&#10;cIcxkQjKCbf4X/23+8e9hPXp1V1dcoKurbyyNe4F+Pr9LGw/r700VFJ8urqgDg9Pu2s5BLJNSz1M&#10;4qXDLEjX06ybAf63PtBprXpd4hIHRkKv4vbnqOqKjs+tlSOgQPLDZ/VYAsv+N/elt1kahPXvFNKU&#10;6VXxn7qxFPh63r3c1JTVcF2VJaoKTpBI4LD2aWm3IxpU9MNcFsU6C75Gbc2nuXPQLtWSGhmpW12p&#10;WC3ZTcfo/wAfZsNuSlK46b19F5++7D/52VZ/zzf+dl/4Af1/V9PdPoo/U8ade19f/9eqTJbX7LoZ&#10;pJo4KjySNqjtrP15t75R2kNnO0aFDqp1m9rOo1PUeDBd0V0kTiiqikXJNn5A/wBh7N32izRGOkkn&#10;5jr3iNj06ecbgeyKSvlqMtFURrIpVA2u1/p+fZFuaW1vAqIvd5nqyFianh0pI63e9LJHTVVNM9Hq&#10;BDFWtYm45sPZDNLaLAGabPp06K6sjHWHOb53tT1cGPxNNMpQKzFFfgC39B7UWaWd5EZnudNPQ9JZ&#10;pUjfSOo9VvrfOQ8UlTHNOtKVSaNw34PPB/w96e1tZVKyXXb5dITPpJNcdLpN3QVeHEb4QfclR5D4&#10;jdiBzfj+o9pY7acv4cEOqMefRlYTI4JDdQJ+wqqgjoRT4pqYUTBmkWNh9Ofa6HVBIBIKP0vDKaZx&#10;1hqO585LWtXw1ExGkIYzqAFuPp9Pa2S4nZ1rgfb0awyRBAurpire0slU1Aq2lkaQNdo7tb68j2XS&#10;Wk80/iM9F6e8aIYBz0pMb2i2Zkjglh8NiFMn+P8AX2nubZ7cq3HrQlQ+fS3qNzVmJjhqkqDJGdLB&#10;QxP+P0/2PvYmeBQzHJ6t40RrU9Lmg3Njt4Y4isoUYwL63Kgkm1v6X9lUl6GkYzCgB6t9PcsuuOug&#10;9MOcWSjxzSY3GJPSAHV6B9AL/T2aR30YgRozVemjDcJ8QNeg+pu0p8BGY6fa0U+olHbxAnng/j2t&#10;t5rKXUJCA1OrrrVaEZ6U2I70pqadFqMYtHE1pHsgFieT7L7hJQrG1jBz8urrJVgC3T3k+49nZeSO&#10;qrREUhAUlrAggD+v+Pvdpa3EsqLNb56NlljCijdQ6fsHDO5FBpMU9zEi8hv6D/Yn2Z+DKHMUcff5&#10;DpyaRPBLaukzvXuLM7ahiipsMJIpPofH9QBcfT+vtbZ7fclm+uTQvl0Sm5TgjV6B1vkzlFqvt6jF&#10;NShDfUsZ/wBvf2avy+rwiS3lBP2jrX1DVoelZSdsVe5DDPJPIISVFjcBfp7CW42U0L+G6jB6eE6k&#10;VrjoRJdxpNSRU9NWFp7Bh6udVuB7D96JtcawL2+fV/GXiX6e8bvrdGNpyaqFzDED4zYnWPwfbE8E&#10;0KKNWDx68JfEroPXOHuGu1us8GouQApH0/2/vVuklvqauodbZmGGx0pH3nUZfGt43aCZluFUW/3r&#10;2pq9yjCJO7rwLYz02Yjs2v20JYq6Myo9wCwvf62+vu1vZ7mi6VtSx+zrxPq3QbZXvCsOf8SY8Cil&#10;axciw5IH59iGLli6mtTcvDSX06YabSwXVjp5hzFBmK6KVoo0eWzWBH5PP0+h59pYtg3IuNdnSP7O&#10;nGuolSpl6WtZt+HM0WmnRGKIdR1Dg29rpdhnZaLb0I6YO4QAZl6DOj2TLC2R+7mbxKG0rc2H5Fva&#10;FrPQCssdHXz6OIby3MakSY6ZqXB19CXnpJHiQM3jYEi5HI9omjDnUeHT63dtWitnqJNU7mqKgpPJ&#10;PLHFyF9RGkfT/evbckEciUZat1Vp0rVWx0+0e8c2lP8AZUdM/kiIubHkr/X22LWF0ESUB63r8+PS&#10;4ouzsnSQpJk4OaddJUi97Cx9tSBo3SJYtXz68q1BI6hUvedBjauSrnx6yK7fQp9efbse2SNJrSAa&#10;vy6bkLhTQ56XWP732TmELZOijpFtYEoAP6fUj3eTb5pX8J7QdNRy3KLVpDTpifd2zq3KCqoJYzCW&#10;/qPoSOPZJebdPBKVaD9P06WR3MtK+Ia9DbiM/titxqwJURwPp5kVhf6X/HPvcW2+LGdEFD0xcXkz&#10;KQJTUdYI5MCszomRVnYaVu/Nz/h/r+2jtOhsx56LnmunIAc16DTO0VTj6ieseb/JXYsjBuCD9PZH&#10;PZTK7jwcV6MLV7sAsXPQqdFbGxO/ss1Zm6gUmPoXDl2Ng4Xn8/X2JOWrSzhkkN8o0eVehHt8d5cg&#10;0qejUZWopKar/u/tACaljXxtURjgaRYnUOPx7FEe0RX9wDYWoZPs6Q7tIbFW+obSeie/OXvyj6K6&#10;RrjBuLRnq+leH7dagiQO6MANINxyfeSftpytcRzQmWx7ajy6grmzmWwj8UG7oadad25txZjeO5cn&#10;vfO1UlU9VUvNGkjs5ZXct9GJ/r7zd5f2iCG2jUW44dYz8z7/AB3DSCG7Jb7ekzPkxkyaWBTGZTew&#10;HH1HHsTfu9EyLenUVSXV48jMZiR05wSpiqKR54wauEHwqfqx/Hs6spIYI+/HSm0u5UJEstAem6N6&#10;vImPJThjJG4cU/PIBAAt/sfae8u7GhLSCtOk8Qu59xUQrqBYZ6Od031lHlqRNyV1L4VnUIt47AG1&#10;tXI9gXctxsAG/UHU+7FY3Yt4vETNOlXvyJ8RG2D8f3FE1z5CP0g/j/YewrJuNrU/q9M7ntd3Jcal&#10;iqOgZw22RU7gpo6WIsryAelb2JPH+8n2jlu4GQ0fr217Xew3iSyxUjB6vy+Ge15MDs6pgqAUlqYg&#10;YkPBN0/4n2EN2Go1Xh1PWxXtlHGiO4D9GUjpxHPVU9dEI7lgrEW/xHsBTRslyzsO3oarBLKgkjFU&#10;PSKyWNgWZjEwZEYk2twPr7dnlhdCEOeqCCRDVl6iSVUFLTrIsoVTZb/42H/FPYflVUJLDHWyAK+v&#10;UVaCLKsDkazwUf6tZawsP8feodz220UvcSgL1ZbeaSmleomV33s3ZULRY6mhy2TCFI2NnYGwAI/2&#10;PvZ5o5eoW+qGkfPp76O5/g6LLunK5XP5T+JV2Qlp6Sdy5oQzBFBP6dPsPX9/Y3wJtZag9NFTA36o&#10;oBx6aYsRVZmpFJHjR/DWOk1On8f1v+fYcNvKW0+HivHpqYxXIAhzToRcPsKehqaejoIvJRTMqzys&#10;LIgNtV2+gsPcg8rWNwdIRMdB+8mgtSxuG09Af8svkZsLpbbEuysFNS1e6qum0ukTo7xyOtibryCG&#10;Pudtj2bcpBHSA6eow5g3/ZhqU3A1dUKZ3PZjcmaqs/n3eb7mRpI1kYkIGZmCgH8D3JsW0XkQQCE/&#10;M9Qpv262E+rwpASesFPGDHLOKdRTE6me36bH6eza2geOgdKU6AbHU1R69OFPKmUpXiRLJFxGxFvp&#10;7PoHjAofTo1tpoo9Os065USVNHpNNO0Mwb0lWIvz/wAa9hncrizW4YE93R/E6uoZTUdC3tDe9RT1&#10;EVFk59DkqvlZzwL2ve/sguXtm1FQOnB0MjtmFniyuPqPvqSwYqr69P5+g9hy6WIIxp06IpWNEGen&#10;6j3NlK+VKSogZhJ+3pKtwWFgALf4eyQvECfXpw210BXSel/j+s/tcVWZLJg0T1al6e/p1ahce3I3&#10;iOK562EkQfqinQf0lZV7fyMaXLxK5HkuTwCefZnZeEJBq+Hpt7mKPLPTpNb0pv4zVvkSnkCLqufx&#10;+T/vfsT67FwNIHDqi7lbMaCXPUzZcETqJkYRsh0n+oAPtwQQutVjFejC3uouJft6EPK4010EkkNT&#10;5pkhYiO/5Cni3tDLYmh/SxXpbFudmgOuXoDaPEzuuUkr6VYZqeRjFN9GBQ+mxuD7LpIEUgFM9GsG&#10;87WGUGfoxvx++U25tjZ6i2xXUj5bCNIkDrMpdFjLaLeq4tb2jaOPUe3HR1Fe2MxBRwR1ZDvXpDYX&#10;yLxVJlI3p8BXTxI9NFFojM0zKDp4+t2HuplihBINOlklr9YFEEdeq8u3/jvlevq2XBReeeZRp9MZ&#10;ZRHwA+oCw4/Ptn96W64M3VBsV4a6bbPSa69+N+Uy0FTVIxlCxtIxHqKkAsV/wt7bO8Weaz8Omjy/&#10;uPnanozXT/w3TdWMzWezbvS43F+XXKyWAMYNzc/63tv96W0hGibpp9muIl/VtqDoqO/c1jutdxZT&#10;b+BqfvYIpniUA3FlbT7dWV5CAjV6K5o4oCfESnSMm3xEtMJzTqJpR6wPr/sbc+1i2l9KCUUnoubc&#10;doiakrgHpA5HMJWyeWT9tZCbLz9SfYw2+Bks1SVf1OghuN9ZPdO0LjR1ADwxhtLi5Gr6/wC+/p7d&#10;8Gv4eiiS5jZfi6i/cxuW1yDQv1P+t/X3oxqCO3pOZUY4PTxRS09RC4iluVH0v/xv3oovHTjrwdC3&#10;UOSR6eTx2u0n6AB9b+2yq4p08CPw9cqaonSdgF1OvJi/1XF7e25dOhh59PVVY9R406dTmKA+PTRp&#10;T5CMgkqtjcW545/HsnCNq+VekYvIPOToeav5E7tquth1o1bL/DSunRc2t/T2aQCPBp1Y3kByJOi1&#10;0dLkqHI/xCineGfkNpZhfn68H8+z+ze3SmoDqourcmgbPXCHIZo7rpHlqZZFlkXzszMQASL8n/X9&#10;mJltTkHpwTxE4boyFsL/AMd4/wDgJ5vqv/Az/Vf6/tNqi/411bxY/Xr/0C4NuDF1OPilmrKczgCw&#10;Oi4sPfKS1gjtCszSVI6zQ+qBk06enKDfOLx1EtSaym0wj94ft3Itb2YzbvC4CJ8R6cMxyaY6xZzd&#10;GAzGJiykdRTMJTZFXQLN/sPYc3KVJFZXw3SpHqARw6xwZDblThIoqqaBahmARrJfk8W9ht7C2uIt&#10;DS93V2kY+WOgu3LuLD7YrY2ioY6yWQAawgb0E+1FpsLxyKiykofLovnXW1fPoO9w7tpGngraSkWm&#10;gkIapjCAaj9Tx7E0HKjXIB8Wi9IGXUGWvTqO5dp4agjSLBpXVDqNVowSDbn8f1PsSQ2ce1KkGDUc&#10;ele2oU1CuenjB9jYTcqGGbaojSY21GID9X+w/p7DW6tCZdUagsOj2OE1yelUmxds5mNo4IEopHGq&#10;xABBP/FL+yljJMPioelaoE+zpqynUeCoMaNNSj1UraQ3BI1G3tZaxSv2PLXpxUFajrydEeHCPkae&#10;svKU8qgGx45+g9rJrBvCLM1T1ZhQV6TuA2/ma2eTHzRPUrTnRzz9Lj2H3ilkkKlcDh0yy6qU49LH&#10;GJl9tVnjGIklprjyxhSQw/P0+vsguNtuGuHqCVr/AC6EUG6iK3SEJwHS0ikrdymSKii+zijUlqMi&#10;2o83Fj/rezWDaXk0qjkKPLpPNuYcfBnoNsjt2rfKrEsHi0Sjyw6f1AHk2/x9mKbIGcyaqdJTeVBN&#10;OpNf1/BW1kdY9AUoFiAlOmwLaeTx/j7OEtRbUIHXoe/v6CDcPV02QzApcTDIKFnDOV1afqPz9PdG&#10;v3gZmVKt5dGcVrqAFePSkpKFNpSUtFUY15TFpVZipa1vzf6c+7bdu6tdoZYv1a9O3tsUtXo2OlLu&#10;GOPOnHA0wMV1v6Px/Q8f09ifdr/xYlDR4p0GbWPvGfPqZF15saqWT76kiM5j+ulQblf+K+wg+9vA&#10;WSNqUHR14IIBPTaOsMZLGaXEoIl13UqPxf2Qvu89zIxkyempY1VOpMfWlXjnWbzMTGLjk/2efad7&#10;hxU0z0jZwuD0qsQtbVsaKrhMscYIF1/Cj2UT7hJpdSlel9gM16TdfiIWr5T4DCIGP4tf2Wm7dFK6&#10;vi/l0suV1U6eKPNY7GeJZYNVyASR7Pdp3LwAqNFXPHpo8B0xbg3ZtaorBBVyRwD8k2H9P+K+5J22&#10;/MmkpECOmnWvn0gsltfb266pRis9FTCwtZ1Hq/1/Yr+vAARgA1Okrx1r1kbZWS2vSmeHKnITpYxB&#10;ZNRt/gAT71LfyLEwABPRXMmoFa9POIz+54FRDJJCrg+Um/sra/l4FfLoukhB8+lhtTelBkq+pxOR&#10;dQ1yrSEWv9AefYWnHizzeKaKa9GMUmmJFHHqZmZ8THLLS0tchSD1hQR9ef6eyma1WhCSdo6VJMEJ&#10;PUnD7iwVHQTVFZFHNJpMYJAJ/oOT7chihWMs5z0rS5JXA6ZcdVYjLVk0dNLHRyys2j6C9ybf737o&#10;lnFIzFGox6Wx3+QpXp4n23TUNPL97OKxpblRcG4P09upt4hrqerHpSt/pxpx0jsljMLRweWpxoKk&#10;+n0/UXHtp45rYGQP04t6HOnR13n4Nky7fojBj1jnOnzaeCPpe9ufr7t9W8kYaN6SdWkkoKFcdBGt&#10;Ti6OeoWmJii0N4/Uf1W4t/sfdWhmnCGTJ6StcqtQBjpU7S3BPjqaetnnedAzFYtTfpv/AE/1h73M&#10;qwyRlMDhTphWqCT0/PvCSsc5amLxRwmxi1H9Q/Nvp7SXKlpNPBj0/AQXHWSPd+ZzU0WLkledKt1E&#10;YFzoBPA9ls9qWBkJyPL16N4WGhujsdfU9XhcFS0ESNFJVIgkYXUtqt+R9b39pri21QpTBPQy5XlM&#10;fiVyOjU4vG4/Zux8jueskSJqOmkqZJJGFzaJnPLe5h9vNuKrF3efQB9wbjM1V9etQ3+Yx8jKrs7s&#10;evw8NTJNhaWskhjRJSY9SOw/Stx9R7zS5J2pvDWRXGAOsKOd5h4sgzx9eq4Z456SCKeWQtBoGmn/&#10;AKj8ce8gtuBto1rnHULXkQaUkE16l0NRTvEahKQRzqBo4sT9P+KezZ7zWunT0m8A149YGlbLM8zC&#10;zU55Tn8H+n59o3HiY63JZaqd3QgdeYSfd258RhqSnZ/PURRShUJ41gG9vYD3m9W3do9Nehhyvtni&#10;3MQDeY6uowfXFHt3Z1PhkgUVUFGkzKEs19IJ/wAfr7jvdb4fw9ZG2G3GOGMavLop++NqZbI1FUyU&#10;sjQxl1uEY20k/wBB7IGugxB09OzWlHAr0IXx56Qrdx5BqqWkZhDJw7ISAVJPtcjYB6fksT4fHHVw&#10;PRu2anA1IxdZGRp0pDdbAcW/1vaK/m0jh0ntrPRMh1eY6HreeyJvG9VTAySFblUHI4P1t7B1/N2O&#10;adZB7DaG52+FAfLou9bSVOCllqMkpEMhK6GH4/2PPsPR3OgsadK7/ZzCgJkx0E+ZqpquqBpVYUSN&#10;r0gG3Fj+PbF1d+MrDT0Db2X6ZyCOHXq2vqMrQrSU+qMKuhrEg/8AFfcb7+RNE8QqM9Xtd/EJCmOv&#10;QbT7banykUml6hyOb3axNz/vZ9gpNseUiESHQT0dR70HXX4fTnS7XpK152r5LODeKH/H6gW/2PuR&#10;tj2QQqgMleia+uPqgwApXoXdqbGTwR1OXqY8PgYBrqKuYpGojUaiSzf4ex3BsX1OlfEpXokN3+6A&#10;0mnVXolPym+dWyesEyXX2wBBk6toZKePOUzI+ifQU1CRL2IY+5a5V5Wmt1jYNVQK9RpzTzMtzr/S&#10;pXqg7ema3Bv3cVTuHcVfPW19VUGeOoklZgkTMWCAE8W95A7HD4UaU8useN9n8SZzQ5PXNtJWIVEo&#10;aONQCtxybfX2JJ9w8FPhHQTFj47ghjx65RVtKn+T08zVCycfbIjPcn8WUH8+wvdb0UZiYsdCCHl7&#10;XEG8Xpf7U2HvHeWWodvYLAVcb5N0jgkFNML6+F5sPqfZfJzJHEmvRnpX/VUyaR4xz0aWp/l5/JOW&#10;FftNmZWRI41lWqWmns4axBvbm9/cc3vOEIvZGktiRXy6GVlycy2iAT9DP1V/Kd7u7OlpqXLQ12Dr&#10;Z5VhDSRyoVJIF+R/j7SJzcuslbfsrwND04OViKEzdDf2X/Kp+UnxioIK6hxWT3tipEWeRYoZ51SI&#10;gE303AsPaa65mjvH0iEKOl8OxGLuMladFFymUyOzN0Y/+8+2p8XPC6LVUc1LImmVSFIIZf8AVD2T&#10;fvISmZUXuXyqOlL2Pbluht35vQ5zbdEaak8dPLCpjkUWEQ08Xt9OPaiwufGoaU6Idzg0ADovJqIz&#10;pEjCcqSWb6/Q/Q+xVbR6kJ6Bm4RAoRXpMZzP005NDTWjCi0n+I/P+9ezO3jChc+fRDb22hiSc9Rc&#10;dLFjKd6uKqGh1sI729ZH+939iW37VDdHSSUUjpRbayOWmWrm9ZUq5R+SLWuB/vPt+WasZx5dIJ2A&#10;Utmlekxhquqy2Vr6LKz/AGlO07DUw0hgWt9fpz7DM7Vc16ZgpIy8a9LysxmB219pVUk0bvrRzKCL&#10;k3B+o9omiqTnj1IG0tojXHHo7vUvbdRkafA4+OQ0ponh8NRr0glWAH55+nss3C2IjPd1I+z7n9GA&#10;dFerJ62h2nu7ZFdJubE0zZmsxhgoMxJ4iZJmjKx6WJ+uo+wrJaju7s9DS23/ACf0h0ULofprsXaO&#10;5twfxWnkq8NVzVMtFGRrUwOXKaRz/Zt7J3tsnPRkm8eMpIjHRlYu1RsXZO7NpT7TP+XLUqr+EqSW&#10;DC4Nr8n2os7cIwz0UbldmZCunrX97UeqXsHLV1biJaKmqqmVoS6sAAzkixI/x9jjbRQp1Gm82xfW&#10;a+vQTVFU0NfI87f5M5vGpPH+29j6xl8NQKceow3HZfGdn8QinWWsqKWphi8TgMpU2B5/2w/x9m4Q&#10;sKg9BmW18KQx6iadRI45ZZD6zpC2+vvfhkD59U0Yp1ngoUMUmubm97X+p/p9fz7bkgJINenkjFOs&#10;9AkGsxTVIoRckEm2v6/1/r7TtHXtB6dWKhBrx6W+28VXZr7l6akaujowbVCjULDm9x9fbLRlPPpQ&#10;h01HWODAFqqrkeqEFXzogJsdX9Le2JIqgnq0p1QOPUdNVJjp8dU1FTX07TvGGa5F7i9xx+ePaVYt&#10;RIr0GVtqljq8+uoTWZeRq6no2ip42KlrEAEEj2oSLRgnqjJ4Z09P9DAtZVx0LSiOokIt9L/X6f7H&#10;2qVKkCuetxU1gdKbMbbioo445ozTVDLdKplI1WtzqI9qooeOejJF+fSB+7k/5XD/AJ/7H/OH9X/H&#10;b/W/x9u+F8+lOPTyp1//0aiclht9tUqtLNUCKXmMgvpAPP8Are+WFibW4CQlNTdZZGSYTHPT9tbq&#10;7sbdP3dLJkJooBfyEuwFvqfqbezZtogVkdLajD16MleRlFTnpR5Hq/eu2MetO+TealjP7YEhIBB+&#10;nDf09lN/t8RcyyQ/5ulUUjKAtcdOG2cRmYVE+YnkliuRCupv1fjj/X9kL2lkG16dIHRitTniOlDJ&#10;hqmuq/JWIyxqLxmQH9H1B5/w9qLSS2S4GucAdW8Asa6OoNTjMTPUiJyskEf+cVR9bfUfT8j2K7a8&#10;s0B1XIA+3qn0i+SZ6azSbSirBTxY421WLMl78/i49knMG42xRfClDfZ0ot7UKahaHpYy1GOpFpos&#10;asUNrXsoB/3r2B7m9cRkxN0axxigLDpS0GZTGP8Ad1hMqFRwt/zY/geyi13GYTd7Vzw6UNDUYHTn&#10;jt54fJ5MCopZPto21WN7cexVaX0firqNMdWii7cjPT/mO7tu0coxFNRMsfjMZYg6fpb2aS7ipibw&#10;xqA6s8NBkdBnRblqZss8+LyUFEs8l7OQLAm4HNvZEZp5HJTHScxgcBnoUK/eYxWPRqmenrKplUXU&#10;Kxcn629izb4LZrcNOQZOg5PdzpO6KcDoPd1dgDaVDR5+mqY0rKxxejBAYg2403v7MBaQKQ0UdSTn&#10;pr6yYcX6yba7Ux9VVJlc3GsU9WqpHE9gSW4BAP8Ar+1sEFtpq6UbpyG6lZiC3b0PNLloszj/AOHx&#10;wBIZwZBKAP0ML/X/AFj7R3sSqpCrjo2tZ2pk4r0js3uDEYGilx9BHHLkrkXABYWve31PuPd2u5Ii&#10;Y4zRvXoWWTqdJdupGzFxu6KKpjzVCDVC/jdk5Btxa49h2xvrhNzXXNqFcdG16ImsXoe6nWTJbcpY&#10;5IaamiA0Hjjm3PsXbruk4jVUmFSOgfZREudS+fTTV7TRapHZypewte3uPLu6u/Gas2T0fhF08Old&#10;gsVFh6qN6mMyQuQBfn/W/wB79v2U80co8R6oei66B0YHS4r8TSV80K08YjSS1+B9D/yP2dSSl/hb&#10;j0UPWvDrur2DHQxLU008au4ueR+bf4+w5didRJ4clOjSybSBXj0lqzYlPKjyy1MRlkudIIvyP9c+&#10;w3I00NH8cE9L3JemOg/n2fTpUrE9O0yxtdiqk8Dj/H2u2++uZJwB8NenEiUoC3HpAbx6pxmUlWoW&#10;jmjDcXAYcn8+5O2+9uokTwpKL01Ii04dApndiybfkWHFCeOb9QbU3FufYhF+4dWmkqadJ2jquBnq&#10;HicnnKSqX76rMviBAiZi17fTg8+1D7uzAFPh6QyW6ipIz0ocV2ZDQZYxZrGs9KzFb+M2tYi/0493&#10;VpZEMyzA/LpDNABTs6WUddsWtmnyVFLHTTSi+jUFZS1zyP8AX9vCOO4QNKlD0mIZcAdYo8ThpFmy&#10;AyaMZb+kyAm3+39tGytqUY9eDPXPSar62gpoZYYn8oiu/BuDb1e2TbWtAlMdVeeRDjpvwOYx1Vqy&#10;LyfZmma3qOnVp/PNv6e1AsrdSvh5PTf1Mw7q9CXDm6PJQCpjysTCBb6fIOQv+x5+ntYlrbkfqYPT&#10;yXkpGX6g4zcuF3DlFx1dkqeKOnJVgzKNVv8AXI/p79JYwyxktH2dKIbtvEUF+p7YXDVeZkoI66J6&#10;aUWiAdbc3+nPsrttutvFYgY6M57lyoGrHTbuHqymEsMNIfIdSvIV5up5P09mBstNNC56TGavFupc&#10;uz4MfjgsdK9hHpc6SQWtY/7yfbcu3QsNTp3deE5wA3SVoqehpoJ6KdRG8jMQjcX/AMbH2Xy2kRfu&#10;Tu6NIG7lIPQp9abbx1VWiuj0zfasCQLHQQb2PtMlkjlqrWnR3GP02oOjkbYr0rsnQUQhsqlFVrce&#10;nj2kvrVQEVY/Po82yc26Yah6D7539uz7N6nrMDhKnRUTULJUiNwGCmEhr6Tfge5z9ubCJ4odUeSe&#10;o055u3czd9cHrTX3nkJNybxyn3DmXTVyTtIxuS+osefzz7zY5Q2+CC0jYrQ06w+5vLSPJirV6ROS&#10;yCxss851xQt4Y4fqWYcCw/N7exs8+gEK3DqMpLeRpMoelVjdi76r1g3BHh6qPDaAwbxSBGjsTf6W&#10;tb2V/vahZDMNXS22sS57o8dSxQwY4zzyDSTcTRngg/m4P5B9ndjO0ymprjpc1inDw+j9fArYOO3H&#10;umpz09KJI6FvLGWTUAUbVx+PcM81bm8e6TwiWgB6lPkzZrd3hcwGterdKLD0dZX7grqiILTU1BKk&#10;YIsvoVrW4t+Pcf31/K3F8dT7BtkCog8OnSa642Hg97YzOx/axvMJqhIzoBN7uBbj2it7mV3pqx0X&#10;3VjEJ1omK9Dd0Fsal2XlKvC19Gsb1NQfE7Jb0sbC1x/Q+xFDKxQAnPTs9pH4AOjNOjuybSx+JraS&#10;shCeVwrLpt9bAj6f4+0O4O1Oi6O3UOlV8+nA18GBaqrM46NTyo3jRyLDg2+p/p7BG4zOEYk0HU1c&#10;uFY7SPU1BToq2+Kmm3XmJPAFTHB/TpFgRfj6cc39hV7mmA46OL+eCSOnig9J2q2nQUcAddDQlfV9&#10;OB/iefaCa8aho+egDuUCyFiFr0HmQp6OhqtdCgkiYgOqi9j9Px7IpR45OoV6DLQyICQh6hZCro6G&#10;mBhoWqK+Y2QKpYrq+h/J9rds2xXmX/FyR0me+mh7S9F6kVFfsvYOCk3ZvqqhpCkTzLTzOiElV1Aa&#10;WIPuWdn2NWVaWpLfZ0R3e++HIa3QA+3qob5b/PvJ75grtldZTtjsNH5aeoqKdgnkQegkMhH4HuY+&#10;XeVLeRI3mtTq6jfnHm2aNFW2vVr9vVU8c1RUzS12Znmrg7tIXmcyMZGNz6jc/X3KdltNvDRVhooA&#10;HDqIr7mC9mHdcVbqZBAastVrIIqWMG0Z4JA5A9m48O2TShp0QeJPcvV89cKOmrN119Jg9v0c1bk6&#10;urSlSngSR3byNp1DSOQCefYd3HcWhLPJJSIDoVbPtizMoMNTXrZn+EX8r/qrBbHw2+u64Ipq7J00&#10;VWKKpA1w6o/JpKycgg+4T5g5pukkm8O7Gnyz1MWz8tWkqIHtj0fefYPxO65qIq7bWIxjZPEtGabT&#10;DCWjeI3F7C/1HuNLvnS8TXq3Bf29De15Nsn0/wCImg+XRx9n/J7Z2awGJwuP2/jDMPHBLUfZxksi&#10;2QerT7BN1zhdyzsy3gI+3oZRcp7elvp+kNaenQ20ZSKppNwUdNR01PJoeLxQrGFkOkj6W90/rVfC&#10;h+rHRZPyxYKKrbGtej9bOztHurYj0GcoMdlZnp/Fomp45n8RUCwDXP09p35rvSf9yx+3opn2G3Rh&#10;ptjSnp1WZ3/8Dvjj3zXZLasW0qbCb1ySTNT5j7ZYYo6lyShDBABZz7XWO/XEsylrrNeiS/2iKNSE&#10;gPWtL8tvgr3b8PM5lsfuHF1u4djTyy/Y5eCGaSlpKct6CZFVlUKh9yxtm7RSrCI5BqxXqPd1sNNd&#10;UJ6rYikoqGqmb7xKiOqdhHEGuYyeCpH1BU+5L2yUMlWbtIx0AdxtCNVIzQdKHD7Ix+ameUuI3Pqk&#10;uedJH+9W9iCJUCA1z0HBDSp09JTc+2afD1ZijqA1IhPGrjUCfwPZhHKQvHHWyKA9LDYuTx7Q/wAN&#10;qWji8ilVlawtcG3Jt71LOdOG6LpWqGBOOlXm9gYelxtTkhUx1buC6LAQWB5I/Sb+yt+4/PpiCQLI&#10;Apx0XXJVFUK2Knn8n2qPZEYm4Ab/AIp7cgi1sQVx0K9vunDqpfHQybYOYyNC1PhcsmNngS8DtIEK&#10;MBcc3H59uXdojIOyvR7dbpLbovhzU6ctx96/ISLFUezUzEskGGkEqZON28bJGwIBkBNxZfZA1nCp&#10;kLwmnTlnv16afr9GT6E/mC7o2FnMb/pHqIcvjITFSSiyt6V0qS17/geyCezXu0xGvQttN5nKrWcd&#10;WdZTsXrD5DUtDmdqZzF4b7hEaejZ4EdmYBmGm4JuT7TLbhaUWh6OxemRRqkB6LX8jvhpWbw2z/Gd&#10;rmKvqKaneZnpVBL6Rq+sdyfZ/Z6gAaZ6LbkRyK1TU9Uc7h2rmsJuOv29nqWWlkxs0qM0qstwjWH6&#10;rexPazOAlT0RyWVuyElc9N+KxAqKypZG1QQgkG5t6f8AkXsZW5QwqS2eo13O1VLx1VcdPdPFTGOV&#10;UddSkr/j+fbjFAMHpF4AP4euVBt2orDIySGyguov9SLkfn21qU8Wx1vwgPw9NlRjw/mXJQSXgYhH&#10;AI4X6c291pGeB68y0XA6FTqzfMm1Yqqjp6E1sNQrAoELNzcW+l/dWRDTpPVhx6nmhj3Hl6rMuGw6&#10;0zGYxy/th7ckWNvemiQqcdbY1XTXppzuboViYpLFK0t4PTY/1W/H+t7SRRCpqvSLw6Zp0lIM9U0t&#10;HLh6UKGkBl1WF+bn/X/Pt8Qg1Onph4tRrp6X3UO2HymbjzmRk+6SlmQtTKblgpBtb2qjgUn4etJG&#10;gYYz0aLvfcGxazZkVDQ4j7LNw0+iOTx6WLBbX4Fz7UeEFOFx0viRCCT1WT95kP8AUyf8XDxfR/1f&#10;8V9ueGP4fLpToT06/9IqW7Mpt3Zu2Tlq6kWobxlqaNFu4Gm4HAJ98muV94sxultb0qW6zBksJkdn&#10;Jx0UrcnytOPx01HtHb1cK6o1Rl0he976b3Vf8fc7vaJcJVXVRTqocpWo6cOluz959hV8mH3PjquF&#10;Hb9p545FALN/Vh9PYG5leLbNILiRG9BwPSyAGRCeB6OLU7DqqvHQ42jgYV6N5RIAdNgRbn3Fu83k&#10;TqVjUhuje1jbQtT0m8ttnPUZp6SuiJKsiOUBuU4Dfi97e42udy0XDCVyCOHR5GlQoAz0pqraezaK&#10;lpJ0pZvK8amqLKeZLc/j+vvzcwQ3BESSsCPn0oFswzTprTZe3qtmrkg0wxjVp02Zv7X9L+123bpA&#10;3iidywXrxhZaEDpsTDbTasYywSBIz/Q8W/2HtxtztgTp+A9XW2ckGuOlkNs7ezVMkNBEwAsCxHHA&#10;t/T+vsuF9ZrNRVPiHpbFExrXgOscewMbSM6JFZiLF7D+n9bezyzliMo1VrTp0xEHHTd/cLZkhcV9&#10;OTVXPr0/j/bezE3dvCCBXj1VoXZaHrhS9abGrq2OGIyxsD9VYrz+Pp+Bf2il36KFlhQZbpO1uVBJ&#10;6mbt2dtXbdH5ppGqWhQmFNWo3t6dQ5/p7Ge339sLdJGJr0D7yxlNxI4OOq9+zdt743HnY8vikqf4&#10;XRyl4YLMY9K/T0gWP09jDZt/2qFZFljJlbhjh0XT2E9AVOOgezu7d3Y/L0ZyVPPHHAY44lVWVda2&#10;sSLf1HsUw2llfQNJHIBJx9Omo1lhc6uHR4Osu656zb8eAnp2GZaECKp0n0x6Ra7f1APsM3qO8Uqq&#10;RUHo5glUAA8el5gKNa3IS19Y5mlTU8hJugP1N/8AYe4s3WynaR6nHR1bXkdVJrjpabJ7G2/Huh8H&#10;JEFkeTxhgLC/09kFvsV1bTC7d6xV6Nl3GKdfDHxdCNuHU+YVcfKgUkNyR9CL+6bksszp4MmR0rt4&#10;SBqI49InKT5aXJpTgMvhIYy/2Gsf6/S/HsjntZBIzTt3Ux0sVSVovTxPk6z7dDPIlNHCLmeWyoSA&#10;PoSR/T3q2gvp3ZIgSR0nuUAjz59M8m685URPJi6mOoEF11QsGHHHFifp7MY1vYsXAIp69E0kYYjT&#10;Tplx/Yu5KWt8WdMpgubX1WA/2/49t7hbi6t2FtJR/Pp6JSGFRjpe4Pd+MrK4zVJlaFSLC5I/xv8A&#10;7H2FP3dJbEG4cnozhBoehRoa3AVZkkgMSeZbRiS17/X8+xTtVvEq+IKZ6syNw6j17Y2aE0TGDzx+&#10;s203sCbfT6fX2JI3VFWMt3daKnpLz7Y21k42qZjCZE4f6XsOD7PrZYpCNRzTqoQ5HQU5LqDDVudj&#10;ytDMi0MYtMmoWMn+t/rj2pMIBKJ/ZHpOYGJNePSW3B0tNK802qn+3kv4CAtwOfbMVrcxM7RSGlcd&#10;VNuXpgdB9N0mMcrSPPKzTH0hGNrm5/HHsz/eTJGkUq/qDpK+3uSaUp1Eo+p83UFqalnnUC9rs1uf&#10;94+g9stPJI1aZ6RzWMiLUnHUKLq/OUmS+0nn1aTeUM17p+Rz/UD3YXALgEUPRZLbsGyep2d64StM&#10;VJj0kROBUCIEXb+0eB7XLMIiJIQS3SaSM6M9Nj9aTYcw+Oaohp9IE5kZgOfre5Ht55zcOHcEDpKF&#10;IFQekxkuo/u6j+I4TKGOVTqfTLa5+p+h/Psyjvyy/TqoKHpyO3kDpJq6UFHtjJ45aapWvaWrprFw&#10;HJY6f9j7aW2KdyHNa9GMkooAT0oD2z/ApnXJ08pcIY1kcHSSOAefx7XRzVFCuemTKuBXp2wPem3Z&#10;malyyxeGVvQzW9NzcX/2/vfikggxH9nTi0qDXrHuPJ7PyhSsx9dTtVyMFjjjdeFY25AP9Pbc8JUa&#10;2iIr0eWzglQD0OnWmFpNtYxavy+RcgoeUE3sSL+2I4UQFl4noSW0gPb0YTa9dTUgesVVYxqWgK8l&#10;TYnn/Y+0d7F2g6enZiQK1oOquvm9vyoko9xx1rtP5qWaOEfVUvGQP62tf3Nvtu4iW0LrXI6jLmus&#10;iyaTmnWttkaz7atyDgh6qarkPB9WlmPH095i7bdKsERCELpHWNm/2MkkzUPn0MXxw6TzvfvbGE2V&#10;j8XVSo1VDU1DLG5j8SSIWvZCLEe2N23NLWFrkPgjh0F12eaRwuMdXbd47J2z1m21+oaHFUsdUmNS&#10;DIS+IBllWFVfUdP1v7AUG9Qy3g41J6N4dqmiShp1R13lTU+2t2ZnCwGzfdFUtwvqf8D+nuXOXr2J&#10;o2Hy6altGhA1UqT1dZ/Lm62i2f10d17ljC02XgVoHYWBEguLEj/H3j7zrOBv93k8T1MPI9uwSGqj&#10;y6PdvjERY3Z1fmMVSStS10cqmVFOkK1+SwFrWPsHSzh1oCa9TA6aUUkY6ffibs+jqaCokUiaWepL&#10;sim5DMbkEC/sz26M+uT0SzyKZRj5dHjz/T0ORplbCxCm3CE1xS20gEDi5t7FUVuyoK9Kpk/QGMHo&#10;IZ6ndWw53l3fTVGSiolexhVnUaBxewP4HtDuS6VpTooYaaVHRUt1d2V+9d0z4mKCeDHeUxxppYFB&#10;fSNQ/HB9x5vsgEDDz6kGzkA2xKGhp0qCq0VJFdvQqhzz6jYX/wB7HuOHloKknj0WwyVJq5OekZPn&#10;K6SrlBcjH6Sqof1H/W5/NvaVi87nS2OjBZE0EEVPSV8s6VDyQoxR3IWFwdZJNhYH6+zjbdvlmACn&#10;PRVe3MUUbEx9ZNz792n0/tev3tvqamWSGnlekx82gTPIFumhGOo8/wCHuWOX9huX8IhQeoq37d4I&#10;tYIIr1rxfI75X7z7r3Ll40q6mj2l9xKtFSwsyfsh7KNII/Huedn2YW9slVU3HUF79vKGVzrYL0VO&#10;CJoV9BLwTsdZfmTk83P19yZsFtJGGMyCp6izdr0TygpKxp8+ptL4pZTRNaOnX1Bm+jG30F/9f2ZX&#10;l3DahtSdJ7SGW5Ytr6ddt7Uz/YW6MdsrZ9JUVdfX1UdNpplZinkcLrYKDYDV7Bu7btbxwNOa6fT1&#10;6HOz7RO+kEivWyh8ZPgb1X8cdkY7fPZkFPkeyqqmjq6CCVVkELsgkUOhBswY+4Y5j5pjkQxmoUDq&#10;ZeX9mlTRVRXoaNx9o7pyzGlhqmpKGJTFS08MhSNIwNChVDAD0j3j/wAxb1GGc626mzY9uYKtUHl0&#10;jtmbCyW6868v3lS61EoNSJHJXkm9r+4bv9wS6mkQSMK9SlYwKkSjwlr1ZD1Z1HRbbjpHqAHishBI&#10;BYG4P1t/X2mihZFqshp07KyBWBQV6OJjpDNTxYzXahp1BTnm62tz/sPd5XZFLGQ06JZdJB7B0O3X&#10;G8X2/KpWTXGCI9DG66fp9L/09lsl+tfjNei65gEgoqjoa8hBidwmLLwFKbJhlkWaKySAghh6hY+z&#10;jbdyjV1Oo9By7s2r8I4dP2++u9p9/deVnWHYWIochSZCgnp1r54lkqUaSMohWVgzA39zBy9u0GlA&#10;Seo83rapX10Az1oz/wAzL+Xjn/hX2ycxTRVNZsTO100uJKB3jpkmcumsgaQAD7m3l3eVvNEAwq0+&#10;3HUb7ts00Nu+qlTXoiNDl6fE1cc0k4aCWNdRRuLMB6eDa9j7kyKZTGAONOo5ltGjLV9euediwmdQ&#10;vTzi5XV4y131Wve17259rUfStD0T3DBAxPQVVEbUVT4BKUGrSsim2kDj6i34PvzoxWtcdEEhLkge&#10;fQu7VSo8Cwy5RJY5RwssuoWI+li3tuKNi4qeqRR+G4Zjjpj33teoAFbRoHEXqYqOG/qRbj2c2qUJ&#10;x0c20gB1V6CSpr8xjk81JJNBzaYKStrH/Yfj2s8Ek5HV9wYzKoVj0MWx9y1FdQw0WWpxNj6oiKSr&#10;K3dQ1gSz/Wwv7QXdsXwAOtWTFAAWOrpz3n0niMlGq7Wr4al5VFRJEjq8it9bWBJB9h25tZdWtRwP&#10;QjtblQBVjToJNvVm9uvd101BBkMpSR07qWAlkjish54DAW49lUtuRUkAN0JoNwREAYnq03pL+Ypj&#10;tliPa+5Qa+LQKSd5yXXVIvj5LE/k+3rftUKelI3GM049A78q+u6jesc/bG2I4ZsPmB9y8VGoLRLI&#10;NZ1aPpb2ZLIO1evG+iPl0TXZ9JiBh8oJ0NPURxyC8t1LuByATYnn2KbaYeCvQP3AiW7Z1GOg3hop&#10;A9TLExI8z2QfUi55A/Pu7XCnFeknh/Z0qMBkMjHP9rDjqmV2/tIjEf7wP8faf6lFwemJYmZu3pQt&#10;BJPUGkyNP4RNdi7rYLf+pNufbqToSOmHiNOmWmzlLtDIyLSJFOyE+pgHW/1/3v2pMwNOkkkZx0n8&#10;rufN7trKhIz9lE11vF+2rr+fpYHj2qikV+0cekfht4y5x1EocXFTq8VfOWeK7qWbgkf659veGTw6&#10;WSR9vDppqa7RI9VTyodN47XF9I4v/tvamKM0NR0wQoBB6Fbp/d0mMyi+ElndwXVjdP8AbfT24qd1&#10;ekxiJ4Do+WGxeyd+xGt3M8EMlPGRoOhQWK8H2oApg9OxoVBrw6QX+hHr3/leov8Aj5fvf1J/wA/4&#10;5/6/v35dPfn1/9MsG5dh5LJOuPq4RNTqwVEkW6ab2+hFrW98PbC+u9uuI7gKfFXh1ntcWKd4FelZ&#10;t3o3aGLokyGSw2NklQBiphjJ+l/yt/Y0b3B3sqdUtB9vRZ+74sgKenarxezMO0NVi8VS0tQGAvDE&#10;qm4/4Ko/PtFdc4XtxGjTVY9Kk2+MLQcenF+xafFRAijdpQotIIyWt/r29lsm9S3J/sjXpQluI9IH&#10;SVp+yKPLZyP72lcRFgpLpxfV/iPZFdWLXEnizrSPo5t4kLL69CRuCTB1uPhFPCil1BFgAefZfJs1&#10;qr+NEWr0aCIHB4dRKXF49aFJFsQi+tBzf/XH+x9rrOyjtA8oqS3GvTFzEFIA6R9dQ4yeZ4qOmZ5J&#10;/S4VL6f8eB7KbmVhOTCh49PRRAqATjpnqMz/AHXU0aw6DyQ7C1z/AK9vd44rmRw2ihHSgRolAOs3&#10;96MhWUaPFTu5LC7qpPHH59imzeXwRJ4fcOriFTnpUUzY2ox4kqlC1RH0Is17f8b9mjaXjGpO7pug&#10;qR1C147FxtVhH8gBIIBv/sPYe3BI45Eoh1+XVDCG4nHTZBBjtxRVU9Ys7BfosinSP6fX2d7ZfOIm&#10;RlOOkU+2RUL1yehE2ttHalRj1inpoSjcNdV+h4P4/wAfYz266XQh0AnomubJABQ9I7dfQ/VGfrNE&#10;8EQlJ1LpVeH/AAfp7EkV/LIQgl0j5dFMlsqk0HDpLbp6f696622mXpZKf7piIwAUEyoePp9fb0t0&#10;LePMgIPSUClaL0FtTvLZm3sf4aesjL1cJeYvIupSfxy1xa/siuYEuaBATq9OnEkZAcdBJsTd+zMn&#10;vpaiGrivBUDyHWuo3f8AHPPtNuO2Xu3WiyXKN9ORUdK7KcGcBRnqwWLY8e5KenymDqdSzRoSdX6f&#10;Tc/n2FnsoplE0TYPQ3iNEQHrjX7OrZVixiIrVKEBplF2ax/JFyePaG5sfFotcjpeiLp1dAJ3xkaO&#10;g2/S7PZ5KLLSuqeZLo7E8fUWPs42WA2s5dEDFRnpDdorqAT1x6u2hU7bwEYqao1EtUgkUzPckEX/&#10;ADz+fe75hfXEkkihCCaDosaIJpVelxWbZ/ioZJYIzJpLKUAJ/wB4HsH7lA1vqlhfurw6W2sSyVDd&#10;BUuexWLydRhIYXNTE7JJ6fyvtJJtd/PbrdzMNB6XIqJUAVPWF90TnJQU8DywrAys4BIFrn2rtrR4&#10;IBKz/Z1YgEnHQmU6z1rfxGOqa0kSxgFvz/xX36CSVpi5bHVXAUY49NZXJ0EzxSSyaJzZeTbn6fU/&#10;4+zCPcLm3k+IHqyorKD1Mlp8vTULU0MkvkqP3FAJ+hufZsu43JULqGo9bSFSc9QJazcVVTpDGtQ/&#10;2otJwxHH19v/ALyu1XSpGodPC2QdYMVuA1OQhoa5GJicBw34sLG/srO6XYuFMoBWtOqm3QKc56WZ&#10;3Hh6CvmjACsE/wABz7MW3vw2ow8ui+e3VlpXz6D2pq4sjm3q45GEYa78/Vfz7ai3V5ZdY+HoouLV&#10;AxNemnK72pcHkUbHUpmVRaTUtxq/P4/r7NU3Od3/AEVGgdEzRKxKscdMef3U25MLVRSx/bTSi6aB&#10;pIF/x9PamPdnKurqNXVPpUBABx0HmGp3hpmpIa5/vJLhA0n1P+sT7rDfzeOGAwT06Ygq0Hl1LxuK&#10;y9FNUtU1QkqCCUjL3B+tuL/19iaCaehdmFekrqHIqOk9uOifJQRw5mmiivIB5EUBtN/re1/z7cN1&#10;KunVQZ6TlRqp0kK7qGPKJ/uJnIEiAB78qxFrix4+vszS8ljMbRqGHz6UaQKA9JXD9Fb5wGcgq5K2&#10;oqaQzKwXW7BV1f0vb2a7luqXdgYfAVZaeXRvYxkOprjqwyhxlVjtu4xS7PL4YwyX5uVAItz/AE9h&#10;yNnSNQTnoS21C1B0IUFZLtrb0tfUsDDLExkDHlLr+B+LX9t3cgERZjjpZKAwp69E6xvXu3+8N55i&#10;i3RNGdvSNKlyymQKSV4B59j7kneJoPC0keGPXoEb5ZI4eoNadGY6z/k9/EDdbHK1uTkEzsZDHIR/&#10;nL3sAT9Ofc3R87XyKqiVaAevUS7hsMErksp49Wp/Gf8Alk/HDoEZPsbbENFNX0eNm+3aVItdxGbE&#10;Ei/19lW4c43876HlBX0r0kj5ZtdJIDV61x/5i+VTAdkbu3TTRg1FLV1S0jqOEVZWUAH8Cw922beL&#10;i63GGNQCSR0iu9ohgVqVwOteLK11b2R2JCclczV+RRVA+rXlFv8AX495KbUPAgR1Pfpz0Cb231zA&#10;OaBTUdbMWwoY9r/HXamHkQ08lNSUmggWZ+E/1vr7x+5xuGk326Jpx6ljk0aUip0dPNZKiofixSVs&#10;1LHJNWQ+LyOoLrdbBr24+vsK+LSn29SfPKfDUeXSP+G9TFizUzRSec1EzOqE6lUsSbAc/S/sV7Ww&#10;IQ1z0QzCsqU6swhzUvlH3C+Kpk/zenghCBa1ufz7E5nYKtOj4wh7dAfTpI7/AN57QwmLqMXkIaWv&#10;ymQidUSUK7hnW30Nz9T7Id2u2C8RXoiuU0ELTHVcmU2hRUGYyGYNJFC9ZJI8CqgUJqN1tYcce403&#10;q6Z45BUdDjbVEtiiMKCnUTSs8Lx1DnyID4gOQf6A+wFUvXUOrHb4YwWB6D+sDirZHH7qteJF+jNb&#10;03A9r9ugEkpDDoO7lfS2aFoxnoO+wewsZ1bhaneO7aqkgNJEz0lGXVWkaMEpdLi9yPcncubKk7qt&#10;DqJ6i3f+br6JGAAp1Qh8l/k3u35A7pmr/uZqTbeNkaKCijdlgnjV7LdAQpuB7yH2Ll+LbYVSQVkY&#10;Y+XUJbvzZe3UulgNPRZYTErCorEVIif2kUABufyP8fY7sdvjjFdRJ6CVy/1jd/A9cFjkM5qQP8kv&#10;cqObD68D2fxzm1UlT0UXm1QAal4nqbS4iv3hlsbt/blNNU5LJTx01HFTDVK0zuqKGC82ufYX3Tdm&#10;LM89BEP516Otk2iGSlK162YPhF8KNufF/YVL3L21SU7b8yNKs9DjaxF8saOuqNxG4uGAP9PcK8zc&#10;xzBpBG48PyFepl2Hl+30pWtehF372RLunPSV1RUuceXZqeBnOiFLnSiAmwAA9wrvG/yys4YrTqWN&#10;u2aGDQVrw6Sm3sfU7t3DTwUCyNT+QAlRdbX/AMPx7i/c7p7yQ47eh9tqiMDo/PXPXD4eeArA4ZtB&#10;Y6fqTz7CFzAqSVAzXoX2s5CCnRuKOjrYaeKNY3IjVT9D+P8AYeziC3RrcFjnpBc3TiR6DHSmo1ya&#10;qsgRwGIB4P8AxT2kubdPDIr0VtcOeI6EHBw1UUkQckBiGN7/AOv7CdxAsbnp1DqWp6MNiDNJj43i&#10;lIZNPCk34Hv0MrRONIx0nnt0cVJ6G3a2VMVIj3P3EVgD+f6fX3I2x7jInh0A6B27Wi1Jqeiz/wAx&#10;v4+bd+Q/xq3VWZeljq8/isVUS4t5FV5I5UpyV8epSQbj3LHLG83AvUVSAD0Bd4sY3tpCTwHXz19z&#10;bUrNqZ/KbPyryJXYvK1SESEhvDFIQq2P4sPeQ9rdu8URPGnUIX8QWSRBw6TWSo6rEVy5qnmd6Rk8&#10;RiUkqDa17X9iK3Jl016Bl6NOodTYv4dk8bJ9xKEqpSWQk+pdX+xv7MzGCtDw6JVAZqdIiuXL4qZD&#10;SVsxCtqUK7fpBv8A1+lvdUhVTUE16VLbhhnoW8N2MtRioqCtXXLEgWVn+psLc39mluo+Lz68f0wd&#10;Pl1xSLF5ZKky+NYZASdNri4t7WV9D1e2c3BYN5dN2OyVXRQVeDxVKZaSzAVGi5T6+pWtYW9pZVBJ&#10;Nc9K0jCEkdIXE7v3JsTPNkKOumrTJMQ1PLIWVAWuV0kmwA9k86DSSD0+kxTA6MbRZXH73WHK52mj&#10;p2kQCSWNQCCw5uQB7KZbdWIJPSk7hKKCmOkbvfqPGwSR5Lb7rNDUWleXglWB1fX8EW9t/TqpBr0r&#10;S/k0qaDqftTvbfWyqCp2NlU/iOAqkNPEZiZFhS2i4ve1h7cEYBBrnpxL+RuI6fNpYXbm88uuMnqI&#10;qEVEmtSrKgZpCeDYjjn2axTMqAAdNMxkcE9d776eq9qZxUoZEq4ahB9skNnDO36bhbj8+2zcPU46&#10;UCJcZz0Nuxuu83s/ZNZurcuHp9RidqYSRLr0WJU2K3+nujys2Tx614Kk9FQ3JnavN5CuYU609Hrk&#10;BkUBSgBP0PFuB7sk8moYx0zLboEqOgSyFRTpPOiy+dAxLPqDMOeeQTz7OYmDaeiqWMY9OnChyFIz&#10;UQUiOJHXWyEBiLj9Vva62/tSKdJNA1g9GAh2htjPY+nqBWCOSRVVvWASbc/n2ZnHT0nAdAJvTaNP&#10;t/MPBSVBlpyhbhrj6XP593DleHDpMUByT0+9US46OpqHqXVHTVp1GxuLgfn2+pxXpiQ6VNDnpaJv&#10;fIx7kak+8enxZYqzI5UEfT8H+nu2r9vScTMBnpSfxKm/531R/wAD/P8A59v+A/8AT9X6fe6t074h&#10;/wAvX//UBKTfE9flWimi8UUbWaQiwHP1vb3xGufHvoJYbeH9QefXRx7ddZx59Rs1vI482arMkEgX&#10;Suu6m/8Ah7Dkex7zGwM2rj1U261xGOo2PycWZMUjCNYkYMxYgA835v8A4exFYbXfvIDJD+mOmHt9&#10;JJ046y5TdGOFYKGChpahgugkaWFwLfX2I0tnjXQLca+m1jXiRjpsr5aKno1qWoqeCXWG4sCALG/9&#10;fdbgeHFSWPpbAq8QM9KjD5/CZRIEkqIk8SBWAccECxv7oJ9vVV8WOg6XAE4Az1Mg3VtzDVUqVVar&#10;xMSFUtdebAfm3th5bKc/oL2jqksbGlR1zpt20mPnmqcZS09Z97cU9yrWLCwt9be0xiRCWS2Brw62&#10;i8K9N+WxlRu1ESvgipJo21uwIB0Hn/D8e3VtJbjSPCCt0pChvhHU3FZfC4NjhRFBU6EK+QlW9X09&#10;jCxsFSAJ4IPTyrRaMM9IHL5PIJm1kigK0PkB4B06Qf8ADj6H3S4s5A9FgGjpkoRUkdLCXd+BSljS&#10;qjiLWUPex5H1vx/X2WX9rGuktCK9a016bsr2ht3GYyWCnpIU8ikB1AueP8B/h7LiDpKwRDX1RwtK&#10;Hps2l2tgpIZY5J9DJc2vYAH6e37Zri2T/Ge2vRVciOnS4w+78TNJJkXkjaBbszM30Uf0v+QPb43N&#10;EkVfFOo9Fjw1qQvl0hspVbD39uJ4K/cTx0SqVFMZCIhJ+OCbfX2vmcELJPORH0jFuxY6U6CPKfGj&#10;a26tyvSQ7jaGCTUafTLZSt7qOGt9PZ/tXMNra0t1UMx4Hpwbe7gnR0n9sfDKg29vpJ0zrmFJ1YhZ&#10;CRIAwIv6vz7O935nO4bdJYywjhQH063HtrxSeKF6sgxWBpNkYaChp6x3MsKRrpJIU6bX/PuNlRLa&#10;MRBsV6EEL6tI6T+ZzpwFMchQyfeV8F5XQm7HgmxH+v7QXE6xZU1I6OUYaNPVdvcO4N17+3hS5WXF&#10;fbwU9QoDKp50sOfp/Qez7ar3bY7eWV5h9Sy8Oi+5V2oAMdGK2djsluGixySzSUxp4I008rcBVH0/&#10;2HsLjXc3UzlyFqadU0AKMZ6HvA47H4FTUZCcTMilNLkG9xb8+yXcZYoGJklr0rtEJJouOmrHdcbK&#10;yW4Js9ULEhqnZ7WW3q5/w/Puu13YvKq1wTGvl5dLzFT8OesG5OodsPVS1eNlj1SqeFK3H+2PtRdK&#10;CWKTnSPKvWgFAYFc9B5DtGtpatcbTylo0fULHj9X/GvYVuL91ldEbu4dNNHRanh0753DSUMMbVIJ&#10;ljAINv6Hj2XJdTrLpeYlz8+vBCQKDHTfTZYsUqWgZ1p10gab8AH2ZR388dwjPKa9K0jBAoM9LHau&#10;fwxnmjnpFY1AIa6Dgnj8/wCv7PYt0VKtLIc9KooTmq9TqHrfG1GTrMyI9EL6pF9Ngurm/wDhx7Nr&#10;OEXB8cNVOk07Kodad3SA3Bsahkr5KiKQWclRY/4n27PYmR2KsadE0rUWpHSHqsBFhWnlkYiGFGll&#10;J/CKCx/3j29YWrpcKHzXA6JbmZTqoekXjN3bB3JPV47HtBNWQl1e7KT5VuD/AFN7+xW21XVlpeeL&#10;TGwqMdEQlDswU16YDiap6iokkp2ipInIU6bAqT/X6fT2kFvVmdhivSlCo+Lj09/6MoKs02Wpa7xq&#10;PVIAwBW/J4vxb2ZRWumHUPhP8urMV406asntJYMlBLTZKaVi4BBJK8H88296Sbw6R+IePTGiuSOn&#10;JtmPlqoxVsiiFIwVOofUDj/Y+3CpmcapTp6bKgnA6g12LqMNSvT0cllQnS9wD6b/ANfa03CwoFEv&#10;WlQlgSMV657S3Nkmq0oa4GcNIqIx9Vvx/T2jTcWkkCEmnR9AgqtPTo1ZwctLQUddMNUUiKwT+nAN&#10;rezRnISuro1iNFb16RG+/va7B1FFT6jJUoUp4QOCSAPoB/j7QzOWQgt0b2y+InDqR0B8fRiZF3Jn&#10;a94J55TI1EzWTSSTYgn+ntVHugtoFHjaKDovvrMuxpHXqw7Arh8RJSjGzRoylQ0KOLHn8gH6+0zc&#10;3R6cbia/b0RvtGv/AIjAno1WOzmRq9vy0jVTU9BPTGNwrEAhlsTx7W2XMYuJAFvST9vVP3RQH/Fh&#10;1TH87fhhU9i9cbxy+0AuRzLpV1Siwd+Nb8C5JPuY+S9we3u4bkuWNR0B+ZLAIjgRAY61NOnet8xS&#10;/JfCbB3PQVFLlaPNGAxSxMis8U4AJ1AXU3+vvMa1vI5trhurZhpYUI9DTrH3dJHju3ikFCOHWwh2&#10;TWjETbW2JPGsAp46JHRONQso+gtz7xk5rvVG/XNXOT1MPJSl7WNgOjH9r5qHGdI4fbcYHhqYIUjH&#10;0Ks6KLgD/E+ylZ0JU6sdSBeRyeGtOlj8VNkTYjbiViapamVxMgIvw1jYfn6exZtkq0Xu6KCh8WOp&#10;zXo6G9tyUG0dp1G6MxLHBWUkLLDTlgrsyqbEKeTyPYkM4CfF5dDpbcm2jIXy6rspt312/t0y7srq&#10;krj6OVmiilcqpVWJFgT/AEHsEb7eqoYmXoovLU1WqefTnujfGLmmEdZIkdPKNKOpB02Frgj3E1zu&#10;8P1RR5+J6E1rbPFZLKVpGB0G1Zu/DY5Z5PuBLSorMs1+fobf7x7VHSVLKMdIZ9wtXQqr56BM9wYH&#10;IZOsosCZMhnQGWmpwpf92xCgAX/PsU7JZytok0VB6AW+SGUOEPVL/wA1c93Rl93tQ7yiyWMwzSE0&#10;9MUmSneO5K3HC8g+8kuSbSxt7bxnjBuiMDrH7muC+/UUEheiURTJRCKmlTxwkW9P+7Dbgn3L9hbS&#10;SUkdOoUvTOsran4dZUUNJeussA5px/Uc/j2eGPSMCg6ta3sSn9R+sOQrZaCNpYE8sR0qIwL6tRC/&#10;p5/r7KdyIYLGr6a9HMdzBdK3hZPWxb/Kg+CWAxm1Zfll3HSxw7dpIf4ht2lrkRBLUxjyxBUl+pLA&#10;e4g5q3Q/TmFXNFHH16kbliyHYTGK9GU7r7sru5d01eRgY0OCw0klBQYxDogamhZkiZUXSttAHvGP&#10;mveCrOBckDqfdi24MiMIRToCcDgMnu/PQ4ujSQxvKqHSCQBex+nuIrjcXebS1ySWOOh7FahUxGMd&#10;Wy9F/Hyh2ziqfI1sAap0o5LoL3sCfrz7WhgITVqt1vSy/Djo62C2zhqaGOeWFAygWuo/A4tx7L5Q&#10;DTV0ZQTUUKWz0oYEoDKyiFdJ4HA/1vd1l0jTq6caCVyW/D0+CGhMKRpGgZTf8e6tIrDJ6a8Mg5HW&#10;KodUkR4wABZeP8P9h7J7pNTkgYp1bQfLpd7arKiKRIy5KOLkXNh9D/xPssFAxHTlAQcdDJiK/wAQ&#10;Zk9QU+oDn6c8+xHt7sumjdBPdgCWxjoRp3pt8bbrNtzEeGrpZ4pkP0sYGHIPHsd8t3Ljcrf9Q6aj&#10;oC7oUW3kDDj18+X+ZltGk61+Ye8MPRWhpHq6l/TZVuzvc8WHvKrbJPGtwyMTpC9Qdu4VZ2oPXoqt&#10;KlOMaZa0iSldbqDyNRHH+PuQNo7qdR7ulNZpw6QlRiDLUNV08rJTgkqAbC34/wAPYqNuxFdHRJEK&#10;ydSI6DzRPO76/FwAeb/j3TwaH4ejpIyFFF6jRYhZHIhFnm+tvwfbXwtjHSWeM6Wx0xVFHuTE13ho&#10;7zQStZxcnSL/ANP9b3ct8+ktmyozV6FjA7mGFopKSqoozJPGVkmKjUurgm9r+22Pz6VvKKnOOkfP&#10;tGjyWQatpaoyGeQs0ZPCFr/7b6+0MtCD0kM4BJLdCUtPV7b281KIvNDJYmQC5Qn+n54v7RyJXgOv&#10;CcOdIbz6jRbnya0sGKQtJHVAKHNyY78W5+n19sla1FOlcZc0AOB05RbFmqmjNaBJFKCTN9TGCL3v&#10;+Pr7aKsOHS6BZRU+XQdbioJtnZuFqKvmjXWPBNGWvq/Aup/r7NYY6wgkdLVKgip7ulTjOzt04zN4&#10;+pyXlydNC8b6p7vaMaT/AGrj6D2nkQ+nRjFnPR/Mh3Jt3s3roYXG1ESZyGk0PjyyqLBLG68C4Htr&#10;Q3T+nVwHRLNm0+z5t/jbe961cbg55THkKkEARFms1j9Pz7VQRmmR1WSLtOMdO3fPTfUW2546nqbc&#10;B3DTVYDVPqEgj1C7D6n6E+zm3hY6cdFs8YoKL0V+faq4WMVTuTG9yyf6kX/Av+PZr4LJ3aeiqQBW&#10;PrXqc2YmgoYTRVMqKGBsCw/x91JNem39fLqJU1i1q+asmMkrKV9Rufp/j7dVgBk9I3x+XSJl+5xd&#10;R9xSOypI54UkfU/4e7+IB59IWY5qcdSsxPWxLSvKzIs+l2dT6gPqf8fe/EBGDnph2qcdTv4vjf8A&#10;lek/4BeD6n/O/wBf9f3vxP6Xl17Uf5df/9WvNu0MrkMXO0mGko6uquwPjZWUt9Px75FxctGxklVH&#10;rXz66DHezpD6M9J2iy+4M1VUlNk4pYKdWFpXDAOCSR9ePaobI8mHfB6Z/rKfKLpw3fV7zpmhxu3o&#10;5lglCoamO/5ABNx7UWu2NbO/iNVFyPn02/MRdSBFx6TuPxfZ+LmWR6epqy3r8x1NybG1zf3u6tY7&#10;kGVQUb8umRvLcAmOnarye/slIaOrgngLLosQwsCLX9lMu2xpRnJc9LIN2NKaOmrHYreGIncRzzzr&#10;M129T+gm/H+H190urWzvEUfTUZR0qi3Vlb4cdLF8JuGto3E6yNK49Dkm4/P+9j2qsOVVk0TIQq+Y&#10;x0p/epINUz1Cjpt8YU0rRSyyJEwKqXJ02+nswn5YVhRCB1VdzNcr0rv707xtJLVTSQhotJbUeBpt&#10;7Rx8pTxnUbnPSmLd6HCdNkEuRpYv4tJWyTO0hJOonk82v/r+zuDbHgjoZKkdP/vio/s89Pdb2RlG&#10;o0oo8W0rMv8AntBJ/pe9v6e7SwyEaAOtNupYU09BTm935GBistNLduW4b03+o9kd3tLzMCz06qNx&#10;8gvSbk3pS1NJNJVeQGlXmMhube2YOXyHoJe48OmZL7VXt6nbGz9DmZ5RHC0YnugNmFubX/2/trcN&#10;jmV4oZJsjpPJIJV4dCa8csaNjEyDwIbsbMRqB50+yaXbYILktIatTqiqSAB1zwG1KbK14oldqVr3&#10;FXcgu1xbm/N7+2ays5EjVh9OnFjC0I6EPJYPP7Vi1U8kk1TGP8nnBJJUDgg/63tAdVvdqVHb69Gl&#10;vDwFePTFhuytx0OcpVr0kkmDi+q9yQf8fZtJe1tnlDVp0oltf0yK9GZwXcv3Eppcti9SlQI5XH6e&#10;LX59hq43wxhWMVa8ekcdtoNQ2ekxW7mSozspXmnm+qX4sSeLX9k11urB2nRKp6dKwegp3LkxRbgU&#10;NQBqFT5CPGCCRyfx7V2MsN5H9WuJK8K9eZiTopjpdYbetFKI6unjFGIAEMQGm4Xi9va2W98GQdlD&#10;04lvrHHpS1e4qPKTwLFVa/Jp8iX+hNvYe3e0W4pN4lK9GFvB4KnOOlnj56WhhAefWZAAi6v0g/71&#10;7T7bFFtwdtdS3RpFY/ULq1UPU2SnaCGSsavIE4OhNf6L/T8+35AAJJWlwRjpz90Bj8XTZiaFWqUq&#10;Fr/JK0lyL34vz7IXtY5mDpL316rPtNEHd0KWQ2lR5ehiM8yh7C5JH+va/tRJtGspKJaPTplduCCm&#10;rHWA7PxWFx+oU0VQSum3pNyRa/8AvPujRi3Uu3cw6cFrp7gemfA7dxFPl4TPSxqtU2oDj0D2j+sE&#10;UyCVKhz06oIBI49Cvn0pcZhK6HGwRySGEhACL30/7f3Idpei3sg0SeXDpHJt4lOovSvRdKTF12TM&#10;ZddEgqCZU/1K6r35/p70m7SOATHk8ekc+0grp146d8l13RZ6LK0TVITyY+VWa9tJKEHn2vh3gJNG&#10;+ipU16I5uXl7h4vHoh2xPjb/AAHeuVrKPMPLqr5JDHrNreRiRa5HPs53n3Jk3S3t7P6MKygiv2dF&#10;0XK6xszeN0cuo2rBJhzj2pVEixkNMFFybWuT/sPaCDmUvDoa3yB0/wD1eU58XPRfMxhc/gpJ1hnl&#10;NGrn0ANbTduP9t71DzRJM5tClKmg6dPL4VK+J064GKpzNC8a0J8qg/5SV5U/1v7EEKGRCCuT59E9&#10;5aC1BIavSbk2/vLD1r1hL1FI7EIGaw/wUXPtI089qwQoSB59ELXelqU6C7eG5clTVxp82smLoypt&#10;OFOkmx5uODyfa2JHuxrthqn/AIetw3fiTCNhRehN6FwdPuvLxpSTGvUyqI5CCeTa3tt5JYLlI57f&#10;TJ0K7WIMokVuHR9d8bIze0cTSS18LGB40MCFSLrpFiP63HsRxRGeMHy6VkhFY9BjhMXT5epjlqyI&#10;2Rv20P8AZsf6H26NsFQS3Sm03MxqV0dL7OZuj29jZE+7TyJGfowBUAf4fT2U7jsyzxyp4tKjp5tz&#10;LHC56LNT98ZXEblRY5ZKmjWYfu6mK21H/XHuMZeVTBIWF4WFfX59W/eH9HJ6sI2N3ou49viFZNLC&#10;C+jVa5t/j/rexbtO0pZMkwkrTp7WZBXoKcx3ZmabI1mIcMtHMXhZCNSyRtcG4IsQQfcr7HzGbAr+&#10;lWnQV3jZBuKsPEp0Undnxb613p2Liu1cfjaPD5zHzCqqKyOOKN5Zb6yxIsTc+5k2v3eubC1EAtqx&#10;ny+dKdQ/vHtrHcy6zc91eom8uia7dXYeDz1LN99QU80X3s9/TFHERck/0sPYJ3DfjvW4te+FTUeH&#10;Q85d5TG02SUm1U6DrvDPSZXfmH64xA89BQGBDLGdS60Kqw44/HswtT4zqvDpfduaBPTqzvq3E4nr&#10;/rWlzOVljp56aiSVY3IUyFEBC2P9bexjaP4Cg9Iobfx5VavA16Jd2lvTcPdm6HjpTJSYShcxfZqS&#10;sdSEa2rSLKbj3q65hMS6RHw6HNvWSJY/QdIuo6h3rkac02Gjlx9Og/Sl1Eg/1wfz7AO9bu15WMJS&#10;vTd1Z6qNq4dIrPdOdmU0CwDFVGQ03IcK7W4/r7j07XJJfI5atT1ubeCLJrHRilK9A9ntjdlYuKaC&#10;u2/VGmcFW/akIVbWJ+n9PYsuNdhElFqKdAtoRFU+p6EPoPr/AGrs/cFNujOYbzVdRUJ6ZYv0OXH4&#10;b+l/ZxsfMk1vJGGj7fTpPcWQkhkl1cBXpH/zUT103VaZmLBUcOVanHgqViiWRSV45Avxf3khyVuh&#10;vWipHk9QRzDd/UTTQ0pQkdavFM0r6qmqiMsJ1mIn6C7m1v8AW95MbXAWt0avkOoF5h/xW50A1LdT&#10;Y4Xqo5Jp3ssYPgjP9P8AD2/cqIkZuPSSDaPHiEgkoT0NXxV66m7Z752JtirpvucHUZemjykbC8Yg&#10;E121A8fj3Hm/7mIIWcD9TVT8qHoa8pcsLeXAiEtB/s9bYXym3tjur+vdodA7Gljptu0FBRNUU1IV&#10;RQ3jTXq8dr8g+4L5i3TxkcaKV6n7YuTxBKB43RD6PG1OTytHjsMHZJxH5igJuxsGvb/En3jbzVAZ&#10;pH08Cepp2raRaQqNfAdWnfHHoOjxUdLn8jAHnsjlXQXvpBP19gGPb/DfU7Vby6MpZ/D7AOrGKGip&#10;o6RYooAqBQNIUD8W/wCI9mQpSnRetzrk0U49Tmpo5wgC+JY7XH0v/sPenjDhej6z2wXBDa6U66c0&#10;kVuAuk/7fjn3RrQEF69K3bwCYum2XKQwTNICNJH++/w9oyKdJ27h02VG4omHjhIdj9Be5BJ/437Q&#10;3E2htPmeqBPn0sttVlUqiSVyLg6efoD7QeDXur023aD0M+3c3FjKed6giby34PNvZlaylBw4dEd3&#10;Yi4rVulhtDdNP9xV6H0F0nC8/pujAf737Eez7mYLyN9HmOgtuXLYuIZCZaUHWlh/OA6vzOX+RuZ3&#10;BjIJamWaolJkSMtq9RP6h7yd5Q5nSVfBmTShHUK7xyyGlYCU4PVXS1JxVDFhs0kkNaiqPAyMPwB7&#10;mTl+5Mr4+HqPt05ZWpPi56xQVUM8oomPjiYgBv8AD2PjdEKBQdA+428WTaw1epU1BJROrU581Ox9&#10;Q+o9pZLo/wAPTR3Pw6Lo64c00Uk1ONczA6VHOgke9xR/UMBXj1prnxFNRx6SJnyNJVfd1lQbOxtG&#10;fwOeLH2rl28RiurqttZhySW67rsw7K0gTyAqf9hx7YFmDnV1S5j8DV546l7ayrMDyYmDE8/71/vH&#10;tLJYinxdFTNUHoX6HPU81BJFWOsoCkCMkckggH2ie38M8ajq9qmqUZ6QzzT4+WesVC6XZoVt/mxe&#10;4A/1re0DJQsa9HKERA9S9rdsVtPU1GPr4mljnukbMD+0DYD/AFvbY7sdOfvMxhRo6EI4ClzkaV1a&#10;izRA+WNjY6Te4H+w9vi8MQ8OnTq3XiASUz1E3NiqZMSr0kCmSwj4A4H0+vvRudYOOlS7t4KU0dBP&#10;SUmWwVQclQVktFMwGso7coRciw/FvdPGoSKdOLvxWv6fUKvjGVrY6t2apDyL95NyCWJ9RJ4PtdDJ&#10;pGR15t9MlF8PHRm9r9fxS7a/iGGjaqpfDqqnUmXw2S5v9SLezGK/MVO2tOnhP4+nHHoA87S01Xmx&#10;j2nIo4pCJtQK2AJ1Cx/p7V/vot26Orfu4TszF+nzc+J2HT4OJMXkI3rY0BeFSL67cj/Xv7r9ZWp0&#10;9VfaQF+PoHJaelNMaqRymk6VQ8X5sOD/AF9uLNqAx0SXVv4JOa9Y4aSCojDVJCC10B/NvofatQGo&#10;vQZvL76csNNesctClRPCamTXTR2VUP0tz7d8Ch49Ff7389GOlB/dPbn9U/zf3P1/tf6n3Xw/8PXv&#10;3uf4ev/WLZVf3LqTHN9tBGgAYLpUcAfT3yxs7lJmy1es6iNSduT0He/NzbbrFp8dgoYo6mEgXjCh&#10;uOL8e1Fy9CFjGek4jpkr0ncduGsYwY5gvnDLYsAW+thYn2TyT3BZoqZ68UVc06Etcvl6SOOGXx6F&#10;UNcqv04/4ge2mabgeq6QBUdMeTzM3mXI/brIv+buqC1zx+PbEjOp16a9LIPhNem6PI1kdStL9laS&#10;tHkjJT+v459srI4cKY8npWlKg16mTx5/xSg3hEY4JBHH+8eza1lvKMq1p0oqoyT0EWfn3p57U1WW&#10;W/Cj/Y/i/vYvLuEnxKnrfaa0PUGgzOclkOOyk3qtYg8ED/kXtBdX187DwnP2deQ6a1PSun3A1HQQ&#10;YkYuSeEzKXrgpKgX5JNvb6TXptySTUdbEjFq+XQxY3I7Po8PFWyvBNOkHqhspYPb6f7f3Zr6RUrr&#10;q9OlFa0zjpOYSnwe7MjULPiQkLM2iQoApUf09o1uLuYiqmnTnYBxz1N3Bhuq9vUVVS1uKi+4kUgu&#10;UUXJH1+nsQRyKkUbPiQdI2ZtRAOOsnXO2uusjFJLj44YPESx4UW/PPti5dZyGbMnVTI1KV6WR602&#10;9ma9qmLJxIqE2QOvJX8fX2SXFnHLKzselUUwVKE565w9fa8lHSUM6xeFgfIpAuF/Nwfzb2U3dizo&#10;BF69XWYBhU46EnKbWnGKjeapWeentGF+pIHH+x+nssurSbQuMjo6jlWishzTpJV3Wy1kmPr6Wi1V&#10;BsZGC/Q8e0b2c1FSMHPHpSZiVILdKqt60qJqSHxKIp7DUQQDx/sb+0u4bO7ogVKN0yr0Oemc9aVF&#10;GUkmqB5SR/aBP44+vsN3O13Skx/h6vrTjXPTpUbYwtHTmoyyx1TKoIQgFm4+n+3HvVlYzWbaipPy&#10;60ZAeHHpIy7XpM5F5cZj2oYhIF/TpDAn6i1r3HsSGze8jDiEqeno5Cg+LpRS7Fw2ESjjq6tKKoqI&#10;1YSSOB6rX/P+Ptu82sfT6HFHp0rWY4zjphqGWnqXhhqfu0hPpdWuCPx9D7J9t2zW0ivHq08Oj62m&#10;pHXV1hesytfPT0wV1gLAfU2tx/sPp7duNvnlkSNbY+H0p+ooCdeel1ivtqCraEteVIw1i39q1/8A&#10;e/bw2ZYjVbY1p0wbkscvjpwrdyZdqYJTK9hLpWxP+FvbM1pP4Z02xr1rxVJy/SdzGX3gKqjg80ix&#10;SIpKkm3Nvx7K59vutNPAap4deaRSKBunWkzmRopYpq1jI0VgOfpz9f8Aefaddtl7XltSSPl014g8&#10;m6kZbIbqyjJV4areSH6zQqxbSPzcD/D2dC0vPCUxxkL6dOhhTJ6baTJ5rFziSS8jVB0Ov+pJ4J/2&#10;HtvwL23YMYia9J7l10rpbpY1GfWmoPFAhevqVtKAfVpYcg+1jo8aqREdZ6LWk1E1bHQUT0FRQ5Fq&#10;vHqVmlvJIP8Aajyf95PssntbkzK6xYp1oMlDnp829viemeeHLUxkAYrdhe49qIJJ7clXiJr1qq+R&#10;6f8AMVGFymPlqxTKQBdo9Iu3tU2lALvw6FevOzFCoPScodsyR42bI4yoSHzK5WjFtX9QABz7O7G9&#10;uL9B9FLrl/hHQf3OIeHlePRHe8e5NxYXJ4/ay1oxDx1ih5ZCE1rqF+Tbg+5O5a5Z3ae3uLq/sWZS&#10;uBTz6jXcnZJ9KdDbhtxdd7n2tSY3cdNBuDJvRofJF43fWUHNxc/X3vb9l3PbZJrttvZWqaEg8Old&#10;iyuwDHPRivift/Z67wXHUojw6iYSpHLZTZTcfqt7S3slrNMWumAuehnaEqAqntp0d7uqoO6q6iwW&#10;OkSrix6LEzxDUDpAH49kd3JfFtNiCfs6MJMofXorOT2Zl8LUzVbxSxRQgsvocA8X/pb37bX3iORz&#10;fAqvlXpqzQvU6eif9nZ/cYyNVGIqhqefVGpCyW/I44/I97uJbqWVlFdJ6ekCoTXHSQ25PRxUi0uR&#10;oHap1+QuyNqsST9SL+y943UafAJNekJuFFf1OjA7Q3niKRTT0lQtNNHGT4i2kmw/p7UQa6U0UPSu&#10;2ugTQy9LPF7gwW4vuZq6SNJoGZRKzL9fwb/4W9mllKzBq4oelblSO1q9NeRpKpKynpsXnEqkr2UJ&#10;TRyAt6jYAAH/AB9iOB5WMY1dp6Kbq3RyCEqejBU3x47Pqdny5XGVz4ykkpy80jkj0lLkgki1wfYo&#10;soGqGpjqwdY4tNadV5DYmU697NfcGbm/jSQVepiTr1Mr3IuSR+PYusYwhDHoO3VCzU4dD12h3xjt&#10;w7fpccs64qOOJYjS+VI7gC19N7+xHHNFpy2erWYPiAU6Lknb+3NoPDOmXpnYkO48iEix5B9ll0sb&#10;6tGT0MbTSAAT0JtH8x8CsdNHT1lMSiqHIMf4/r/tvYTvIWWTuix07cGpAU46F3afy3wFYfHUPSSF&#10;yoUlY2/Vb6X9lisqTV00I6IZYzqYaejE4TsnrvdEVPT5WmoZTXlU5jiNtXH+8X9uX1wsiL3V6Lbp&#10;KKKDp53n191/FjFnw2KjeSECqBiRf6Fv7Pve2oHmSq+fSd6CynFPw9axX80vvkZnI/6M4qGSkWm9&#10;Gs8AhDb/AIj3lR7cWQ0Lc+Sjh1jNvUn+PzgHix6ptxszyU8cMq2poVsz24JuTbn3k7tbr9ODWmOo&#10;T5tzexBDVup8UTVVSiJ6YB9D9AQP9t7QbjcABgXx0a7arNbKCOjZ/CPIZvD9x0k2Co3qGp6pWknR&#10;CfF+5e+ocC3uH+dZ1gt/E8WhPUlcko63WBivV0u+snU53eCVmcqmnnqadIkR31lGICgD6kWPvH7e&#10;dwBhctOK9ZFbQp8RSwz0bT45dKzV2Rgr3o2mSRhJGxjZgAeRyR/j7hfdro+I+qWo6kS3K+Eo6uO2&#10;l1//AAjAIXh8RRQFGnTwAB7CjzEknX0kuwDICPTpRUX2VKpE7qAoN7kfj3USkUJbouhVhcgkY6Te&#10;X3JjoZTHC6/Uji3/ABHvTTkfj6HO3UAOaCnSUyWdpzGpQ3J+pB+vs1jetvXiek9yB4rdNk2TpZaF&#10;+R5NLWAPJ9lEzUBp0yvHPSIxleyV7tIpKgm1/pxz/j7KJ2q+TnrzAAmnDoUMLuKWaTxAWXVYf8R/&#10;T8D2lErVIrjpLJT8uhjx9VE1IBK/JHNz/gPaqGUgEE06QTmhGk9OWGeJaho45xH5dVn1WA459r7W&#10;YqderI6Lrrut5RXNOqi/nLtbalduCaOpoIpsnKx01zRq2pjf+0R/j7H2z8weEYlN4Aft6jS7tKu5&#10;aPNT1V7uz4rbP3DiaiuloEGakhLRVAS2m6mx95Bcs8ySKqf46OA8+gBu1kSzUiPVYm9+mNy9ebjq&#10;S9FPk8eruyuiOyooY2FwCOB7kWHmSqVa+Fft6jnctvckjwT0x7erl3JWvhBStRzs/jVXUg3PA+oB&#10;9q03p3Kn6kaD8+g+22GvdAa9KfdHWeW2HTJk69HemqF1oxUlQGFx/UexJYbmO0icdPjbWx+gadAt&#10;l6H7kNkDIHhNyqD+zxf2MbW6S4XMleqT2skCrpiI6ZqesoRC0TqNSgjnn2qJhFRXonuEc6iy46a6&#10;auRapkhWwLW44/3319pX8PzIp0SlHBPbjpTJWmmnieWTTGbXUn2gmEdeOOnoldcqvd0IcWZwVXR+&#10;MyRlyADypP0/2/stdUznpaVm0Elc9M9LgcVU1RliZAS1xa39fr/t/aUqo4dIJRMB8PSpM2SwEbSG&#10;oM9Eq3EAN7AW4t/sPbyxRshamejO3V/BFR1hqN2LuLHGjpk+ylUEF245HtrQgr1S4VwvaM9Y8PQQ&#10;U0LtlKpK4EEaLgn88fn3oiPNekn6oIFOsk0GFegq4aONaWSTUVU2BJubW4v7TNPpOHx0pVXAGM9G&#10;F+J3cO1+v8rVbP31BHW43NuadTNpYIJjoFtf0t7oLv1k6NLcygp6dGl7Y+B2F3XQ1XaOyszBTYOo&#10;hNYaSJl+kg1lbKf6e/LdKZFAk8+je3eQyUHDopWP+LWDq0NScgFnEphKs/1YNYmxP59iKN0CAls9&#10;G0inQT0X/t/YWO2XkFwUDrUThdaqhBuRyBxf2qikjoO7oJXyvqNRjoCJaWtmKrpZJYrBKb6MwH04&#10;/wBb2ZRyR1Hd0Eb63aRv7OvTnCtXM8VLLRPGxsOQfagzREHv6KHs2xpi6V/935P6n/gPp+v+8e2P&#10;Gj/jHHrf0L/76PDr/9euTN19YPto6aObSFs9r/778++T+27bcQ3Ea6sHrOmzIYnpG0NNUR5RqwpI&#10;W1EkNf8Arf8AP+PsUvtkscuuvHpdIlcU6U01LkmqEyNK2h0s1vp9CCePZbdbfO0jMjUPSF0zQ9Kx&#10;cjmMnSpG1UiTABCL2P4H9fx7QGxuWWniDV1TwT0rMcJKKhSDIATDUr3te5HJ9qI7CRV7yD06Bpx1&#10;1kt0QPlqGSCk/wCAyKgsv9P9h72bJi6kdOplgD0o58//ABelniiiAnKEAKOb24/Hs627bJbhX0kV&#10;HTjsOgKohuCbPVEboxhpmYsCDwAT9ePpb3VuXb5pS2saetBwKDz6lfweepy8la0LMhFjpU2+hBt7&#10;qOVroymQsKdOVxx6VVEtdMJsd9oDShCbNHdxwfyRf242wXCFk1Y6ssmkUI6YKLApO1TTqk4l8psp&#10;1WHJ4t9Lce0A5WnNTrzXp0S1wOlqrZfDQwx0ERDItjpFm/r+B7Ujly7RaK4r1uvr0j9xUtVulkSq&#10;gmR47eZyCAbfX8e0M1jJqCMe4dULDh59O23NvVW36CtNCJi08RCadX6rfi3to7e41MG7iOmNVD3d&#10;Oe2qHclPQ19RVGqieISSxl2YWsCR9SPaNNpuaM7PjqxYNQjp/wCrshvDI5Wtr62pMlDTM6hrkiwJ&#10;AF7n+ntltvmZg6P2Dj04rBu08ejHY/KNPjq+oqIpHliZvEpudWkHkD88+0s1m3mejaCZVUDzHSGm&#10;3dvF454MRTsreoRsVNk5IH4/p7LV227ebsbpYsqkgnoNarP91wVZaSSRodRIsGtb2bXO13AjUOw1&#10;06dYh6EcOs2H3N2LXZiGHJiYxeQawdVrX5/PsK3W3XDSCNfjrx6ZLhTnpfblqso80EUUUsjlBdBc&#10;8/Tkf6/tr9y3byqFYdWSdATXh1GwG88zjsrFh67HyNC4GkrGeG/F7D2JodruUCo1KU6dWVZASB00&#10;diJuPP5CGaRKhaeA2ijTUCF/H0/1/aHctmup/gYY6VxyKQF69tykq6KmmaoilZ2HpD6i1+f6+/bD&#10;y7cxGZnIqejKO7RFCkdOv8TylMYmFDIFDXDaD/vdv8fZ2dslRqEDrZvYyCKZPTZVzZ5K9sqsE3id&#10;f6Na3+9e00u03LtUUp0n+pWnn0o6DcuTNJGDRPfyg6ih/r+ePe12ibR5deF0uK8elDl5M7kKqhni&#10;TQqxrwRb8D6e0kmzXLSKVpTq/wBUgx0lspLmaeRlmVm1XFgD/S3tptlua0NOtm5T0647Q3nmMBW1&#10;FNLQzTxVd1F0ZlXVxf6WFvdrbZLpWOsjSelIulMYpx6U0lfkKqrmfwlAVLoCP0lr/wCHt19juAST&#10;TpLJINPSCyUO8KKt/jMMjSQ6rGHk+nn6D8ceymbYrsOXDDV0jeRSaeXSjxeUyeQdJGpXRiAHLKbX&#10;I5/3n347NcldRp1XxF8ulDPHDTTpHV0ZZpxe4Tn6fnj/AB9t/uZwe6letFxxHU+GgTI0FZDSMKZw&#10;radZAANv6e0t5sxFrNqYaKdKUkrQefSQ2rU5bB5xFyxeooopD9LmMgX/ANh9D7Z5DFnY7uZUFaU+&#10;zHSLdKiEauq+/nr1JujsvLUua2GksEiupY04Ycgjk6P9b3mvy7zrs9vZxw3FmrCnp1F24Rl7hmHQ&#10;V/GrrPt/Z256Kt3XPUVOLjSNXSYuyhQAD+rjj2xzPzLt11YOlvaqqn5dUsomjkDMeradsS4bG5ek&#10;zlFIaeoUKJTGwUDgBr2I94ub/t3jX/1ayUHQ72/K18uju9c706+o6iKvy2bo5JZCjTxyzRs4P9oG&#10;7H2p2i+t9ulV56FejB5MGg6OtRb6+K26cVHTZfJYqnnSNVmZ5IF1ECx+rexNd39nvpRLcKpHWra4&#10;MTfDjpOZvqD4nb6p0TA5LDz1N7pokp2JY/T6N9fd7flxmcUkHRfuO5IAwKZ6C3cPwQ2fmKeer22Y&#10;HfxnxiIJ9Lf4H2avytLQEsOgdNu0S1qDx6ID2X8E974OqrMjiZ5qd1DhTcqtrm35/p7JLzlO68QN&#10;FIAa9P2W7xM4JB6JDmeu+zeucjUQZqqmno5GYuyMbfW31BP9PdZeXXCKkTAP59Ca13WMqSVx0x7M&#10;7Aq9ub9xmRyM0stDSVCMY5HJX0t/Qm319r7Ll68Voy0o0joxF5GVwnVpuX+YsuT2lDtbHNHBBlKZ&#10;aaJ1IXx3jC3NiLW9i+G3MKaSc06Jby6V3KqM9U+fKLvvK7Vmba+3oJMpuKWQytNADKVMh4vp1Hg+&#10;zfaoPrZPDMoREIJPy6LHk00xUnoiMdZ3hvTLGpya1sETJqRbSIoUj6EWA9n17c7RDCFiq0o446W2&#10;gfXnrjF1vvzKVzrXVVWE1Wszvb6nixPsvG4Wfhjw4P1Pn0ILfVkk9CDiOmNz0aszSVDarFTd/p7K&#10;dwujJp/SX9nSniePQn4nY248csMkTVBeEqSAWubEf4ewbuJaJZJNNPs6aemacehywGa3livtKh0q&#10;7UzKyH1j9LA8cewwt9ISAVNK9Fl3EQq+nR3Ovu8stW0K0ddDKZWjEL+QE2XTa5v/AIH2P+XoWuJI&#10;806Kbk6LW5B/h61xv5os0VR3FHPAEDz+p1UANdj+f9ifeWft9AYoWV+Gn/N1itvclb+4ofx9VxxP&#10;Ift6BV0wzKpkl+gBP4J4t9fc42cwWPSB29RJzEgNwJVPd04VxqESPHYpWlq2dEjEYLO5Y29IHJ+v&#10;sl3G7heXS3wgZ6Eey20j2StjUercPh5tSh6b2HX713LRKuaylNqplqE/cV3A0kahf6n3AHuDuolJ&#10;hUkKOHUvckbfIHVic9WafED43dh/IzdK7tyVHVfwE1ReCQpJ4jH5LrYkBbW94/7lNrDK5JA6m6zQ&#10;h1+XWyR190hs/rHbNLSzrTjJ08KqVYLruoH9efx7jXdnV2Ok+fQzgzED017o3QwWSkok0xrdRpHH&#10;BIH09h2VqFR1SfJx0XzM1OcqJZFgEnqJA06v68/737dALKAD03Gh1g9MVHt3LzTCWsMmkk/qv+B/&#10;j7cMLAZPQmtDpTrBkEaCZqcAsVAAtz+Ofx7OIH022jzp1SUlnNOk2ZqtJlRkfQW+h+lr/wCt7Lpu&#10;FPn1So6WtFT0kscbFLOSBe3skuhSSvWmYLjpbYzGxQSROthexP8AvH+t7TBgD0hlZSrDpSVP3Xki&#10;jhYgORe1/wDffj3ateB6K5pBHSoz0I2FwErwxPLIVLryx4tcH8k+1q/2RFekLnUGPr1V387cPWYa&#10;uoq77aWogWZW8qKSG5+mq3PtD9HMk0MwkOnUOiW4tGk1HHRGpdwZTIUlP9njKhUMSRN6G+mkC54/&#10;x9zHsO6rHEhbVw6CN/t7ktw6Rm6NvUz48rXYQ1rVXD/sl2XX9bmxPF/Y2g3uIJU6j0C73aJSxyOi&#10;fdofHKqxcEe8to46SKpDrMaeKNg1wdVrAX59iO235AsSLXT0TzbLKSMjrnl6bN7p2FTYvce161qq&#10;KDxq5gkuSqhQR6b/AI9j/a92jeJSAcdOjaJdIyOiQZjrjeZqKyhodqZMUylzG3282m3IFvTb8e5M&#10;2HdolQkqei7c9lmaHDDoL5upOxlllZdrZS3NrU83/Rvs3feoS/wnoHz7JM6aQ46ao+s+zIag+Pae&#10;VZgb8U0x/wBb+x7bfe4aZQ9E55fuMgOOn+brXsurx0jy7Py5lQELamn/ABwPontO28QH8B6dg2Ge&#10;NqlxTpLY3rns2mnPl2lmgt72NPP/AF/po9pZN1iydB6Mn2OYx1DDpeUO1ew6F0kbaOXsAL3p5rfj&#10;/aPaQ7vFT4D0gl2KfHeOnumot/ZKeSlGz8qygWN6aYi/0/1HtXHvMKpp0Hp+PZ5RHp1CvTb/AHW3&#10;vHUzxNtLKRnSxsKeYf6/9j+ntuTd4tIOjpl9jnp8Y644/bm+U8r/AN2coQrE2MMxuB/yD7SndYj+&#10;E9M/uKfBLjqfXYPdc1I2S/u3ko5aUFft/DKGkIH1A0+0BvUmcoBTpQuzyrTuFeg0rsFvtquDN/3e&#10;ykP28iSBRDKGXQQw/s8fT22s0JdoTJ39K02eY5DDqw3oH5cb5xW0sns/dW181V4z7f7emZo52UWU&#10;oPqtvbM7CymikMuoE+XS+12mVW1FumPddF2XksVNu7atNW0tD5nqFo7SByLs2kLa9+P6exCN6h0r&#10;2Hh0ZT2LqnxdEvz9R2TvHcn3NVtfLLX058ZmkgmKtpNiwJTkce1/7xijiWTjXy6D9ztcs1VDZ6ec&#10;XsXeFXlIZJ8JVx1QKjyNC4jFrXvdbe7fv6HHYeHRPJs0oBBYVHT5uvrrfdG8M9NjJpJSoYBInueL&#10;/hfdhvcJzpPScbLKx+IU6Q38B7R/50dd/nPF/mpf+jfp79++4f4D0p/cMv8AGOH8+v/QJ7DSY1la&#10;aQ07L/Q6b/74W988YNotldXA7us5bYlJAqjB6xrS7ZUtI3i1Nfi4/Hs0eyhY56OGGrrDJ/AASsbr&#10;YnkAj6f7D2gl22DU3SZlXUT1igxu31mNT5ip5IGqwv8A61/8PZY21269wr0wa+XSiEmLlpgNasAQ&#10;Lki9vevoIaV60STTHUuKgwBngYtDqIH1I+vuwsIOPTwFKY6lyfwLEVSywyRF3P6bgjn/AI17OLK1&#10;ht1JVqV61NU0IHWGYYSGSWqhERkrBae1uARYn/bj2t0xD/RB00K14dcaCu29QOY3jRlF2JIB5+vu&#10;48LzkFOlAPWGfd+2KasLRwqJGBS2kAW+n9Prz7SSeCWJ8Qdb4+XWemzG2xKauOJA7+oiw+pH+Huu&#10;mIZEg6sgoeHTpTbh248xJSMsfwQPr+R79WOp/UHThqCcdR6mvwivM8kUaRSg8gAHm1ubf4+yqSzg&#10;eVmOc9MscmnUfb+Yo4Kid540bHRgtDqAN/rYe9jb4T0y2ePSD7u7YgwO3aJcRAkcmSnFI5UAemQq&#10;l/8AbH3p9tSRSsfWw9KDoRenYfsttwrVkLFkoVqmdvrqkBa3+HJ9oxtUMaFQD08D+Lz6Ex81HQO0&#10;QWPx3IAsLMv0uf68e0U2125pg9LYG1Ak8eoo3VBA5jo4Ii0pOs6R6ef94PtiHb4RcKAOlSu1RTh0&#10;6UOclqy0c0ELKo4JAv8AT/W9nNxtkDBK9KElbrk1TTxSNMkEIkXm4Uf1/wBb2RXG1Wvik0z0neQh&#10;qHrh955H+9jSJ6gG1mAta/8Arf091g2qASA0PVdfHr0lQUqo616aAzi3OgG3+xt7PxtdvpUkZ6di&#10;kIFOnaXKRThZpoItYA9OkW/A/p/T2ik2uDPS1JCKEHPUGaM1TiSlijX6Fhaw/qfx7bis44a6K56d&#10;MzE9Oxmg+3WCpgg9IAvpF+LH+n+HuzWsZqT1XxTXqNLkqMwCk8EJjFhew/p/re/G1SmBjrfjHh1x&#10;ikp5FEEcMIUcg6Vvf/D376OKmOnEfUM9d1FTWCWMgRqkYsv0+gtb/ePaRrRQxpXres9S6imgq4lm&#10;fxtILH8f776e/G1SgFD17xDjPXUNLDT6ZTDTMfwSqkjj/Wv7NYttgMIY8elAmYJ1ByDvd5IfEGIP&#10;At9Pr/xHujbdE1K8Ok8k7lePTTS1EpV46nxsvNlJGn6/8U9o5drgJ8+mPFPmepCVMyf5lIEVXBBA&#10;A+hv7SHb4jUUNOmkncvSuOnKrlqamFKk+DzRqQvA+liB7Zk22HFAenWkINPLpKxrkZY6oCYRyS3/&#10;AEm1r/7G/v1vsNpfTraT1ET4PSiOUjI6yR0dalIkc8kTM1/UxGr/AG9/Ytt/brlzamV7Z+456Y3K&#10;VnjFT0x12PqkOjRDMjH+2Aw5/p7M/pba1IRCNI6Ad0h8U46xJiJrrTmOnjFRZFawFi3HHukjQXCi&#10;GWVQnW7aItLTSadF/wDkNLvHpzbhy0EU9RDVEFXiDFVRvyCOOAfaWflPar+i/UqCfn0MLVPCjpTo&#10;uGM7gxz4GDM1WarI66eMtLTidgVc/gLrH0PtBJyNsxXwi9WHTck7LqNegw3H2RvTLsZMLn8nSU0p&#10;OlvPIgIvxazgH6e1my8mWCTFY4mIH2/5Ogzue8S2gqsgHSQovlr2V1VUiKh3VXzVkJuglqnI1LzY&#10;3kPuStv5Ss1ArG9R9vQLv+Y7lwauuehb2/8Azt++titHRTVrVTJZDeQsCn/JR/HsVw8jLdx64wQO&#10;g9Nu8jV1EdCxS/zvt575QYzJxap5FGvxm7A25PHP49lW4cgzWi+O9fD6fst3k1hR1CyvzLzPYuGr&#10;K6Wic08eozTMpIRf1Nc24sPYSbYLdJgjAnPQrtd0l0HI6LXVfKTr2s3JjsYEaWfyqlWYxcBywBPF&#10;7Wb2M7LkmB7dZ2VtHStd+lXtMi9D9n927gmwDbh2jFPX0FLTiWNKVGkkg9FwW06itvYJ3Ta1gu2h&#10;jU6eq/vOVyX1Ak9BH8fMfuvsLsrIbn3TTo9GjMAMioNtDHgeQXuPZfvElrZ20draMfqqAsR0stp5&#10;ZNLNwr0f3J0m244zDR0VGlSnpkaNFAsCb2sP6ew4LpwFBOehDbt3AnpJVOM20YTJGkQqAbvpte/5&#10;/HteLg6RQCvRkk5Q0Bx1JpJ6GRooUijKqACbA/4c8ce2ZJWamrp36ls0I6EXb+Mwsrs1V4AvBs1v&#10;8OPZLuMlYyDSnTtSyaic9C3h8VtGeMR1iUghQeg2Tkj+vsgtAk0uhgKV6LL+YqgznpKZoYXF1sk2&#10;FEIVOX0AWCgHnj88e5X5YsY/GjAU06Dl5ct9Nciv4D1rYfzE8zTZPuWKaklWbR6ZFBuAwPI+v9fe&#10;VPJ9uqW2gDFP8o6xa3SUvuNzU/jPRGoqm0RjlXQj/SQixBvwAfx7kOOZol0DhTqMuYkIu00+vRr/&#10;AI5dSV+cy1PuTIUb1cVLIj0cBXWag3BXStjq9gHmPcjFrMTgN59SdyxYrLt6OVNadbDfxU+GW7/k&#10;ZlMVLuelO2dj4wwtViuQ00T08bBiRrVFIKr7x95pvJLnX4jinU28obdGiBwpr1eLW/IL4z/DXaVL&#10;11tWsw1VW0FOscstNJC0rTooD3Km/wCoe4n3KZoonbQSvr1JVvbprOOgpo/m513vovlXyaRTFuIT&#10;MANP4GnV7jm5uUlduwgdCGBTooOl/gO7eu9wsrrWU6qSAxd0Fz+TyfaQJA9O4dXMIYgkdCxDW7Uy&#10;cSS4mro53YXAV0Y3J/1/r7WJFGACOnlt1qOuNTinmT+wikGxAsOQf+K+9lRTPHoyhxjoPcvgoKdn&#10;mC+STkkgXH9f969q17Y6dVfDHpFTGmN/JEA4NuQAf969ls2R00ONepFDJToys4soP+w9kl1XxOHT&#10;chyelrTVdNOqvFfUv09pyg4gZ6RT4QkdK7FI1UUJAupFv99/j7URR661B6KZzXj0JWLjr52SmYMI&#10;yLAr9QLG309mljbiaVYmGCekJk7tPl0Q35+1n8I2xjKaaKJirqVeQDUT9Re/4v7G52K2jji7CevS&#10;KtBQ9VwY/c0tNhYZI6alLsiA+heBYc+z212+KIKFTFOiW6to2bJ65ncwWLWaeml1i7B1VtJI+guD&#10;7NFgVBQL0Qz2MT1LV6i0u6KKVmiq4Kd4Wa/icLoH+FrW9mFqxDKSuR0hl2yE0OenrIZ7CV0MMKYv&#10;GKsX6QsUfP8AifSPYxsb6REbTTqgsIgAOkzlclRUyRGDBYlvJwzeCMk/8m/4+xVY79dQx0UinXn2&#10;mCcaWBp1Phq8IaVZJMDitRFz+xF/Qf7R7VnmK6JqWXoruuXLNFJVT1jpsttaCXU+3sQwubk08X/R&#10;n9fezv8AcsKFh0RfuG2DHtbp+XcO2SumDbuH0tyR9vF/0Z/h7Yl3+5FKMK9KIeXrVmAZT1xgbb9V&#10;JqbbWHsLnimi/wBf/Uf09snf7psFh0YNy9aBaUPWGoqdriUU8u28QEva/wBtEPr/AMge6NvlwB8Q&#10;6Rzcu2YoaGnWaF9k45jLT7cxBkbk/wCTxfX6/wCo/PvX9YLkCgYdeTl20pwPTBUy7SqKl6mXbuLU&#10;uCCBTx/m/wDtHvw3+5btYjrz8u2gGAeoqR7KiV9O38bdiSR4I/r9f9R7t++pzwYV6T/1dtSTRW6Z&#10;JcLtOpq1nbC41FB4i8MYVgT+Rosfbq7lKxrUdXTl211ZVqdZqvaGx6inkVsHjrSfqVYI7D/W9Fvd&#10;zdynuDZ6VLsFqlaKeoGN2/sbHI1BFt7FBJvSZDTRXFzyb6PdmuH0GRnqw9enxsVuFLaT1JrqPC4+&#10;KOhp6ehWj1a/FZAljzpK/T2iO+3PDUMY6RS7VC+Cpp0zviNsSVquuLwUetLM4ihBNx9SdPvw5hvB&#10;jWKDpG+zwAntPWOfa20lDOY8QAxvdPFrBJ9+/rFdU+Na9Fj7JAxNVNesibU2vVeORY8dIYx6Q3jI&#10;P+uD7uvMV3nuHVodgtqGqmvUn+5+3v8AlRxH6vJ+iL6/7b3f+sN1/EOHSz9wWv8ACeHX/9El1Tse&#10;tpZRB92xBNrajb/e/eCStFQADPWeMcdGGOsq7AnNi9QfqDyx/PP9fd2eMcelRNOPDqUmwtHLVA/H&#10;5/P+3/w9o5JYiT0yaVxw6kUmz4pZTDLPpQX51f6/svleMg069QUwM9O/9zqONDClV9Tf9X+wH59p&#10;9cY4nr2k8adNFRsybyCSOrbShtwx/wCK/wBPbilar0sjjqRUeXWGPZvkk1VlXJ6f0+o/8b9otyky&#10;uhiB1W5jOKDpwg23GRJHHOz6AbXJ/wCK+ywTPU1lPSbwz6Y67l2jUSwAoyaj+Sf6X/x96kllK9sp&#10;634beXXFOv6LxiaukQTfW2oe2A7/AIpTXp5QFFPPp8p9lUDUriORb6bD+t7f6/u5lb/fp6c0Glad&#10;J+m2THHWNqmsvqPJ/wBt+fbfiOTXxTSvWtDemOp9RgIKqUUYkGlbAt+P97/p7E9g6mIas9JmBDHH&#10;U+DbMbg45HGlvSpB5J/p/j7MYzGempBqpTj0Vn5C0FJGcDgYW8lbBXxSMi8sAHU8j/Ye7PIIwpjG&#10;emStCFbocKDL5CnwOEpadGUwUcKsFHPpjA/H097cKUDacnq6Bgc8OnGXM1lUiMwe8a2b6/X2gnVa&#10;109K46+XUeny00TsHVtTn03+v49oYAv1K9vS1DpHSuwmZq1L6w/0/wAfZzdMlFoOnWI8j1iyO4ax&#10;Ndlf6G/19kU7xiVu3ph3GQT1Ag3RWpAHAcEtbm/++/HvUMiGQDT0l1kE56UI3BVzRIxDFiAT9fZ0&#10;rpp4dPxSDTk569NuCpjVQytY/X6/7f2lcpQmnT6yAkCvU+DdNXHCBTI5uOeD+faOSRBTHT+r556j&#10;tn8hMx8gfm9rX/3309s60Pl17xPU9R5ctVoCbOTb/H3vxEAyOvagTWvWbHbin1Et5AwP9D+PdTIh&#10;OB08klBSvUnI5+ulUeEPf+oB/p7oXT06c1qcVz1hoM7kgCkpcXv9b/T37VHxp16p9euVVm8o50xu&#10;9h/if6EcezGOWPQAOHXvEpivUJcvkh/nGf8Ax+p/33Hu5li9OmpJFYAA9R5sxVrdryfT+ntlmjPA&#10;dIXlo1C3Ub+M5Jqd2idyRf8AJvxf202gg0Xrccq6qV6g02488xaNjLpF/wCtuPbYCnivSrVUceuE&#10;m48rEWCl9Z+n1/w93hiLzKsa9/l08JVVcnptrNxbkYxAGWxP0F7WP/FPZldWu4RKGdjTpDeXCyKN&#10;J6wZDdOdgjiDCW/HPPsK7hcyrVfEOror0iVwoAr1Hq9053IRU60rvHNTss1ySL6SDb/ePYKu03e7&#10;k0WsrVr0IbCypQ6B0a3Z9TsjubZMu1ux1gM8FOYIpJdJOoLZSNX+PsUbNsfMsxTXK3Rm0JQElcdV&#10;jd7/ABiw2z8zW1GCq2kxKNJLBGp9GlTcC17fn3Ke27NuUcYWYVPr0DtzmVJGGqnVR3dHeG4dq5Wb&#10;b+MgEUVDI0YdBYnSSLm3ud+StjtpIFaWFfE6gXn/AHoW0qL45HRXMnuPce7ZTkampeORzf8AWR+L&#10;/wBR7khdkjRqrbLp+zoBw7uLhqLOT0hHpMvWZSOhiWStralxEipqka7mw4FyPahreO3TuXSo6Oo3&#10;nm8MREknqwjq74602ytr0m993BVr69kipaOT9d5rBQEY3+p9xtzFus07tb0pGOhhZ7fJFGGp3Ho6&#10;m+8JSdSfHXKV9VRRw1m46Z5qCRkCuElj9Nj9fz7DG320c14kboDU9OTSvbKSzkU6qv2TmNs7fo67&#10;cmYkhmyc7SyQrIbsG1Era5JHPuXdts3kQxLCPDUU6B1/vCRSVM5Ffn0ZL4z/ADnyvXu6Z8Dl8VDm&#10;drbinWinSdRJ9tBK/j1RqwawVT7CHNPKsckM11boomXiOhPsO5icKNZII6vw2RsHq/e+zKLcmyMt&#10;SY6qySLUyUySpFJ5ZRqZNAIb9Rt7gLe9tkXUWQa/XqRtvlDFaHHQeb82FurabeWGCerif6yxI0gK&#10;H8lgCPp7j+6tp0kqvQnDgBc9BIrPTajUtLG7gtIr+nSx+o5/1/ZhawzFAT15pdOS2OueO3DR0yzs&#10;8gJUmxB5+vHvU8Mwz5dOWtwGcHV0oqfLxVlI89NWSJIOVXUR/rC1/px7C+5uTG4Dd3RyWwWr29Tc&#10;bmc1UJ40qJLr/Rmvb6f1Psv2CKee6X7egzulxGKVY0r1n3VnJtq7PzmayFSVK0EzIXYg6hG9rXN/&#10;eTHKlg7COkYrToMX13GLW77vwH/B1rD9v71l3v2Nm8nNM0yw1s6pclhpEjAW5PvJHl6ze3tY9a0Y&#10;jrGC7n1Xd1Q519O3RnXFf3t2LhuuMYniq8hWwKpPBKM+lv8AYezW+fwFLnAHQX3VWlmQqMg/4etv&#10;brv4l9CfFDr7aW4e1svjly2OoYKhsf5YtU8iQq4WRCQSSx/PuB+bNxjEsjCQ9ZA8j7bI+2xfpg4H&#10;QZ9mfPDdvYlTPsD4+4hsJhQDRrW4uPxGRB+0GLRKv1H+PuD9+uWbUPEOk9Try9tzxRmsQ6RG0fg3&#10;2PvphvXf2fyNVU1zecxVEsr2Mg1Eetv6+wlcbqRZGBoqU4Hz/b0fmzYPqpjoQab4W7ixmRBx1XWL&#10;Tx86V12Nvx9fzb2Brm4aZWQxip8+lsKqp+XQh0vx97JpAi0MtXDBHYPJ+4v0/N/z7J/opNXacV6X&#10;IAxoOh+2Ng957FhWor8nPL4hdkeRj+gE2sW/w9m8VIkFfTpf9OwUGnS9qfkfPRsKGscppsuq5H04&#10;/r/X21Pewqc460sZrgdKTDd5Yyv0wzNrElhqY3vcW+p/1/flnDrVTjpHKCHIPQmUgo87CKulAIZd&#10;QAseP9t7alrpx1QdYhjvI5jI06Sb8W/1vaCUAnhnqj8TXpQ0C09FA2r6r9P9hx78keQSMdF0zAqw&#10;rmnSl25kzJWKir6SwH+8/wDG/ZlBDmgXj0S3AOM9Gx2Ti4arwyyKLAXNwP6H2c7TAV3CAsuK9F7G&#10;jEscdVZfzW8W9LgsNPRMwUypfTf8f63+t7l2VrUJGTGOHTf1KE8eqZqXL1wpoaQu/ECH8/lP+Ne6&#10;rJA5ARc9J5XUtUcOvR5udA0csjXuRYk/i/tQkWo1C46adAVrTqO1VNKdSSOL3tYn/X/r7XR2rAHs&#10;6YCpTK9cGrcghBSWQ2H0uf8AH/H3YkoDmlOkzREkkKKddPlszLpRS7BLfqv/AIe2TctwVz0YbdEo&#10;dtagjr0+fzKJ4yTe1vqf9b2z48v+/D07dRxgsxjGmnTecrlNJZibfX6n+vv31ExP9qeiTTBU1jHW&#10;Skz2VuSjGw4+v9L/AON/fjNOeMh6URJC3asYr0oKLeWUgbS1/wDHm34HvfjSineelZijC0KCvWCs&#10;3fWy1S3NuR+SPfhNKa956SSJHQdgr1L/AI/V/wCdZuPra/FvaV2uPFw5p07HHFQdgr1mTcYf9RH+&#10;3/N/+Ke31eYcXPVzbp/vsdZznoo+WKm/A5/437VQPIWrrOnrX06Vp4Q6aanO1ZkDI1lNytj+L/6/&#10;+Hs4t7lVBDPk9b8GICvhjqdTbrnijKzEHg/U+1f1iAU1dV8OL+AdQp9xSVIkCWDchWBtY8+1DXSN&#10;bMA2adaaOPSQEHSKyhy1eihKxwdX4c8Acf1/w9hWVZzWjmtekAtskiMdZ4dnZmpozUHJ1CtosCHb&#10;jj/Xv9fado7jzc9My2wBP6Y6Zoev88PJUNlqx1BJ0l3IsD/S/tMI58/qnpIbI1r4Q6csfiMvSyaG&#10;rqr/AFtTf8V9vRi48pD07Haaa1iHT39llv8Aldqv+Sm+n9Pr7epP/GenPp1/32Ov/9ImU+crJWNS&#10;JXbT+Of63Pvnml+2sdvWfJXTUjqO248g4JV3F7fg+1El2zUx1QuWpXrDDuWu8ipI8n154P8AX/jX&#10;tFLdEFjTrRHn0/SZfRDHJ5nVnP8Ajfn/AHr2XSX2Phx1ZBU06mQvNUkSLUOPRq+p+ntj6sgjHSpI&#10;gc16gNmXi8sRnkJViDwf62/3r2qW9IHDpdFGCQK9Sv4tVLGjwxtOCLsSDx7fjgG4CrGlOqXy+Hpp&#10;1KiyVWLnwmPyXubf1t/t+R70drQGmvov1GnTZUV2Ukm8MU0iBeRa/wDr+6/uwYGvp2Maj8+sZqcm&#10;z6Jp5GsP8T9Pem2hT3F+r+CCa16ytuOox1lLSfS1rHn6j/Ye0/7tWtNfTgONJ6iT5uvn/cgaTkX/&#10;AD/r/wC9e/HbFP4+tg1r1Fj3BO5MEXk+7YWvpPJ/4n3eOc236aitD0kddTHp3xeYykVZEZA4kpyW&#10;luDa1r/09mttMWCkjJ6YZNGegqxuA/v93NVVmQOqipUJRHPpDKDYgHj8e1i18b+j02YwxqTkdGcp&#10;sDQQu8TLGUi1RJyPoOBx7feSi4GOrKOHXRw2Np1kVwl5DdRx/vjb2WXEvcBTHSgduPLpsbE4uWqi&#10;K6f2yLjjn2hjl/XqB0qUdoPShoqXFpI4Gj6f4D2subk4x1R205HUiTD42pDNpQ3HP0/3319kc9xV&#10;zjphm1AmnUZ9tUJgURKgNxxx/X3WK5o4ovSYk16cYsNRQIiOI/p/h/T8+zsTEKMdXBI6lz4bEvEG&#10;fRwDxx/xP+v7TSXJo3b08jUII67p8ZiY0GgRm4/w/wCI9oXuNYHbnpSr6q4z15sfjVu1kP1t9P8A&#10;X908b5dXr8uuCUeJkNnKA/645/3n3sS18urp8Weuf8KwKPfXGt/xcf0t+PdTIK08+nD1PjotvhCN&#10;cZNgPqv/ABP+v7UVWgPn1aPDjpuq8fi5LimdAf8AXH/Ef4e9Gnp0rpk9caDE0pY+RkI/1x/Xj3X6&#10;sodGnpDK51EDqVU4zFKLMyX/ADbT78Lssfh6Tu2jppnpMEqMjOmpgQv0+pBt7uLn+j0majtqPXsZ&#10;gaFI2MjR6HNxcr9OT799QR5daWimvTkmKwkSt6orm5vcf776+9m7A8ulcUuDjpmk27jalnmjaM6C&#10;fyv+HtuXdmsI2vVSpTy6ckP6LP1zmxWMihRpBHcf8F/FgP8AePbO28/3HMEngSW+kDHRKJdbUpjr&#10;uXb+Er6YSM0V1/F1/wB99PYi/cEV4DcNJQnpfaxfrDPQObygxlI/2lDOIJ721JYE/wC29hvdLJdk&#10;T6qJ6mvQ52+31ac9NGIr67DFBDIxkZQ+rURq4HJsfe9v5+ureSJFgr09fQeGrAHpP773RU7ixdbF&#10;WMAaenmBLH6lVt9T7mnl7eH3ZY9a0r1E29yaZ3A61t/kBUS1nZWbx8QvqqJgjA3/ALRH+9+8heVL&#10;BY41YNnrFP3W3Ex3MfZ59Bs1IVoo8bFVOleLEItyzEm1rDk/X3Inh9lK9AvZL0uVYoc9WCfEzoKi&#10;xWvsnfyLLRRR+WkjqlAu6jUpCv8AW59h7eB4UDDUD1MfL0OsoDXJ6MhhaPJdz9v47DIHp9n4qsjl&#10;hhRbQssTqV4FltYe4R3u40XdMV6lCK0XwwC3l0OH8wiBJ+o6TDUsawU+BohTxFbLdY4wL8f63tNs&#10;t2TusNVNK9BPf0EUTgHrW+ri3gcT1r2SRlSLUbHk2Fr/AOHvIfawH1UFBQdQhvd00TqoWp6sS+F3&#10;xvbdNBkt673o/t8PTwifFPOtlnZRqUqWte59lHMFiZI30ygceh9ybcE2quwPRgMxv7eXXOYin2rn&#10;qulx9DUaYMZFLII2WN/SAoNrED3AfMO0R1ZXl7SePUtbVck0Onqzn42/OuiyFLS4/ufBxR4Zo0pm&#10;yNSgvY2XyanX+nPuLb3b4xe/T2r619RnoZRsWjDtQdH4peluhPkDjpsj1junHS1dWrOKYVUKsjMN&#10;QULqv9fe47dULRAHUDnHTEkrN2kin29FY7C+GO7+v559cRqadmZldPWpUcixFxYj2nvINKHjw6tb&#10;OUcDHRZ8jtjcOCqmgNHMkMRIkYRtYWPP09gPdbNqFlrToSeLS2J86dP+353opkeXWVlOk6lPH1Pv&#10;XLURiuwakivQE3a51Gmnz6Kf82+3Tgdky4WmqdD1MJjZVcg2dSOQPeVXJcJkaHSDXoM30gFndMxA&#10;Gg/4OqEhRq8tRkPJrlnlMxUnlizaiDfnm/vIvb49cSEmhA6xt1ar25H9M9Dv8fuzv9E/aWJ7FjH2&#10;NdiUAp4V9JldbENb8kn2i3wOtu6qK16T3UYZ1Yg1qOrHsX2J8gPmnvzzVdXmKnbUc8SrDIKj7dIQ&#10;QAF5CEaR7xz5wktbKGYghrk+VRQfb8/l1k/7d27XG3QLWgAHV5nxo+M2N62xdFW1WOhaqeOJ5pHV&#10;S6sfUxOq59wBd3UrtI0pqa9T9ttgIoVOrqyFK2koMJSLTvG8cenVENNlt+LAWsAPYZvpaxk06tLF&#10;RiK46e13pt2mx33DwwieNRdbJ6iOD+PYbefTU06S6O6nQT7m7tgZJKGlx6Q39IZEXm/F+B7pHc1B&#10;NOjW3g71Nei/ZrcWaybyNE0jRuT6LEfq5/3v3SSVtJx0dunZpB6RdPsOXcNRrrgYdRHqII/IJ/p7&#10;JbuQ4JXpIyeFT16FDBdYUYkhpaaQu0ZUl+fwefz/AE9m9oAYAfPonmP6hJ6MZQV1FsfEqlXIvEYB&#10;9VzwPb8lFXJ6qOu9vbrodw1jClbjVY34+pH9ePaIrrYN03IaeXSwyzU1IFUtcsbEDm9/p/vPtYkQ&#10;cU8uiWY01HoT9iYSmq6dapVGuwbkf7H2d21qOw6uiuZtRHRi9qPJA/gQ8Wtx/sfZzb24glWYGpHR&#10;fcH9Nm9Oq5/5mwopNq4aKodNQmQm5H+H/FfZ1LuzDSCmOiBLjUTVc9UzJjcQDFKHTmFB+L/pv7XW&#10;97SQUXJ6d8U1pTqPHtjH1UxlMqiMt/Ufm3sU2cniaQRx6VF6qB1Mn2zQwpqjkQ8H6Ef7f/bexNHA&#10;PDA1Z6bArx6hw4KlS7M4I/2H09kl7+m5XrxNDTrhUYqlJCxSKpHBNx/Tn2Xxx+ISOlFu+gmnTXJt&#10;2CVtTVFr/wBSP8fag26+vSa+vGUFNPWX+6dK0J/ynk/i44Hv306gnPRAbo1Pb1HptoU6y2Soup/V&#10;/T6n28lsCMnpXa3RqDp6kvtWijkGqoH0t9eeb+7fSKaZ6MGuiQSR1Gm2ljJZA33aKQfoWF/9j70b&#10;QLnV0jluTQY6zS7VpXQRx1YP44b/AGHt5dvVwG19KYpu1T59cYtkUkfrer4HJ5/33492O2rnu6f+&#10;pPp1jqNq41gP8ssQRYXt9P8AkXvX0wiwG6r9W3kvWKXa0KBP8pJW3HP4P09s10nh1o3TEFdPWNdl&#10;Q1CsfuiBb6k+9ST6SO3pppyvl1li2bRxxPH9362HBv8AQ/T25HdanWKmD1VbgswBHTNSbS8da0Qq&#10;2cISeTcfX2a/Qg0Orj0s9PTp3y2QlwNEIkvLfjjnm/8AvXuj2SmtWz0mlNGp00wb0qY6cKaVSGH5&#10;HP8AvXF7+0RsVqaN1qpp8+m5N1zebU1Gtr/0/HPva2QX8XWia09enT++X/TGn6P6D9X/ABX299Ev&#10;8Y6pQ9f/0wBh25h45qgsVMSmwWw+lz75vwMfFAJx1nghYuFJx1jfbeKlcNCg03/C8ezYipoOlmgC&#10;mOnen29t6JR54EZzxfT+f9j7RyKCxHVaA9dS7UxUzgrEpj+qrp+l/p7TSRpT4evLQE46cKbbdDAQ&#10;qoNOm30/3j6e0ciqDw6cBIHHrJ/dbBamaSlFybt6Ryb+68OriSRaUbqVBgcY/op6cBF4I0/jn/bf&#10;X2abe5UNnqskjPTWa9cKvb9I5VUjC24Flt/tvbssj1Yg9PIo0ivUmHZdA1O0raRLbk2F/qPaMzSe&#10;b9PKig1pnrhDsvHRIamd1IBYc2/x968dyaa+r9o49OsOydrZGLUyxs4H9B/j7ujMX49MSCikjqCd&#10;h4FJPEjovP0t+Ppb2ujpmp6QvI44HqNVbLw8FVTtT0S+RTzKFHqsTb2w8SaiQOq6jxrnrjuHa1JS&#10;4mvycMIR4YWZyBa403/B/r79UqKjgOvEk9FW2djc3VZ2vzOMhkEZeRNSqebE25HH59tpNMWLBsda&#10;rjoUKen3dM7J9rMSHJvZufUD/sfbnizEUJ68Onuph3JGsU0+NlbxgKQVb1f4/T35ixOePW6k+fXN&#10;6HOu0NRHipUR7ajpbj8f6/49+RRqB8+t+I44HHXPIbY3M6R1dPBLEpsWFmF72/HtQ0atxHVS7Hie&#10;s8NNnaSFFkgkvIAt7H6/7b6e0jQRaiSvXqn16cv4TuIU+qOOQyMLhbNf2y8cQFUHd1ZKE9RKTAbt&#10;lqbzRymP62s3592i1kZPVyAepsuLz/3S05hkI4FrH/W9rRHGaV62BTh1lO2tx+S/ilRL/Tn/AA9p&#10;LuJFppWnSq3Fa149Tv7q56dVAWQE/X6/nj2jEYPSigHUZ9kbgi9f7h/Nrn8W/wAfe/DHXqU8s9eg&#10;2DuCqmEztIqL/ZJP497ES+fHreR1yrdiZsC0TuD9Pq39bfg+96evVpkdQm2FuSNA4mkW3+Lf4D/i&#10;PegpFera24V6zQ7a3NFFa7kgfq55/wB59+MRbOnoplkkErZx1zg2zuGZmEgc8f1P+Pvaw0r256qj&#10;Oa6j0mcntPcAnYKkluQDzwb8e9mI/wAPSuILpyOuNFtLdxVg1VLp/AueP8PehCfTrciqAT11JtXc&#10;8LFnllK3ueTb/H3poDxp0iZ2U0Bx1xbEbkVCsLyKPoTc+2Z7fXCystUPVkkdmCE9p6w1eB3FPTxo&#10;JnLf4Fr+0202NrBITHHRunbiFUAKih6jphNy4+PVNJIU/pc2t/sT7G0cpSIqG8umYjIHUjjXoNs9&#10;qGR8lTESR9GNzyPYD36ZnVhI1Ur1J2ygGNS3HqG7zTUzyI2hkWyn+i/74eyWwiSVkKrU1HRndpCU&#10;csM06AHszL1WIw2RqRMVAgmEhva5K/k+8juTrYfTwaU7sdY983yeHNKY2p1QfvSSXMdhZrIyy+j7&#10;mYo5PA9f9fp7yO22YQWsAU0fFesTefQ91P392eha+OnV0vafYMLtSs9DhJlmq5ih8csUb3YEn0m4&#10;Hs5k3JUifVNRqdDzkTZtvuNtiaa2Bk9erIuwKmGveHaG2WFLjsfAsMtLANIaSIBWuF/qR7g7nXmW&#10;8gU+De4r69SjFtttCaxQ06NF8Vtgw0NLNlqyDx1EXpUulmNvodR59xhBud5fOJHnLMT0d2yVifUM&#10;06Kb/MY7T/hWLrNnpZpK4OEkuPTcke505RtLaRYZJI6y06iLmyeYCcI/n1Sr1lsar7C3vhtrRh5X&#10;yFZGrMqlrBpBqvb82PuUbi6W3h1q2muP5dATaLRL2dRcpqNethnJYWDqzqfb+x4tENRS0kAmKgIz&#10;fti+ojk+4I5l37eBezJHdHw/LqZtp2eKGACG3otOijvijvDdFDjqGIzNHVI0+karrqGq/sDvf31x&#10;q+ocsD0KILZokoEo3RrNx9U00m3JY6mmK0VJjWkdVBS0iRk3uPzcezXZrC3Mofwu49FO7X15BULI&#10;QoHVTlN8pu2uh+xqufrndlfQ47F5H9ygSql0OkMp1IRewBA/p7l3a+VNnuLbVLaASseNOPUd3HMe&#10;4RSMRc4B4V62C/id/NYwvfe2abb/AGjU0+PymOijp5qmqeNWncIFLan+uo+yTfuVrK21RrZ/YadC&#10;Pl3mCS5KvLd1/PqxHGUPT+98PPWU1Xj6pKuIuJlaE/rF/qD7iHmHYlFvKIrTuz5dS/tW420sdJJw&#10;R0THuWl2F1rSVuQlqaZaSASyRPrjA9KMRbn2G+SNjlXcv8dtT4VfMdIuZpduS11RMA3Wsr8tu4W3&#10;7vyrpsZIajFRytHGEfUnBIH+HvNTlva9qgsYmihAmp1jBzXvG4rLJFb3B8M9FTWEUy+ZpLOiaxD/&#10;AILz7ENwfAh/Tweo1tmu2ua5JJ6Pr8Bfgt2F85+1sXhcVj6qj2vS1cByWZED+CKON1aRfIRoHA5N&#10;/YE5j39drt5IDc1nZSK+lepd5Z2iLcHha7t6qM9btuyfgl1j8f8AZmE2ZtzG0cWZxFJTw5HKrBHr&#10;q5ViCu5cXJJY+8Qudt0d47hormspr59ZA7LbpZW+i3TSAMdRtydWbnw0DTY6VpqWQHQiD6C3AsD/&#10;AI+4asLncJGc3EhI6lDly6DRkXMnQIZOv3ZgC9PPSTvGCbghiPal5JCCGOOjiYxM7aDUdJoZjI5J&#10;9Ewlp0J5BLAfX/H2hZK5K46LTG5qVXPSsw2KxlVOgqWWV7C9zf62/r/T3TQtcDpyNL0NXSadLZMD&#10;iqeQFY00/W1h7TurkkeXRpbtPwkOOmHI+GGqWOnRQNVrAAfUj+ntl41bDr0dQm1IHisK9CNj5aDH&#10;46OcBUqLAsTa/wBP9j7UKVSIgGnRPdLD47aPh6C3Mz1edy5hmmZ6XVbRc2sT9OPZNcSzMCQ3SYqg&#10;z0LO2Nt0mOoBNRjxSizEg8n+g+vvVs0zGhPSGbTqx6dKrD+TLZiCmqIzKokVTfm/+Ps/sSxPdw6I&#10;7hWIY06NZSYuPb+MgWJRGZ1W3+03H0/wv7OBLpGG6JZicCvQi7YkhgpGnkkHk0k3JH1IuOfbsNy5&#10;lVC+OihzI0umvYeqnP5n9PlajbeKyMTv9tHMrC17MBY2+vsR+HqWMkdKVtoa/Bx6ploq+vmMc+hz&#10;GIUXx+r66QNXsRWMMZZSVz0kuIgrUVeuck2eAZqdpCpa5UauOb29i+ySMAmnSFi4BPl1nXLZsxCJ&#10;1k1AWJsf9b2veVgaK2KdV1OxqDjrJDlMrCpDo7Ag24P/ABv2SzmRnYtnpUBUCvHrCajOzSeWOGQr&#10;e54b8j/W/p7YjZlY4x1V9agFePWWTJZZQq/bSXH14b8W/wAPbmtq8cdaVA/9oKnqfT5+vVND0bkk&#10;WvpP++/PuwZunvpLfFI89ei3BkVdoDQyRq4J8uk2H0P1/A9vxyEA1PV1t4Y/wZ65Q5CoMM+RmDMK&#10;eRYxHz6tR03t7cLt69F0qkaiBjqw7on+Whv35Ibao987fzjUkFdGJftBLpKC1wNOofX29HV8E9FF&#10;0zquqvaOi+fJb4rdsfE7MU8W5MfU1eJnlEaVpDMhH+qvcj2sQFQK8OlNlIXWpNV6LNWb1elqYUNO&#10;7xyorN6TZdQvb6fi/v0j47T0ZIAW65yZ6IzrVLEzIR/mrH9X+t/r+0xYcWOelSpHTI64NuepEl5K&#10;VxG36AVPAH+w/p71RD5Z6uI0rXT1KG4qh0tHAygj8KePp7uscbZYdNyxJg064DMVDI58bggfqseP&#10;98Pd1ijBDBc9MlFpgdd0+eWnjaVlbzSAqDpN7/7b2qEjYz03rYEiuOm6ozUcsLR1UDSMbst1P5PH&#10;vRc+Z6oTXJ49I2tpsjkGElCjiJG5VVb9Nx/T2iLvqND1rPGvQgbe2dS56mWmavWGuItoJsQ3HHJ+&#10;t/dJHkNNJ68D0o/9AeY/52J/V5f1f7r/ANv/AMa9t6pv4urdf//UQ8eExoE7sosST9f9f3zeixIG&#10;8us8UQh1avU6ipcNGmnQCf8Ajfsy+oUHh0sLDptyUePRwUgNr34H+2/HtiRqksOqV8+ptFVY9EAa&#10;nJt/h/hb8ge07PqHz6309R1eKJ5pxbn6C39P6+2WTVnqwxx65S1OIb/lHH+wA/qP6+2PPrfHrHBk&#10;MXA+hKf9Rsbj2pt206ut+GW4dTJzRuFdIf8AG1vbzSjScdKVUqAD1BkqotBQRsPx/wAT7QtIGGOr&#10;q+k8OuSS0MtIaWVD5Cf9j/vrD22DUjrTHUQR1gpjQY9yCpsf6n/ff19rI5Vqop0w76k0+fUoNjpH&#10;8wBsLG9/99+fanxlHl0jbBHUh6uCRkRFHB0g2F/6e3B3AEda48Oou4ZFlwVfQGzPVQGMf67L+Le6&#10;tw0+XXukNseiodq4GWjnp1aqlmZlYpzZje/vygKKAde6ViVskSRyRwpqaQHSFHCkj/ePdjXr3Shz&#10;FYZRRaKdDGUBksg/UPrfj/D34nAoM9bNBw6m0NWwpnSalQoB+3dB/Q2t/tvbiZPVesqZN6t0oI6R&#10;SGNrBP63/wCKe3yCOtdYcxJjKd6aimWJKlGVnUhQR/W/N/z7TSChPVvwk9YTl6Gnq0IMTRhALem3&#10;+F/9v7Q+uevIc9SI8/BLMViSMAg/hf68W/2/txHCg46ePTWauQ5ISFECg3vYf1HtShFQ3XqkUJ6f&#10;5twUiXjk8QYfXhb8Wv7pcuHoKcOlMDZPTQ+5oombxhCB9P0/Qf7H2kocnpRqrnqEN5xvKY38YA4A&#10;IH59+69qOD1kk3S6OEgKKDz/AGR/T/ivv3nnrZavWBtyty0jITf/AA/wHv1M461XqNW7mlmh0wso&#10;P+Fv+I97J/l17VSpI6aqbLZSdWVZkFvxxfk/6/8AT2pjrpHRXMf1W6zxV+WiZj50uR/h/wAV/wAf&#10;dq8etZA6gtNl6ucnzpa544/x91qa06WRfB1lVMxE4s4I4H0H4Pvfn1Z/hzwr1Jrkyj05KkMbH6Dn&#10;375dImFadMtNHlCGSTgEn6290lqI2x1aAVlQefU0UlWrR8hufxb2XWh/UJ8ujW6t2opr0jt/5Svx&#10;tIAqC9vqBb2ayXiqrdvl0lS3IdM46LfkMw9XMoqVtqa1zb8n3Hu+bojVjKefQ/2ntRVJ6l5d4qTE&#10;a4bamS/H+INvajl50lkjC+vTu53IhRiRinRUO6lmk63z9e11aOKYg/7Dn3lVyNZPIsVDig6x05zv&#10;EBnk046oprklzGTqsbSEtkq+qeOELcuzGUDi3J+vuZFRrULK6kxrx6x23y0N+xdGpU9XRfHfrOk6&#10;n6cpco9Oq7nzMKrU6k/dCyj6kkavz7CG98wwxrLIIzQDqVuQ9veOzSMtnHQibK6paXIHcNUxY1E/&#10;lkVubBjdhz+Bf3AXMm/w7grKIyCD1Jb2LLTu6PDjDgts7TmnofGk0dOWdVsPUAbk/wCxHunLem4d&#10;Cnr1Qr4Ebg9a5/z333Juff328chYxSSLwb2Ie3495Rcm2YSBZXNQB1CnNtTI6LxY/wCHofP5b3Qk&#10;VcmY7P3HCF/goaooDMv6vGA406uPqPd+Zd6hjfwkTC9FHL1lJbyx627iejQ927tTcP8AEMlHIFjo&#10;UZNAIAAiGn6D3Ee5P9VKzqOPWROz7e7WkbAjh0pPiJ1/HlTXb4yEOqmmDrTs63XWPoQTx9fZCyNA&#10;xR+PRhcWDxp4hbHRo9+Uc8O0dxFIbqlHUHhf91BH+n+w9iTY0MhVh69RxzHKCHFMAdau/aUVLXb+&#10;3BNQfsrHXzCoVj9W8zBuPc7bMrtapDJxPDqCt0vEgldiPM9I2ly2W2vWQ1GDqaiFS6yTNTOUF1IP&#10;Om3HHsyn28TRss5q1MdM7VvQSZWjU6a56tn+OvzIrsTgqLEV+dkgEEKpKJqn1MVW1vUfcd3/ACpc&#10;3E0iq4oT1Km280QQKrGMmvQU/LT5W5zdi/wSjyUkuPnBjDRzXHqBH1B/x972nkWezuPHnkBQGtOm&#10;t/5shntwixEdVyyNK5aWRmlkkPk8rHUQTzyT7H1nNHbsKLQDFOojv7gXcppivQldH9Mbu+RXZGC6&#10;62dRz1mWra6KOd4Ekk00zOsbk6AbCx9mN/frHatKyYpXq+1bPLcXI0vgH/Z6+hD/AC/PjHt34UdH&#10;43aUOIp4N5ZuhikyGRenCzw1EkCl7yEagdTe8YufeYIo3mdkOST1PXLW0OhiGry/ydGOz2Zqa+vh&#10;gnqPK5JM8uq4b+nP+w942bnuse4TtGikVPUnW1sQNNfLoOMnvTI02UOJEHnpUbSG06hb6e0CwPGa&#10;Ho6tn+n+I8Ostfh8Zl6YzVdFGrOtyTGPyP8AW92aHzPQgtLtZDgdBZnevcLLDIaRY45Df6ADk3P4&#10;/wBf2w6a1oOhNZWTyjB6B19n1mKrWkjkJUXI5P0B9o2jKGnR19GwFMdNlblqynm8Wokrx+fbJXNe&#10;i+6t2iUk9J5c465FfNc+ofU/4j8W9sSxk0p0HprkLimelLVZWWq0pG5CWHAP/Ee0zVyOnY2Ei6h0&#10;94agBcVBGom34/JPHPtN9OXHHr0pAUDz6Euh++AjjjDCMnkC/wBOP+I9uRQOj1r0ielT0J+35KTH&#10;VsFY6ACNQXJA/V9f9v7N4axg16QS4Vuhjh3C2foKg/p8AHg+nNhxb6fj3d5QvHoN3MZDE9QItzVK&#10;UTUkbnzJwQDzx79bzA3MWPPpF4R1aq9E9+euVost1RhaWoC/dQurODbUQAvH9fcjIR4Uf2Dp0cVP&#10;VSeLo8UtEtT41F0RNNh9dI559n9iB0mm+LqXSw46HWhjRmlJK8DgE3/p9fYktSNJXpA66gVHU/8A&#10;u5TyJ51iWzXPCi3tVQ1p1WNdAPWSj21SzyAPGmlfrwP8P6+00o+KvSpY8V6VkeJxNNCUEUbNbn0j&#10;jj2iceY68y1FR03wYfFyysXgSxJ/sj/H/ivui0A+fXktmajV67fDYVZ1XxoLkG1h/vvz7cUjy6Vx&#10;w9wqelbFtnA5GnWkjpo/My/50KOLj+v+w97p59bmiJYUPSdn6xoAz05mjjjLamBtywNx+fxf29rW&#10;gHRdLGdLJXPRi+qflL3Z8fRTYTaeWIwcZVI41f0Kg/w1WHHvfjaTUdFU9uNJVz2npQ94fJrd/wAj&#10;cZS4fsKWneCAKYpXVbs3+DfX6+zGOXXGK9UjjWJQifD0WCXY2zIoBE1Kk84A9QVSdP8Ah/sPbTHT&#10;0th+LqEmztmyERpAkci82IH4/HtNK6gjHSrgadQ8ptjbsrxxQ0qHTYEhR/rf7z79FMNXSitFr1yf&#10;ZmHhpdf2qj0g/pH/ABT2oDaz00zausGN25t91l80C6R9RZf+Ne31agA8+kxkFSlM9PlPtDZk8QZq&#10;RSYyWIsPx7fqOveD6nqFW7W2hIplioAwQaeFFv8AevfqihFOtGI0rXptpqHbmPR4IsXqeS4voBNj&#10;+faQ8Tjr3gHOekjndrR0hOWwavDVL+541NrG97WH+v70VpkdV8FvXpKf3t33/wA3f+VX8+60b+fX&#10;vAb16//VScOMrngdSbMwNv6n/Ec++b6DPWfWgcR1DpMNVJUASyFRcGx/17j8+3/y68M8elRNh4zG&#10;pfS54uR/vr+7GgXPVvkOs6YqkSEM2lfxybfW3tL17rC1FSJ+l1t/UEWv/S9vfqY69x66FLRM3rlj&#10;X/AkC/tKQamnVs8OshxFHIvljqYVI5sSPbseMHp6Hz6zQQK58fni9PHJFvrb63/Ptt2YEgcOnCTU&#10;9SpcKpTWaqFeL3LLb2yajI68B1GpsPSofuJKqKQi99LKbfT+h96qcV62aZNc9QsjS0MgJWdL/kXF&#10;/wDfce38Ch6SHNa9NdMaRdURkUAXub8WFz7ejOrj1UqCM9OeOfFStMGqokeP6amAv7d8Rlx0wag0&#10;HXOeno5GSaSsh0IbkahyAf8AX/p714jHz69n06xyvgJZAZKiFQtxyy2JF/8AH/D34SH161nqRSy4&#10;lpy7VMJiC+hdS/i/0F/rf3vxX4V693V4dZ6jM4ylopUlZG9foNwbKb/nn+vv3it1vPUmo3ZhPsqW&#10;KFo/KQNVrfUH8/09uQysZFU9azQY6kbUy9JNmIdTxcMSCStv0k/7x7NiDqoRjrwxXonG6967mzvf&#10;Ge29j2kalo43ZNFygtq/px+PZZKkniua9nW6DPSg0bxldx+9ZGK6zqtwbfX2g7tRr69bTj1Ppqnd&#10;tJKCVlew/Fz9Lf7x7bdnUgDh0opTrJJuLd/3AH20ygC1yrWvx/h/Ue31lenHqpHTTNV7sqZZHcyo&#10;B9L3F+b/AO9e/M7t9vVlbTw6j09fugMyFZX4I+hP4/4qfdQW6t4rdRJhuzzhxFMLleQpt9f9b346&#10;/Lr3it1wnr96xzKEp6hwRa4VrcgD629+q3Dr3it69OMI3jUrreOZP6ggj8X/AMPz78S3W/FNPn1j&#10;ebdtM1vFNILgCwY8cj34ah1oSt0+UbbqSIT+KW7AkrZrjn+n19q0Y6adMsNTV8+s8M+65ZDqimAI&#10;tyrfm/8AgPfs8K9bGesizbqppCfHKTYkGzfUe9g0xXq6sVFBw6hzZneyh2EchF+OD/j70ScnrRkY&#10;1B4dZ8fubeMp8csEh/rdTb8e/KW9eqdZazPbqidU8Eg188Kf+Ke27hyIH6dtgPqI+o395N109TCs&#10;lNNpLD1FTa3H+HshgnkDHoTzxKyjqTuQ5PN0SeSwcAXB+o4H197uLqYJIFOadNpbJUY6AjMYDIR1&#10;C6hdFYG6j/H3Hl39TcSsZOFehRZIiRhq56bMm8rJFSSXCgqt2444Hse8rWqeLCNPp0TcwTMIXI9O&#10;i1/JvKJhusMtSRrYzwSjj83X/efr7y35IjWPwlHCg6xx5vmZ0l1dVO/FPreo7F7ax2VKGShxGSM1&#10;VGQSulZSTqFiPchcx3rWVkUhpnP8uo322xW8lAkUkV6vZy+E+4y1HRUUJkx4ghgjgjBKI4Fr2A45&#10;945cy71dLHMFcdTTy1YRWyoiqR0uf7uZDAQRQyKQk6qFj5uNQsOP8PcMG+u55ir5BPQ7mtYxGCFN&#10;eut0RLt3aWXr6yVvGaCZ1UngN42/r7mHkuyU+HVTU06DG4LoVxwx1rcbixWV7n7xq9v49XqKmqzb&#10;w06KCzeJZwGIAvxY+8mrRTtm06lPcVx+zqJb6GK/vpYmzoof83V9+2djf6EOmqDFM8dNVNQIMhTq&#10;dErFoeQy8Enn3E/Mu5za66h8+l+37XGJkpGcdEV3TVVGXyiYmiLPHnajwLEL6rySAfQewc17PIpd&#10;XFB1MlhohtY1DZx1a91nso9ddMYTGtAYKt1iqJLrpdg9mI/B9lf100h1SONVelFxJrjILY6d935W&#10;gXr/AD9VURfXE1CspHJPifn2OeWZtTouoUr1EfNZ8NZCh8utTfsONa3sXdb0RMdO2TqWb8DmZ/8A&#10;Ye8itgj1xwCTj1jTv13L4ko+fSZVvt6aelVRIz8ByL2v+b+xqbCFqEjojsb+aNxQ8eov2kmPSKoi&#10;mmEhOorExFze/wCD7LxYQtcqhHbXoYDcrhLbWpzTrFUVU1ZLGuSZ5o3OmANyyG3Ba/I9rdy223t4&#10;dcXGnRS+9Xd0NLHz66SmrqrK0O3KJTLV5aoho6UKLt5KmRYo1Frm+pvYNaGNNdxIQFShPS2yUzyx&#10;o65atOt4v+Sd/Li230XsKl7u7DxMf9/MlTJXY410PIhkjV0Ka1uOCPcW8x81TL48a3KCOpp/k6mf&#10;lvZoWCBoz1djvHM02bqamNAkcxY6CvAQCygJ+ALD3jLzlvFzdNINQYZ4dTZs+0QoFIQ9A21KaWoP&#10;nYub/q+v1Nvr/rH3EmuRZNZFDXoSfSxoCVHWKTFwPKKpFR9RuxIBP9eSfZxDMZVFT1oQmQgKhI6a&#10;s7l4YaVoVkRWUWABANx/yL2+SOB6OLW38NhRegJym55aeRwZDfUbDV9f6W9syBVB0noaWUqxqO7p&#10;I1W4qmdyCjHUDY/4H/bf19pGUMakdLTdf0x0x0uNORq2Z7eq/wBf9e/ujRLT59JLmQSRt3dNuU2z&#10;461WX6A/X8C1rf717TGMk5HQUmjYuezr1NjmWd0J9IFlP4P+x9lMxKzla46UxDTHTz6FvbOEkkih&#10;LEBNYuT9Le1kMYJ+XVHZjg8OhjShoqFEIkiYlBexHBt7UeGo6SSNnpiq61DOtBTqXaVx6k5ABt/Q&#10;H8e0rysK5wOkU57TU9K/J5+LbFNjooyP3EUVFrcXAvqt7qsheleiecK1PXpdbJx0GZqDXtKjJMGY&#10;JcE/Qn6e1tkjPdwgLio6LWFCR1VL8/d+1H946baWPiknFNOFmijBNlU2N1AP9PcoNFpjhVVPAdax&#10;69EANZlEqoIocfVGnaJLqEY2ewvcW9m9oCGApinSaQEseuc9VmYZ1UY+q1GxU6GsB+AfT7P7c6QT&#10;59M6AfLpQwbqzkFOYWxtSxC/XQ3+x/H49qhKfXrXhA5A6gDeWeilKx4yqux/CN+eP6X9tyMCp9en&#10;ACBSnU8bhz8aeabH1QWT/VI3/RvtAzUGerotSQRjriu5c0E1pQVJ/qAjf8QPbeqlc9KlWi08umab&#10;cG4ppwy4+rHP00P/AIf4e/K1D06i0bh0+x703TjYh4qGqEmkEEo3+9293LkcOtugr01y9iblrJCJ&#10;aWrV1tc2bk8/7f3TxDXpFJGtGNM9YKvfu5PF4DSTMWBEbMhJFv8AEjj3tpT0XywhqAqemyr3juWp&#10;hpY56adVo2Ej6FIZ1Bvbgc+1sUzBAK46RtGA4FPPqQOxdwVNUJ6KkqY4Io9Dh1bkgAE8j8+9yzEr&#10;UdKhGqCqjrEnY1U8za6aoWouRezAX/239faNpdRFePTipqFTx65f3/zcMnk+3lZLgg6T/r/0/wAf&#10;elkINR04ynTjrPVdq5qeAwCJxxpHH5+n9PaqKdsg8emFr+LpNf313UCTFBNoYm1gbf19qFlOoZ6T&#10;Mo8QYz1mHYG6KVQnimBlIU3DcagR/vZ9qvEJpnpTQ04cOniLsPNUVKY5YnfUNTcX/r/h794h9et5&#10;Pl11S9o1ZD1L0x/buNJX62/1x9PdS4PXs+nUSTtqeWQqlO4Zh9GU2/P/ABPuuodaofTrH/pCn/5V&#10;l/46/pH6/wCv0971/wCHrdD1/9YG6rPbug+3kWL6AekD68f63vnEIpEIY/D1n/oah6bpsxu2qnEr&#10;IYxcfTjj6+9+IDnqgGep77j3FBEEbkgfn/WPvTSCnHPXiM9Q6rcO4pqUWDD+lr/i/wDj7Zznr1Ov&#10;RZPPNTKG18kf1ve/9b+9Z4deoeoeXl3AWgZHlUAC9r88D3rz69n8+uUI3FOEbzTAD6gFh/vvr71m&#10;vSu3yD0/Qw5xdBMslzb+0f8AY+07o9S3l1ZuOOuWRptySU5RJ5hxa4Zv6f8AGvbRVmGDnqtQOPTR&#10;ihuKAyU8k8zE3HqJ4/2/+PtsRyjHSeQ1YEcOpoxW4HDzGSQqCfybW5J/3v2qUEinn1U9RljyjxyR&#10;h2DKbEj68cH28gKkhurhSwx0yS4jKag4qJkNyTpdhe5H1593IqeqEUNOsz4zMTxqqVU/osTZj/vP&#10;P197K468dI8uokm38tWFY46mUFTqNmYH68/Q/wCPumk469QU4ddnDZqlkRPuJrLYHk88c/7x7sVp&#10;nrWPTpQHG5WqgCMzkafqf8R/t/fgCR17h5dYqfamU0O3kkJFyoJPFz+Pb1sD46n59eYAA06VW2sF&#10;lKZnrJJJFWmDMWuR9F+t/Z/Pinr0nJ6CnrLFtL3JujMyRrMJIZUV25N/V+T+fZUFIlkJOOt1x0PU&#10;ssphkpIKeMStUtdrC4UsRe/19lsvnT16tFxz0qZMFNSY2Or8ULyaNRBsTfj2yzUArx6fJA6YVSav&#10;jKtS08bqLA6VuTf/AFh7p4gPVa9N02LkOpamGONQbqQAL+3onHn17ieslHjoEOoRRNYfkD26HHWy&#10;MdYKus0v4UpYSwsAdIv+efp78XAI69p4dS6evWnj0zUELk2N2Rbj/eP8ffvEUHr1Kfb1zOQin4Wl&#10;jX/WUD6/63+v794idaoR1j86QnU1JE1jf1KD/vNvfjItOtkcOpsORp1Go0ic/jSLf48W9+8dRjq+&#10;hgK9N1Vn9MmiKhT6/UIP9b+nvfjDqtDxHWX+IyzxsTRLypt6Bfm/+HuolFePTZYLg9RY55TC4aiU&#10;3NuUH+B/1PvfiiuD1tSGHz6nUyrEomeiRb/nQOeL/wBPfvEHViCMdca6aCR4pBSp6fyVFv8Aevbc&#10;8i+E3T9qpMysOA6gZHM0UtPJ/k1OHp0uW0j8D+tv8PZH4yAGnQrEbOARw6CnN5d0pGrYmUCRigAN&#10;hfn/AHr2imcsrEHj0piiNBUdBmmTrJasRVSAxOQQxH4PsihguGuKMOyvRgUIXB6Ztz0qAKUAFyCC&#10;P6X/AMPcn8tQFZUYr6dBnfCTGxr5dVyfN7eqYPbEePYjXOhjAP51C3+x95KcnEvNFCvEj/J1AXM8&#10;TESHy6cP5ZXWKxY7cG5spCUXJiV6ZnHBD3K6Db2dc73scVv4ch7gP8nRXyjYSSzOwQaQerddjbWx&#10;9DUVWRro1dKbXKnlAsNJJFifeMW/XkczShGPUtWUYSaMUpnpKZ7MJm9wloI7wQOUCgegBSR+PYO2&#10;qF5twAHr0MZY6xqAvEdFl+Wm9BtfrXJSeQIj0cqBb830NwBf3klyrZyR/TtoxUdRrzJWCZozgkdE&#10;C/lzdO/3p3xl+6KynLrhKqpkhSZbo5MmrUARY/o9ynzDuSW9pFbs3AZp0Btr25pLuV1FXen8ujvf&#10;IHcOTymTrajyMKaQFUpkP7YCiwGkcfj3BW/Xiy6tLHoeW+2yRspKDHSA+JnUsvaXZkOQrIWNJgao&#10;VDq49AEbliTccewrd3YghSNJMmhP7OnfGCSlGOerNeychHWbgg27QxolHj4UhsltJMXpP0/1vZOl&#10;1qkVdRrXpyecGMBT0XH5O5iLZvT+UyEZVZJaGWEr+CTGy/Qe5U5V1GSAg4qOow5pLFJGr5darmQr&#10;KnK5zO1Q9Jqq2aQkX+jSufeVuww0S3C+g/wdY28xVeZyvDrrxilhtJYuw+p5PP8Ar/4+xyGCilM9&#10;By2Ry4oeutUkKLIVD3/SG5HPH09lrzxwz638uhc6sbBkr3EdN9dooVavqdBdh6IgQdJNgCB+Pr7v&#10;PulpODGONOiCxguA/d8APV4n8mn+W9k/lH2XjO1uwKKWHYG362HJ0M8ynwzS00qyoLkaSLr/AF9w&#10;5zvvUVtbT26sVBFTT5dTBy5tE5ZJSgPW8pl6jD4fCYva+GijoMftyjTGU6w2RZI4EESsQoUG4T3h&#10;tzTv0clw4juWoD69ZAcuWDrGlYx0X7M5BoqtmhkubnkHk/763sK29x9YpYNqA9epStI1SIAoK06R&#10;uXzVUFDDm31J/wAPZXucLCJ3VaAdOOhNRTB6S9RvibHQFZWvruBz9OLeyrZ5tTyAmvRhsduWkkDI&#10;COgizW45qurMwlfSzXtqNubcfX/H2ayMS3HHRvPBoJJUU6xPhXy0aVSsfTpa39bf4c+6ipyT0VTT&#10;BKgsQeumWliPidV8iLpBsPqAB/T37UPPpj6jy8Q9JxK+SiqpGT9IJIt+OfdGOanpZbSah8R64R5+&#10;CsqGinYC9xe/N+R78s0ROej+FFaMdg6ZZsjKuRWJD/k6m+r+vI/P+v7Cl6Ga7YocdEF3idgMZ6GH&#10;G7kgTHpDE37mlRdSL/8AFb8ezm0BWJa8ekhNK16c6CoyFUWs8rBuFuT+f6D/AGPu00qxgluk7sDW&#10;nHoQtv0LY2hqMlklHlF/EZB6ueQRfm/smMy6ia8eiid+1hXrFLjDuSjq5wxZgrunN9Onnj2ZWdvJ&#10;M66OHRRNKq0JPQRYXuWXYlDu6urKnxw7WhqJGEjWBEan/H2Ntl2m5E3iFAQOkLzoxIBz1WxSdr0n&#10;du/c1vZo4qujkqJoEL2ZAVdhcX1D3IcVu+ldSUPz6pESWJr0uvucbSSt/kNK1zwCi8X/AKcfj28I&#10;ipBp0+R5Dj031mZoon1yY+mK/wBRGlx+f6X/AD7UatKg1x1fR8unGizeBnpmLY+mv9OUX8i3vSzK&#10;Cet6Pl031ldj43jkhx1IdRuP20/qf8PdjMvHrxSmaddNnqWqtT1WOpVRR6dKL/xT/D2xLIHFF49e&#10;joW4ddnM4agW/wBhTMP6GNf+Ke2s8elAUtQ9cBuDFSqXixtLcc28afg/63vZYKKnp7AxTqDLufHT&#10;ThJ8bTqqm3+bUcC4/I59t+Mp8+tYrXy66kq9sVX+Zo6YSj6gKtyR9PevFWta9MFc6qY6SdZJRpVA&#10;vRQ6A3p9K/7D8D8e9NJ5+XVHQGhA66qJaAMjihiKt9fQLEf7b2tib9LVXotkt3L1pjrCtXhtbRmg&#10;giXSbgIovf8Arx/T3rxlr04IicUz03LQ7dlZ3+2hDar30rcfX/D2nldSen44WC0I6cXh20KUo1PH&#10;qtwSo90Rxq+XW3jOk46SlZhsKENRFCtrg8Af1v7VGRR59IJIyKevWSKqx0UUca0SNbi5QH/D+n9D&#10;7eSQY9OqKh1KesdTFjKh1Jpox9COBxc+1Xjp69KxEepf8Hw0sI1xpzb6gfT6W/Hu3irTj1oxGvDr&#10;1PtnbWomVYxHzqFhyT9f9f6+9eKnW/DNeHUCr25tTykwxJx9LKP6/wC8+/eKmOteG1cDrB/d3b//&#10;ABzH01fp/HvfiDr3hv6Dr//XTtYMZ+y7SroA/qP6f8b988ZUAhJ66DMKp1Ec4iQnRMoH+BA+lx7K&#10;xTy6S/b1jOJxNTZnqVAPP6hb8f7171SvXuB6c0xOCjiREnjdtX0LL7tw69xp1znoMXGqoHTm3FwP&#10;px+PfsdbHGvWJqLHyoGLodPH4/3319+xXrxJ6zrSUEcYKug/2I/r/wAa93SNXzXpVbAUavXBjSKQ&#10;fInpP9R7uYloc9KCnE164zZGiVbeRL/0uPaEoEzXpLLgDrBClLKxmVkHF/qB9Of+J91GSPTprzHp&#10;0+Uk1D9tLG8qAkH8j68/19qI4wWHVG+Q6ScsdAk0riZQL3/UP+K+3/CBPHh09ATnrOsmHaJgZYy1&#10;vrqH/FfbZAFR003xE9R4moFSQJIpuDbkfi1veuq8emWnqlp603YaGNgf9jz7qDQ9e+XSicUkjozs&#10;vqGr6j/Y/X+t/e+t0FK16U1C2O8IW6cAfke99a641NTSxXMZW3P0I9v2orcIPKvWjwNenrEwNWbW&#10;3LVxgf5PTyMp44sp9iOaEEfl01QHPQedLbQDyV+emIvPNIhY2+mpgb/n2WSJo1U60R0LldtWnM5a&#10;nkUOWLA6rXJ5/wB79kk3aprxr1aM0PUdsRkFIinqD4RwAW4tx/X2jY6vPp0kHy6i1G1ajUklJMNN&#10;xqs3H++49p2cg9e6d6na0dVRoHnVZUA1DULnix9vRuTWvXgdPTZRbUiVyrVAte3LD+tv6+3Qx4eX&#10;WtXXc2yIPOJfMpHH5H4PvWsnrery6cl2nQsVjZ0uQPyP8PftWa9eBJJ6m/3Co0TyK6X5tyPpb/D3&#10;7VXr1TXh02T7WokJV5Fvz+f6H/ifeg5/Lreo+nTYuBVZCiojR34PH+ufeg1TWnSitUPU1duQ69Xg&#10;jJ+n4971+VOkjylAOuqnDtChCQJa39Af+I968Q+nTTNrIPUKnxswjOunSwb+g+nHPvXiEcB1oMVy&#10;Onepx6tRgCJL2HFh7t4h9OnkcsKt0ktwUgpMLPOUVXjRiLWvcD/W/wAfbc7Ewv0usjVuii5jcdRG&#10;tYiyEGUuoFz/AK3/ABPsNu+kMK9CqCQ0Veg/rc1XHHw0zOSBLqvz/Uf8V91AYxCvHo1iSrU6UlCW&#10;raOKY21qFufyOP8Aivs0srNZQrk9KmjqueHTbm3IC6jcKAOT/Q/8V9yDs9usWhgegpvyAIR1UH89&#10;FkzW4cBh6e7GoqIVKrcnlwPp7nrkqZbeKS8f8CH/AAdQnzBbiSqV4nqz749bepthdO7KECLDNPT0&#10;5qrAKx1IL6rD2GOet9knhZ9Ip0s5NsERpVr0YvdW+qWjwsdPQEeWqQJJp/2oWN7e8bdz3djKV08T&#10;0MFj8O6RfKvSK27kYKQM06appzqBIubtz/xPsS8p2STXCys3cehc2VjHVdHzwzdTW0WN29C7EZCv&#10;hhMKk30SOFPpH+B95G8uyrbEpJ8IXqKOcmIvlA49G86M2nR9KdG4eChhWKXcOPjmqGChWLyx3Oqw&#10;Bvc+wrzDzFPG9yCdS1NOkfL8QlvYl6B3eEeSr6haoxtUQPKBpA1cO9vp7jK63ieevYKdSidtQt8X&#10;l1Y18WuvKPqzYGZ31kI1pWzdG5p9YVG1OhItcX9h5nlWR5XYkenQNvbZBesgHQa43NVGf3ZVyRXk&#10;L1kmp/qQhcn6/wCx9qrECWVW+fTc8AVKjoon8xrcc+F6vagp2uZY9LqCeCQb/T/X9z1yXYrJJCrG&#10;gx1GfM4/SkA61yMeJ/LJKfrM5Y8/lmJ/4n3lNsaKxAX8PWNvMR8J3Hr0519FK4jcuApsTz9OR7E0&#10;oEYJ8+g5azHUD11XeNIKcI4LqOefzYewpud0ykinn0MLJvqk8NuHRh/hh8U9+fMLu3AbD2zjqqux&#10;jZGmXOVCxM8NLRGddbE6SoOm5/wHsNb5up2yxaaNR42PPoS7RsMMsobUdFaHHE9fRo6A+OG1vhh0&#10;VtzqzbMMC2oKd8hWwrGJRUFV8qMyDVwb+8b+cObLi5jm1oOHUzbFtEcaoA5p1F3hlWqGUUDExsB5&#10;H/JJ+pJ942bi31ckjMtM9S7s9usUQYHoOPtmZvJLJq/PJv8A8T71tjmAGJRx6F0WU6SebNxIqG/1&#10;Atf2vu18a3kjPmOnPToOa/HvUxuZT+kG3+29h23tBZElMk9G23N9PV14npjptvCpDXt6bkX/AMAf&#10;z/sPakuTnpbLMZsHqe2ShwVLJC7C+kgXP9P6X/1vevFIx0XS2ayk16C6oz0M1RNO0oHLW5t+Sf8A&#10;Y+6eKa1PTX7uT1PSX/vCs808Y5HNj/sfdTLXHSmK3EVKHpmo8jB/EWMrlVub8ng349trpqQTnoxj&#10;uGjFBTpS4jE5rcOVMVFBI1KSAkmkkHm319ksqs13QDHRbOolcyE56M7s/p+rVVnrWsAoYqx/w/x9&#10;nUS6Atei5zx6E+i25TUtVHTQqreNhqsB9AR9f9t7KtzmINAMdIJXo3Dpl7bq56PHwNRoY6eIKs2k&#10;WBI4N7ew99UxkC08+ia5kIqPXpt2juCmp8DrRw0s0bLpDAm7C39fcm8r2a3BjJPGnQburhg9KcOq&#10;dP5nHY1d0ltaeix0vjn7FVqcrGxD/wCUEKbhSD+fc/cv8tAPDdxmsa5YH08+ip7whtPn0FXxO2g2&#10;3+kqDI1khOQr3FW2s+v98B/zz+fai+jiuJzLGNI9Ojy2UiMMeJ6Fap+6lqARIbax+eOSD7J5otLU&#10;6WqoIr1N8ZaqSOoYeEoAeeL+yyWQ0IIx0pMa8a9cpqOnRXhgktdrqAf6H2n8U0r1Xwx1Igx7VAiD&#10;TAaOD6hx/T3vWSB1QitR05fweCBzJLOhWwt6gfd0bV9vVAoXh10cBFkAwRwRbjn/AA/2HvTSEHSO&#10;nVagp0mKik/hlQITyNVvz9Pr7oz6u0jHW9Z6ekxNHXRq7MqEqbn6cm1uePdNAp14MaU6boNrQw1e&#10;uCfXze2q/wDvH+x9pi5Vj1oMakHp6fBJUSqktgL2uePx9f8Abe7GQ+nVyvDqTLiqBGjpQFa1hq4/&#10;F/8AivsxikPhaTw6ZKdxHTTX7Wp3kdlsPT+OPx7q/bkceriHSajpnoNtRan1tYav6/6/+PtE8hrw&#10;62Fr1mym3qcU4MRBtYEj/Yf09+jk7uHWymDXj1jpsJD9mQ66gB/T2qWrEk9Ipoa0PXhiaIosfiGp&#10;j6Tb/Yf737UCSgAp02IhUZ6nJs4GPWUFzcjj/Yj37WelWkcAemmr2xOHKDUqi3093WYjA61or1Ck&#10;2zIsJOti1/pzfnj3ZZiTkY68VHr1lpdvLGnkkQm3HI/4qPbtcdaCinHPXf2dP/xyP6tH6fx7rrPX&#10;tI6//9ABjWCrijQVDaFADHnj8e+d000ZiKq3XQiR49BoeurU0aeirYtbjk/X/kfsrHnnpDqB8+oE&#10;tTVBrR1DlP6gm39P6+/V63qXzPWMS1GtNNdIp1Ank/0H/Ffeq8BXr2tePTrOtZqR3rZAoX63P+H/&#10;ABJ92I869e1DPWSGSUQOgrnMhPpFz/xP+PvyU1UJx14sOoM0+TICRVMjEWvy3B/4j2vhCmtB0ptX&#10;Wh1HrNFBkiuueqkVTz9W/wB99PdZKDV0pMsYFK9Ymo5pWv8Aevp/rc/6/tEQD0mkZWAp1zgavjma&#10;GnqZHjsfVz9f6G39PddI8ukj6iaDh1mFBmmLsKiQIfzdv8f9h7djWrDp2MhSNXWL+D1E0UobISCQ&#10;34ub3v8A6/tbGpIPSjUg+Hps/gmQjtaskYC9+W/1v6+0MgOsiuK9MsrMagY67hWqhmSH7l2uQDcn&#10;+v8Axv22e3JPVdLenUrNxzU8MDxTN5Lgm1/obe9l0A4569pbgR1PpWqpYYi8zj0rzz/Tn/Y+6iQd&#10;eCt07xSyQrqapdQPr9fpb8+7ggjB68Y29OuhVSTE+GoaQ3+ntTaGtxGOqsjAGo6GPZddDHsLeMdR&#10;Pol+0kFjxzo5+tvyPYqlI0gfLpOo+fUHrWohj2E0kVSBKaqW9m5/V/X/AGPspmrnrZ6UQl88SOMh&#10;okDfTVza/shuEY+XW049eya1FZCkVJXkzWANn5+h/wCK+y945iccOngCTQDPUjHQVdLAYqvIFZGB&#10;Au/5PttYZfNc9OrbzNwXHXB6aSKZfNldKSNwNf4Jv70UkTJFOnlhZB+qtOpNTRCGMSR5K9xc+v37&#10;TJ69aKLk06ieSQrb+IE2/wBr92Cy9eHhdYfNKo1LWFmFyPV/T6fT3Wko63RPIdYzuCtDCE1R/p+o&#10;/wCH+PvYSY+WOrrEGrResmqpqDf7nk/W7f1/p72YpvTrYhJqCnUiKnqEazVf1+nqHH5Pt0Kyrny6&#10;YZlUMtc9T4YnU81vq/pqHvRdSOOekjI7DtFeuqySZ1ZIagOyrc+oXt78oL/BnpvwpeGnptheslpp&#10;CsvKkg8/m49um3mABK46qVYHh1kovLUTx0s1UUlkKqiX5JP0t/W/uj0hH62OlEUExwFz0od59b55&#10;dvSTuH8EsLOrWPIK39oZr+zMbx+MNXRjaWs9Womeq1t+4itxtbNDGZC6O/AB+oJP/Eewpd3cEZNZ&#10;c9CGzimUjWPPoKs1l6mgoUM4ZJDYAEEe7WF4s7FVbV0JIDGtC+D1J2xvSRAYKiTSCt1u3+H+Psd7&#10;Q8ci0C8OnJJoFBJbHUzIblgngnJnGoNZRq+vPsdWcLgAhaCnQS3WWORmFajqvntzCSbx7r2bSGMz&#10;xNUwMwC6wLODz9be5F2G+jg2u8WWSgz1Ge8WckshKR46svrr4DbmOw0Q/wCAtPAEjHGkhPoB7i7n&#10;vdomto0tp6t59LuWLKVGlrHTrrFhMlQl5+ZoRqRCfyP9f3Dos727kEioSOjeWCZLsMU7K9TFrRBT&#10;+eSMK9M1yv09K/7b8e5d5Pj+mQNdLpp0fG7tUCa5KcOq/d7xR9pfIfEY+tb/AHDUEqSsp9Sa4ypt&#10;b9P1HuWf3jYJt0kwnoQOPUVc4Ry3W5I9oNUdOj7ZvMxV9BQbXSLxY3FQJTxTgWX0IFFvx+PcGcy7&#10;pJM8gjn/AEzXz6U8s28kF3HLOlFHT10D1nXbw3qMblKNpsGJgyTvHdCqtcckW/Hsi22dkUmeWo6l&#10;Rp4HPaeI6Mp8k91wYLH0fXOCdaemx8aIREQoJVdJvo49mMsc0tDEtUPQbubNmuHlEfb69Fs69rJs&#10;PkfL4/NJKQZCebXH1/3n2ebRBR41KZr0VXdxaRIVkYA9V5fzKt6RnBx0SSB2lIHjBFwTe4t/sfeR&#10;nJFoJZY0pQjqJOa76wKOscg1U6pKiUw0iOz6ZZQGVL/1JPHvI/ZntrVCJSA3WPPMNnNdOfp49RPX&#10;cS5PMzw4nGwVlXXzlY4YYYZJNTObKLqCPqfbu77zttvE0slyFQceg5a8vb0ZVC2bFfl0bPrT+X58&#10;o+zWx82O2PkhjKyWAipkp5QBE7rdhdQB6D7i/defeVbarSbkpYV8+httHK+/tdxqlg4WorXP+Trd&#10;t/lY/Djq/wCE3UuP3Xm4qEdn5mkhTJrIkJqad3W7X1guCpPuCub+e9vvdQtNzqvpXqe9r5Uv44Iw&#10;1jRvs8+j+bk7JxGTrJvu8nHUUzuzqDItlDEnSP8Ab+8ed13iae6YfVEx9D3bdkvIwqm2oeg3yGaw&#10;NexgpaqKOMg+rWv+PtPDdWBUeI4r0M7bb7qOML4VD0nZKOnnfRDWo6n+jj+t/wAe0F7dWyyA270H&#10;RusMyIKr1jq9qh4GdJUc2J/WD/vr+27e7Xxk8STs6egwSJBjoPazDVccroygpz+R7WbrLbOqfTHP&#10;Xr12Cr9O1OkDnZMlizeliJH9rT/T8/T2RmSnE9PWHjtQsa9AdunI5qul0pBJyQDYH83HtPJcKoy3&#10;Qqt1iC1lXoOamg3BJVJFFTzHWOVCtbm//EH2wblNXx9Xabb0wxFel3tDYm4KmRmqKKSzn6lT9D7W&#10;RyIaZ6JLy7tiSsTivQrYjpeOqqWlyT/bR6gWJ44vf28qqTx8uiGYXrk+ETTowu36faWzcd4KdoZ5&#10;4kA8llJLAH8n/W9pmCiXhnoyhinEIMg7umCftwzVNVRUh0tEGuBxZQD/AEt/T27I9FFONOkUsiJ8&#10;R6cevd1VuXykkuhpYvIUZjc2NyD9fYe3EyM1F49F9w6MtUOadOvc2VxOOw01HXTRwtOhkF2UH6XH&#10;+PsogtLuSdQqVz0HLkuQT0UzYG+sZBkqqoyNcse28ZHPJVVUsgWNBGCfq3HufuSNmvnWKtv6eXQM&#10;3C8ht2JmloOtdP55/Jik+Rvyu271jjKoV23cJmoaWhnjk8kcgWZhxp9J5T3lXsmy3NtsVxPLFpHD&#10;8qdBY8ybOb6KL6oVP+cdWe4jaWc25tzCYOljdaVcfSMqhSFt41H44+nuObgRrJJTgD1JNncwXMKG&#10;B6inUmr25uWGOOcUzlAAxax/wN/ZLeTQKPiz0YrUCh65HFZiaBZjExK2B4P+uf8Ae/YelljYdrVP&#10;SpUMhCx5brC+IzLTRskL+PSdTWNgbf8AG/aNtTfD04YJY8yLjpvXD7ndqvw+UAX0fX/Ye2f1RXpJ&#10;XU+lPi6x0uK3QkTNVNK4F7Xv/wAT7fhMlePV3hljzKtB05407niY+CnkdeR9D/vvp7f0uM06pxp1&#10;1XU+XmYyVNMyyXueD/rf7179oY+XW6HrqmGTdTEkbLbj6H/ePbEqTBu3h17SwNaY6wxw56inMuh2&#10;H1tz+PbXhS8adWWNtQJGOpE1buiqkUQ0Tqo/tAH3p0mxRentLcKdZ/LnomjvSM8gIueb/wBPa6OQ&#10;JFpb4+taQSK8enOPJZVpXjqKUqdHAI/P+x90Bck9KKx8OmGqqsxFreOmITUT9P6f8j9tNDKThet1&#10;i6ipnsmYSj0d25P0P9ePfkgnVqlcdacxlTTj1njz+USHS2PbTb66f8fakJL/AA9InStMdc5czVmN&#10;HioryLY2t/T/AGHu/dpyOkxRtYoMdO9FuvKMBHLREFvSAR/h/vV/bQdh09Tp2FRk5vU9KRfn6e/a&#10;mHA562CB01vXV8NSb0upf9Tb+lz9Pz7fDgAHz6rTrI2Xr5LomLFjwBpv+P8AivuxlrTPXqdY/JkP&#10;+dSPpq/T+f8Aivu2tf4vLrVD6df/0UZFtKgpWf8AaDR3+lr/AJ984WhoDXrPgsD1zfbmLZf26bk/&#10;Tg3HtrTxPTfWKPa9OzBRTnT/AK3+++vv1McOvdPK7JxgjWRoQrCx5H++/r78UFcdap13JtmgmAiZ&#10;Ba4AP9OP9b/D3ulOvdN9RtCkgr6dUTgqpv8Ai5sT/h7rpzUdb8qdKBdmUqRyShBf6/T/AGP59rLU&#10;+HWvn05GadQ125BKrROgIBP0H4vz/W3Hu0lG1GnThAND11/djHQROrRAm3/Ee0TUGevAVxXrjRbb&#10;oY0aUKFFyeR/X/ivugcenW6Hy6d8fi6OdWibTbkcj88/4e1EdK168RUGvXQ2dQkyuLfk/wC3/wBj&#10;b2tjcJXHWuA6yUe1MUGYTSoA1xY/j/b+0Ugq7HpQswC0p5dM2W2JjxIZ6WReDe4t/rj6e0s6GgA6&#10;14wIwOoUW0aCpX/KJVLoPof9gPp7TEUx1rxvUdO+P2pQJZZAAgJA4/H4/wB697XPb59bEwJAp0qH&#10;2JhaqkYro+nP0ve3/GvauJRpPWzNTy6TEOzaCimfQBYNa/459q7Qf4whp1VpdSkdLTKdeih2XlZI&#10;pwhysDKnNuWW/sRzyAAUHSIjSaV6CjZGAlw+AfFVFZpZZpHuW4IJvx/r+0DtqB611wrFnpqoCOoL&#10;IW08MbW/r7LZq56cQZ6mB62mkjnhnIJX+v8AsD7TZoelEH9p03VlRmauoVvOw0/gNb/evehXo+ti&#10;dJ6bxUZZ6lRUyO6xn0jV/re01zU06buxrp07VeTrUiCguRb6X/2Fv949sCvHovYAYJ6ajla5Yjct&#10;fmxv7c1dJnjpkdQqbP1y1BVtZT83PH+PvQNSOtowVaHp5/iZZ1fV6rXtccf76/tWDRQelsUlGB8u&#10;m2TcWRSoAiZgAPwf6fQW921fLpR44HEdRF3bl5a3w6nFj/U/nj2mkUspNeiWZdczZpXqbUZvLqxZ&#10;ZWLEfTUeL3/4r7LmhOKHpbAAoC9YcZnc2KuRmkYqFJIJ+o/p/h7W2KMJKdWkNPt6dandFdJRSmnJ&#10;geN9Ti9tVr3/ANf2eST1SmnI6QEVYkdCF1OtbvTP0TyU7rFRsvlnsdN1/qfp7DO8v4gGOA6MrafU&#10;ygLw6O3mqgy4p8NIFqUSMJHYXsCAP+J9xzID9S2Tx6P7WWjVpnorW8OgcflkGQljSGWdmbleRq/4&#10;p73NDFJRnXPRiZTUUHRPe6vjRPT4mStopgfApkCqD9FFx9Pbm3xG1lMsfD0680uqgPVbeWNXhMhN&#10;RzSMjwMUN7i+m49j7Zp6lGUUqemJhVKV6SGV3TUujw07t5Bf1Ankgf7z9PcpQ3JWBKL5dElxD318&#10;ulV0ntwbj3NHunKw+aXEuCjOuq2k/wBT/T2Xz3koDRq9EPEdFM6ghhTh0aHP5AV+UDhNMTBVUH6c&#10;Aj6e4935wXC/PpTtDGPXjqTEgpVZoTZit+P9b+ntfs8gCKoHSq6m11FKU6RG6MvNR42tlMmljDIP&#10;rb8H+vsUfUhI9JGD0G7uPxuDU6Lr0psyuzfZFRuOphZ6NJJCZSCQDqNvV9Pfru+X6RLJAc1qeiz6&#10;cqxJNejtfw+lmyf8PWDWksyILAk3aw/H+PsE3UYkbR5dL4oyoA6sa2BiMV051hW7qz1JHTyvRtJQ&#10;tIgViTGSti3J+vtk2wWIGtAOjFJtBXHDqrzsHfzbz3Bks1DIZ5KmaUU6A30nUQth/sPYgsLsG3WN&#10;RUjo0a81QOAvHqZ15NV1UhiqW8VTEdcobg6ACf6/0HsV7PAWdZifPqL9+UM8grTqmj+YZuZqjsaP&#10;DwzNPDqCxwJd9coNrBR9SWI/2/vI3kWBnV5xhVXqFd5tQ8wrJkmg+3qN8W/5aXyG+VWdxMUO18nt&#10;zbNQsciZ2opJo6c07BW1hnUpbSb39jHdOaYbE+GqayOPSK32FndSz/4etkLof+V30P8AFvbL1XY9&#10;HQ7w3VRLGyVLxpM0cqIDzquf1+4k5v50+rgkhWIhft6knZ9hbVE2sV6OZjOy6LA4ugoth4ehoKOk&#10;UR6Eo4lKogCj6AfQe8Y+Yblbl3C6h+fUkbVtDR3COWWv2dJbJ9lZvIVVXVVNU6toPpSQogNjeyDg&#10;ewckJqe8/t6kiO3KrGcfs6DmXsfJMzK1bJp1EcyH+p/r7Q3CnWwDZ6NLe1JkHDrB/pIysUoWOucX&#10;/wCbv0/259lklUBbXjox+nPqOlniexs6EDiuc2t/b555/r7bWQnOrHTTWjMePSmh7f3CjCI1blb2&#10;I1Hn6+1Sg4auOiyS2IL56fE7GytSULzE3tc3/rx7VRykHpC8WgccdKSm3LR1UX+WTJqI51aT9f8A&#10;Y+7M4Ykno128Yp1ghqduzVA8hibkfhf8PZbNoPE9GzntP2dPobbkVTG8FJFMbcOEUgG3PtP21HQW&#10;vBqlOc9CPgWjnjd4KZFUA/RAPx7MIu3SfLosWJll1VNOmHcm54aBJopUXgG+mw+n+t/re1IuQlQR&#10;0K7EVTov+S3BU5OqKY9ZFRGOqxPIvf3vLjxevTXgTVEVz1kx2NqJq+GWnRjNKwWoHJLLexv/AK/t&#10;O92KfDnoP3EHi5r0brbWCoNpYSTPzslLSpTmaRXst5Atyef8fe4bcXrBgaDoouENsrNxx1XJ3Rvn&#10;Kdj7kqVwtc1TR0MxEkUcllEKOQx4NrBfYx2TlGa5nSZbgBQR0D9x39LZHXwq9VQ/PH5lYHqbYtR1&#10;hsOrFTuHNU8lPlmpZV8tJLIulw7ISykN7yu5D5Rnj8CSRx4QHH7B1DvMu+pdiRAlD1Rx8aamrf5C&#10;7L3FnpXyFRLmY55PKxkf9yoD+pm549zduk8S7LcxRqNISn7B1EsFizbijmQ0L1/n1tt5jt/CClx8&#10;cePUPT4mmt6B9ViHP+394yXWHm/0x6yi5QTw7eNa17ekKe+Iqqmkg/h4KqSo9A/HH1t7B+4tQHoa&#10;GnTbH3FTrA6fYcEm/pB9kgkCivn0r26q3Knp6pO1aWajcLQW4uTpH++/HtbbvqU0HRvuBqp6jU/a&#10;KKkoTHfS/Ogf7D247dp6DFtKBeoKefUYdnMI5GfHalOq3oHtqGcRkkr0IN0bWiDTTHXPF9pyjX4s&#10;Vb686PagXnquOiyO3JAavWf+/b1s7NLjSLk/2Px+f979++tHDTjp7waDHXKbcohBljo9A/pp/N/e&#10;/rBx09eMJPTed4SzAkU1wPrZR7r9aK/D0+I6KKHqIvYtRSvoFLxyANPPvX1YH4erBOHUZd91UtWJ&#10;GQKrH9Nv8fr/AE/PtG8uqStPPpHIO856zT7v11RLFQ2kfQW59q4pgDw6aIIqfPpsq90VDQMEsQT9&#10;Bbj6e1i3QXFM9bwft6ZYs5UCRWf6cH6fT/b/AOv7fNz2V09epjp+/vVAIdMgUkCw4H49p2v1QfD1&#10;7jTpgl3isEh0qLMbfT+v+HtObwNwXPXqUr1nk3qkSxyKVLg/QD88e6huB6ZrnqbRdlyy1ghcjSFt&#10;b+v0t78Hr17j1ird8SCr9NrMT+B/h70zVPy69SnUmn3fWsC0dueQLf7H3bVjr3z6zf32yn+p/On6&#10;D/in0911N17r/9J9hwmsNrqoyD9Rq/1v8ffOSZx4NQ3d1nmT24OesE2MWmNllUi/Fj/sR/vfsoEs&#10;nr1UEnj1hjisfTIlzbng/n3bxpKcetivDrDU0tc+kCcKhP8AXj8e9eLJXB695keXWV8VNHCjfcoS&#10;SD+rn+nvfiyVGevcOssdDI88UklQl1X8kXt/t/fjK/r14V8+sEzVssk0MNSoQcW1fT6A/n2ot5W7&#10;tR62CR13FjqyOJ3apW9j9WH15v8An+vu7SvWnl1cMaZ67p8bNUai9Qthz+r8WI9sszeZx1vWepaY&#10;XyIyrVxqACP1D8f7H34HHHr2s9YKLAPGZHFbHe/+q/1z/X3cOwyDnrxcnp6x+ElqBKGrowL25Yf1&#10;/wBc+3kmc11N1oswpTrjVbYRiAlWNd+SH/x/1/e2IILA56eAwD1OpcDBBT6Z6hSbfUtf/ifaWR2p&#10;14/LqNDtWlqJi0dSq8k/qAH1v/X+ntjjxPWjnJ6dJ9qL4wsdbFcccOP9h+T7sBTI49eHXKDbc8UD&#10;Xrktb/Vi3F/+Ke3oyfXq1dXTfHg0eQpLXRAFxclvpz/r+19ow16ic9VcEDHUvt/7zD7fwGOpK9L1&#10;+hItLg3JA44P59mE87cC3TFPM9AhWbI3Q6wJFXhJAElms5F0tq55+nHsvkmlrRT17z6dE2bWzLGf&#10;vkZ0VQ/q51Dg/wC9e0zyOwyerx1Jp1z/ALq5L7hY2q1Ci31b+vHtks9aV6WRgDI49SKjaWSWZRHU&#10;Ib/kH/int8BqA1z0YRSMpABx1Hba2RpWZ5Z0ct/rH21KpNOnpiW4dNFVgci7WEy2v7Z8M46SMgNc&#10;Z6wS7crTEf3VvY/j8+9gEGlOkkhIpTh1Dh2xVCKRnmQSc2v/AI/7H2/HEKVPHpn59Y8XtHK1dUQJ&#10;xpv/AF/23HPtylceXTkch1AHp8l2BkYp1bzpf/X/AK+9aSK9KjJ8+sK7BrFqPKJk1kf4e1y26NHU&#10;jPVhCrEMRg9YJdlZr7ohZhb6fX/jftHJbL5L0rSJARTqM2zs/BVNomX1Aj/Dj3RYzGw0jPSSdaOS&#10;OHXCXYeecKq1CmWZ9IiH1N+BwLk8+1MlNBNc9FTOQWp1YJ0H1Dl9t7PmqcljpEmrE8kc7RsDZlvw&#10;xH+PsL7k/EV6ftZGD9Ou6p5tvSRRw4+aolc8sELWt/X2ArgskrtTz6EVnIzOK9IKtyuazM1PTyUk&#10;sESMOSpUBef9b+nuiys7qDw6OiCKHqLn8BT5Ckmo6yzpJEUs3IvYj+vs5tkrIq0x1T1PVR/yP6Hq&#10;sfkpsrh8bNUrJKWZIUYmxJJ/SD7GNpAY9BTpP4hJIJx0SnP7RyONiRhgauOZlIYtE4sSLH6r9bn2&#10;LPqpUjUD06R3BGrHQ19L0JwWHrmr6Zqc1QLAupW1x/j7YEjaXaRs9FUiE1x0qJA1RWFgwaNWOgi3&#10;9f8AD2Ddz1yzCuRXqkbeDlcHqdSNLJUSxE2sD9f9Y+1m1+KrgUx1tn1Vq3QMdriuioxDCxPmJTj/&#10;AB4/4n2InY1AYdtekjxgrUDPQt9O45dvbDmaSNfvqhTIrkDX6uRY/X8+0sxkBJA+zpgxDiR0aDoH&#10;bdFuTcEEuXC/t1Mcp125CMCfr9ePaKGJmc60PTRxw6Gf+YZ3PtaDZ219i7bmijakp44K4QFVuQgR&#10;g2k83t7UXEShNJjJr1Qy04nqorC7hpaiaOlpY2pZUe4qpRaMkm97n2lEb2rQmM9rHh1prqQqyg9C&#10;Zi6vcNVVS4rbNNLl81lE+2jmoleQQtINAYlAbW1ex1ts6xrHqkHQdvY/HqWFSejLfFH+S9l+z+1q&#10;HtD5EzLkdt/dJkqfHT6mZD5ElRWVr8Cw9jkc5S7faC3sblVGmjepPQbk2O2lk1tESetlPcFB1v0N&#10;1pFsjYGExWNpqCh+1paqGmiimSNIgi3kUKb8e463XnvdF8Wl6K19el1nsVsxFYD1Tv2DuXKZnOVY&#10;lqJZaSSZ/M5kZoyNRPFyeLe47vOct0unYNcAjofbVs1qoU+GembH5Kjx9NIsJVBpN9VvWSOdP9fa&#10;CC8e7k/VepPQytNttlOrTnoFc9u+c19ZDCpVTqHHH1v/AIe1csSRkUXPRqkK6lBXHSBqarIzRGSF&#10;muWJsL/4/wBPZPcQAljp6OraGHUK9Y6CPOVEgJL3/F7+ymS31AjTjpe0cfl0uKGozVKAjarG39T9&#10;B+fadoChACnrXhR8PPpeYYVlU6GUkfT/AA/H+PtQitTIx0glt4yzY6FbG0J8DF3AITj/AF/9v/h7&#10;3IdAweiTdIUjVdApXruDFz1UxQTkLq/B/H+39sB2J49MWUhVgCcdLLH7WgQrJNVBbfW7f63+Pvfh&#10;BqVHRvI4C9pz0vaSTC4ulIZhNLYkG4JBtb34xovEdEtylXqB0yydmz42KeGhgZuCq2BP9f6e0rXD&#10;rULw6Qhe/Ix0ElTufPbgrJhNTzBWY/2WtYn2ia5mLdHcD+Go0npV4qnNPBdIv3z/AJy45F/r+PYl&#10;tXD2o7qtTohu55Pqj/D0JOxRDHkvualR4oiGkuONIPP+8e2I7eSRqCIkdbkmjULWQV6TfePYldmI&#10;mwWErRSYgJ46qRXVVVT6XJNwAAPch8s7D48yrJaNoPy6BPMu5JFEwiuBw9eqOvl18wdn/HbbmU25&#10;snKwZTe+TSaFpoJY5GheW6kEqxIIY+8ouS+SNvmRQ1qR1jjzPzHexO/hzgjrXTz+58zvXcdbujcl&#10;TNV5LNTyzyGZjIsRlctZdROm1/c12u1x2sK2sUVIx0Af3pc3D6pJOPS96PqBjO7NlR8StLkaYKBY&#10;/WUWt7T7rCybZdrp7adHO1CKW6j1tU1HWz9V7I3BV0VBkocdO8NTjKfSwRiDqjH5C/4+8aL+omlA&#10;4ausk+VkAhU0xTpkp+vtxQwS/wC4yfWSSP2zzc/63sEX5cuQfh6FpUAnrql673OY3mlxs/jBvbxt&#10;9L3/AKeymhqen7D/AHJHUuPbmepKeRVxs/548Tf639PaiIsooOjS+OCD1Bgwu5iGtip7fk+M88f6&#10;3vZZqGvQOici/Wnr1NTC7mSFi2JnII4/aJ/p/h7bJKgdCmc6wA/p1ggj3JTK4XDT3Nz/AJlv6f63&#10;uniP5jHTK4oBw6iK+8XkYR4eov8Ai0TD6/8AIPveth5dPUXHWcS7u+3eOow9UZLm37T/AOP+H9Pe&#10;9Tmvp1s6cZ6yY5dyAMJMLVfU/wC6m/p+ePfgzdeFKUrjrFU0OfknDDC1NrnnxN9LXP8AZ/qfevEa&#10;tKdbx69YFpcw1QIzhKrV+bRP/T/W9+OokY6Qyj9Q067qcLnTO0gwtXbTcftP/wAU9uKXBr1Sg6iQ&#10;Q5qNJEkwlWSDb/NN+b/4e3NbjPVSAT1J/h+aqI/28JVfTn9pr/1/p7sZpSvW/Oh49QXwubiJMuHq&#10;7c8eJ/8AY/2facs7YI68QB1DfH1hcRvhanUxAX9t+D9P9T7TiSTxVWmOqnqDU4TLrUQxjD1diw+s&#10;ch+v+w/p7N6GgxjpvqfUbfyFHPHMMNU6iiniNh+P9b3vh5da6ipRZWsdkXD1SPfhzE9vr/wX/D3W&#10;hrw691Pio89RXDY2oYDn/Nt9Lf63+Pu2acOtgep65+bL/wDOrn/V/wAc2+v+29+oetU+fn1//9Oc&#10;1NKxLQ1Bt9bav6f7H+nvmV46t2g9Z2LxB68JISjJNISy/U3/ACL+99O1J4dQJaKoGmeGYiNjwNX+&#10;I/1veurZ/Pp0RC0YSeUA6Raxtz72M8Oq09esaUkszaBK2lfUeTYAf63vXW/t6xNSSVdQDTTlVhBE&#10;g1f0Jv8An+nvwyevV6wpjZIqhis5Os+r1e3Y+JFercR1Pq6NzGiLVDn6gN/xv3c9b6dcfQUy0jK8&#10;+mUqBcsfrbj8/wBfemFVA8+tGp4dN0ePUSPF9yzMSSCrEix5/r7b0MDx61Q/n13DjfEJA9Q3J49X&#10;9L/4/wBPbp4CnVh8+oikUzPGtS92+ln/ADf/AA/1/e6+ZPXj13BXMkpDTO1vqdR9uhDprXHTy8BT&#10;p6M8Mkd3ke1vwT/xW/Ptl+HVmXh1E8kp1fatKBbkgkcc/wBP6j2yK16p1yp2qH9BqJNRNjdj/vHP&#10;v1cip63w6d5Yp46Yj7iQ+n8Of6H/AB9vpwPWxU9JR6aUs378vqcfRyTza9vaiNDrB8utMaAnpx7M&#10;egGO2i1e8zTwPGYbk2uNNr+1Nya6c9J9Wrprr9y0vlVYZSJzAiSG/GgJ+Of6e2NQofXreem+krac&#10;MZFqG0lruCx+tv8AX/r7TClePTqqQevZDIrOytS1FnUAE6v6Wv8A7yPdHPdjpVGDQ+vUajy1TDKD&#10;VVAItZfV+fp/X2rUVUdKB5dPlFUpVGWWarQR86Qzj+n+v73itDw6UxSKCSeuy9EzHTUJ/wAlD/kX&#10;vwpU9UdqsSOHUGpMCHiYH/WYf8b97xU46STcB6dcNFK6XMwv+Bq/23+v79XpGXAND1PxclPSyMwm&#10;X/D1fTnj8/4+9imOrgjBHWLIV1QZjIlQCotwG/qfx702adaapwD02w1tasj1Ekt4lubX/ofZvCP0&#10;l6ObdlaNVpkdZmy88r+eJ/Txxc/4397054dPEhc06ajuKonrZI0azxKWP+NufaWbsOojHRfPIpY9&#10;Dv8AHDYma7J7CpaytuuEx8qyTayfGwjKs3+HNvZRNOoqD0UN8TD59Wzdi9n7FwO2o9t4mmgiqcZC&#10;sMrBQCxRApI4559hW/uEYsB0/aHvz1Xlvvv3b9ATElLFNUhmFyimxJt/j7C11OqBgehRYRsZa9Af&#10;le8JslCz0UMUTre+lQtv9tY8eyy3m8V+zoQyRFRnoOMx3DXLSJJI/wC6rc8/j8/n/D2LrFGbTTj0&#10;jbFV6R1d35t9FSLLUsNRIVAbyqrDn6nm/sZWjlFGrpA2K06CjsHsfrPMY4xUtFQpkZT6AEQWYn/W&#10;9nIuoigFc9J3rWp6A7MS0y4Ux+JIpZ1JgMYAFjz+Lfj2guZQVYA5PTJFR0G1HkGx8kUcza/Vz+T9&#10;T7LhG0pVVpXorvlZaZ6z1WWdKp5adgFYf72OPZ3t9lKrGoHSZDhSeg73e9dmoqeOGWMSQyrI9yL2&#10;Vrn8/wCHswe2ZviPSwEYx0rsTvGWGhpsZEQZIlRJNP6SQAD9P8R7beJwQtB1o+Zp0M22ezZdnKMm&#10;syxaIm1KDYk2/wBfn24Iiq1IHRXIMmnRNu2eyqjfGbyOXr6t2iSVmiglc65LNwIwTzf/AA9rILWW&#10;5wiVHRdcuI6VPQidDfHvtz5R1NLjdjYirwmNonT7zI1ULwxyRK41FZSqggr/AI+y6S2jsrmVLqjM&#10;BUYNBUf4evLG8iq6HB6vW6T6K6s+LmAiG6RSZzfJhVS0mmcrUDg6S2o31eyC63m1slYuTXq62rti&#10;nVn3S+WefZ9bvPOuMdhkjkemhZvGvjsSoVSQPp7C11v9vOGKyMOnYrZkarKKdEW717WqN4ZesxW3&#10;5JDjlndGe/1QMRwRf2Drx57wsYZTQ9HNvCFXKCvQS4zr2bcOOMUEZ1H/AD0jDkk/Xm39fdrXbLpV&#10;Us5z0cW1xEmnt4dOf+henEUMVXcGO1iCRe4vz/X2f7fbtFOhLefRxBuNvqC0yeg/3F0pjopp3jQF&#10;3B0kf8i/r7GMmhgMZ6MhcR+nQUTda1GLcmaO8Wo2Fv7N/wDW9oJYCxJAx0+lymOpke36YKPtYlWR&#10;QAbgfX/fD2XvDQHHS2O4VTnh1KjxVPGQKhFvfnj/AG/+9e0bx54dOPcK+V6lN9pSDWgAAta3B49s&#10;NShWmekrXkeV/F1Nx+VFYzRRMV0/W5/p/wAj9lV4hKih6KNxkEqrTpb4unZVMxcmwB4P+x90hGgD&#10;V0Wjtp1yrskoBAkcBRzYn8f7H2rEyYx0sikBYAnpspsqkoIDPJzp03JNzx/ifz7Yd9ZOnpx6k46E&#10;bb2Fgss1XCrJLYjWoNgRfm/tJSpOOkLYJqOlDksfjMPF5o4YS8q+hVUar/63tLOmMdbWdUpq6DWs&#10;yE0H3M0WmI6WJVuLcH8H/W9mm1RSSditnopvXDsWUYHQb13ZkuHoK6pqKyHH01DG8tXUTsI43iQM&#10;zKjEgXIHuXuWeWry78LQqnPUf71v9raavEJx1Qz8zv5lDGvyW0OpqlnqQ0lHW1MbXHk1MjsjBv6j&#10;3k/yXyRdxPHJewqIadQjzFzbZzNIsTtXqkbK5PL7wy9TuDcmQqq/LVUrTutTI0iozMXIXUWtyfc9&#10;bZYJaLSONRGD1EW43Ju5GcOadcCZHdRGAFTiT/C3HHs9WNXOEFeiwVRgSx6WXW0s9B2tsvJUz+un&#10;yFIwL/QWnH19k/MdjINnvZAO0Kf8HR3sm4RpuUEbE1Jx+3rdS6q3zBlOp9sy1iUTVP8AD6RCzBLm&#10;0aDkn3h1etqmnI4aj1mDyyB9HGaZKjp8qtwlWPjioigW9gF/p/vJ49g7cKVNOhNXJ6ZYuwooTJSz&#10;wUYUlh+lf6n/AG3slU1bp2xH+MjqFJuylcOVp6Uqx4GlD+f9b/D2rTIr0v3I0BznqbRbjp3QotJS&#10;3a/Ohf8AinvZ4dBGH/c1ft6n/wAbjASFqajvJwt1X8j/ABH9fdFUyYHQnndYwpPp031eT+1k8MlF&#10;SWfkPoXSCV/rb254D+YHSbx04Dpulz89CQYsXTVRbkGGJWt/S9gffvAfy6946jieskO450XzVGEi&#10;kU/hYVOm/wCD6T+D70YJOtidT1MTctPUAKmOpKd2tYSRqpv9PyB78IH8+HXjMo6wncIEjxfY0bMP&#10;yI0IN+PwPfjbt5deE69YjuCnp5ElkoaK+q5/bT6cf4e3FjIGRnptnBPUt95UUtyKGiHpt/m0/wCK&#10;f4+96DXHVeHUOjztJUGVWpKAE8i6J+B/rH3vQa9a4ZHXGk3fRUM7xS0VCwF7WjQ8An/D3oxsRTrZ&#10;PA9cK7dtHWazFRUYC/X9tR/xHunhN6deJ6SUmdhM0b/ZUmrVdf215N7D8e/LEQwNOteR66r93JHJ&#10;HqxtMXWx/wA2v0/H49q6jFRjpo9YH3camVZXx9OIgoFjGv1+g+o/w9+FfTHXq04delzBaBpKagpQ&#10;b34jX/H+g+nvRJ4061x6iR7jQpoqKGAsOD+2P94NvftXy635fPrH/GqP/lQp/wBV/wDNL/xT6e9V&#10;691//9RSS4mClnsaxNP59f8AT3zCRKuMdZ4iMA8epNNgqGcyOaqLkcfuD/Ye13hCueraepM+GohD&#10;HEtZFx+NY+tz79oX8+vaRTqDVYWmi0OauO17frHvfhjyr14AevSix2IxwhZ2rItRS1i4+pH/ABv3&#10;7wx14rXpNLioKeon8dXGFdzazj8k/wBP9f3TR9vW6U4dSosDFJ9atLt+Q/0/31vb8cYoeNetCoOO&#10;o8u1oo3EhyKkfXT5P9Y/1/w9vrCtQDXrfWdcNDUjxJWKv4La7fkc3B9vm0TqwB6jx7araOYiGqil&#10;Q/2mkBP14/P+PuptFHn1rhx66OMqTUaJaiO1zchx/hf8+/NbKq168a8enOn29imlDVNWl/zdx/rf&#10;19pzCDwr1qtOudRtfHI5eOpjKHlDr/1/6e3KGmnq4kI8uuCUOPhBWSeMgC3LD/if8PbMiAKPXrfi&#10;M3U2mqcDApjeeEM/A5H/ABX20EFKDrWo9TocNjmBljqY+fULOOAb/wDEH37wx17WepCUdDITE9RG&#10;bC36v9h7dRBp614hBwOmBaGlGbpqfyRsjuvGoG4v7VxCrKOvPISp6e+2tsRZHFUDwIjPRqrraxIs&#10;PauWAECnTUYrXotGQwGXIiqIkbU5EbWHNhwPofZfIhVqU6cHEevUWXDZ2JggSQalubXH1F/bEiaR&#10;29KB1Fjw24BJbTKFJ/obe2ipwSOnFelaceudbhs54iw8lwDbg/6/9PasVCinW/GPSdhxm6JJwhee&#10;OPVza4Fr/wCH193SPXxPT8Da9WrpVvh8vT06uJZSbc8sTf8AN/d/AHr1Zmoppx6iRmvRSJWlJ/xu&#10;f9b3p00io6RtIz9p68gy0j2j8hT8fX2ya9J5QNWOuM8G4FH7Ylva/F/6/wCt7tny6e00APURBuUE&#10;+RJiP9Y8gX/w96z6dOImvNOpEUm5HJp1hkIkuP0k+zC2mZqIeA6Vo/hAU6k+LcVGsiGCSwF7aePp&#10;z7W06s0xYUPScgOfXJUriF/8rnWFvT+GIH/E+0V5Xwz0ilpq6uk6S2jSbF6pXOEinyNXTiVjwrEu&#10;lyP6+wfdzlNQ6RHDD7ei/wDZO5Pu46vI+SzqW1AE3fk3v/X2Ebu4bUT0a2tupZSOPROcnTU2Qlnq&#10;qlgTKzFdX1H+t7LZoVkiZiehjt9qKhvMdIGrjipWljhb63tbj/ev9b2k223UzMPn0byRVpXoOd01&#10;a0dCzSki3PPuR9tsY9IYnPSCWNVJHRWN05+mnM2lrMl+f9a/s8eJEUAHopk4n7egQp66TK56CBKl&#10;iVnXjUTwG5/PtEUkXuoaHpLIQceXRpci8K4nHo51NFEodvyDpsT9eOfZmsKOiE+nSNpCKjy6DSsp&#10;4xOZlbXqJIB+g59ux2qRNrU56R3Z8QKD0xkSPPKGYgWYfU/09nFgSWNT0jACADoMMzNWx5F4452U&#10;EkcE2sbg/wC8ezxLKOQBi3VxL5eXUalyVRQvaJvJNfVcm549pri1SJ6Bs9UedlwOFOome3xDJQSL&#10;WzvHKn7awgkF3v6QFvc3PsqKTTloo/iH7OkTy1z0cj4YfBPPfIzPUO/d4pJiNi4eWOrkacGKKqgi&#10;bWdV7Bgyj2eWd2bRGhWhanHpLNEJqFurkewO4uvegcBS9edOYuhppYII6SqyOOSNaiR0URsS8YBJ&#10;JPsE75uDB5CWBfo5gs08Bc9JnpPaOY7g3VS53dMtZJjYqlKmeSr16dBYM3qbi3uLd1uZZclajq4g&#10;VOB6Mr8keyZMZjMf15sKXx4aCOOGpeBrKzKAGB02+pHsOTs7UVUPVCArZPQEbL2lXZo0rGndnbSJ&#10;ZNN9RP1JNjfn2JNts0dEDGnDq3jstAOHR2dsddU2IxKtIqxyPGGP0Bvb2LU26Lw1789eE7KOHSey&#10;GDpnNSuoaotWn6f7D3pbNI21DiOnoLhvGTt8+gjy2NRJCZDcAm5/wH09v+KT0IzcuBw6CjdUNK0L&#10;Kigtb8ge9mViCKdPx3DEcOgeMLJKx0aVueQPaQrqweHT310lOHUFohNJY2vz/vftPLEtePWxfSgH&#10;HSeydDPrCoPTfn2WSRgMadNG4YkmmenrH4EwQLPfSzfX8E/W/wBPbDwCYZPXg3jYYY6WmNHgp21s&#10;SbfT/YEe07xKmoVwB0mkOhyBw6Ya+dZTIiLc/wCA9lTzkVAHWklK58+puxtv5CryomaEml1chl4v&#10;fj2yk8leGOlccmtatjozMeHWhxs0tUERApMdrcC3Fv8Ab+zSCJZlLNx6TS/Cxr0DWXyInkkngm1r&#10;R620O3B082t72bJHOa8eiK5vWjGKV6LzuPd8mRnycyv9rS49XeukY6EEaKxYg/T6D3InLHLNtcAS&#10;MG6Dl9vUsUUhBHVAnz++atTklqetNg5J4Io5Gp6ytpJCHkIurqzo1yDz7ys9v+S7cJBdMT4SkH7e&#10;sfub+Yrisi6RnqmmGEpM9fVuairqG8ksshJdnbkkkk8kn3kta7VC0UZDUUDh1BV/uspmK6Rnpxik&#10;QTawP1D/AA+pHt9oREhA4dO27mZRUgdTIEv5WH9o/wC+/wB596imdWAA4dOugqM9Oe1vP/fTbywk&#10;iT7uDTpvqv5AeLe3OYXD8t7kSwroPSfbzp3m1IHBh1st9ebk3BjusNvoGq/26WnJ/V9Aq+8HLiok&#10;n/056zc5TbXYQk8dI6VlL2VmDUhZDVGPRp5DfW1vp/sfYQ3Bu5uhRSpPWCo3XkWqizip0vc3s354&#10;/wAfx7IPEKNXp6wNbjqfFvWqjSyCoJA/IY/09q4ZiwNR0Z7ggYH06kRdh5mM2iSXj+oN/bpeg6Bk&#10;Q/x5ft65Tdg7kfRI/kBTmOxPJHI9v2dSzE9CK9yq44dZ6jtfN1dG9LURSidRZHsdX+Fvz+PZgVB8&#10;+i/8uh9+PfdnXWHqZqLsosfIGCNOPpdTaxb/AF/flCCoJ631Yv1ruX4vZ2grqmpr6bxyuWjWVkBU&#10;G/ABP9D7c0J69V4dcd+dW9FbnpGrdoZ+kgnRGdUE6LdgNQFgw/I9+8NfXqviFTSnVY/bFVlOvchV&#10;RUEyVtOjsFkicSEqLWPBPtoqBmuOq+KR5dA1H2Hma+lFRocE39PN/p/T2wTQkV6Uo1VBp0xzdiZl&#10;JPCVdeR/Uf8AFPdNRrx6vT9vU1N5ZwR60eQEqfoT9SOPe9RHA9ez1gxu5dxvUySVL3jN7Xb8W/x/&#10;1vdkqzAE9e+KvXCXsKvo6iZJS2m5+h/p/Wx9v+GPXHW6Dp2XsBZYYWjLmcWKj6i/H/FPbphTQXr1&#10;o8OpLbyykzhniX6C1+f9a/8Ar+0eony6Z6gZPemcijHigW1jwBe9ufpx+fftRGOtkDptp+ytwxws&#10;Hh+l+Of6f0/2PuutvTrfl1zh7BzEza2px9bWt/QH3vWeFOtdS/7+5b/lWH9fp/vHu1T/AC69Xr//&#10;1QIbK7hqdWqsn1E/1e/vm6lqwYVSg6z1o3mMdOEE25UjGmsqLEf1f/iPaoxAfh63UHpvkrd0GZ/8&#10;sqLJc2vJ+P8Aip968PPw9e6zRZPcNUPHLWzgKeLsRyB/xr3YRVFdPWuuMuS3MpVY62o0k2sGe319&#10;+8H+j1vpynbcsSRO1XUXcX51/wBPr/vHvXgDjp69XruTObno4QsU08juOP18H+vt+KMDBXq6UOOm&#10;5MpvR2MklRPo+oW7/T8+3RGKii9X7R5dYKndm6ogUhaYSAfjX9b+3vCY8F63QeXUmi3RuVomNZkK&#10;iKaxAW7/AE/r7sLd/NOtUFakdSaLPZ2ep4r5nPP1Zv6/X3R4xppp69itKY6cams3OHBSeQg2sdTf&#10;0v7Z8MDgvXiB1jTJ7xlbx+aXSnH6m/H/ABPtOyEE9uOmTSp6lkbmlH7lRICbX9R/1vaeVKgUGetH&#10;psqcJuiVg6VUgsQRZ2/xPPPtPoKnh1rzr090c+66eLxPVSXAIHrb8/8AIvewpJoBnrXy6wfebrjl&#10;v9xIRe99Tfj2pjQqCWHVgMGvTjga7cR3JQS1ErmJHTUST/X+vPtTAhaUUXHWm+Hoyr5eTLLLT6xI&#10;EiUEXvbi3s3lirTt6YBpwPTfFj1EYMyKI1NwSAAbH/e/aGSME5Xp9TUDpwanxgUTSrEQOOdJ4sB7&#10;L5VUA4x0+K+fWSWHEmLVHHHcgEWC/njjj/H2xRaZHW+Ga9MRgpHexiUrf/Uj6X5/H9B71SlOmGYg&#10;nqauLxUkEj6EV1Btwv8AT/ivt+BSa6erRyMahT010mKpKmR0cDQCQARxYf7f29Q1z06XYChbPTbk&#10;NtY9JgdAtcX4H+I/p70VBx0zU+vTvSbdxniDoqfTm1j+f8faeSmunl1UnPWaSlxdO6q8Scf4Dm3+&#10;w91xknpVECSK8Op8se32p9TQxBgv1AXk/wBD78COloGcDpP0K477wyfbp4o2JDED/X/PHuqyBX+K&#10;nRRLOBKULZ6da042qZ9FPGQRpBAX6/T/AIj2cxMGQZr1dJPVumnFYvHT5rEU7wJ/wPiJ9I+mtefa&#10;HcCQnHrTPXBPR/t97ijx+3sPtzHtpQ4+NmCfTiNeOLe473WXTq7utxjURToiu7snVzpVhUfwU7Ms&#10;nBs3Nr/7f2F5JVIJJr0K9vhJ0nT0XDeeUqcZHTzoriOU8AAi1/dpdawggdp6G1jAcHT0lMbkzXVE&#10;ZlU+tubg8e1Gxxl5yCnn0YXEQotF6aOwMYlVRukan/Nkmw/2n+nuV9utSEAKdE92qqOGeiPb4xrY&#10;2iq5wGDDX+D/AIn2turbw0VmXFeg1c01UB6CDqfE1eU3ealnYwozE3vYG9/dJ2iCRRBM9FUmrVWv&#10;Rp8hWxRQ1lJLcsnEfB/w9u2cRJIK1HTLMK8ekWbqIySSCTwfx7LeY5PpVho2mvVlVZT25PTfk0sH&#10;aE8kfj/Y/wBP6e3touVdUo+T0mmQLWoz0D2YSVqmRtVn5/1/+K+x1bkGMUOeiSeXSCAaGvQe1FbW&#10;U00jhiWjDOSfoVFyR/th7LtwkAYIT3E06QvcU4v0Y34jfHau+U3Z+OU08qbdxlXC+Sk0ExN42BcE&#10;/pP0P19km4zT7Pb/AEwPdLXu9OvQHxW1A1HWwH3juyh+P3WtB1ZsBI8asVHFR1E1KFR5SYhGxPjA&#10;Y3PsI3G7i3XNya+Z6MUjdnWg6Bj4u/HfNdn5qLc25FmqcUagVE8tSrEaGcOeXvfgewO24rPfuzXR&#10;Kk8OhAq6YtPnTq0/dVHtvYm3U2/sSghMzwiCeeFF1BtIViSouPZ7DZNd08OLUOkLAjPQB4bpys3L&#10;kDJk2cRPJ5mmYE8k3K3N/wCnv0myyLUtBQdJJGzWvRptrbH29trHeMrEZKdOGIW5Kgc/659ljypb&#10;kgmnVUSRzUcOk9ubcbmTwUf+ajuvp/2A/Hs2sr6KQqBLXoxht5KZXj0GclTOzyyyNYMTfn6+xLKl&#10;bR3C4px6MrazkUlnjx0He4WDq5D8XNv99f2Go5ak56WkdApnL3fgsB/vXPtSsgoCTnqtSDQdId5o&#10;qhzTKlnt9bfn25x62NRwD0xz0r0styCbHk2/F/bTqxNR05HUAg9dNF5dLAXH5/PtM6rRqjPSjSad&#10;Sh5qhPFGLCPn6f0+v+9e27eIyEhRXq8KOGNR07UFOrROJHAa1jc2t/sPaa9gKqarTpNcDSzE9Scb&#10;iKR6u7srLf8AqD+Rf2C7+RFJo1DXopBfVx8+hgwwoaKI0tOI1fQWDcDm3Fj/AK/tLazrroWr0aRP&#10;2Vr0iN079moqaspa6TRHHqCeq2oD/jXsUbc+okU7ekl05ELkN0VWu3ZX5vKihwbsYJGY1MgJCqoN&#10;21N+BYexXBbamiIi7SR0Bb65IVyX6rW/mH/Lzb/UW1JtibKrYZd05WFqbLPTyhni8keiQsUNwefe&#10;Y/tzyokuz2tzJYL4bUzTqD+YOYFW7eBbsgjyr1rZVMtVnMlU5bK1DzPVTNVPO7MW1SXci7H+p9zP&#10;Z20dtHFFFGFjXyH29RxvEzXGsh6k9YniWpmAp3LRJ9Sf8PY3sJUKqK46je8t51kLOMdSmh8ai1yQ&#10;QL+zZ4lK1K46KlumWSglpnqV5hAiA/2x/wAQD7Ib1TE2qlF6EFhcpO1A9T0vOk6UZfuvZGPkQPDU&#10;ZOlVlPIIM4HsL77fV2i9UynSQR/LoU7XYSPeRS+FgEHrcn2x1xtig2RhaSrpYF8mMpSAyoLkxA/6&#10;3194j34InnofxHrK3lJybVFBzTqBkutto0VHFMtNB5GkBtZb6bj/AHj2DrzulPp0L6mtSfPqNkNq&#10;bWvTeKigNowDZV+th9f9f2Vsq59elm3/AO5A6wRbK2tUcvSwR/1sqj+t/wDePb0IFCAOjS/PaR1F&#10;q+v9oIt/JEjH8DT/AL7j3ZgK/LoKwITfKaefUCLrrbdWyvFOhWI3ZSV5+v8AxHtRAVUk6uhXcw6g&#10;tFrjr0nX2AnqC8EcREf6v02Okf8AGvarxU9ekn0zDinSdreo9qZ2tHlWGneMXLAhf0n8kEfj3XxE&#10;Pn14W5r8HXBuuaXFyLHh8q8dPGNLJHK4Hp/Ng3vxlXybpmS1evavTxTbRzs0EhpN11VFGgsdE8g/&#10;1/z/AE9+8QMvx9MfTtU9vUJtiRVZEWQzcmWmclSJnLXN7fVj794i8NXWjbt/DnqfS9d7fgk+3mKR&#10;H/UC1uT7RzTIrHv61p0DSRnqLkupduSv5o5UBHPFv8P+Ke00s8bKAknd1bTUGh6bh1viFGgTi30/&#10;HHv0M66cvnqnrXqFN1Xjvuk8eRYK/wBUB4Gr/AH28JACDr63jj59Z5elsJJBPKalZHtcAkXvz7OI&#10;nRkUaqnrY4ZHTZQdVY2MhDpte2vjjn6g+1hCiOnn1WmDXqfVdXY6Ih1reLA2uD+fZbTJHl0yM9RZ&#10;dh4pY/3aq9h+bEe96QTTr3TE+xcRqPjm1n/UkD+tv8feqAHr3Uml2PQ3KgAG/wBQB/T37SDnrfUn&#10;/R/S/wCq/tX/AOQf+Ke96evU6//WS2ToWxs6ImNDs5BsF55985o77xZBHp49Z9qRIwQ9JncW9anb&#10;n28f8CMusC/7d7fT2ucaCDTp57PT59J+bsKtH70W2mczADSI/wCtvwP8T7TtNQnt6SSL4dc8OjE7&#10;H6lzO9NrvuifHtj4whlCMmm/F/z/AIe7rLVeGekf1QGNPQFbk3BXbWzr4Y4FqmKByPuBGSCQT+bf&#10;m3uwkxw6cSbUK06iZPtuolhWNNtESQWRR4/1c2uLfW49uqNR4dO11dJ3IdrZKmp4yNsuZHHC+M3H&#10;4/p725MPlx6dpo6aKTsnc1XURRHb8irKbW8drAn/AAHuomOoUXrevyp1LzO+8hiW1VODZWsH5j+v&#10;1Nvp7VxXBDfDnpyMasefSDk7kyFXVGBNryMDdVlER5P0H0Ht43TGq6envBwc9ONNu7dMUwqF29NH&#10;CxBVvGwFjb+o9sSE0Jp0wePz6fP7+7wNREowsvhNryeM2H+8e0xc/wAPVXbT1NPYu8acOtPt6WYL&#10;/bETG/1/p7RvcNrKBOqaa1NepGM3J2BuBpGXCzwFRcDQwvxf6f7D35UYjhnqjtp6nR5rtFJ/tVwF&#10;Q6ara/G1rfT+n+HtpoGZ69NGSoGOsWWynY9EyPJh6hSxHp8bfU8f0918Johr62JPKnU+lzW/Vpln&#10;qcFOsZAu7Rta1v6ke9NMwpVerq2rNOpK57dyKalMVLoUFi4RvT7chvTCwOnp+KDx6itOpvXfZGeO&#10;Zr6WsppLyFggYH/bc+1g3gynT4dOvSWXhitehazG+MwRR4yCiczVMoViAbqGYAH/AG3tmTcCSe3j&#10;0lZjGdNOhSl633HT7cXcNTNIKd4BNoJa19Oq3tKzlhw6cWYMyinQVUm7KtWnhmhZVgJUMb86bj/e&#10;x7b86+XS/wAGoB6f8Tuh8gsoSlJ8ZI1W/obf7173k46ZktaKTXp4pZayuErxxkLGDrHP459vQSCG&#10;uK9NxRiPz6lpXtRxeSODyTWN0A5J/wBb3ZpqsTTqzJUnpNZPe4ilWOpojGXYL6hyLm3597WTUeHV&#10;SmB69Rju6OmqY1Rv2pADYfQe6smpq161o4dSqrNirK+FNTN+R714fz6WxxZU16g1VbMipEyG7f4k&#10;fi/v3g04dLQuknqZjq5ZYZqf9LgH1fn6W+vvX7u1d4boO3NvquGevT1t6nSrrIqKWo0tJJpBJ/qb&#10;e1Ov6WPOevKmnI6ddx0Emydw4eokfyRz1MRU/jl1/wBh+fZHuO6UQ1Xj1spqNa9HNr6ekyOKxGSm&#10;YB3oo+Sb+koP6+wZfJ9QhNadLIECUz0kjsXb+ao6mOMp5JCS6WBLE8/737IntVAAr0IrPchb4K46&#10;B3fPQcOVgiSnjDJFybD9P+vb6e1isrosFMdCS35lEa/2XQA1nUuRw1YIqfHvMkTG7hCbhf8AWH+H&#10;tdZj6GUSBa9KxzB4tP0+gh37WzYWpaiq8U41roJMRsOLXvY/19ii35uMRCG34dblf6pdXDoonZK0&#10;E1NPTPDo86MblLWvf/D8X9rrjmwTwqDB0SXFrWr16Dbqra8GHmqa1ZgyPIT/AK1yePe4L8XjKdNC&#10;Oiya2IPHoUs7DTq/lNNcyC4Nv13H+8+zuK7+n8qnpL9CWPxdB7kIyAZFGnTc6P6f7D/H2j3mw/fo&#10;iAbSR059P9GCwNemSn0yeU1ElhZrA2/4n2q2nl1rMgGWtOie9u6hjToKN0UbrUvPDN6L/T/X/wBb&#10;j8+xQAbcYNeg9IRKSegWy/8AFc5lsft3DRPLV19XHSs8YLNpmIQjjni/uoNsTJeXJwoqB8+kklsX&#10;IAPHrbR/l/dBbU+Nfx1k3luGOnpszmMcapnmVFlMjweTgv6vqfcdbxuT3EsviNVM06MoIBAqgceg&#10;3g63z/yf7YhyFBHLJtXH1oatmsxh8UUtzc/ptpHuPLsmeVgfh6XLcCLSdPVnmJh2713ho9j7Vo4g&#10;8VPHDPPFGty4TS5LD839pV2RTKs6NTPDo0S48SMORx6629tOSoqpjURF1kJdmfkJqNz9f6exttm4&#10;/QALprjpllD+fU3du8to9f4R6UTQTZBrgRroLAn8cc8e19xvviqy+Hx6bNp4mdXQL0XYFRuMuYla&#10;KOS5AuRcHn6f6x9g26sPqmZtVK9PQwmIUr1zmqRQxSmdfI8lyGP4Jvb6+/Wm3fSMH116NYJAaHyH&#10;QcZbP2Dxx2HJHBH5t7F0O5eOi2GjLYr0v+sr2aekRW5AtCWfkf04/wAP8f8AH29Py4bVdfi1Jz14&#10;rqHSKrBFLG8hUHg8ccj2SSfoSeHxp00Rk9I1kpknMvjCHn1W/Pt6CUSvppTrynSQek5la2KWoWmV&#10;beTjWBxyOP8Aefa7wuOc9WL16e8fgUSjepeW4UarH/ffT2TXD+EzDp4XFKLTpN1+boMRqQMpeYlf&#10;qDb8f7D2SNzIu1uR4delSTEeXTBBlJJ6kJTzFllYXtey6j/xv27Bu43l/DVdNei67k1k4z0u8bjq&#10;xJlKyMwI1E39rJOQHvVDC5AJ6L4Dqcr59R9z5mfHRHx1f28yC+oPb6c2+v8Ah7Du5cnvs0oJuK/n&#10;0vQULL5dAvkcnNu8voqjLJT3Dxav84Bwzf7x71slxG94tnXJPQY33djt0Tjw6jolfyp+UGzfjFsT&#10;MU2PrIJt35Wnmjp4klRpqaV49P0HqFmPvKTkv20fmEQvHPRBSvUD8we4q2jPB9NxqOtW/fe88/2l&#10;uav3ruatnqaivqppFSaV3Co7G1lY2HHvNzlzlz907FBt6vVVUfyHUO7jJ9XLPun506YkKqCukNEB&#10;fT/UW+nvclj4ZZdXQYh5j+okMXhUp1ChYzzN9uphjBIK/TVz7V2I8JtPS+SyO5QvKGpQdOyxTtGb&#10;pfSfr/h7EZuT4YGnqMbkJDcyoG4E9dSRpPp1HR4wf94Hsl3ScSx6aU6EnLVv48rEHgejB/DnbKbt&#10;+QGzQZTFTY/KUzzSgEhVWYcn+nHuNOZy1vtNy32n+XUv7Iv6oir8utv7deS2lHDgsPDuJYmpqCkR&#10;rNa7KgBFr/4e8Ybm5E0kjAefU/8ALUf0cCtWtR0x18u1ZPF9xuVFRVFlL/WwA/w+p9hy6t6yE6uh&#10;5Bb+Ogkr1CM22bgwZpJkA/UGBsB7LTbgV7ulMUf0r+Lxp1EBwNQ5MebAAPNj/W/vygKOPSa83cOd&#10;GjqPNDs2ORRkNyrCWNlDMVv/AK1/e6A07uk1r3TLN5dT4aHarIzUe4Y1ReS3kHrFv9f8+9yARioP&#10;R/Jf+GBjrOuO2xJAZE3QkEr+jT5ACT/vj7aEi1p01+86iujpsTFbdoJ2+43Ip8oKq5b63+n+9+3t&#10;I9erLfhzTT08UOC2zHDLJJn0IluVJf6gm/5938IevTn1Jr8PWWmw2AjWQf3gTwSHn9wWsfr+fx7b&#10;YBamvDpE93knT1zqaTYyxIlHnYlrE51Bxct9f9f22Zl4Vz1QXvnp6gfY4eVb/wAUWWVT6pNX0H1/&#10;3r3RrXxhr1cekktwGetM9cZUwMUJC5ZJJLHUuq9vbB20DOvPWhMTinWCCLArE0zZNHct+i/0F+T/&#10;ALb3tLELTv62ZKnh1gqKbHLKslBVCrLAagp1aP8AXt/S/tWLWula9V11PUOT7WJJCcjof+1EWsQR&#10;+LH/AF/ZjDb6aHVw6trIp1whlpXj9NYlweBqF2/H9efZlGnjHT1vxCcU6kxrTFSamdVvwoLj1fW3&#10;t792f0uvaOob42Cp1WZL/hdY5X8H6+2WsdDU1dVK0889M9RTCkkvHTBkBGqS4sOQfbb22mpr1sJ8&#10;+s0DDSZ0RW0/gH/ffQe07KF60ylT8upn36/8cR/mb/8AIX9Pp71npvV/h6//12YZiurKxpJwB4iQ&#10;AR/Q/wC8e+bFuaXI6z5hp4gr0h9yVVVl65UVFbxN/qQfp/t/p7O2ap6M5WFOPXPBwV0mTp4GgVk1&#10;qLFL8Bv+Ne07fFjh0Vy5Y9WJPvGTa3VMFGsCI0kIUhVAP0sfe/meHSIxDPb0R7dGdoq/zzSxRedy&#10;z6iq3uTf629uR0I+fTscY4AdBpQzpW5BZfAhih/UNAsdJ9q4xUj06WxxCoqOp2Slpq2rTwwxKkP6&#10;hoFuAPernLCnW7hKUoOsVK9V/E6eSClRoUYXIQW91ReBI6oiVpUdZN4Yer3BVQiOFQmkBrJ/sD9B&#10;/j7V6RUU6WBFHwjpYYfrHHQY6GeWKHVHZ2YotzY88n3s0UfPq1D1Az+exsEseFpqSEsg06hGt+OB&#10;9P6n2nZzgdNvGoBIGek9VbgVYxj4qSMysLahGLgm35t7ZdwKZ6Sla8en/a7TMWSpEIH9GRb/ANfz&#10;7Rg1k4daNM06X1NJUY+qien8IjkP0CKOCf8AjftWcHpLITQevQqUmSeP7ZvDTszMmr9tSTcj/iPf&#10;iaUI49N9ct3o9UtNOtNFpGkkCMW4sf6fn3SQVXr32dM+eqmnwK0lNSxCXQASI1Bva39PaCU4A8+n&#10;UGOg/wAR93DFJRV0KeOYMLlRwDx9T/r+2B8+l1mfi6SOOwUA3OZaVFVIJGZ7KBfn/Ae9ArqqOlFw&#10;aAdL+rp/t9xYurZA0c00caggWvcf4e/FhUdE8+XPz6sE3BHBH1RTwzxKpejVgdNuCg9ugjGetRDu&#10;XqtrcklPTGrWFQGMj8gAfk/8T7rrUYr0drTSKnNOnXYak0VRIy8lTYm3/IvetQznHVJGGg9K3bVb&#10;OtdU0YS4qCQDb6XJ/wCI971L69JVBoCM9Yq6WbDZlYpk1JI30PI59+LCo63xp0l934t8rVIYE06V&#10;D8C3+PvZb0PTb1A6Sc9LBBEsU/NQth/jwB/xT37WTTPW480J6ecRIFkjj06W+gv/AK3+9e1IYUGc&#10;9LlIIFDnrLncbl5aiFqYnSxB4va3H/EH37UPXp+Mkg164TK+Lp1Ym9QwHkt/sL+1yGkfHoomzK3S&#10;l27ishU1uLyUJbSJ0ZwL/hrH2X3BJTPTZ+XHpZ9zz/fSYKKI2lpHgdxxc6GUkH8ngewpuSlloBnr&#10;1D6dGo2hLJubZ2PPjZRSUkcbOfpcRgE39kzKxTPS6BSVrTpU7M2ypqZp2qAI4wxILC1wL/19o5I1&#10;FD0bLEuhcZ6hV2cjxWQrqeodHhYkRk2I4Nvr7TIKSjGOlWgaBjpsosriJqlVkpo5PIxFyoP1P+P+&#10;v7MiW/LrcLMXA6RHY/WuzMyv31ZTQqzAtcoPyL/W3u+haVpno+RzopXy6rz7z6g25NQSviY0EgFg&#10;yj/X/p7c8MNGAMGvSOdmCHPRNKLbP93YZsezESu5cXPNgb+ziy/R0gnu6J7iZqjS3TpKwydOpXn7&#10;AFX/ANcW+vsQWzJICWIx15JeHd0GebmFJKzuupJCQoHPtYkhDKVOOtXD6gBXHSOrZA8DyIpBsTxx&#10;7PbaRmfoivlUKegl3BmYIaeZJP1AH+n++vx7UzN208z0QDiehQ+Buyxv35FY6bMUXm2/QTJVPJIp&#10;aIeNlf8App+g9o918CLb40J/VINf29KLRWeXvXtr1sO9tZrc/bGRxHWPX8U1FtrGNT0lZUwakgWN&#10;ERHDaQF+nuIN2eRgUjboQJbIRXRXo9XVe28R0dsGn2/i/DJlq+BVrqmymR3dfUdf1+p9h2RtCqC3&#10;d0zPak00x9KvE7egqFOWLhJFLS1ErkWt9TyT9PZ/t8YeEFulcUREYXT0EfZfyFwm04qrA4SeKoyz&#10;xtDqiZSyvZh/Z5uD7WMqLgDpRHBxqnRZdq0GU3dlZ8vuirklimdpIonckLqII4PHAPtsIDxHTvgj&#10;yXoY6VMZg1Yo6BF/RyBYDj/iPbixgcerLD3ZXpGbn3zAUeOJwWANrEc/ge9FVrw6fESr8I6CGu3B&#10;PITIG4uSfp73DpjlWStCOtiM1rTHSdr9xzNFpDX/ANb2Y3m6O0f9t5dKFBOKdMBztRoNybc/8U/x&#10;9hSW6Z3qXqa9b0nzHUOaueqgIvY6r3/2PswtnooYHPXtA/h6cMdgfvUWolFghB1H/W+t/Z4hqoJP&#10;VGWnl1n3Vl4MJj1padw0kqlSFP8Ahb/X+vsm3Moq1Bz1tV4Y6BGlxVfmq7XOkhjkkOkm9he9vx7D&#10;X0MN29WTV0nvJWiUaWp0Mm3to47DhqirdXYLrCEi4tz9L+xFaWNjZx+IBpcdVtz4wq5r1gy/YWFo&#10;hPRQMkNTpKIxIBvYgH8H6+wtzFzXe2cbLZXXcPn0o8KNAXAp0Cpo9wblyBjkd6iGaW+tSSqxMeT/&#10;AEsB7C2zX/Mu+XKi4DSKT8+HQU3jdo7ZGaO5AboDflb311z8U9kT18eQpqvcs1LKn2qyxNKkzLpA&#10;KglrhveX/tp7b2N9Lby3W1t4mCTTqGOYeZXm11vAV+3rU27t7V3L3xvWu3jna2oNBU1Ur0lNJKxS&#10;NNbWAQ8Dj3mVsHLlpsUaQ2drpBAqadQ3uTrfTCRm1L0GtU8XjihjIstgLf77/D3JUahLft9Oia7k&#10;C280at5dd0urW6n6Bf8Ain/E+yiZVNSR0AIkaOUtppU9coVdQ7KvNza39fr+PdYUrICox0K4LopA&#10;UD4I6lwvXNeM30kfT/D/AGB9mjV0U6BW4WgWSSUJxPXBWERkNR9Bf/D6+yLcSAtK56OuWWCS4xU9&#10;Wsfyj+tMTvDsjLZnK0/kpsdKJAxUnhWvcMR/T3GvOE1NsuY2bgv+QdTjyzaeLKr+ETnrY13ZsDYl&#10;ZWU2QgpJGEQVDZj/AGOP9b3i3Ix1NT+I9Trt8BSGMaaYHQf5/aW06+cQ01DMBEnNmIvYe0UlGJr0&#10;N7MUhA6ZcPQbXpJJMXNQTBjqVZHv+rkCxP8Aj7LmAyPn1efK9Ch13i+usRkmj3XQt9vUSqImkPBD&#10;Hggn21RVJB6JZ4lqDTPRgOyfjX1pu7A0m49tUj+GOISsYmNv0X/s/wBPe9CEV6cte00Ix0SnPbOx&#10;2EqTBS0k/wBvSsVlsWtpU25/1re0l0xCgA9Kbg6lGnqRQbf2xnVRqWGXyQWMiBiOR9eB/re2oyDQ&#10;k56aUHA8uhuxPWOyNwYZWnhZKuEcAsbkrxb/AHj2vGlhXpWEC5HHpJZzrXGIpggEkAj9KKWILWNr&#10;i/8AUD34v/S6cFfPoN6/ajUMbxlZmjsRfU30tb3V6FDnpK1asSMdMGJwGBpq4VFaZG55RnP9fZdI&#10;wWlOPTLig7el1HhsU0stRTOVgnUKiavpcW/3o+zCFx4YqemgtckZ6bZNlUlAr100zMkhJALmwvzf&#10;25qHr1sCnl0/4XZ+DqKWWqaf9asFXV+WHHH+ufflK1Oetn5dKbYm2MBh62eDJ1aF6yW0CyMCQGP4&#10;v9LX93VwMg56qcZ659zdHT038NzG3K3yUtWqyVPickKDYm+k8ezKEgipOetkjjXoqee2luegqtVP&#10;XusER9RDtYEfW/8Are34mpIuluvaqUz00zYDeGSgNRFmrLCt1AkIuVvx9f8AD2byMSooc9XVix44&#10;6bcYm9xMRJl/3UOixc3K8C/1+ntOSx4nPThz0+1M+6Ij9m2TVvIpLHVext/W/wDj7aIJ48OtgDr2&#10;3pM89W1NPkh4y9uW4F7/AOPtNJHnA6q9TQdC7/deu/52sf8AwE+5/WP9t7r4Tfw9Je708+v/0E1M&#10;svilm1Kjy6iq/Q/8V9824kpKrHrPeKviDpLYymq5a2d2sSCfr/rn/D/H2YSGpFOHSqYHHp0JG08f&#10;UNlqeV1WwdL3t9A3/GvegadJStTUdDxv7PRJt+DHzsir4wALj6kAD+n592LYz1rieiV7tiqHlUUp&#10;uXYCw/1J/wBj9Pd4zjHT8cZIB6yQQ/wqkhkewLp+4x/1RH5+ntQrACnRhHHXSPPpN1rVULs8DC1Q&#10;11P+v/T3ZAXrTqtzEwIr0ttsVcsVJIkwUyheCbX/AOK+1SCgAPWkjOmp6W2LjllpzLJpBc+kn+p5&#10;Hu4Gc9OIlKk9M27tzZHFYxKKlbVNK4X03vYn/D2lmrXrxPSRo6BqieGsqbGqkj12P6rkX9p2koM9&#10;MSd4oOuBiCTyzMg8yOQBb/Efj6+0c0oqMdJWUqAOl7QYaefGnIRNpe12A4/F/wDiffo8kdUPA9KD&#10;D0lRVLTCRtRDqP8AH6+1tAadJn4dC/jqAGqhhcgaQp5t/Qe/Y4dM46k7r+4RIYad0ZeASOfpx7pL&#10;WnXq0PTVPjqmLFicOpfT/r/j2hlwR07HXPp0gohVV2RhpnZQWNhb839p2qQaDowtKEn06yf3ekxG&#10;UqZS4Ak5a/8AjY3+o9pwKfb0ouOC9OqwHIZbb8NwVWsi5/qfIP8AX/HupyQOiiYfqHo+HZGml6+x&#10;9MzKpNDGoAt+UUe3CcdajprHVbG6sZ4knqCTpLk3J+vJ/PtpuHRwOCnz6m7VrCmJn8C3IB5HP4Pv&#10;YHbxx0xK6lSPPpU7RrlSolnmjvIhJW4H9ePfiaZ6rbcD69SdxyTVGSoqypiKQvKLFha4v/W35Hv2&#10;vIHW2pqI8+n+tpIJgs1MoP7QuQL/AEW/49uGuM46ZkyvQN5Cjd86qyRtoL2PHH597R1SoPVUagz0&#10;rP4QDNTmGPSQVP0t/t/r7dDgkdKIgdVa9KqsoqtIoVRLtbT9P8APdyK0PS1TxA6i4LZlRlayQZBT&#10;pckoGBt+D7MUr4Q6KZv7QnpeY2npsBkIsYQto2Fha/5v7R3J7R1XoNe34shT5PH18MbvTPMgewJG&#10;kkA/j+nsguR3H0p09ENZK+fQ/wAvceA2L1LrjCJVmjuw4Da9H+wPB9k9yAsTP0Z20LBfz6J1tX5k&#10;VDz5Cl+5MYknYLdrekvbi7D8ew61wWah4dHSQN2ivRiMJ2VjN6UtNIK+JqpgpdQ6lrkXsefauFRK&#10;V0sK9K3gdYyTwHQpQ1lPiIaWqm9Ud1Jbgi3HP+x9mbQMtCekECnxBQ9P+68thc7twPTTDyLHawYX&#10;4H+v7qY6gZ6N9JpWvRI9/P48dVKFdggYh2uRwT+ffgCxAB6TXFfD6r73JkjLmZZAblGZLfX8n2vi&#10;hkMiHV5dB+aNgePScfJHE0dWef8AKtRP+uf+R+zu2hZY5KN0yqNXJ6QkmTiyC6J1uVLabj6/763s&#10;1tVqsak56dLAHpiztZHR0EpEZ/Sbf48exHax0bj0UXhLluipbiyE1VUVJ8biMayxtxb/AB/wHt6S&#10;NqqScV6J6aTWmOrMP5Zl8pu58fT0eiK7fcZHT6FQgagZLWHB/r7D27xyGRgx6NrMiUqUHV/dLuzZ&#10;2ylrcRtyKCfIzNasqQFaTzEeohxz9T7jbdAEZ89Cm1hYr064rceVroZK3IzsIobtD5D/AGR6ha5/&#10;p7BNw5LHPn0rFuwPAdIff/yGq6PEz7ewLOlZIhhklU2H003uD7GW3yD6KMjq4tWJ1Yp0AG09mTV9&#10;W2587WGqqamVpAsj67Mxv+b/AJ9qQ4OenjbtwHQozZlduzeSSQGAJZUQ/p4tyAffjcIp4da+nNek&#10;RlN/PXNIsU5AYnSurkc/S1/bf1a+Qx14wMePSEyOekQGR5L/AF+p/wAbj8+/LOrDA62LduPTKu5H&#10;lPjHIJNyB+PbUso8Nz054TBKU6ztXIQoNzf8j6c/8j9kMkuqtGPTccZWvp1zqJYvtwUsCfr7qqlq&#10;EHp2gpw6yY2nesEccYJJkAa31tfn/ePZvACqgHr3l0K+SSHHYAU8BArGi/SLarhfx7NhdoE0+nSe&#10;WlQKdAfTY2syVeZMpqEMLn9f0tq/xt7I728jlDLTh0wW8h0IFdldu7ex3kAiMgS6EBfrY/n/AA9+&#10;2i6ijL1FeindXqqU6AXP9h1FHKa13b7KR7KA3BXni3sp3vmG2idoaHWeq2N0kSdwyOkJhsPkOyt2&#10;RtjlmjplYNJJYhALg3J+lvYe2jk3cOapmNpKAHPn5fZ0xunMNrb27BkOrpLfLb5R7L+JnX1ZFHkK&#10;Su3aaWSCKmjeN6hZdJUHTqLAg+8qvbT2Q5gsvBmd0ZKjrHvmvf4X8WhYVr1qT9497b1733RWbj3R&#10;kKuWgqqiSWnopJCyorSEqNBJsAB7zl5X2JdktYVkhXUBnHUITbisjS63ahPQTUb8eB1Ip/pEALaL&#10;/S/0t9fYykuomoFQdN29/GooQadSloolmQ+QFb/19rFzF8uiu4uVlmIHn1KlCRzN4wD6fxz9P9b+&#10;tvZXKpYGnSG9j8KMM3DqJHVPGjsUP6v9T/r/AOHu0A0UJ6LY7hQVHqepUFXMrBiQFYH6/wCx/wBj&#10;7VMaIW6O7qzc2fiHgemvKzs2kX9Mk0S8f0ZrewnfzCSRlHEAnot21PCnjfyr1s7fyqukZdt9bzbq&#10;hpmE+dplaKUKeS6X4Nh7h3nLcENrOnnQ9ZVcjWDm0jnxpIHVjdXQbix7y0lUxFncjVfgE8e8fpHG&#10;ft6lqGEhVx1hqMTlaPG/xQKGV+C1uP8AEe0Uko1dHsIKpTppTCvkqH72NoxVqwewsG4N7f7H2kcj&#10;J63LlSOudbQx58U1PUt9vPRqLEeksyfTnj6ke0kpBpXoulQg56Nn8fuwovt6vZOY1CnKGCGWY+k3&#10;BUWJ/r7opJ+zpoDPTb3b1fWYWjq8ljqXz0VcjuJUTUoD3P1AI+h9s3NFUHp0GuPTokW3oq3beSll&#10;kBMM0hBB+guRcf7c+0KyANTy6cQVIPQwRZGvSNKnGuSt1kdEP4tciw9rvECqB5dKwK06XUEybmoh&#10;IHEdZAgVo72dmAsTa9yT78JVpU9e0npL1sYg10tfDYvcAsP6/Q+9NINBPVXWop506QWS2cBJ9742&#10;FNcsSAbW+vtEZFOT0nERxXpO42WJa+WFtQp4h+3e9rjj2siYFK+XXjEwqRw6XFPFHmKaSnkDCJFb&#10;S3+t9Pe9a1oeHTJU9NuPxb0kzQF3FMr3vc2sCT/gPp79rUHHTZ7ePUzJYaCvqIaqkmkFTTkaI1Y3&#10;Yr9CAPe1lGrHHppnDAjod9jZN6zAVmJzpdpTEyU/mJJX0kLa/wBPp7MY5KjpOX8Pjw6LPv8AxE+L&#10;nrKaf0U9Sz+B2uAdWq2k/Q+1VrIBJVuHXhKpYdAQkdZji9OXcRAlwxJsQef6/kezxZlZQelpNAAO&#10;mWukmR/vqbWz30lFJJ5/Nv8AY+/awerx5+zqTTU8zxfdVZfWwJ5J44/4j3uuOnFXUaDj1lhjpqeN&#10;6kOwcNc2P5vb8e3FQvw626FTTpy/vNJ/x2l/4DeL9R/T/T3vQ3y6rQ9f/9FFbjaaNHljJHiNkUfS&#10;w/wHvm6SVzTrPWM0YEcepeDVRQpKVb7yqsEW3JJt7URsW49KGctx6MHtHC08ONSsrVKVMX7j3FrK&#10;Of8AA/X24OA6p0DPam5Yq+o+1pXbRTkfQ/2lP04/1vd1CsaHrwFCadA1iMpLW5cCrB8MahQW+nAs&#10;PboAU46UxLQcenXO6qm9Ehsjn0kfUDgj3uvHpYjUoR0xSQTRyU0EwLGIhUtzex/PtyNtPA9edjIR&#10;q6EGlxJY0hhBDzEeUf0B/wCRe16mqgnreKADh1Nz1a2L00MTaSFBW31va3+9n344x1b7ekVO1VO6&#10;1FaNQuNAYX5/Fr/6/tLIe/qhFfs6cY5napjMY/ylU/bQfQi3+29op2IQkDPSVjSpHSn25iVrqx5s&#10;jGVVWu4txf2X6i/xDphmLUr0vZIo6OQUlIw+2n4Iva1zbge1cZAp02Tg+nSrx2ISj8EkfIDBuT+f&#10;r/T/AA9rKcM46TP69K1hGsqTAkOQA1uLD+v9fx795g9M/wCDqDU+CoqFhDsf7TXJ/r7rIQVPXuPX&#10;LKXbGSLTOSsS6T+RcD2XzcQOnUrmvQc4Sjq2rTWTGzwv+0L/AFs3HtnyPRhZ0HThuxq1JaWTS2ic&#10;hZSL8D8n8fj2mOB09dGig+fTnsuCKs3NiaY6mWKoidSOTq1Kbe61qQOiCSdjJQjo5HdcVRFtbGKN&#10;SgU8Sgci40j242Pt6eB0lWHHojm7YYFoY4J+PKBe/wBef+Re6EcOjiNtSVPp1O2rhaWmwkzwLr1I&#10;zXP+sb+7AY6TyUI6g4t5ElqSsXKMSAB/Q8f717afrdt5+nTzu+uqarD44iDQIWUuyrY6R/X3rzB6&#10;21NZr0rNsSUtViy49bLD+eTqC2I9v+Q6bk4U6SNZFC1VK7xqsqvdOBf3Sgr8+mPQdOmMk1ENKg9P&#10;6f8AYc+3U+IdPJIQenSPJNJWxpJH6AQBx+eB7UGnDp7xm6UFZmGo5YJaePxomks1rcH68i39fazx&#10;CIsdJmNWJ6aM8qVE1FmqWVS0jx+YavoLrf8AP9PaCdyyCvGvVR0InaW3oanqmkz+PiWeojjjLkAM&#10;QdPPsvlj1jPHp63xIeq8O0c/N/o/qJK8ugjUoYxf6gMLW9ll1bRmI666eju2rTBxXqvwyPITU4qR&#10;kZmueSP7X49kz7fG9FVTQdHMZGpCT0MG0t6ZzawpKunq53kGlpU1MVBFyRa/tRbbZHbsrKGr0YuQ&#10;8egnpZby+W3YdNHR0UVPJJRelGZVYtYH/insyeBpO0LQDpJHbojihz0K+y/lhhkxUVNmTUxVbIvl&#10;EgYKpI5+vuuiBVOpTXo5S2Qrk+XSi3P3btncOBePGyxTPMNLBCC41cEkXJ9s0iGllU5PRZexKgKg&#10;9EZ3nmY8fm18J1pUevjkKxP0P9Pa2JH8ZKKdHQdm+IAnpJy56aqWY1QH26mwH5INvYkt4P0nJBp0&#10;nFK8emeepjieFoyumZh4x+Rf/Vezi1tE0xtQ9J7l9Ckg5p0nd+bsxWMwsqVMkS1Kx3JLAD9P9f8A&#10;X9ie1tUJBINeg/NdN3VPSA6O6w398kt1QbU2NgqudaiqENVXpCWpxCzAMfKFK/pP9fZjJtqOAKHo&#10;p+pYmlRTrZ8+OPwtoPjf17BjK2BI9w5GFWqqogCaOSRRrAe1xYt7Id226NUJ0nUehFtjAAAHj1h7&#10;B2r/AHAykGTjqDPBUsJahnbUbnk2Nz7ibdrBQ7AqaHoZWz0UEHpK7o7lpkwLfZyrGsMZV1BszHTp&#10;4A+vsB7jaRxE0U06NkVXAJOegj2hXVm5J6nJ16aaOUsY3Yer6/1P9fZrYMRaqKdvS1YVCcehCxuS&#10;yNJO8Cyt9it/ESxtfm3593aZlyOvCNaZ6g5TKVUju9Q5dLEBSbi3+t7QS3Thq/LrQhU+eek1SU8U&#10;rvIrssjMWAbgf7D2jS9lLaaY600SgE16j5SnY8OxKAG9uf6+1P1brlemgaY6Y4fJC5ESEx/1I/xN&#10;7e3VnaVdJGD1pq0I6yGpqZamGGFSF1AOSD9LgH/evdhaIfLHSevkD0t6ajGQZaGBHM+kXNiV1W55&#10;t/X2oW2RRRa9aoK9CBgsG+JiYTgCssWXV9Lf8V49+lbwYtQ49Vd6CoOeptTNQT080kzlMjFq0K3C&#10;ta/09lz3zjgOkU03CpFegY3FlMuY6iOMJCo1an4UEC30PH49lk80zhiqZ6L2uaE0YdF23Bn8pVSf&#10;bSVP+TwMfKxb02H1sb/09uWwmTSUjJrx6L7qYSLVnGD1lw9Im9pafGGZKSgpnUzVU/oiKjlvWePo&#10;PYh23lS33y5U3Fu/7OgZuu8y2Sv4bCo6Lz8q/nT138W8RVbU2PWUdbvJqRomlp2VrSaSOGUnm/vK&#10;r209r9oiCMEdSM9RFvXOl87NGSpHWsP3D3X2B33vGt3fuvIVVSJJ2kjo5ZXaBVLEgBCdJ/23HvMX&#10;l/luwsLVFhm7QPPqMr/dbi/nJcjR0GwjLMJHVRpvaNf0/wCwHtTdsYlYJkDoMXSKrkjz6xpK4aRA&#10;AA973/H0+n+29kyXcuodvRBcXskDEKBTrJBGq2DOx0m/+9+xTBKWgFeNOq2s73Equw6mqyoTICSb&#10;fQ8/7Dn2wwxjoz3Wn06568ZdalCosTf/AHg+9LwPQdVe+Og8+uJgLUkk5JAU2AH1/wB9f36WUrGe&#10;pEkiV9ujFfLpWdR7IquxOx9t7MMbynLV1IIwguQDKP8AD+nsBb1cGK3nnjYB8jootbNPHjABPcOt&#10;5noHruk6g6X2VtfGwItfSUNEaoMo1XMYLX494+cx7lJJHKpIPHrMTkiwjXZrZqEEgdLrcWF/i5ap&#10;0gSuvOn/AFuf95HuLy5Jzw6G8kYjUU8ukrJSytj/AODTx3gB/Vbng/8AGvaeQAk06ulwwAHSZG3H&#10;opQ9JrK/VlN9JH54/wAfaUnNOn9eocepUW2afJy+dLxSR/5y3Fyo/wCK+2JaE06o0Yc1PUfHVKUF&#10;fKkamCemceOVRYsUP1J/1j7SGRlOkdJXAHR8+qd1Y/srbEuz84sT1AhMUUsgBa+kqOTz9fei3ijS&#10;3l0yGINeifdn9Snbm4cljXjtTjySU8tvSb302PtG6aWxw6cEhBGc9F7wlfkMNlpMfOhaN5TGhYXX&#10;SSQCP9f3XxXGOliSknpfVdNkMLkKevpg/wC9aQql/Hbg824+nvfiEU6UqdVc9Plfk6bcdJzFpr4F&#10;t6R9WUW5/r9ffmkJUrTpok6j6dQsbkpUjGNz0Gimm9CSabWBJA5t/T3qNNWG69g9QM3sennjeTBl&#10;dABct/X88n/W9mSKBHQdVOBx6TuPSpgAxwKfcBwr6SL2vz9L+0/4ukwPr0ILYJaiiWnistQyA6jx&#10;6jx7bkYg06YkyT03YXbk+HyKVGTYMwKiJL3VgT9SOR7suCD0kbVqrToWJaTHQ0jZGSSOJ9OpUQgE&#10;2H0sPayGVjU9MTVNMdILL47Db7gNNkSKeal1faP+kyMv6b/659rIHLEjppAdQoOgI3J15XUDztXx&#10;GKiiBMczDSrIB6fV+bj2cQSEIOjFWJ49AxmsXUU9M1fi1EkMTWbULqQPyL/63t7WcEdKIx1goqoV&#10;VB+6FWS1mX+h/NvalWqB0rWNRRgc9Q6iiAhLAkRn9d/9v7VRYr1t11EE9Y/4bTf8dF/4D6/r/vuf&#10;bvVfDHX/0mmvonqIpHdAVve39fz750SBQhNOs9x8Xy6UW2MW9ZUULrAPHSupPHBsf9t7SowbIPT3&#10;r0YHdE0OK2751RYzUwhOLA302/w+t/atfhHr1Q4PRMstTrLVOz+rzSE3/wCDH29GhBz1YE9RjgKe&#10;nCsCFkNn/ofyfbpA62ZNJHTLlAY6mOWM38QsefyP+Re0bagTQ46eEyU456lbdJyFa01QgZIySpI/&#10;Iv7vExBOo9XWQOO09L2gq5EnqpkivHSqSvHHpFv+J9rFkqK16eVxQA9B/H/Et07ieYIwghfm/wBL&#10;Kf6nj6D3sOWJz1YMD0qMjSJNUR0gsBEBqt/Uce90JGePWiwAI6bTEKGuhqVGpk0ppte/+w59ppB2&#10;mvSSRloR0Me3RTT0xZ4whlFybfQ2/J/1/aN0JoQOkbtSlD1LqcJNLVQvASUDAi3+39uxLkDz6up7&#10;T0tIaSojiQOCNIH9fwB/j7WEEEdJ5KAfLpRYekiq3mWT6qlwP8bH3rpkkdQkxqLUysvMhZkAFr2J&#10;sOPdXHbXrY6xZPGzUMTR/WOZSzE/QH6/X/Y+y+YGop06nn0i8LRV1TU1DRKTFC/Fhwef9b22QStB&#10;x6WRHIHS9zuEkqsJHUNDZ41vcj+ij/bfX2wYnpnh1e54DPTJ1TTM+7qEtECUqlBFvwJB70InJ4dE&#10;c39p0bHv3OQpQ4igKBQUhX6C39ke7sh9Otwk6xU9El7Kp1MuNEP6XRCQP8bfXn3oxt0cqe0elOhD&#10;2njo02w4dfUYzb8Hlbf19+EbU4dVf4emSlo4aVamQoCbn6/6/uvhscU6taENUA9P8uLGWwMwSEMy&#10;odPAJ+n4v7t4Z00p1uQ5OOmDaEFVQw1NNLEboWFrfjn/AIp78EYClOkpPSYrZJKjNMoWy67Ef7G3&#10;9PdkFOI6qWA49KKFhTMoZeLD6/1/3j28sRIrTrwb0OelXhY8dUVCSShRYgm//G/dljYcenUNKg9S&#10;90tQTyQ4+nACy2Uuv44t9fx7ozgGhPTbfEekbU4QIxolq20BQR6uBcj839syMGFB14V6MViIJKnq&#10;+tw8n+UJFTu6k+ocI39b39+Ra4Az06rAA+vVXvZeKrsphc7RPTBqaCWayoL/AKWb8D28LVpMGOo6&#10;X2zkKTXz6r7aGULXx0qNDLRuyiNgVLaWP49uxbc9DSEVr0dK/apr1J2tnqmuqhQ1SKFQlZGNuLAX&#10;9mVttruQDbio6U+KVXUWx0sHzGLTLxUctLFUQwsNRdQwuP8AX9q59tZKfoADq1vdRFwS3XLd0GAy&#10;FNUSUFLDDI0BCmNQCGsfpb/H2gm2w0LCAVp0dG7ip8Xl0g+ucfPgZa3I11SZYm1rHBI5KrqvYgEk&#10;C3srSxYsGeECnRJe3UQLVfpBb3ztXBWVLwhahZZSyMDqMak3sP6WHszis5FkWkQ09BO6vIvErr6w&#10;YfJrW0JrKg6TAvqiP0Y8fj8+xDbWTNG36fSR72Ifj6as7mcdh6CXLVdQWVgfHBGbyKT9Ai3ve59m&#10;8O3yAR0j6S3V5GyEh+hK+MfwV7t+ZW7aSqpsVX0vXU9Sq1WSmheO1MZRdgzAf2B7FFjt0hZD4eeg&#10;pd3a57+txX4f/CHqL4q7Nxu3dr4qjyWeWGM5DLyQwtUpMAvkHkKlhzf2KW219K0iHRWLpaij+fRm&#10;uyetKHcVMKqKYBUW91Iusn9OPpYj2Ht1216n9IdCfbrxe06+qmvlTsTcuEx09ZVRStQ06P4WQE6k&#10;W9ibf1A9xhu20SnX+gK9DKzvFovfjqnfI7syU2b+1qVkio0n06CCFcByPUP9b2ArjZ5m1h7cU6EE&#10;dyhKAOeja7fztKNtU6UZRW8a6kW3HAvx7DU9rJEzRhaAdCSKVTED5dO6ZmSuoVpoCBNGbsb2Nvzz&#10;7KbmKXSAOPVg6Vyem6qy6UsQNVIDoNjc/Ug8+yOdJFYaj01I1Wqhx1gkysmSCvik+ikHT/UfT/e/&#10;bBV2ynTOqnE9TcXDkSJEyCn9wgrq/p7U2ySAEP17Wvn1kyUi0qCKBFMotYf1/r7XwxyLKhI7a9ed&#10;1KMAekdXZ00gBYRpUpyQCAfz7PXkiAGBXovRwCSzdcMZ2xkKSqWKgoPLU3C+TRf/AGN7f19t/VRg&#10;EAZ68zEmoPQ543eFTlcZqygFPkNIdQOGIA/TYeyK8n8QkA9MSTKAanoPNwbsqqutSmSJqfxGxksV&#10;1hT9bj+vtFAslxMioKjoO3l0tG789BbvLdNZk2jw9CWD20yypf6k2N2H+J9jG02K8uEokNa9B57+&#10;NahpTXoC941VJtmhmq9z5KKgxlOrS1M8kojZkVdR+tr8e5A2bkzcZRABZA8PLoL7nvtvZAtPcEKe&#10;qnPkv/MGamo6zY/UNXphpRJHLlad2ErFQVJ1qbn3k7yLyQYzE1ztaUpXgOol5h5hin8Twbk06puz&#10;24NwdjZqoz268pUV1Q0hZ5qiSRnvfkXdibX9zpHtsVjH+hbBFpQ06hy/vpSxPikmvUSWf0eGiW0c&#10;fpLAfW3F/aeS6dGULKQPTpJBdFD+pIa9cqOOV76zf2eWsiyoobJ6VtcRyLSvceuU0awvqHJHu11b&#10;M2nw06ILy2mlbtGOuo0d/WBa9uPb0ZMaaW4jpTDbvBb1I4DrOyMFF+B9f+Ne6eKprnoulu0kXR4l&#10;T1yguSCRx/vv+IHt5GGnHDo22+2cgMVx1yqarwA6v+A2li39NVrj/D6+0N436bLXPQk+ojCBCfLh&#10;1a7/ACkOi5+xe0k7DyNE0lBtmpWWF5IwUCxnULFh/Qe4g55vIoYvp45iHHGnz6EfLO3yXV2sgiql&#10;R1tZ5HLpU1OiiAEcMEUaov0XxqF4tx7xt3XcEeaVPFNest9iRLfbYEK0oB1jp66YJplHJ+nsi14O&#10;cV6MbqRSgz1GlVS2vQDc8nj34morXotedVNC3WXxwzRGONRrtzYc/QX9tVANen4Jg2NXTO81PS66&#10;anFpnNn/AAfzf8H+vtDctUgr0dKKoK9YajCUddBrpgPvOS9hyTbn/evZc7ZNT0Xzo1GI4dY9v7sq&#10;uv8AMUJgZ0nmmUMRcDlx9T9Pz73DqY9vRYzaaZ6OpvDbcXauwafJYwxyZ+GnWabQQZCAoJBtc+1D&#10;oaEEd3WllGM9ETz2ywiVMdRCYctQ6rArpZnjLf1sTzb2kKFa16Vo+ePUbaOUjyeFraHJxD+JUzmG&#10;n1j1FRdQRcXPHuoyM8el0bgg93UuPGw4aeGNogZazlja9r6T7cRG1AkY6trUefTrXYWLK0c8fjAq&#10;YkJhNudVrj/e/anTqrQcOqSuDTT0jMWmbpHGNmV1EjFNdvot9N7n/D2oUHRQ8ek5Yiuem3ce0K3b&#10;dV/GqeRp2dfIUB1W/P0/HtOyFcnrTPUU6kYbPS5Kl8shMM8Ztb6G4P8Aj/j7TPVjjh03XqfWz101&#10;dSkFpYxpBP1A/wB797CvUV4dVbKmnHpUV+GqayOmkiqGZLKXhDEj8cEe1cPEjpoKTWo6gZeDH0Ud&#10;LIJPt54CrMAdJbTa9/pf2pSusenWzGVFaY6V0M23+0sSdp1ciUlWsfjp5wQrSyWIAJ4JufZwJBpA&#10;B6bDhq049FM31sjL9eZWXbe5KeSHBzMTR1qr6ZASdF3tbnj24jimT0rtm7jq6C6o2vJQE1+r/Iid&#10;UIU31xnkEj2oQ0OonHRkg1/Dw6i66PJo9HA+liLHm1jb/ePatJAa56eVQK16bP7q1/8Ax1b/ADmn&#10;6/7p/r/re39Q/l1rHp59f//TYXqclDXpjpYWIlZRe3AH0/3r3zolzGa9Z7r8Q6HTarQ0ElNA0Ni+&#10;nX6f6/W59l8OMeXT7Vp8+nHt/KPDhIkjS0axqVA/1j7MUpjputMefRV8dFVZSRJZVKqJBYn+n1/3&#10;r2rrgdbLafLrBvComx8sPjNwVVeD+f6ce/Hpps56RMgrXCK1yZ7MPz9ef969oJGK6jTpkyUrQdLv&#10;A0U9FAB4zqkHPHNz71HJ4lellm+vVjpaRVSUVDVRyRDyzoQL2BJP49qUcKKU6WU6SNDWz4VKl4qf&#10;9yo1BDbklvp+L/X2/HUHrw6bI5sgCaioRlmeTVY3/SST/vXt7J6baXSxUjpZYKlgyGUgapB8NhqB&#10;HGq3tlhqqPLpE8la46GiOgoKSknERAJ/zf8AsD7YZQtM9IZpsjqRt+KrqZdLL6IybE/0/wBj70mG&#10;B6XRGsYb16UFRVrHUimcckW/w9qmqVHTMgx0pdu0byTVDKOPGxuLcgC/ug9Dx6Zp1BoIz/HKlWN4&#10;01nn6Bhf/Yfj3V+GOtgeXTLujL68VXqB+9E7qhH9Prxz7RSnh69OLwoOm/YuRVaMo0YM0v6rjm/+&#10;xv7aWvS2EU0k9Lfd2YloMBoEFi6f0/qP9h7sTinV7r8PSZ6ArzX7xAngv459VyL/ANq/uqHJ6JJf&#10;iPRgu61hzeSpKVFAaAIf+ST/AMa93YcOqxGrgevRYN3Ukb1dHFIbmJkT/eR/tvdc49OjhRgenQq0&#10;lLDT42hpl480IJta36QPxx9ffj6dNSPVWFOkDXAxVVVTIA3J/wAfz+bf63vyY6vt9c9L/r6YVMNV&#10;SyxAiFWJuB+P9f3YHp6Qgk9N2Vq6agq6h44VUOXXgWB+v+H+PvyLrJr0kGegsYxnKNUMllLFvp/i&#10;T7t4GePTT8en81VBMAGIBH/FP+K+3wKCnWkNWp1LxX28lUIkksD/AIj/AHn3cDpRTHU6tjp4alkn&#10;YeT/AHU35v8A19k8zfrMOq8emjIYxIYvuWrCJpP0gH+p44/2PvaoCTnrfQ/bHrUTYWVpGIkqTRSW&#10;J5IHjbn8+1ttDVjQ560CDjoiOLYHM7ohrkWqoozVSur2KgKzsRzx9PZxbQ+RPSuF9JC+XVZudw2/&#10;O1+18liur9tzTYqjrHgrZIIG8YtIQxuot9PZvDCXkQJwHRqkx0DHRttvfBjf32QylTSzU1U8YeSL&#10;QQdRW5Fv63Ps7s7akhz0oeQ+AcdB5uf4pdoYuuLUGEqal5WIUiFjewPtXdWNQKnost59LHHQD7w2&#10;zvXruoNJujDVFKDwS0L2C/1J+nHspmt9Opa46NFvdQ4DoKsjkJaqOU01UYoWQ61U8rxybD6eyR7P&#10;UxIfFeiXcLvBx0DVRkjj6yWOSrNdC7XZpGv4+Tcc+11tHWRVrgdA25vTq+Hh03Uu6chkc7Sbb27Q&#10;1NdX5CVIoaeCB5Q7SHSv6ePqfYlt7QaSwPSZrytO3y6up+EH8qHfPc+cxe8u56GfC7SieGq+zq4z&#10;HHURahIFKvYHUo9ntva4Qls9UaYuCKdbSfWPWuxuk9v0myNh4Wjw2IpaeOBaqnghT7l41Cn1KL+q&#10;3sT2EGp0APRDfsBUjpWNWQ0FVMFtHNMpv+P1Dlv9j7FwtKBe7ohFx3ABekvkNypj6eWjFX55JnLa&#10;C19JJJ/3s+yPdNvrV9fl0ILG7K6Rp6CXeWPxe9MbPgtxQxzxVMLrGzqpC6x/U+453S1oWz0OLC4L&#10;IMdUgfJf421uz8nksthaFpsYHklEsUeoRrct/Z+lvYHntfjz69CWGemnHREsHv7I7ZyUtLkHlWjj&#10;coPJqUCxIIsf6Ae4v3SAQ3UrMxp0NrVtVunQxYnsD7o/cY+QOKhdIAb+01xx/sfZDcRqU1o2D04/&#10;aOHSsqcXm6vGiuqgyxv6+b8g/wDI/ZJc2Rc5frQloCAOouP3kmAC0kKGSXi5Av8AUj8n2mFqI8au&#10;mWOC3SlquxqgxLVSRBUiX1fj/evahYgqhicdMiXHDoLs32fWVTzSY6NpJgSIwAfr/h7UtiEyKeHV&#10;tdVp0mcZHuLcE7V+RkkpwDd0JI9P19la3EsjFiCF6a0ADj0L+LzW3MTRRCJVqMmDpJIBOv6fXn8n&#10;2pa8iVGoO7plqqCOhCwmTx8s0eTzNYtIkdnERcAFR+Lf4j2StdISzSAjoqupfDqtK9JLtLsbb9eY&#10;029GiyR2iaWMC7sbLe4/x9nXL8kN3cqIyePp0Er+YgEU6CHce8sH1VsjJ7r3pUwUks9PNPRvNKqu&#10;xCllsG5PPvIrljY/qhHGjnWaeXQNu7rSxrSn29a3vy4+aG7O28zUbbwORno8BHPNE00MrqtREvp5&#10;0nkFfeTfJ3KaWEQlujVvTqIfcTfFhSJY1qT6dEAanmM0klFM8jN6qhyzMW1frJJ+vJ9yPBcG0koo&#10;7QMY6jBL/wCqQjTQ9S6RIWja82hOdX+L/kf48+z+KQ7gvhkU6QXFsGq9epcR8cbIiAAnhv8AVD+v&#10;+x9o5+X1LEmTognl8Nyp65RvLGC1uP8Aih9oYbn6WXwwtadWivgJFWnXOKeKSQeU/U8g/wBb29iq&#10;xP1oJ4U6F9hYi9TXqp04ft6wEto/3w/4j2gu20TPHTpPudv9JbyrqrjrqoKqt78cce0KtU0A6juA&#10;Fpc+vWGI3VieB/X6e1cZ7epR2u112ZbVkDrCIhk5qPFpy1XWwQgj/m64W3+8+yzcpzHGzUyOiaS4&#10;/wAYaPTwPW5b/Ld6JoOnPj1R5OakjiyO58fHNDJoUO/lhDA6gNR+vvHnnK4LvM7cTXqcfb618fSa&#10;0HRzcHEsBeOezVBY3BPPJsB/X3jnd3FdwYU8+sjLVNEEa+VOp9QjLKOCBfgD2rYVHW7r4Bjp8p6W&#10;NobyCxIvYj/Yf7z78DQUPQbubsCShXrG1IkA8sRu7GxH+BP/ABT23JkdGFhNqKgDpgzuH8RjyFN6&#10;mPMlueePr7QzDgR0MYoy8Yz13iq6hpJ6dWcGoqLAoeeT+P8AePaB6Z9ekd2NAK1x0/bo2hR5nGVF&#10;dShWyVLE0kSC2rWFuLW/Nx7U7emotnoMzvQ6adQ+ke389tDNQYvLFystUKaaGUnSIdWkkhuLWPtZ&#10;JHRjnPVVbgadD13ttOjqkpN7YFUNJURJLViEArdgpe+nj2hmGK9Lo2z0TzJJSwVEWUxi2CWNQii3&#10;qFibgfm/tP0uj4HOelrQVVJuLGSTKqtkIF/aW3NwP6cH2tTIA62wpk9R6XJPj101cRWpHFiv1sbf&#10;7H2rii45z01qp5dOUHjyOqeaIQt9UawBBsbf0/J938Onn0y8tDSnWCbFSKkklfIaimcFUBFxyLAf&#10;4e2WXWAvW1YsSD0FGRwi0de0ik01IzXFhYcm/wDre0si+GQOt0I6UuIMPiZILVLG5VuCQOQLX+nB&#10;9+BqB141B6UeHyVDQVZWuqQHJ9MLfTn8c+3oKZJ62K9NO8cLFmqiKphk8SfVUU/ruARwPr9Pahfj&#10;UdbapRh0w0FJjsBXQ1a1vgysZBp4A1i8gIKiwt9T7X8D0gh+M46MscRge6doyYLe0cVFnaaAtj55&#10;AqySFR+3YmxN7D2oiHb0sjy9OiA7m2ZltnbiqNuZkO2IWRoaSoYHQYydKWb6Wt7UKxNF8uja1BKk&#10;g9Bln9mjb9SamklulSTJFpNxpvf8f4H26pCdP04g9Rv44f8AVH/M/Z/X/lI/r/r+3vF+Xl1unX//&#10;1FptPbcuSq2q6v8AdaRtULEfpB+nPvmj40rPpJx1noCQa9DHi8BTpKzOgLQAm/8ArC49msSRqgqM&#10;9PwnU4DdAV2Zk6iXIGilfVTAlUS9wLcfnj24AMU4dGTQx8QOggr82MLAY4o9chFwoHI4tf2rFBxP&#10;SC4FFwOkjFNkdxSGWWJmAPpWxJB5/Hu4UNnpExPTzhdu5b+NQJVxs1Pa6gg2A/pz78IkJ7l6dt0D&#10;GpHQsw4aZnlYIFSD82taw92eGFcovT0w8Ejw8dJXcVHVS+KalfUsJvIFP+pPP0/1/bLRjiB1aN2N&#10;KnqFHBLXxxuPSUIFiPyLe/VwKdK46E9ccnNGkkFM1jNqUG39BYWP+w9+1Ghz04URq149DXtnF4xq&#10;Snk8Q16VLG359sanqa8OkksaBDjpSVdDDLVwrEdMSj1L+OAPr70c06K5EQUqOpFDLLT1M0cIsiDg&#10;2/pb/b+/Vp0kMrrVVOOssVVSl6h6gB5lB0n62N+P969uIzEmvWtcjefS42jVo9DXSsQh8ThSfxx/&#10;xHtUgBWpGelUVdHdx6acaheCvqA373kezfmxLfn6+6sopw621Bw6SuSWFcbWNKoZyxNz/X/fD2jl&#10;RajrQY9Ydpwl6Z5IoiGB9LAHjm/tsooHDpUjnArnp87CqXXA00HBmYBSf99/re2CK9PElz3dLX4x&#10;bbR80KiYDyFyzH/C5Ptg6gSAeqmKI8Vz0qO8J5MZva9O1oNIBAPH/FPbDPJXjjqvgxg/D0WTOVxr&#10;MhGS/PkB+v05Fv8AefdTJJwr1ao4Vx0OuFlg/gSSVDh5kitGSf0+k2+v+t7tWXj1ohCaeXSDpIRU&#10;V9VPJILam+vPF+PdJDcH4Ael1gIhWvSh2LV06ZfIU8dQNRBGm/15PFvbqLcMPhz07MIe4jj1z3e0&#10;JUU6w6ZXf/OW/Jbg/wC29vJFeVJCGnRaAoqekwNlbqlphNi8NPklcajJGjNpUj63A/ofalY7ojKH&#10;pZDBGy1K1PSVr8dV40mGtp3hrCDeBgQyt/iDz9fdvCuRxQ06tJaoFLKmesm109U4kmtVsbRR39Q/&#10;31vdP1wTjornWRcAY6VTU6GWMVs2ucG4BPK/ke22i4kr3dInMoJA65Yei/ieTraedTNHBGxh+tgQ&#10;OLe0rrIuQD0qhJKrr49L6mkqsJtzJTBGQPFJEL/TTYj/AHoe7wPMpPRoEhweiPZanyEk2TNDKY2r&#10;qiRJQDYskpYMv/J3sT7Vqb+09eqyaEWqnPR6/iH0th9qY2or6TGwxZLLnzT1EkAZndwWJ1ML8n3I&#10;m3W1uQh0dJWnZRh+rBqDYFRX0ssemIzAcKIhz/X2MLPb7Tj4Qr0w95LpZfEx1Fyewcdj6WP7mCn+&#10;9W9g0KE3t/Q/6/t+5sLcgfp9I1uZFOH6JD8j/jztneWBydbkqWnarancRuIkUxnQxD/i1j7J5tvt&#10;2JrF0297OKgSdasnbmvp7tap2xIkmRx1dWNTwhI5JFBdyFQaQRfn2Vy7dAKgQdF013M473x0YPrr&#10;+Xh3d8jcxipNsYDIYjb2WMU5yPhmSLxyANfUQBax91j2uPikVD0WSvVsnrYy+GX8pHq/oSio9w9o&#10;UNLuHdFEkUtNLURLKyzKgYEa7/RvZrHZUQBYukLuRXPVri5WmoqOLCYulp6PF06LDFBDEsWlIwVU&#10;em30A9ndnbKNIkTHSWeW4IpGTXphq8wikQM/7cN2jUkelhze/s8VIY6FOPTUcVxIf1VPSLym5QtQ&#10;8skgZgtgQfoALf717UfUOKd+OlybfHoUmLur0HOXykdWzVMMuiRSfz/j+PaaWYOSHavRraWcQKnw&#10;8dN02QaSn8s02qRR6Tf6eyO5gs3B1AE9GqHwj2mg6SOehxOex1RQZiKKqppo3RkdVYnUNI5Psnew&#10;241rGM9ONdSihWTPVSnyi+HFRUx1W6NpoYqX9ydKOFSC/GqwC/19g3eth2yXXptgT0PttvGayjrJ&#10;3dVmms3BsSviosrBNjjSTACOVXXyaGH+qH5I9wnzRZLaIVtoqAdGEdwzmhfo5+0uy4N5bbjxssiU&#10;8qxaFuVBb0gX9xhNc3kjlFBr04XK1NcdLKl2XiF2vXVk0iSZP1GBrgk/Ui3tXYRT+GxnHd0y8jtw&#10;OOgdotuZ7MV/8OlLx0buQX5tov8A4/4ezaONSNLcOkcryqRp6V2Y2viNtx0q46Na6visZIVGou1u&#10;R/t/dZSi1SLLenSSSW5o1D0l8juCkoNM+UmjxXkss1M5VSi2uSR/re6R2sgZfFhKg+XSe1ubrxD4&#10;rdvQRbg7v2/jsh/Cdu4g5acjmuiGpVY/m4FuCfZ3Ht9iocyoNdP29L5LyICplHXDH7lz+ckSWokl&#10;YTEBaQMwK6uAlv8AY+1Fpy9BfKStlqz6dE15uFoIyWnGrp43bvTaXVu3587vKWLHyxxPUQ09RIga&#10;ZkBZbBjfk+5M5S5HiiuI6bUckeXUUcx7wVLeBc+vn1QF81fmtnvkPm4trbcqZsftvESPT6YZDHHP&#10;GhKf2bAgj3lxypyft9hFDcyWoEhpxHDqA985k3cSyCK4JA9Oq9dJWZoHDNo5MjG5b/kL8+5Sht7a&#10;lEQUp0C5Lq/vaPfyFhXz6cKaRaYMIvTrBD3tyP6e3jawHOjPWl7D2464mGF1KqLDVqIv+fqTx/r+&#10;9xjwsIKHq5ZiKE46zqkpT0tZV4/2HvUk0taFukzW8EmWSrdSFuVsT9P97t/xX2hkjjy5HcetCztw&#10;Kqnd1gamDG6/W/4/33+Hv0dxNDXwmp0rjuJoFpE9Os0amOwL2P8AQ/8AE/7H2mSSaW+j1tVSc9OX&#10;EjTWkhlNWp1nf1Wubgc/6/8Ah7G89raRwqyJ3EdA6xjVrihXFessYMqlAhH49hK6do5qRnt6km1b&#10;w4KI1BTrHRtJj81hTDCZZv4tRsAASf8AOqfx+PaTclDWLknNOiy0jjfcAHWoLdb1/wAU82M58eus&#10;KOsURVC4ijVTbSR/kwHP9feInuDeXcd94cLnR1ll7c7fYixLeH306E/I0cmJyupm1q5uX/ABIsf9&#10;t7jgwxsdbr39ScyIsbaVpTpzjkgkdnZg4Vb8f63vbjAA6KXdnBB4dTWyMH2iqoGvVb/YX91IweqL&#10;aW7irLnqZCyaBIRq9N7f0I/5F7Tksen44YozVF6y0MMdZDUxyMLsGKoeSP8AW9ppB5dLBPKBRT0C&#10;GWWoxuXlk8LsKeQ+NubDm4/2HtOyAjhnrRdpMMehT2ZnzkFaaV9DIvrVj+oDi1j71bsY60FOmmgi&#10;PFc9JvsPbEoVdx4n9qaoOlfHxpYk+oW+nPt5nY5614EKgdvQ39K7uOSwj9e7onFbUVUdonlbWV1g&#10;6QCTxa/uq0IoerhEOQM9IbsXr5tn5WbFrEfta4s8ctiVAbkWI4A591KLU463QIcdAji8i+1dwR0D&#10;AmOpkH739lQx5v8Aj3sYPXuPHocq6kx2SpklgRJ5tALSra17fm3t4yPTtPWqD06ReRr3oNMAjNlI&#10;BI/p/tvbqsxjyemWVTkjpWYPdWLr4lxlTTqz24JAuD9B7TayDSvVAPMdNO8duCaglnij1RaSUCjk&#10;fW1vdXJY93VqkkdF8oclkNu1MgeN/GX9IN+FJtbn3pMHPTxQUrTpbVAp8jRLkxGROAGuODf2qAAy&#10;OtUHp06YHIfdmGOoNzGRoUkH+tv9f2rQAgYz1s00NUdNGUwa1e6KetnUr45FaL6hQQRY2+nB92q1&#10;c9F9AuQOl1nMxW7fnoswXaQxIgBQkAKoAANv9b3YO60ocdPphajj06buhou2dlPLBAq5eGMukqqA&#10;91HHP1v7t4r4oc9PxO64U9ErrKTIxCfAZRXasp9ccErg3WxYfU+10LFmUHpZFIzVqekf/dtv9T/y&#10;k+H8/wCf/wCOnsz0r/Lp3WfXr//VMPt+mWkhMdMATFZVt9SPx75oriUdZ4+YHTxmqyXAY6SrnOlq&#10;hCeePr/xoe1/l0og+Pop28s1HWO9YxuYyzHn24soUBejc0C/PpB42FcxLJXTcwqpAB+nH+v/AK3t&#10;SJARkdILgdvz6f8AaVO67gaNYP8AIwTyV9N73H4t9B7fjk4gDotfB6GA+GFJpTGgmDaYrAXsfp7e&#10;18T0ptT3VHDqFlKmrx+Im0xkz1iEpYc3I4t+fegSw6fuhrIp0BNHnMni616bLRusVU5VC4P0JsPr&#10;79nSetxwmgPz6EPXTx08Jgt6iHNv9v8A4fg+2qZPp0sVCBUnpO1FAlTlo52cXWxA4/1z/vPv1BWn&#10;VjkGnQ1baSY06ogJtYA/i1vemFe0dJJsIehNxmHjnR3qJVR7XBNuOP8Aivtll0U6LHAJHTe0awTT&#10;wwjUfUAw+hP0+vvRI6SGIkk9JiCnkFZMJ7qrXvf+nu0fxEeXVo0Kdx6EGlgSmxJ+3cfuKQbcHn2r&#10;DBRw6er1yoKWSKgnIuWkBP8At7n/AIn3tmBFOt1HQZ52oqIKeaN1OlnN/wDYk/8AEe0cta8etdCF&#10;siekbDtEFAmdfSSObke2iTpPVo8sOkz2FFUiKkUNezcj6/T/AA9piSOlp6E343yZhs5XiNT44Yiw&#10;IFgOD7bCFmqOHVPEAx00dtZqer3ZPFUtqKOy/Xngn/Y+6mP0688gYUA6ADILI2Qj8V+XH+9396SE&#10;u+kHPTJYLg9DriKKc4MSO+kCO5v/AMFP+I9mIs30irdar0kcU7HJTRh9UYZvIB/Qe1lrtzzMQpHT&#10;0EyxVqOoVJl4aTdL0WIoppK2dgoKKxuxNvwP6+za32OYknUOmpLtatg9DNkuud909FDuPK4irOOR&#10;VmN4ntovq/p/T2eW+xTlAKinTaXKM4UcehT2f8n+v9mYJ8XNT0i5PT9s9NMimVWtYtZhcW9ufuOU&#10;GmodH9p3kaegO3zVDe9e+e23S/ey1TM/jpkLCPVc2sg4tf2jutqkVSKjo0a3ZloDnpJYLq7e0NaM&#10;k+KrHaQlxaN7R/kXFrfT2SPZOhAJz0gnsJCRkdOU2yd4Csqamow9ZZRdW0Paw/px7QvaNqJr0Qyw&#10;MszAnh1ko62bAzQtLSvDPK4WYOpBsTze/tNJbkgVPVViNeOOlRvGsqa/A+KikVI5I7uBx+oWP9Py&#10;fdVs3LAA9PAaRk9FRx2Kq6vddHiogZPJVI0lrm93F/p7Eu32jArU9NyNqU9XU9U7eocFtvETSxKr&#10;R08esWsdXjH19j7bISgWp6Jri6VH0kcOh4xmTigLVNNHqZh6B+Dx7F9m2QOkjXiEkAdJvdVZRI8V&#10;fkGAdj/mjxa4/p7MnUtSnXjcrQYz0WztbaW4d50UsO3A5SvjMCol/SWGm9h7QSwNqNOHTLvqyOgi&#10;6w/lXdWZetXePdFDFk64T/e08cia3WS+tb6gT9T7TG1Y5rjpHJIAM9WlbG25tvr7b0G19i4/HUNJ&#10;RIsNKRAiSrCi6VGoAH9K+1ENlIzVHSJ3DkEdZNy109SsJeoAqobeSMN+sgfgfnn2aQWjLUHpOa1P&#10;SDyufo0jijRfHVL/AJwni54v/vPu08ZhArw6XWFs1y5K+XQXZbON9w9n+tx9f9f2kMwU9Hf0Thhw&#10;6QtZlg8riST+v5H5H/FPbb3Sha06UiyfGekjUZEu7LE/pJN+f9v/AL17Qy3ak1+XWxA0YpXptrMr&#10;KI/Esn1H0v8A8b9lMl4vd9vTbxkqRXPTGK+Zm8bOeb/n/Ye0cl2lBjpGyeGMnqdRVjZlpKDIKr0t&#10;ODpSQXDC39D9ePaWUmSNiBinQp22cJCo+XRK/kp8edk7/pKqqx1PBTZqFGdBGqozOoJH0te5HuNt&#10;92o3IlDEVPRxDcqGJA6p93NiN29Z5OTHuk8RhmKxvZgvjBIDf61h7iS75XureRpvEFK9GC3akUp0&#10;M2wuzposSZczV/c2GkRB72b8Ai/19swbdOoJeUGvVmuFqKL0L2K3hLPEawU3gpmBKOVAuv1uD/re&#10;6XNm8IEhbHVWnU/h6ZNxdl4DGYqveipWnz7JJ9tLbUI5COCfr9D7I7W5jbdYIEzIWHVWNUJpinRJ&#10;KjF743plarI7myRjo5pXPjD6VWLVwLXsLL7la82Wa4ihoQJAB0V3MwijZiuOlhg9s0lK8VDgKRpp&#10;VcGrr3XWoUH1EuePoPaL+qN9fypouAHH+DoC7jv8FurqUPU3s/vfqr49bdqM/mMnQ5LKpSsI6GOS&#10;NpEq7HT6ASRZx7mvkzke/VU0EN/PqM945wtYiwZTx614/kR8q+we+9wV9fWV88W2xUSfYUUUhQLT&#10;lyFBUH/Uj3k1y7yt9NagSopuR8ugBuHMMdw+pVOg9Fakpg0JqKJ/HKeXDfrYm17/AOx9jiLaZ1j7&#10;mHQanUXBLKOJ69G7NGBKtpQPUf6/8V9qIoTCtCc9FN5btCoLdZQpIuPz/vv6e3a46Liade1mL683&#10;/wBb8/6/+t7q1Dx62Os8E7OpAPH1/wCI/HtlkLZHXlx9vWcaz9P969sOtQR59boKGnWdX0fQG/I5&#10;/ryP+J9s+C3rjqmk9dLTSTyFtVr/AO+/r7pEmi6iPoenZB/izj5dTzAYwL8gf8R9fYvuHDQgDjTo&#10;N2amOcseFeukrEgIDC//ABU8ewvcD9SvQxgkBir0oNlZGg/v1gf4jGDSfxClvqFxcSL/AFFvaLdB&#10;q2+QfLre3IWv19a9brPx8ylI/TmxmxRCLFjaQxBLDgQLb6e8TOeLZvrC9cVPWVvIdysNuEIz0YOa&#10;eTJ0RZwWmRPW31It7jV3GrT1J7tqiNOusJTKFbynVruvJ/N/9j7o2R0UlDnp6ekpYbhh9PUBf/Y+&#10;6D06soKjrnRV9MKkoyWjCkXI4uLn/b+2ihFTXpzgR1HSYQ1UlSr6Yg3C3+oJt7Tupc46uGpXrnnz&#10;jWp42eFWkqR+q1+bX/3r2wcdOLjPQeSLJQVEYojoQteQD+hIPP8AtvelXWTQ9eI4noTIZ2yWJWlJ&#10;EllGlfrZrA3/AN59ueGcivVa9BGa7JbM3HHllZxNFJrUgnhV+g/3j3rwjk163Xz6OptbN4nuvakk&#10;VU0a5+nhIh1W8hIUfT8/j3YRkg569UE9FM7E24mAqanF1qWyYdlpnI9V9VlsTz7p4RFR1unz6S+1&#10;N3Vu25o8ZlVd/uSEVnubA3A5PvwjIwT149tehLzNCcjTfcUy6wVD3A45F/bmtVXQePTNcnHSDSlq&#10;caVrFusrPptbm9/9b2mpQ9U8z0KWPyc8tGsGQ4SSMFdQ/Jv/AF/1/emkAwR1sdB3uLALVLPKsQtq&#10;JRgv1ANxz7uvk3l0+DgA9Jugpq2OE0rIwj5FyDa3t5WDVp16nE+XXVTiMnQT01dShjDEyvKFvaym&#10;5/H559rYe6gHl15vhbpXLUjPiOWmXTNCgvb6llHPtRLGQB0iNDXrHW1DToMZkYyf7IZh/t/r7bC1&#10;wenEwAOnzbTvt11EI1Usx0mP8WJ9+00PTqU1cOmXsrZFLW05zmMhH3cil2VB6v6t9Ofa+JwpU0x0&#10;pVxH9nRb/wCF5D/lXf8A4E6fo3/Aj+n+v7WfVJ6dPeKnp5df/9Y2W38WqVaNceEC73/oOTf3zSjX&#10;9XIz1nkBmvQXdwbkStlfF0puKcFTo/w4/H09r2BxjpRb/wBovRW8pTyTxmItczcBfzz7aIoejZh1&#10;ip1bFUiUI/zkjDj88/8AFfd/EIGD0huPhHr0ItHMmJwgqmjCTu1w5HP+39qYpSF6K2FWH2dP+LFb&#10;nY4qqEHQgUstv1WI+g/2HtYpqta56VWopWnHr27tyU2DWlfIooWELdWHHFv6+3ENK9KZq46SmQbD&#10;9gUS1eNjRZKRQ3oAudPP4Hu5yPn0/H8Ix0hkq6qmqY6ORJAFfx3IPFiFvz/h7aOBwz0sjSpz1Or6&#10;eqhyFLNE5MbsgIB4+o/4r7pnj1WQBCQOjObY+3psdTtIo8kkSnn+th7svHpBNlCPn1Mq6fK11dFB&#10;QSFUkIJKmygf74e6uoJ6K3OenaojXCCOOq9c/pDHg3Nr+9eGKdXVFIr59NsqLki5jHiNuCePwfdg&#10;gGR1sopHT+mLnpcRExmBBYD6j6Xt+D/j7t0yVINAOpL1hoqXSFLAoCbD/af62PvVeqk06D3MVVJU&#10;0susC5Y3/qCSf9j7oy6uPXq4r054SVKWmhNPydP0H0/J/wAfbcigIerx4avSYzVdW5bJCEyLaJuV&#10;JF/r/wAU9oBk0PS+pbj0aD49yfw6XLtpRnamb6DkWU+7Lxp0w47qdAt2HR1E+58jkpnURiaVgLgf&#10;2m9qDCvaadVbAr0BkOYWbPLTW4EgAP8AsR/sPa63tE1qQpr0jmkYEU6MJLV1JxMdNQRPOzppKxAs&#10;fUtvoL+zyKyV1NVPTJmcDHSg6s6M31vHNx1VJR1FNRmQGo8yMupSx1WuBe/s7sduiTSQpz019RIc&#10;dWIbQ+NOxNr1dHmcrFA2WiEbssoUkuCGP1H9R7EdpZRkkUPSV7iTUa9G4qYtu7i29/d6pxtGtEsI&#10;h1CJOUAK/wCp9iK2sItABGOr2rEz6656p3+UvwTqJMxJvzYtS0VMkhmq6dGsgjuS508fj3aTboSx&#10;6Ge3MajPULpLd/WnW+L/AIZkaukqs5BaOsinZXZZB6XABJtz7Ib+wjWuD0LLdEddXn0Nu+/k/sTB&#10;4qMYanoIXkS88siIFBAF7E8D2Fbi1jDnV099PE3xHoA8H8uaTd9RUYbB4eHLyQkpK9FCJdP1W7aF&#10;b2WvaqWainoO3FnF474xXpbYLrTPdl1clfJQNj4pLsoljKBSSTfkC1vbDWKeanpn6NKntPXPe3Ru&#10;cwOFnX7hXCRlgVNxYAnT9f6+7pYoM6TXpp7RAadF/wCndh1lT2CJ66BitPLwzLwdDDnn/W9mtlAM&#10;Gh6Jrz9IHT1athTQpSJj5F/zYA0j68KBYC3sW2akFRToI3UjmRiemzc3aWJ2TLS0TYmqaSQhI2MT&#10;FWJ449PPsQ2xo1ei0SnxKdPmKx8W9jBl8lHLBSSaWSJhpsD/AIEezDxTw1dKtXQpbf25HhKmSphS&#10;OWj8dqdGsSrAcH/b+6lw3n1oOy1rw6fxWT2kny0hWHUfHGrHSq/QcXt7smkmhbpqUAjpOVeVpKeo&#10;E9HKVI5sTxb2shAVsNjpPpoOHSUze5aAVcNcZC3hH7yg8M30/r/UezWBUepLZ61p1Zp0FWYyU9bk&#10;nr1YLSSkmNR+B9eR7K96bw1TQejbaBoZ/LpC5jMJHKw1gkA/Tn+v+P8Aj7D7TNQtUV6PQ3A1/n0G&#10;dTlaiqrHRNen6X5tzb/ePaB7pyOI6WxENT06wR1DwSMJJB+TyQf8f6+y+a6etB1Z4hXuHn02SVrS&#10;1WlWLKOeOR+PZY8z9xpnqjQJTh1HlnlSpXTe1+TbgC5v7TGWRiKjpKbSNyKjrDlctLDExonEc4U3&#10;P0vYfk3Ht/xmEdPPpbGoiUBegTzW4FedjNKxyVz9CdB+v1sf6+yyW3ExOpT06sxQE6s9FE7rxGMz&#10;dJUz5CkQ1wjb9xEH6SG5Jt7Qy7FbzIwkjND1o3zLXvHVdKyYsZKpwGFr42ySu0gptYMl1YmwXVf8&#10;eyWTlWyVG0xtXpOd1kyfFHQo7T37nI6Gqos5B/k2MDRkItmIAt/sePYbvtjQo6NA2kfLpqTeHBFJ&#10;l6DHcuZzmZrZG2tSylZWIIZCbXIBtx7CFvyxHHuEVzDbPrB9OtSb44jNZ1/b0I2z9p5fJUAG4atM&#10;YigtUSTt410AEnliAOPc37RtX1YiFxE1egzfcwzFHXx1p0S75XfM7bHSuLrdgdcTwV+6HjeGorIS&#10;shVmBBIdSeb+5i5c5D2yervGwxnqKt73y4IajAnqiDdnYe5ewctV5DeWTrqg1MjTLBJK7Qh2ZjYI&#10;xIsCf6e5d2fYLPaYdFrEft6irdL+5nJZh0l6OoVJTSKlgbiHj02P6b/j8+xBbM0T0Hn0T/VzEcOH&#10;XooTC8/3LHylv2Qp4v7EEEniVDsKdKoLxnYVYCnXNI5CNUxX8WAPvd1HGgBU1J63uE3iKo1A9ci2&#10;jn/Ye0OK9FZ+fDrE48n04/1/9j/r/wBfemOKdbOOuogIRyR/rXF/99z7pjPXiPPqQKoA8/X8cf8A&#10;G/bbKKEjr3mOp0UvkAJH1t+P99/T2zn06sf5ddpK6yHSwA/HPt1YlJV6Z6uQDEQOpgnYjS1z9fpz&#10;7XSTMVArjop8FVOqmes6UsMoLNxYXF/rxb2jMat3HpUt06AKCKdRGaKmqKGpUFXhr6dhIOLBWBJ9&#10;lG6EmB409OjrayfqY5PPrcB+Dm7YNzdDbenhqUmkxWOgWRFa7ArCPqAb+8bec7VWeQkHVnrI/k24&#10;I8EahTo6u090U7RVH3drzAqqH6/W3A/1j7hGUBJ3A9eppUaoh0Ke26WkqjEzKUR2vduByfe61pXp&#10;N4YB4dct6yUuHfXDE84EfJjBYfT/AA90b5dNuKGnSJwmXpsuDBHTSRTM4GplItf/AGA/r7bc9vVC&#10;QBUcelBuLBz0Io1jkBEqqzBT9OB9f9j7ZFevI1RnrugSnyoSlkUmSm9I4+pA/H+290Mak56c1EU6&#10;l1e0CkUtTqXlSQp/UOP6fX37QFOOrK1emLa7yUVfUpWNppxqEWv9JYAgW+g/p73nrZ+XTlnduw5u&#10;jmrGVfIt2C2HKAfgfm49+68D+zpg6vyFZtvd0FRQVBjgSRY5YA1gQW5uoI/HvQFBX063g8OjM9u9&#10;b/3uxtPvijXyS0sQlljj+pKgE3A/1vdyK561wp0TrIUlLlFmkliEdXSE6RazKUNv8D7rimerUr0s&#10;9m5seCPHzursWEfPJA+nPtO57umGFCepu5sTOZ0MOlok/d9IuPqCR+Rf2zJgVBz1odQaj7rKY5RS&#10;uEnphzGDZiEH4/P49sMS3Hj1vrlhq+TLxGhlURyU/okL8EkXv9fb0bk0U9PgYHr1JylHHTxCOFo2&#10;kt9Ftqv/AMj9qohSvWj6dNy1rU9IaepjDLKNJv8AUAm/+2sfa21Pdx60aaW6w0cUWIX7ynTUjEsy&#10;gf1/wH+HszpqwekqAE9OlXLjsrS/eaAk63Om3qJH+829+MS0PToSn2dccdLC1K0ktgsZIUN9f8Pr&#10;7SkUJHXgxB6XW1hBkGb7qzU6qVCNYixFhwePd0eg6cVtXHr39wcT/wAc4/8Ai9fxD6D/ADP+p+nv&#10;fiH16tX7Ov/XNnkJpcPiYqi9jUQkk/kXF/8AD3zbiX9RQOPWfbUANOin5isqJchkqplMg1OQW5/p&#10;9D7MjGfTrUH9oCOg3MdfJkIqvSTEZP024Av/ALx7QSjuI8+jVjjp0goJctuWJHFokC3t9Li1/wCg&#10;9p0jZXqxx0huB2A9LXeEKy0VPjYLDQVB0/k2+nHtQVdyNPDosfPSl2vUVGFpIAYuEjtY/wBo2/1v&#10;8PZhErAL0ptsGpPQT9nTjcFWKWp/a8zWUDi1z/vHtWqMagdGYQkVpjpw2bhztnGSSQP5AFYsL/W4&#10;1WP+w97oR9vTqChVaY6nrAMwJqsRRpJ6gosAbi/P+v71x6W8OsH8Okgp0epN3SW4vzwDf/be/dMS&#10;IzEkdDnttoMrQwqpAaKMKbcfQc35/wAPdNBFT0Wz1VG6E7ZWPFVllob3c/RvyLW+nv3HoqkAPUXs&#10;XEy4/MRQsL2YXv8A7H349OK4AA6S7w1ExKxIUCINRX/WA/pb3piBk9e1KB1Pr5miwkTNK2pW+n+P&#10;491DgjqwzWnURq+V8QJQgaa1iDa+kfn37UuSD00Y2zXoMplmrsklLF/mJDeYj6KxPIv78vdw60I2&#10;8+hCxePlxVPJNUi9PEp0E/T6e9OOxunEiYEHy6Rpx4nranKQO2lixAF7f76/suKEZPSsEGnRgeim&#10;ronzdQwJj+3kClrkCytb3sRmoYcOmGy3QNb7lyWRyWVMMgtFJM2kH62LGwHs2gQuAoGeqstcDpGd&#10;L9cbl7C3Z44sfUpGlRoeV42CFQ1iQxFvYosbVmp2DpFJG9anh1cJsr4/7X2dR0tRlGhqavQjyRSF&#10;WAZVBIsb2PsV2lg5U9g6baJyKjpX13amJ285xO2sP4qyC8aNTwgCQi4BJVefZmLKRSvaBTpoQOfL&#10;PTntaDdu7as5XcWukphd0Q3W63444/r7M4ICCCB0ilifU1ehhpEl0ulPIgiiUgm4BOm3s8gAVAtM&#10;9VtgUcMx6R+5pKnK4jIYyObUlTC9O8ZP0DhlJA5+l/djpHEdCyylAK5614/lZ8cOytnb2qc3sGet&#10;q3r6hqiSGMuyKS+u1geBz7I74K4JUdCy3u4kUBj1XH3pTfLbI4+lxWLw9asIkjjq54o31LGCBISQ&#10;PwvsMS2XiMxfAoafb5dPG+hrg9XE/ALJdH9C9aUFZvnI0OS7GzcKfxWkyEkbzU07cyDRIWKkMf6e&#10;/Q2bCMakGrpToWZNQGD59Gs7T+YW0NpYSrrsTW4mhpUjeRBDNHG1tJIsAQfdPoXzVB1ScLpAC46r&#10;I7A/mYTVWJqFpKfIZOlWVo1mpUeZWtfjUurj3oWMmewdFd3hOHQt/EL5Rv2XuGOKXC1lNUSn0NJT&#10;sgIPPqJX639qYLR1xp6C15Ilat1fv03s/E52H+JZZXEwKMiaeOQDY8ezeGMxsoIx0DNznjFdPHp7&#10;+QO1MHR/wOpbEUhihMZEhiW7AfQk6fr7WlgCSOiGO4QygefScpK2hlxdItHHFCiqAEQADgD8D3US&#10;H+Lo4VS1GHDrt859k+mST9sC+n+z/vJ9+LHyPW/DY4PHplyu5aSSkYyzenn8/wDG/e0lo1ScdWWN&#10;gcjHQXZHNwyE/bz8cgc/8b9ro5xppXpQsBYVC46QGRziRyFJZAQfqCfqb39q0vEWncerfSSEYUdN&#10;1bmofs20SfUGwB+l/wCn9PaLcblJQmlj14RNDSuCegsrKt5ZXbyMwufqfZHJJQMK9KkcaQpOevU8&#10;xCMQo1fQG3P5/p7KZHK5J6MYJQqgE56TlVXwLUPFUM4lNwLX4/3w9pmLPQjoxE0bjHHpthq5IWld&#10;SCLmxb/Yn8/j3tYHfh1rxUpU8OmSq3HMnmsVZhqsQfp/T6e1UVjKMlR15bmHNR0g8tn64IzzMQjX&#10;C6Llv949opLabxgg6QXO4W8ZIY9Afune2B2vHNl9wZKnp6WIGRjLIFfSBf6Eg/j2IbHap3oNAPRL&#10;Nu1soILnqnD5ifzEMHgo6rDdcf7kq2QNTvIgMgX9Skgi/wBPYrtthkcoHiUL516Dd7vUAViJD1T/&#10;ALD+SW9MV2xDvzNVM6wTOXlpmZxGASDYgm3+8ezW55csxaEQRAz9Bebf0VjqmbT0e7G/PTYFPXTH&#10;JSR+OsN6hfqATYNxcj8ew2/K11KMWa/s6K7nmW2qKXDV+3p/j/mF9QYNapqIRmo0uaYBeC9rj/ef&#10;bacj30hrHZJX7B0U3PMkRjely3Dol3en8w3fO8oajE7UeXH0s4eLz0xdCEYab3S34Psb7Bym9qCb&#10;+FFpw6C83MCsKJcsc9V5ZTI5HJ1MuezdZNkMlUt5HknZnfUeeSxJ4PuQ9uW2tWA8MaR0yb2OYmrk&#10;mmOoqLNWx/dPGoReB/X/AGA9iuOW3mQBEFei+VS6HHUiNUsHCjUALN+R7LZ7OZ3qgoOiW4VozqIx&#10;TrEwLuSTc3PJ/wAfZfLMYKh2II6JJpNOohqddiN2Nix4P9fxx7W2l3HcLpVqsOr2LmRjqYnrIsJv&#10;c/Q8D6fX2qr0ZVyR1yenIW/+t+R+f9h7qRUY6qDQ56hmkZ3DMx/1rn/Ye/aaCnVvlXrBJHpmQXPB&#10;P549+oT5dbxTpT00QkprKBqC+6lQK1HVeNR031EHiUMzHVe/1P8AvhyPa4Rk27NTFOrrXC9cYKxg&#10;LWv/AK49kYmVmIr59Vv4mSIMwoOnilZqg/WwH1t9P6+zKGMmOpHQcknXUO7PWPIyw/aNAi+tXBDW&#10;F7r/AI+yXcOJHy6G2yodKMetkL+T9kK7Oda7jgepeaOiiZREzEhQEIta/wDQe4Q5rsZHNywQac9T&#10;jy1OqCGrenVpNPSmnrYZrsAJLlB+nhh/sPeM24kJuMqHjXrILb2EtnEQa46H3A7jp5USllKwgIoQ&#10;jg3tb/A397Bpx6USRsBw6exXvFVLHVwLU0LkgySLq9J4uCQfduPSKRGJPSiqcPTJSfxLC0cegKXc&#10;xqOP6/Qe649OkTHTUk9Ita2fI1GqoZvFAdLBvqv/ABTke/UHp1VX1AkcOpFRLDhWXIU1mLEEAc3P&#10;+P8AsfbLIfLpQrrQDz6fosmmXo/MspWV19cd+B/Xj/W91ZaDPTy0p0h9wH9lUS8ZgbWXX+1bmx/2&#10;I90rWnVgfXp22tuWkrAaaZhqKCHQT9eAt/8AH6+98et0qfl0y5/bcmFrBmcbIxdpRIYx+nTe54/1&#10;j7rTBz1XoftgdvopoMBkLS4+pjWGuV+VUuuk8G4+vuynyPWxx6Q/avXzYDKTZ/Gxa8PlvXF4wCqi&#10;QXvwLe/EZ69WtB59FsqlmwORSrhaRkmbkC5CX/PF7Wv7RyEhj003HocsDkqTI4+0jeSUx35Nzcge&#10;nn2nrggnr3UGno6bH1E2ReQqTdfD9A178kfn3Ude6SctRHTZsFbwR1RLEjj6/ni3u6HvHT4BI6U1&#10;NikcVWQlnd1iBKAkkHj8f7f2sRqVr1ojpgeaGsZynqcXVV+trf4fj2ogbW40+XWitQepuImQyPS1&#10;AB4tpb6fQ/19nQ8uk6AhjjrJkceIdM8NhGzX0j9Nv9697B6cB6w1MUX2ylW0m3Kj824vb3SSmnh1&#10;U54dO+38nDTWiL6b2HJtf/Yfn6+0bfb17h0v/wCJU3/Hf/dWr9R+nulT6+fW6fPr/9Aw2VzorqHw&#10;TG0UY0pf6W+nHvm9a5nUdZ9uMdA1vB6OhoQ9OFZpQdRFje/PPs/ki0GoPHrUGGHQIvuOaAsjQ/to&#10;SQbH/ifZRNH3FvPo2p216XmzqmOuZqw2WRvSG+h/p7T6iammOkN1/Zj16d5onnzS09y738n9eAf8&#10;fb8RqPl0WMM9LSWqhNGz6QPtVKt/rqPZhH69P24FOizb8ystVXLLTKbxPxYfSzWH09qouJ6OI2qg&#10;6Ue09wSPTCkribzqV9XH4t78y1NelMcYYg16VtDjalawLBNaAnVw3HJvb23SnDpX4YoDXqZVF5q/&#10;+HKdbBT/AI88jk+69NsKVHS22RLPj6xqOS4LXAB/xv72Tjonusqw6NN1Vh5ajcsdWASqKSfzbi/t&#10;qufl0TPUHpMduT1LbvZNJ8cbqDx/Qj/ePdtGCemDIQTTrnjKaNqKomdBdo/STb+g+ntmTNOrRPrJ&#10;BHSVqqQV8QgU20yG6j/Ai39P6e2vl0sU9tOoOTo3xcGv+y0RTT+LkWv71wz1Ycc9IjD05pvudZvJ&#10;PIXRj9VBN+P9h7dj4Hp5YdYyeltkq77zbc9PGbywpzbknj/D2+y/pknp/wAIBK16Dai3EtHQCikj&#10;tIW0m68/X/jftAQGoK9Jj0ZLY+UTFbNyVVBpWaamfkcG5Vv9j7cQUAFetH4q9FzwhrcxnnmrZjHR&#10;ivLTEnh49ZJU34sQPZtYR5HVXAA1dWw9SVO2oMDSx7QxFKKtYVFTVrGgdpNAu2oC5Nx7He2w1APV&#10;CA+OhpxeJjyMjtm8p4ZSwOhpNIA/I5NvY5sLUELnj1rQBivTnufIdV7Vgpq6mbG1dTRrqr5GliMg&#10;I/Ufrcm/s6fbkIFHz1S1jkmkdZFoo4dALP8AI3Hboz38H2mGaJH8biJSUFiFNivH19si0EeK9Jr6&#10;3EWojoYKJ8tPAlSKiSPUoZ0BPII5v/r39u08PPRNXponnrKesFSZHEROll5+v9be22Nanz6MrW8Z&#10;XUU6g5LbeGyEorK6OOreUcCRUbTq/wCDA/19lkkerUOjwX7UHaOkpXdMbV+0rVqMXSTNkoZRGTHC&#10;xQyCwIuv4v7T/RK9anpuTcmSlFGeqHvkl8Ht94bseu3TtbL1po6uolljoonkEUIZiwCqhCgD/W91&#10;8DTiuOhfZ3zNaRmmT0T2t+GfyK7V3hSYKtzGVpsBJKkUzB5ghj1gG92tbT7sluHJFevT3TBRUdXv&#10;/HP+X91J1n17R7d3dhqLcmTmgVpJ6uOOVxKyi5Je5vf35oACAD0VXl4xjPb0czrf419X7DqHqcHt&#10;agoqllZ4XihiUrwdNiov714QFDXoFX96QWqvR0er87jNvY7IU9XSr59REA0g8jhbe3BRRQ9ALdJm&#10;dg4NAOgn7+3DurMw0wjolGN5tJ/qFvwf9t7qACwFeim0uTNdJGVGT0DWKzL4/HxiSa+j6jV9CPr7&#10;f8Beh8IgiADhTpuzO60njVg4BJAvf/ifbbIFNOlCW4ejE9JPIZoSQaZJ9KMPyxtf22ygdKktFc0r&#10;0hKrKSR6ngl1AXIsSb+6GUpgDpStqsQK16CnObgyT1YU6guv68/S/wDtvp7o09ASB0pW2BAz07w5&#10;TVSATSckD6n8/T/X49s+MZcEdNT2QNBXqMZ08bSBg3+xv/X2jlejMvScWCjOrh0zpmZQ7qnIFwP9&#10;sfaOQBxQ8OqlNJr03zZFQz1E0Ku4BsT9ffooxXR1U3fgnTTpDVud+8kljSXwKCQedIHJH19m9taK&#10;aZ6RT7m6KaAdBzm914XbsdRPX5elXSrOwkqFWwUXP1P49iO221JEFW6Ln3p1p2jqtP5E/wAxXrPq&#10;5MhR4fNU+UzMKyhqRZxIqOFtYAG36vfo+WvqJw6MegbufNEqzMpjFB1RD3t8+949x1NTAmSqcXj2&#10;d1WKKWVEaM/j0kDn2Ntv5cERUOx6D9xzI7hmKDomcvZUEbyNNTLkZ5Cbzyku1ze5uxPsWxbHHoFJ&#10;Dw6Dd5zFKVNIx0jsxuk5DUIo9Esn0QC2kH+lrfT3T90RxksH4dByfe5JAaoOkmtAZ9TSsTqJLks3&#10;p5vb6/n2ZQQhiqg06I5r0s9dPHrunpKKp8sUkdhDe0mpubf4359mUO1MzFhMdPTL3dUYFOs6sI08&#10;VLAJLG2u30/2Pt6728BAS9ekETVapHU3XFHB/lNixBsp5sT/AIew666H0gHj0uS50EGnWGFKgoZU&#10;NqYk+kHj63HHs8sZioFB0r+sYgCnUpBZf9f/AIj2fxsWUmvSS5kMoCt1g9QYn8D2GtztVbWxOeiO&#10;eANXOB1Ijf8Aw+otc/737S7PGEdz1exjCM1OuvIb2H0/rz7PhQ9GHnnqRr45P+w590x69az6dRnD&#10;mT03tc/T/W92wKV631jaikeQObix96Pl1qnHp+oiIlAbiw5/4j+vvTCoA8uveR6iVtLLI2tblDe3&#10;9P8AfW9moWlhIfl05GAXH29NpXwfqHP+I9geGU+NJjz6WbsgNoufLqfR1AHIPIv/ALH2KbRtcJJ6&#10;AMqFXBp59SakrNBIQmlgrG9rH9J+n+HHshvxVm6kfZCfCj+wdbA38k7KCHBbzoJJxaYyAIzf4Hi3&#10;+x9xrzNGHjuPLB/wdSns0pja3H2dXRyzwpXSU+gNpJANvp9P+K+8Ot5em9zx+jdZM7DHr2+FvkOu&#10;SNIapW1GOOMg6uQDY3/Ht6nDo4kiGM9CTjt30dUIsTUhQo0qZifp9Pyefx7sM46LZcMR8uh42Xlc&#10;bSzJiZGSaiqVCa2IIBc2tc8fn34EV+XRLP5jpNdhbLrds5EV1PEf4PXEyGVRdQGsw5HH0PvR6To5&#10;QU6QUUP3StqJeH6RX/PJ+n+sffvLpXHRiD1NjpBjkDxt6pPqg/sg/Tj/AGPtm4ai1HS1PTrLkqeC&#10;fGsePLou/wDX/EfX2lEp4dOEYx0GmGpI6fLmoEmiNXPAJAuPevEI69THHPQ2yw/xbBSPTESyopAH&#10;1NrW928SoJ68RSvQZ0NCaGvBnvES2snkWIb+vvQkNOHWiCPs6M5sjdFFvDGVe1s+ylIIjHj5JbXJ&#10;C2Wxb3sTHFRjrwFDXoC937RTC5CspKmIPCxf7eQqCLG5Ug/n2lkk7jjpphnoPcVWHA1ipUArE0g4&#10;I403/wB6t7T+ZPVehOrUo8lDFkIWApQoZwPpqFjz7qzaadeJoekNuY0ssSTUy+uKwVlFzx/re3FN&#10;KHpSD2inUzG5tZselKbj0gSH+vFufagNr68fXpnhkix+TDMLwytxx+SefayzNGrTrX4T071VG0lW&#10;ailNlZb3X/H8ezfxaeXSepqeuxkGWMUdRfWG41f6/wDj/h7cQ6hWnWwag9ZXonaWOUn9gKb/ANPp&#10;/wAb96kwpHWzjAPUKXHgz6qZ/wA/QH+n49onrjppm09SPDXf6tv06Pqfp/T6+2dQ+fHrXidf/9ES&#10;ausikpVidxGoX91720n839837TE6sfh6z9ILCg49BBuet8cUqJJ51UEQ831fT6f7z7EMrK1Cpr1a&#10;OKRGGpKdIHL1FOMVS6oQlRM+lh9DYkfX2ikjLKSF6XlqChPS62uIIKBVia0oTWFH9Rz/AL37LTG6&#10;g1XpFOwZT69KvbwebJtXTLdwTGFIuSCbX92hqsg1fD0XurYAHSlzURoFeMJenqlLyP8AhSef+J9n&#10;UKggk8OnIQyqSei253I4iDKtTu6klyB/iSf+N+1SxMcqvR5CjNGpUV65w061UiNTHxhLFWHF7c+6&#10;lGFQR0+pEdNZp0v8dHVGNAtWQ/Abn6c/8Rf21IABjp76mDAMnT1g6GSHPpJJJ5lYC8hN/qbe2DQH&#10;rbsr5Xh0up0eh3FBUKtqYry4+l7e7EVpToouUcoSF6Ob0HOan7yoaO6op0MR+AOOf9b3rwnY9q46&#10;JZGCnu6DPtivK7iq/wBi7eQ6TYc+r+v191aRFBVj3dIjBcM2pFOg9YsfVI2DXVZH0nUPyBYe07Mr&#10;YXj1bwZ0HwnpLY1p3r5fEvkhBJL/AI4JPumh/Tpbb6hTXx663FBJPRNIz8A2A44+v+w+vvzRvTh0&#10;uQLqqRjoLYxKlUtKZh5JB6Bf8H/invasFOljQ9KwhJoo6UmJlipqh4J5BJ9Q8d7344Fvb7Sx+GRq&#10;6ckikEROnpDZ1C+YYx0ZSDVcG1h9b39oqg0A49FtKfFx6EVc3NTbcalj1IGiKkD6Hj26sbkgAdNm&#10;WOtGbPQaULZFrimDFvNqZR9WBNyOP9Y+xHYRNRar1YPGwoDnozGx/kIuyaaPDSJ/DpEQGSVjp1WH&#10;PJ9jvawqsoYY6dEZ8l6Z93/Lbem7a3+Bde42oylbqMT1FOHaxLadWpOPchbbLaKtXYY694Rx29OG&#10;3fj93F2LPTZrc27qzb9NOyy19BJUSIGRjqKlS39B7OFntGyrgjowsYh3a16PZ1h1psLrumWGN4K/&#10;JKiiWtLKzGQfqYkkk8+2JHgIND0j3NEGoBcdChUbzo8SzpGEliYFV5HA/wBh7QORTHQQnhlLVSPH&#10;Sfi3hj6qRrhHuSRHdeD/AL4+2urR213pqsZr122YpqoGAuInJ9Hq+nJI9vIIRQt1ZkvFFSDTqLPW&#10;ZCHQXqjJGv6PV9Afp+fahfoxWpHSKa5ZKB5KHqLkMFFuSDRNTxyPItvMUVitx9b+0bwKXLKvb0Nd&#10;vuj9HETJjrNtDrrHY6reCRYFk5KTeNLg/UWNr8e2/BAPw9OzXYIH6nn0rqnFNiquzS+ZFN1f8Af7&#10;Ae6mNaZXPRPe3YKELJmnT0u96PHQeFirygWMnF1AHP8AvXtC7xKCG49Au+eZ66WJPSv2n2JhKkNS&#10;pFFUzScPKzovjP8AXn+h9pmubUGjSAdBC+t9wlB8NCeg97r3vt/FYWoer3RTxVGkmHHrPGxuRwoC&#10;m/8Ah7pHeWSzLqlFOi/bbHc13CBniOmvRRsPvyLL0jf5RxrYDn8X4P8AtvZq19t8mIpQT1MK20hj&#10;WqeXWbLZaL7WPxT6pA1yL/j+vveuBlrUdKo7aUAUj8+krlcxPWU0dPDIQwsSQ3+t9faKaSIL8XS1&#10;LeRSDop01TZafH06hj5Db1c35sPZa9xb1+Ph0+I1HxjPSPnz61MreWMJ/Qn8XP49pTKHqEOOlCyW&#10;qgAtnpsyeTePxhZLIfob/W/I93hhnf4V699Xty18SQddvnPtqS80yqJFAS7gXNv8fe3sbwkkQknp&#10;PJuO0KG/WFOkbU74osQzyZCqp4Ixdizzxr6frfk/0Htpds3BjRYDTohu912hCQLkU6L72F8wOmdl&#10;yzLl950NPPGjf5OaqM+oX4sD/X2YWuz7gW7rU9BK+37bFJIux+3qqvvr+bXtDa5r6XZbxZR/3Ejk&#10;hkDX5IBBUexXt2yXryKr2xA6B99zJZDVS9FPt6pv7j/mE9s9qzVUWNytbh45y6gRTupCOSLDSQPo&#10;fY8tuX/BKOy1X06Cc3M8b+Kgu6HNPLoiObyWdz9bLkMxk6murp3LTTTTO7NqP5vx7P4LVIzSO2ov&#10;2dAm83SSSZybqv2HryUkUVMC13f8gn8/4+xDZw2wH6qjorl3Gc9omPUAU7TE6FMek6vzyB7MgLMK&#10;2mg6L5Ly41EeISOpcJhFqkreSMaNP9T9L/7D2gdIO7GOkplm1fHjr1511qoJWoNy3+oB+v8Atr+/&#10;Q/TA0PV9bNknPXOWMRQiKLlmsJGH+vzf2btNaLA4jceJTqyN3rqPb1LplSKAoGCueT/tvZLHI7NS&#10;RqjpVKYAAU49YWpgys8ja78gf77j8+1JitDkrnouldg/acdej8yoVDHxX/T/AL7/AFvZZdBkzB0m&#10;aW44CvUhSeP6f8a9pIpr0MKsadXtnmLHxWNOupGH4+t/96v7Elmbdyv1NKefRvB4Gr9SlOuQZQv9&#10;Paq/SwQL9GB8+lFyLYAfTjPWP6tYey37OkelieHUxFH1uD/h78V6tQ+nXZcIw4H+wH+v/T3458ut&#10;UatKdSTUArwL8fT/AF/9j79Q49Ot6TnHXUTsWII4J97IxjrWhvTHTkKhQojIBA49nIMY2yVa91Om&#10;0Li5T+GvUSupIpIS6tza/wDth9Pcb2yTG4fGNXRzuzRvaqsR7qdMcMkUMgDNaxHH9f8AfW9juyiI&#10;grpzToCyRSn8HT/JWxV4FLBEEbxN6h+fT7DO4dsjDoc7FIi24EjUfq4n+T/PXxZvcdLBVMv7xHh1&#10;EA/j6cfX2BeZPD+nc0oSOpJ2CKeRofD7qHrYBhyBp8oYKuEa5NIZz/ZvYX94Xb5bzfv65cJ2aj1l&#10;Ty4wTbYFkNGoOlyaejq4vHHIFIW5b/jfu1DivR5KQyjT0mqrGVDzLT0KszA8yi/9Tzx7sD0VTwyl&#10;iVTHQk7ZqquhjhoKmVvMjK4mJNwR9Bf3UZBPRRPbThSSh6OltavouzdtHZ2QKCuSLTTzNp1NpWwI&#10;J559uoK46QaT+MZ6L5mtpZPaualxVZA0dLQyMElIOmQX4N/zcH3fSDinSpXjUAVyOm7JY6Z4Zaym&#10;vLZCVjFzYgf09pbqNtK6V6UwyJU1bplxp+5j8NS5jmkfxsh/AN7/AF9ofCk4aelHiIT2nphz+2K3&#10;H1y/bq32cih2mA4BP15tb3RwwrUY69UV6yYTcdVhmalj1TISQw+otc390DqKZ6tQ14dKadKHcS+e&#10;KVYaxAT4RYFzb/D68+7albz60RQZ6TUFZl8Fl4JJEkp0jkGlxcBgG+vH1uPfuFPTr1Vpx6H3dlXj&#10;9w7Uo66IpNkIkVpLaSxsPofz7Tvlj0yePRdcpCK6mMk8Hikj4+luBYX+n+Htp6kY60eGOnDbWQjn&#10;pXwinUvJ1X+lhyL39sjUePVMnJ6UkGCSWgqWEIkeMlVHBuP6+1I+H59KlK0ArnpF1dJLjpUWKnJE&#10;ptJYfo/rf24hCDJ6sFPl1Imx8uQjjMMGpYOXcfix5v8An6e1kUqLQg560yNk9cI62SkqKaK2qNpF&#10;jY/05At7MkcOK1x0no3kM9POSw0tRXxy08epfEJDYG17X/3v3cMQaA461Urg8enDEg16S46VdDqS&#10;NRFv959qgpag6aJcceuIw8tHUlVJkReCfqPdJI6fh6qWA+I9PPii/wB4t9P7f9P9f2k8I/w+fVdS&#10;+vX/0lVvWkfGU4gudRBEwB5v9T75wRdgK+fXQKLEqsPLoDqzIJNUQ06gtoJvfn2axjsXoxmkDaaD&#10;qPW06ZGYITfwAG39LW9rF+AjpA8oqV8+ltQQQYvGJXyH/OWjXni/A9o58J0nbFehA2jRu05rJz+w&#10;VMqj+v0P+9e0gz1QGtD1NzUj5WjrgkgjjiLAAmxsL+zWD4KdWbGOi4R7KhzORlqJJCWp3Y/q+pBv&#10;f2dwGiDHR5tko0ladOD4+ow86p9Y3sqn/U/S3+twPaeb4mPTd4RJqHSgpK+CJJItX7qoWv8A4/4f&#10;n2WTGg6JAlXGfPpw2/W1U1SkgJ0eYC/54I9pWauehBANMYB6GqoK1DUsLi5Kgk/k8fX+vt+PJ69O&#10;aRt0cLpZ48dgK2QJbTG3qt/gR7M4qAUHp0DNw/tB9vQA78yE2T3FUsvISRrf7Bh7D91al53bV0b2&#10;9yEgRdPTLTVFYyTQtqVCpH5/A/HvUVuysDXq7TCXGmnURM7/AAjTTBhrqH0f4gk2/wCJ9ruGek7I&#10;WYGvXtxNWiiVFn9UqCa1/oCL/wBf8fbbyY6VrEWNK9AUlXkajcUc8cpaOmUo9iSNQ+t+beyy4Ot1&#10;PRhGwiKnpU7ZepqNyST1chNOHBa54tf2k8QAkU6Xs3iLQDj0tN4VFLG8ZpQukheQB/vY92WYeIvR&#10;PcWTBtWrB6ccbJQ1GIYVGm6oDz/UAH2f2x1GvRTJtzM5OrprwE1JLk5IaYoWViSOPp/rexLZ/hHS&#10;i02mQtr19Fw+WG8qXbeGgGNB/jUtQsRERs+hjY8Dn6exVaigHr0epasq0r0bn4i7o2LtfrmjzlTH&#10;T/3qrKZZWNQqPIJChY/r5vq9nMWUOeqtCRnoxsfdeY3DUNSRQkxG6vJFZFCj6fQgDj2f7Xbm4QhW&#10;4deRimadNWR7Tg2xUgVVYE1m7Bp4+NR5+rezA2hqRq6Krty5Pbw6Smb71oZmRaTKxOzm3jWZCeT/&#10;AIEnm/vZtTT4ui2Ml20gdKXF7wlqKSGvp8gBOzLePXyfoTYfn20YqYJ6EdrZtIgoOI6Fmly9dLFT&#10;1hLMoQFnB/tEX+v+w9smjVHV59ileMjVx6cY8zl3o6qpkmLohJiS97gXIt7YePT0Er/ky4mOsTUA&#10;6VOyt3ZN1K1CMI72F/wAfr7MYpwkQWmenYIDaQi2Jqy9CZBntU4ZTzwePr/Q+/NMD5dMzL28en58&#10;1BLEyzj1FbC9rn8f7zb2lkcVOPLote2Lktq6CDdU/wBsktVEraGuukE/Q8E+yO6jLamr0je0KdxP&#10;ROOw5ux2qGp9i7gfFTVYclxKV8dze/1FgPYdu7Ri9dfVFXT5dFsh21v/AB2Sqcjvzez7rq43Lx4+&#10;OqaRhzcLo1H6eyuSxZQzNJjpyOqSCQqKDowXXWXgy0UqyxNjpYlstPIQrG304P5Pt7bkAkI1Ho5T&#10;ekK6fD4dK/J1s0Yjj0NGpfSZCeLX+v8AtvY0tYTJGFB6WRb0gUAxefUCvy1PQCNRVIWZQSS4/IH+&#10;P9fdLnb2CGrdOPvqAf2XScyG4vKtxKpX6k60+n9eW9kbbLI7V8XHRbc74hb+z6C3d/a+ztpQNUZz&#10;LUtGqAljJNCLW+v1b2ZWeySAf2vRDLvqKWJjPRUu0/n10rtbGNLTbox1XUUoY+BKiFmJQfSwP9fY&#10;y2zY5qKQeiC93uIcQQD1W32t/OLwDw/wnA492licpHUxEW4BAa4H0ufYg/dEmaHh0Hbnd00kAGh+&#10;fVV/cn8xTu7eWZnXC5+posfIDoiSV76WuAoCkfQezWx2jAZ3A/LoI7hulWYKhJPz6JZu3sjfW+ZZ&#10;KncOVyNRVSFjr+5kA5ufpqP9fZ5Bt6iVStCPs6Bt7ealata/b0gqfGTq/mnllckk2kct/jzf6n2d&#10;R2viYUAU+XQZuJQVJ1H9vWTR45gwAt/UC3+39rlgKqFPRdJMJAOPUjQC2tfz9f8AWuT+PblKAqeq&#10;j165Hgcnj2yUK5PW/wDD10JLqwA50nnj6e6kdbHUWBDokJH5PPP15/4n3VgSKDrfUiCSRY3vyLf8&#10;SP8AYe2THpyePW+sEUjPIwN7f7e3H+t70q94z1ry6kBC0n5txf6/Tge1ug+vVTnqRUAoh0mwt/vv&#10;96968M+vXhTz49NyVEhGnk3/AOKf8b97Efz63X5dTItd7MTb6f7Ye/aD16vWXxkn6/U/T/fH3rwy&#10;Tx60TjrNHAH4b8e3I00k56ftmCk+fUkU6g8W9vefSzxRXh13o08D/X9+rU/LrwlHEjriVB+v1/33&#10;+PvfEcOveIPTPXgAPobf77/X911eQ694g64mXQSL/U2/p9Pfqnz694tPLrpXkZuD6bj/AIg/717W&#10;Ej6Vvs6pUFq9TzIgjOrnj/D2HbMjxmxmvV5cAdMEhpjISRYi9ufzbj/e/Yztv7BsdJJvi4dTcXVr&#10;SyPPNGQFRgpI/FiBb2CN3zO3TtlJSUJ69W7fypMnJS7nzMtGD555vQoPJuf6fn6+4/5mr4TAngOp&#10;25McJoxx6v3qP44+QWqqYZALIXFiOLX/AKe8W97jK7hO3qT1kNtL+JCB6DpS0u5Cr+HwsvGkk3+v&#10;09h5qdCiFP0wa9L3F5RaOkeqsL6b82vyLn/H3Q1oT0qjXt6l0+eSup2ljS0vksCBbm9v9f214wzj&#10;pBeHsKUz0KGx9x5jbO4sVVF3QSGIhtRA0m31/wBh7filqK06CNwNDkHj0dLe2CTfm34MzSFJKiKA&#10;PUeMDUxCA82+vPtSMHV5dJNHcGr0U+CtkoMjPjp0KRqxSzA24JB+o92LBqCnVzjges9ZiqNGSujt&#10;q/UQPaVzk46Ux8F6cnKZaiFIADYAfQX4/ofr7QzjWmkdLk4joKNw4k4OQqiEyyHji/H++PstZdFB&#10;0o8uPUTETRUlRFMbrVNY6Sfqb3+nvy/EB1VvhJPS0rD/AByN46gATIBosBckD2o9B0l6Z8dW1eJM&#10;tLUs/iUELqJtb/kXtO+CenQh0hq9dVMa5GlnkQKV0m9h+LXNre69U9egcbPnb+QkMaG/kYE88C9v&#10;dK0x17j0MW2tzy5GkZqdgWkALD83I593FTgdbUVI6dJYnngnLgGY3I45vp/H+x96PS2Oh6D6ky+V&#10;xVdNSMreCdiliPwT/sfel+IDpxvhPUj76AVgSaPSAdYv/qr+zmKcKoWnSUUGPPoSl3HQUmJWUovn&#10;ZdAuBe30/wBt7VRyhjTpiTJ6zY6OGsopK6jT951LEra/5P4/w9matQDqkmV6kbeElTVSQVa+pr2v&#10;9fyP+I97dw3SV49eelX/AHfj/wBR/u7V+P0+646Z8L59f//TVXYj1L1U0zg+NtZPH05+nvnUIxq4&#10;dZ+xsQ4p0XygaCXJzEkekkj6e1cY4jy6W6iTVj1mxiS1GXr44jqDIQtuef8AC3tYoqhPSKUDUSD0&#10;tsrQ1FPtmjinuCZwQOQf1D+vtFcfD0xqY4PDoUMRDU0mEpJXBETIikm/6SOfr/gfaYeXXuHQT9u5&#10;bK4OnhTCaiKlQZdF/wAjm9vZlDXRjp0/hJ6CjDZ7LUPgnlD/ALpvN9fqfrf/AGPs7jPYK9Gu1kd9&#10;el3RZGXLM6TjmUEUxP8AqrAC3tPMcOQetzDvbGOswwdRTBxKT5hdn/4J9efZRKzHj0kMaAVAz06Y&#10;KtSOpjgiW6rINRt+dX/EW9tDAz0pjlamOHQ8YxRXVlG68qFUH/Dge1MQz1qWU+GRqz0djZ8FJhdm&#10;1k89k1wsQT/wQ/1/xPsxi8+gteVZwT0VTKVcUmWrKmOzIZHI+hF7n+ntK8amQk8eqLPIEAHWVquN&#10;aF5gvqKnkD/D/ivujqFyOjK3LMAfM9BhTRTZnMPyR9u5kA/pp5/4j2zXo5hgVjRl6nbhlyJheqVy&#10;YolMHB+lhYfT2lnNEJU56V/Tqnl0HO20kgq6halhqqWZwT+L8+yd2dj+XTUigGnSwxGjzVcaMPID&#10;YEfX8e2RqJIAz02lwRIELY69uGY0kdMs2oljzf8AxPsyhtSdDGM16Mn8FwKuOnKi1VGMqGh1DTDc&#10;2/HB9n1rA+sjwzTpO0dvqprHQQ7a3PUYrc1WWLaUdgb/AEFmsfr7FNhbsSKxnozt4rYJXWK9Ff7L&#10;3niN5904/btZMkitIt4mIK31D+zf6+xdZ25JAMZ685gU/GOHRoXxEG3KSnfHVhhipohJoV9KBEUF&#10;ha9vp7OY7Y6G7D0Hru8RHKiUU6rl+Uf8zw9OGp2xsqqifOU4khnZGUsJFGn6gnm49jblewEiPrjP&#10;Uec3czzbWqC2uVDH59U97v8A5mvyN3RkpqyfOvFTPIzRxmRx6SeOfp9PYpOzwEHt7uo0fn3dHZqz&#10;DT9o/wA/Qq9G/wAybcuFz1PW9g1lRW0cMiPKusuCoYXAFz+B7QXO1eGBRCT8unbLnS9klr9SAPt6&#10;2LPi/wDM/qHvqioqnC5imx08YWJ6OeZEkaUBQToLA/X2UTWYUkNGQepI2jmq4kKA3a8PXq0TF7jj&#10;+who4qmOWCdUKSqVI0kAixB/x9lEsAVWYLnod22+PMM3CkdLukqo4adGeZGgABcXBvxzfn6+0ZVj&#10;TUvRwt0jp3TDPSio8xT+E/aIoS31UD6/7x7QPLIrsvQXuSBcPpbHTWu7paCqbWSVBJ+n4592WZyc&#10;9M6Q57uHT5DvRcgQQdOkAn8fQk/8R7cqxyR17wYxXqLk9yU+RU0pFgq3Zj9LD6+2WiJGV6RzJDo+&#10;IdF/38rMr1eDDvLAGEojvci/qtb2lazD0rGeia4eCMgCUU6JXvfsjZmzqo11fWnE5u7F/wCIyhY5&#10;HBJ4EjAG5PtLJt6kMDGadEe47gsMDsk4r9vRZaz56bC2ruiKPKZmid3l0mSGWMREA8Xs1vx7rZbV&#10;SQUgPQMHMF0CaTDpUbx/ma9TY2lLy5ahqY44A4SKWMvwp44a9/Y0stuotRCenV5lvKU8YdEh3/8A&#10;zgOtUWdMdTTO0bFFK88gkD/YezmLZ45xRoj1R+ZrsA1nFOiE9q/zZOw8t5ItiSz0yuCEuSLX+l/z&#10;wPauLli3Y5Q06LLrmi6qKTDoifYXy/8AkF2JFKmfz1YKebVdY5WWwY3+uoEezaDl2xQUWMk/Z0RS&#10;8zXrMwMoAr69F0qK7LZIPU5DK5GolkJZw07uLtyeCxFvYhtdrgjCKsdB0XT71PNQNP1gSmeo8axN&#10;qIIuXALf7e1/p7MjtdtX4T0gl3icBh4g6kmjihnEkoXyWtyLc/7b6X93Xb4FGkLjohuN2nYHv64S&#10;zNE/KqwP0IF+PayKzhUVpnoolvZXJBbHUF55p3CqLDkfTj6+16W8Cio6QmVmGny65SKqx+seq3+8&#10;+3vBipXpqlPLrAh9PH0I/wCJPsrkADsBw6dHDrpgWFv8fdCKih691liiIUk/0PH+HH+x910L16vX&#10;o2UI4IP5v/r8/wCPtqmT1vrDGy6ZLA2sf97t7qVrgjr3XGmK62Fjyf8Ail/959+CAsPXqy5IHUq2&#10;lxb/AA/4j2sKgY6fMS065S2Zef8AW/2HvYoBw61oT069HToBcD8/1P8AQe/UX0634aUr1OSJBYkX&#10;P/GveiBXHDr3hoRUDrgUUMSB9Df3ug694SHy64zNpAIHJ/4p7qcZHW1RUr10kx0i55/2Hv1T1fHG&#10;vXLzC9/z/vv8ffgTw68aHz6hzSsW9P0/339D78SfLrQI9euAma4HP++/2Hv2qnDrxZfXrtmv+o+/&#10;VPE9eqvUmn1c2+nFuP8AEe1xFbRqenWxpJGes0hX6E/X2HbMDx2z59KSAw6a5xTBg/HBBP059jG3&#10;NIWHy6QzAh/l1kq6yKoiWCBNLaf6Hn/eOfYM3HulYnjXqlsaTp616sY/lg7/AF2z31t7blT/AJnJ&#10;1UaMrfQ3cAgj8/X2Ct/txJC7kYNepr5VuNLQqG4U62t90ZSlpdyCA0yrSPBA2rTZfUgPHFvp7xh5&#10;lg8O6lOk8T1kBsVyzOiB6g06bK3+BzljRKnlC3soBN/r7BjCo6kuOMCJQvSXbIVK66TS2k3A/wB5&#10;/wBj+faZmINK46WRQjRUjpQbero4QYJU0nVruf6/X/e/bJIrSuOiu8jBrQdCxHkZMxSItKAKql0r&#10;EQObKLC3593DkCgPQUu4wXyOjH9Qdg5DHNDhcq7NBNaOYOeLfT8/4e3FmatCei3SddKY6X/a/X9A&#10;aNM/h1UiZRIxjH5Yaj9P8fapTU1J6UCJcVGOi/Y8ySM9NUE+i49R/wALfn3RyPLq/AgDpxWeLFap&#10;Lg21Ncf7f8f63tDJUKcZ6WIOmKXI47OSPWVGkmG6hT/h/h/X2lKhssM9OY9ekJk6eNK+PJQD/J4j&#10;yB9Lf63+w960AGvWn4Y65x5vXUrVxNpjW1xf66eP9jyPdqivSeh9On2ukhzVG0kAAlIsbf4XH/Ee&#10;2JMtw6Ur8PDpMY/LDE6qOqB0yEpc8cHj3Shpw6o6gDHHrvM7TxtfQS5FdDO/qX6XBP8AsfdSpPl0&#10;3w6DvBZKo2lVSJKD4pH9FwbWP+w97AI8urLx6HXb9dBlIRVGRbsL6bj+nP5596avp0si8+m3KU8D&#10;1PkMY9Bvew/HP9P8ffqZBA6cbgfTpFZJPu6jXBGQIuSQOLD/AGHtRG5qKdJiAD1nrFdsaslmIWws&#10;P6jj2sgdi56Tvx6Ve0dxLj6f7ZwbuLBW9nEL1Ulj1RvhPUurzNbRVJrYYyIy2rgfj+vt6oI+fTPD&#10;rJ/pMqf9Q308f5/V79nqlB/Pr//UVe9q0SUcYnQgzqbm30v757sMVp1n+lCei5PQSU8tVVRatALH&#10;6e6xefV5a4oenfYZlkyjTMLqXs1x/jz7WJ8B+zpI5NT0Ku56iKtWmoUAHjZSLf1B/P8Ar+0Vx8PV&#10;RX8ulnBkD/BY6CoUDRGNDD+oFvaeooB1cAdBdmy9VMY6mLywxqdLML2W/wDUj2Z2gOOnOHQctJQV&#10;tY1DCqJpJDXsACL/AE9mROcHo0slZVJPn06YCSNMo1PJYGmN4CPoxH0/3r2hlJq2elZyCKZ6XmQW&#10;eoVnUqKmZfGR/tP0/wB5HtDJIoFT0x4LefDpz2xtJ4InlqBeRrvq+vP+B/1z70pDio4dNPRKqehq&#10;2VjUM0aScnzqo/JsbD2qioGHRTJIBXOejlb1xsWJ68jUNpeemutvryn+9+zCPgacei+5UuQQOiJY&#10;6Guqpa/VdYo3chn+hGoji/8Ah7TO6hz69aitZGyOHSgNRBFizHKRfkDn6n829sySL0d2kRShIx0j&#10;cFDWJkchUIPHE8T6C1wDcEcfT+vtMSK46EEYC509T6SOarxGRoqm3l1u6sf6Xa1v8OfaaSF3FAer&#10;TSJoJp0GFHSy1MlUkRIqYGZUt/QG3ui7dPjh0RXF7EKkdL/a9FG8wj8Mz1X+7WCMR/jew9rbDaJ5&#10;bqMKBXogudxhhJkYnT0oN1naANLBlczj8dNHbWKqZIiLf8HZf6e5BHLd5SOiCuOi88zWK51mnQAb&#10;8+X3x96RE2N3JmqDITVCeOP7OZJbsRpFtLn8n2eWvLl4vxRUPWl5msdQbWegrzvYeB3LsKq7S2bC&#10;4xNSrSIxU/pYFgb/ANOfYhtdkuFpVR0YrzPYnAY9U6wdkZzPfJKiqMfUtJOs6sUQltIDgG4BP9PY&#10;os9mnqKoOk91zJZ6T3mvR3vkd8i5th9SZWrSs0biipJIkjZiG1GO30J/w9my7VNppoFegLf8z2gd&#10;/wBRutXTe25srvzc9fujKzyT1FZVyTzhyWF2N9Iv+PcgbFYiOMoFFQOoR5w3F9wuUljmbSMAdMbN&#10;DXSrCy6I1sDYfW3s0ktWyQB0DP1yf7VqdRa2kFPKiU4Bgawdvqbcf8U9o3tX0ljxHT8S3CNXxDTo&#10;R9gdnbx6nzVJndoZmspRFIsrU8czpEXBB9Sqfzb2Ty2yzqRIoEnr0Jtvv5oHV/FcoPTrYG+JP81w&#10;5DFUO3t/1jR5SIRwxzTOR9FC3LM30uPYWu9tljLigIr1Kuyb5E0anxG6vD6y+TW2N5Yulmp8/RyJ&#10;NGjOqzqzepb2trJ9lrWrg009SFabopVe9s9D3jO3aMK0NHKrxgel/qD/AKxv7DN1aSeO1Olwvoww&#10;JJr1GbtCCWqZJ1ZtRsCqk25591S2kBoePSk38AHXOq7QxmLRpZqyGmj03YyNpAH9Tcj+ntfDZSkf&#10;Ppl93tYgdfQM7z+bHUXXMFRPuTcGOkiRSZBFOhcWPI4k9mEVjK1CFBHQV3PfrRa0Y06rC73/AJ0H&#10;UmAhr6LrtxV158irf1KXvYfk+zKHaLmQVEfUebtzNZoSPEPVDfyi+e3YXf8AkIqhKibFRQyMV+zZ&#10;oiy6uNWkr+PZnZbAHf8AxpB0C77mSC5XwoZW1dEkyO8Nz5hlkq8vXPIpJ8jSuW5/xLX9iCHZIIcC&#10;FT0TpcyA5kPUE1mWmvJJl66YkWKSSuwIt9LM59rY9vfTpWBQvXnvVVjWQ16zUapKdFWge5uSyg3/&#10;AMef8fa6CxZVoUFek8+4Ky6VkNen6JaKEq0UKekfQKP8P6f63tZFZOjiqinRXJeZ/tDXrNVVUdSq&#10;xhAAOOBb+vsxjhRFJZB0Uy31Sw8Q16z06UcUQAAOr9V/8R72CnHT1W2uSSR4h6xNS06M0lMwDfUC&#10;/wDxQ+7F1A4dVkmJZqOeoLwPOf3TyLW5/wBjf3XxE40z0mq5/F1gemGnSvP+J+v4HurTIuD1sK3E&#10;HqPHBIt+Be5seP6e6m7RePShLeSoPXA00kpIk+hv70b2LyPT3gP1gWnKMVP0/wCN/wDFD78HVzqH&#10;A9a8Mg0688TXso491cenVWQ8OsZjn5vb6Hj/AH3590A614TcOuC6CjKf1f6/59V/ejQHr3hP1yij&#10;srBvyOP9t7o61pp634T9co4lTWfyfp/trD/evelQ1B62I3BHWII4e7/puOf99/re1J8q9KfPqRLK&#10;hBUfj6f7379x6159R45i3oH1J44/4379n8h1rNOnGNJLXYiw/FrX96APHrYFB10GJJt9Aef9b/Y+&#10;9gipr149d6Vc2H44N/8AiPdWPkOPSaamKHroxqCRzx9OfeuOOme716wOGHI/r/X/AF/8fdTnrefX&#10;rjpUEeTlvpxyP94/1/fuvGvCvWQ09rMtgfr/AK1/8Pe/LPWq+VesJjIPqIIufof99b3rFM9b6yQt&#10;KrHj0gcf776ezLQfo3fyp1Za6hnr0pWRuSf959hW3YGZqca9GCcaV6jSQQPYEn6j/ffU+xnaH9Bq&#10;+nSef46Hh1gfTT1cfiXULf09hK87p3I4dNRUEgPQ/wDxR3xQbB+QGzd0ZhxFQUeTg8x+gUNIgH+9&#10;ew/usRe2KqM56k3luaklSTSg/wAvW6bmKqg3fsLbW/cLplx2XoKQxSJyReJfqRfnj3jdzlYSiSRg&#10;BjqdeVb2P6mNCx4joJqM12LyLVE0hamktoBP9fxz7ilkIrX16nu3kQIlRxA6c3zH+5FWKgxixPH+&#10;P/FPaWQEk+nS2uD8+lRK0dXSfdURVXQDUAef9h/tvZaxJJofPotlwrY6l4reQwka2BNWGUWP+2N/&#10;8fe9R9c9Bi8Sr16Hnb+4VqaKDLoNLLpep08Efk29uDiCT0lERJFB0dDr3dWO3rteag9UjQwlVD8m&#10;4Uji/wDj7XROHNAetTROoHRf97YifblTNVPaOKWUhAbD6nj6+3j0wI2NCektR1NLUwPHWOC0iEqb&#10;8ciw5/rz7q2VpTPT4NMdIRoVoMjIzOVx7uQQSedR/HtFLE2r5daqakjqdWS0SQNS6g6VQvERzYEW&#10;59seoHToYUp0GeSmeOYU1EbJCSZz/UXF7f7H3on9vVsfn0rcHmIVjVY24sA9/wCv597FMdLEA8Ph&#10;np6zOMostQNLSsv3KKWupH6uP+Ke9kV4dJzGwyekdhs/9uWxGRLhg2kXvY2PH590rTBHTDqSRTqR&#10;u6joTRLOU12X0aBc3/BNh/j78fWnWghr8+kHj8lnduSRVs7scW7X0KfUEufqP9b37hmnSyCma9Db&#10;T57E7ixSyY8/5QyDUp/Vq4B497qCpx08fhPTJ97DSgUbREVTNpdivBB+v49tR8TTpIRXPTRVV81P&#10;VikdL00g4NvSGP8AvHJ9rEdRjz6aZSxqOmt6iqx9fG8wvG5BjK/QKRfk+1qPwHTZHEHoUIMvR1tE&#10;sLCNmZQtrC/0A9rI3Xz6bZa8Om/+E0//ABxP6/N9P7Pt3WOqaD1//9UX994ikm27TzLo8gi1X4uD&#10;a/8Ar++fDNVaeXWfyjvFOgDp6GjaknjldSx1D6j3WLz6UFNXUbbsVPSVMyxAekseLf4+1ins6SSL&#10;RqdOPmaornZhbx6rf14+ntFcZXqmjoR8UVq8azTgK6nSCT9R/sfaQZofn0ojiBWvSS3vkaDEUYjX&#10;S0sikX/PNv8AePZvakUHVxCGIHRfamnk1msp2KSTHV6fryebe1btpPS+MmMUHDpcY7H2TH1SsTNd&#10;TOfza/N/9v7QyuSWB6Wwr4mTx6UlY9TJlKcQFtDFQbf7Af4+0EoqPl0/IihTnh0O8LrQ4OnD8zya&#10;Qf62IH+x91DFAAOiG6cirHoY+o8HFlc7SRyX8bFHN/pxz/vHtZC5YVPHolkfBYcejK9xT0VLt4UL&#10;S8QR6FF/9pFvZslAvz6TJKXcIRx6IXkayskVqShhKRysw8qj6+ofUj/D2XS4kboQQwBY+PHqRkqS&#10;ODEUsU72qVIYW/tH62P9b+2yury6fXsAAPULzxxUIFb/AJOXXRBo4Z2sAL2te59qLe0WYnVXrb37&#10;rUY66kjekw8jVDGGomv4ma66kb9JJ4+vs2tdpjkbNeg/db/OhKACnQR53sHr/qqlqM5vPO4+nhCP&#10;KyLVRiTjmxXVe/sT23L0EwGot0Eb3f50LYXqsHun+bntrZVbkaXq2lhyzRmWMS21cj0Agi/sX7Vy&#10;MY54pyT4Z6CW78ySi2cACvVRvdvzf7l7xqp61MtX4B53fxpSzTRABiQLaSPoD7ku35bt0khmZiQv&#10;l69R+3M1wwI0DopgzW78hl6Gt3lnqzLw09Qks33lRLMdAdWNy7f0Hs+awt5FIEWmvTKcy3UZyoPV&#10;2O2vn303t/43t1vDPEmXXHGnWO44mEekWF/rq90j2GHjrPRpb80zvnQvVRey++MxtHtyu3ygM9M9&#10;TI1MJCSoQvqS1/8AX9mUO2KpGTQdVn5ouy5Xwxop1i74+R28e2shLBUB4cbO1yqltJUkDn8fT2YJ&#10;tqcQ3QO3DmCcu48MUPRb4xTgeCEkvf8AcvyL35+vs82uBULUPQSvN1lkZdSgDqUaOOFfIttTf63B&#10;9r5YwCc9J0vnJFOuHg8gufoOf9t7QulVoTjpTJfyIK06xrSP5PIBqiH1U/T/AG309lFxaKCQDnpt&#10;d7mhwEB69I1TTyLPjiaaoQ6leNirAj+hUi3svNqoB1klej6y5muAlUQA9Dz1l8pO1usJYxR5eung&#10;jZLRPPKQAv4B1AW9l822ws1VanQ627na9pGjoMDj1YPs/wDmtb3xtBS0tbAfLGqLI5LEm31N+Qb+&#10;yGbYVaVmqadDOHmhpVVjTV0M+N/m411PCWqKaN5dJsTe+q3+Pun7ij1A1NenpeY5RQ9tOi0dy/zP&#10;Oyd6x1FJt9pKeOdWj1xM40ggi40n8X9rrfaEUnUxHRNfczTFSQo6rc3V2p2Ruuad81uDJVK1UjO8&#10;UtRKYxqN9IBJsBf2bW+32sPkSegVue/3bqe1dPSOXHUpg+4qP3Z25JOo8/W/1PN/ZrHHqoisQvy6&#10;j7ct1klY/pjV13BDAEJCWA+lx/T/AF/9b2rs7JJLgBnPRNFdy/UxjQMnrsFLgBQL/wDFbexDJt0a&#10;07uhS0pGmnUlSv0Atx/vXHtO0QjcIDjpLI+pjUdZlcBvoP8Ae/8AW9qY4gDx6Sk18upisLXFvbwQ&#10;Hz6SzAA164iUC4H19l9xO0ZK0x0WtEuony6zq+sAf0/pf/ffn2lW4dvLpTaQrV/Tr2rTxqt/t/dv&#10;HJwR0qa1RjWvXiT9bm/ttpSBgZ6baBUUEHrkt7W/P4/3v2w85JyOtxxqRWvXiLD6m49tvISDjpWn&#10;FRXrw59pzKRwXpSFrWp66aIsCf8AD/D+ns/tYw8Ck4PSZ17uopQ6iP8AD/D+nu7oqgUPVSPPqGxd&#10;WI5t/r/g/wCx9tH08+tcDXrrSoHFiTyePeqCh63U/n14kC1+PeqcPTr2esXlANhzzb6H34YPDHXs&#10;DrMPUP8AX/5F7cwT8uvEdcWpy3+H+PHv1K9az1H8JBsg9X+w+n+wHvVSMdboaYPUo+bxkXP0HHPN&#10;re/VOeteY6wRNIC31/3n8/7H/D36tc9ernrmSwJPIv702DXrToHA67Bc/W/+x91Jx034ApWvUkAk&#10;fTn/AH3+I968+vGJadcjpX0kDUTx/vHv3zHDrZgHr1waCUr6Cf8Ab/63+w9+J1de8EeZ6wrTurEu&#10;Tyf99/vPv329e8FT59cZSV4W9v8AkXs4U/4hL9nSZmKvQeXWFtVtVubfn/bewTaNpmY08+jKHuUM&#10;ePUZvyx9jO2kbwCPl0luf7SnXUbeOT7m2tVUjn8E+w9NGCzmua9JUcrIPSvUenmmgkOQF0lWqilh&#10;tcW0PqFv9j7KrqIMCh4EHob7HdugBA8x1uTfy5e2Kbtf434XatTULUVmCoYUZC2pkMcYH0JJHI9w&#10;VztZoguKHqaOUbxnvIKjzHRjs1tomEtqb9uRuP6BTb/iPcFSQjuz59ZH29yQkeM06QVQ1FQO33D2&#10;sLXJ/Nrfk+y2YAEgdHSzFkr8unLa9SKqokSOUmnsTYHji/8AxX2VsgFT0iuJDpJp0410ELCpnCgm&#10;J+D/ALH20D0SSRh2qTnoQto7iEWNNIw4lX6f1/Hu9cdVEdDjoxHUnZtBtjJQ01QFihZ1Et+AQWF7&#10;3/1/aq0NGPVLsUVejPb/ANnw9k4M5nDPrp0g8oEZuNQUm3Hsw416Q9Elyy1eDR8fKHFVBOV9QIOl&#10;SQf969t+dKdMGQ1I8usGQYZSjil1FDEg8i3tdgOb/k8j3pl18fTpxTUHrHgYIJaKq+7kvLGx8BY/&#10;QA/2b+0TxAFjXpwDNemrIY6A6DAbu5PlI5JH159pXOnp6np0h6qZsfWSU8TEeThRz9Txx/t/ftWr&#10;pbEOz59KPB5GspbU8zEknU1yf03F/wCv4Pu61Azx68yhqjy6UFTi6bKSCvpEUvHfWQB9Rxfj34jz&#10;6SuNBoOHWWNo4Y2grEE0ZB/ULhT/ALza3vw6qP8AB0mq/Hhi7znXQf2UP6VB4+n0t70ePT8PnXpj&#10;Bl2vLFkaK70k7f5tOVUEj/YD6+6keXl063wnoUKarxmfoEqF0R1oW9uAxb/W+vvSrpyOJ6RfnnpH&#10;19donWiqoyrhrJIR/tiDxf6+7kCtevcft67rahYkjp5AJHkUeNjyQOPz9fqfb8UpLAeXTbLivn00&#10;w1dRi6uOZmJj1Albn6X/AKc/g+1QlK9UHr0JH9+aT/jn/wAoOn/kP+v0+vu/jn+XXuv/1lRu+syg&#10;waRksFMR08n6aeLD3z01AqBXPWf8WXA6LxRz5Od6keu0TNf6/wBfe465r0uYcKdLvbkLQoamb/dn&#10;Fz/X/jd/axBVK9NFRXI6dFImy0UEKXLyLqsPxfn2jn+HHXtCny659g7gk21HT09ICCyqzhfrcj/D&#10;2l+EAdPIoApToK6/KSbigSqqWIES39RP1A4+v+t7M7MCgNelgRaDtz1g25j6vMVEgKEQQkhCQbEA&#10;8WP59v3RNRQ9NTUWgA6EaixZopR5pAI/oQTwtrj2jLUrXpdZZ6f8XFGa55eHii9StwRfnj2lkYEH&#10;oxnQCPh0JNHk4KyJVqBYRkKoP0so9tDzNegjflV1A8ejX9Kx08tTFUQfVLC4H4sPa23pQ9BnXUsC&#10;fPpTd3NBVNFSefS8lri9uTb8X9nKU0r0otl7wSMdF1r6SPFR0tGUUyVJtHILG172N/x7ZMLF9WnH&#10;QrQosQr0yVVNG0q0lcT5YvVF+dV/oL/n2qW2JIITHRFf3IjDEPTpMbs3Jsfr/Gy7j7Ey1JjcfSRm&#10;amjmnSMsVXULKxH1t7Ee3WOoqvg1J6AW57v4eoi5p+fVIHy2/m2YzHV1ftXrqmjr6eJJKaCvha+m&#10;2pVcMv5Fvcn8v8uNMQ0loPD9cdRxunMQTVS7NeqQt5d49ndt11flNx70yH2U8kjpinqZxGEZiwQL&#10;qAtbj3KG28vW4ZUFkCPs6A15zC1TqvTX7egmoWheSqU037l/84zMS5vybkn6+xnb7HKmnXa/pD5d&#10;B6bezLVPqiST1zbMTQ6kSn0+D6ED+n9Pa07cooBAKdFU906gES9Nk+QasVpJZT+76Sn9B9Pp7sbF&#10;KV8EV6LJNwkDU8bphmxVNLIkUUBVg4dpNTC/9eL2t719IgH9njpyHcZS4AnPThW0n3jQwJ+ykQCl&#10;hxcj839+8KNcaejr6qZlB8Q8OodXI8ZjpYl8hSw1fW/+35PvVI/IdJXZmrU1PXCIRFuYhHIOWP0J&#10;NvfidP8AZmnQX3ITowGadelDSN6bkD8f8R7sH9W6btYbuTTpBPWa2mIj9JIItf8Aw9+7adG0lhuJ&#10;UUjNesCvKiGIKTcm39Pbbxljhei2SxvUergjqTHBdC8np4/4j20LSvFOkrG9jYLFXpuNjIVhUzNf&#10;hTyD/h7t9EMfpjo2tP3qXRtTADrlJDDJZSmibgMo4tf3Y7fVaiHoWpuohi0vcUkHz64yYuIx3LkG&#10;x/tN/T/X9pv3fTPg9J5N91Cgu/59dUMbUzMI11Hnn6/n/H/D3U2WRWLpE+8Mf+JJp1NaOQgvIouS&#10;SB7cW0UHMfSWS/aZDSap66gkJOl4bqP6jj+ntSlsP9956SMkj0IFSeu6lyBpigAW/LAe1kcIjo2i&#10;h6tHazLKrsmOm9UN/oeP9f8AJ9tXd0gA789GhfhU9SVZRwRY2+vPsrkukLZk6aZs8eshdHFkHq/3&#10;n2vs5g3FsdUr1mGrSPrwBf8Aw9moBPw8OtEA8esBJDgf1sPZHfK1Gx0leM1PbjqVC3P/ABX2ks1c&#10;6jSvSyyiNW7eu2RmJYH8fj/D2YCI0rp6UlDWmnrLHG5W5P8AX8D+o968InAXpiUIoFeHWU8Ec2/2&#10;I/p7t9OaiseOkMjCo0nHXWr8cG/vX0zE0EfWkkIYEtjru30tc3+v+HvX0TV/sulH1A/i49ctVhpt&#10;+P8Aex7WIhRQtKdOA1ANesdh/QX92oDxHW+sZhQ/Uf71/wAU91KCpx175ddCmUn/AI0PaX16pmvX&#10;T0gA/wBvb6e/U9evH16hvSBQXP8Aifx70SAD1psoT1iQ2I/3359thh/F0l1NTj1m1D+o/wB4971f&#10;Pr2pvXrCW8Y1/wBr+n+3/p71rHCvWtTHgeskMhmNiLDj/bn37WP4uvanHn1laMI1vwbXPvxcYFev&#10;ValSc9ZfEhVfz9Pz7spBNOPT0Osk+Y66MaD62t/sP+Ke3OOOlGlq8OuI4/oP9iPegKHIx17SfTqJ&#10;KGZw63Nv9j+B+feyKYp17SfTqT920KgMPr/r/wCA96pjI69pbgeuaVUc1g1h/X/fH3oio63pYYA6&#10;y2jJIAB4+v8Avv8AX9mpFLCTPl0WS1Epr1ikgDcAcW/oD+f8f8fYItv7Vvt6M7f4AOmyWna5UD68&#10;Dj/bexhbf2J+zpi6/tOsUCikLRT8q/qF/ZKw/VcfPorLmR6jgD011dQ1VP4ol0RRED+gNvae5jqp&#10;IHQr2hzqQauthD+STvGqpsrunD10zGiZCkSux0rfjgHj8+4X58hQJcFR5f5Opb5Pn/x+AF816v6z&#10;0FIYpmjdSh1tweLcn6+8fXTLY8+sl4ZjpiofLovO58RS1ys0Mo1B/oDzwf8AX9lFzGdZ6OreVtQB&#10;bHXHbNGMYrKXNyluf9b6359lzoADjp+YgoenAtMaasAUsGYkf74e0Eo9OkDDPTvt6rjgnpI5wFBI&#10;Fjx9T7bHEDq8amoOnoRKmGmeoZ4X0Fgulgbf717WWg7m6a3FKIlBno73x97OpMfQxbXyFQHWQiO7&#10;tfg3FvV7MPPonIIBHUL5CbUx2KYbkoYw8Mw8jaFDA35JNuPz7dIHp0zT9vRV6SpjyMX7X7cZtrHI&#10;5N73HtthnA60a1x1mqYUiiDwvbT+oD+1xz7QyY1dKVBxXrBDkqSlheWc3JHAP4vccf63sumJpUHP&#10;SqKnA9JPL4hq9FzFP+hG1cf0+v8AxHuyI2kEdL1RgooMdYKTIR6GnJHkK+Ii/wBD9L2+vu+lzQHq&#10;rUAGOnLCbi/hc7UL8iqYAX5tqP8Axv3bSx8ukU3xV6X80NLDBomKu1WNSN9Stxcf7372VYYp02T0&#10;lKlJ5oJca4IWYWje30v9Obf4e6lGOKdb1kcOmmKIYpI6DKDzQX9DNyACePr72sbAgEdKRUxH16w5&#10;inlwfhy2OkJpCVdkU3Fv6cce1Bj00JHSQgjpVEUG68OtfT6VrYkFwLaiwH9Pr9R7YenDrY49IuWW&#10;anGqrQ64joS4P+w9t6lU4PWyOJ6lLT/dxiolYaOSFJ/H+t794lRUt14KKDGeuV6L/Uj/AFH19ueI&#10;v8fl1XR8uv/XUmXeoymNo5nbREsQ1KfobL/xr3zwhi8Q1B66DpblHVyegmx1bRJLl4bKCuoXsPqL&#10;/T2raLQa16fY0z5dPuHq6etoVQMEEBLE/wBR/r+7h6IRTpNJLpJxnpXbYGPfItWDTKyAKF+tiPz7&#10;TSHWCOmxdhc06Ru9Mlh67NtTVjJqAJCm3H5t/sPbBjyD04t2HcDT0Ec4XI1LYWhJhV5R+6PppuB9&#10;famGUR9GkMgkFfTodsdgUxmGpY6IiSWKMGokA5Y6fyR/X2ZpF9WAwx1aSLx6UPQfVdXla+sqcYqP&#10;G0pKRScjkn8e00lkQGFelMA8FhnoTsPgKzE4WCGZjNWMwdzzqKkjj+vsok/ROk56VzXOpaUz0LG2&#10;9tRZ2mmit9vPSQNMQeDIVW9vxe9vbQkwcdBe+gMrnPHoxvxw3BTvW19DW4808dCzxCZ1ID6DbUCf&#10;9b2/Bc6e2nRC22kEnX59Qu4Kn+L7nC46XUkchFlPAtb+ns6W6AAx0+q+FTzp0FWTSoiiaCRjVVhA&#10;FORdjAb8c82t7W2twJ5FhpxPTs+7CGFjorQdILtvtDafQPXlRvvsipp6WalgkqKJZ5Y1arZY2dIw&#10;GNySbe5I2blF9y0ATUr1F+/88R26PWDrUW+aHzs3z8md35CLB19Titm088lPBSQzPHHJGpKqwC2B&#10;BX3MHLft0lkzzXEocEY6hfeOfUuHaIQEdEDWjSRleZ3eY8vJIxcsfzyfrf2Nl5fkiIpKBGPICnQK&#10;uN+S4qvhmvWXIU8UYSWn9JUC4H9oj68D2IrJvpNNcgdEc58Zq56b1mq2id4lKsPz7E378V4vC8Md&#10;JVQRyB68OslIZ3XXOfr+q/F7e0T3tMU6UTTiWlB1JgoIZajUB6Ljj+h9tfWVrVc9Fz25kkLA0HTo&#10;9AIj5AQOPbLT66gDHV4LYxyVr0y1139MbBCCCT/re2n7sjo7ScKoB9OmmcfvROhAaMAMf9Vb8/69&#10;/dPCrw6fElRXzPWXRru+nlhyfdTHo8+kl5EbnTmlOuEciw6gV1f4/X3XTXPVraX6TSPMdYGLvJrH&#10;6b/T/W97CUPR2N/UAfpcOs81QNGhY7PbhrfQ/T28raRSnRddbiLk1CU6x06zDiZtSt+P8Le7iah4&#10;dFazaWJp59SYBHTy+RFFwfr/AE/H/Ee7memacejCPdhEunw/Lrm/hZ2m0fuEkk/8T7eXcABp09F0&#10;9sbp2l1UB6jySK34Nr/4f090N6HxTHSQbTT8fXlOm2kWN/rx/wAV9sNcBjUDHW/3Wf4uu5IZmIYy&#10;engkc+9GYHy6UxWPhCmrPUhpEWLQq2b+vH+t7stxpFCOjBCU0/LrBHIU9L2bXf8A23193a71IV09&#10;LGvA0ejT1lKRi9lHP9PZRNaGXIPSDj1GeJb3AH+t+fp/sfaVttY51dXx1hSII1x/vv8Aefa6GDwM&#10;E9a8/l1JDWUj+vN/Zql2EAGnr3WJ1uVYcf8AE/76/tDcfrA+VevMa0p14g/UG3+HulshgrU8elFt&#10;P4BJpWvWRGZPzcf09qvF+XV3udZJ09SUdiLX0/4e9iYA1p0jl/UFPPrwDXsxuTzf24bocKdJ/pz6&#10;9ciNIJ/p72t3pqdPDrX0/wDS66WS34/33+8e3Rfj+Hqv02ePXFmJJIJHtK9wWZmpjpWg0KF643P+&#10;qP8Avv8AY+6rLmpHVtXlTrsMQebke9tL8uvas0p13qe1xf8A33+PtmtfLrR4U678juOQRp/3n3qh&#10;ND1oVpnroqZFIa4H0+n/ACL34io4deORTqJJThQeRx+f9hf2x4JpWvTJip59Q7HVb/ffT+vv3hH1&#10;634Pz6keIn8aj/vv9b3vwfU9V8H546lQxrDyV5Njb/be/eDXz634XXKcLKLqdJ/335968E9e8L55&#10;6x6SqKNd/wAe3Y00Vr07F2V64XP55H9fd604dPiUcCOvePUNQa3+HvZ6r4gGeuSBY+CNX++PvVfL&#10;rYkrkDr0jxygjRYjgf7f344x1sy8B1AkpJHP7d1ubi3+Hvx614lDw69E80B8TKXIHB9mhFbFwPTo&#10;snIMpPU6KZ24K/63H/G/YRtrU+Kx1efSyCWi6KZ6ylS6n02I5B/33+v7F0NuRCxr5dbljMpqDTpm&#10;qoZQDIVLgG3A/wCKew20miZ6jz6RrYsWNG6x1dIWgjeGPxs+ktxz/j7aluNQKgdCTa9vddLF+r3P&#10;5O+3ZJZ9x1Uctp0QsAPr+f8AH8e4c5+Ajt7mbyp/k6kflZTFuMArmo6v7w0cmZospQVDmOpgjlEd&#10;ybsQLC3+x943R7iJZGQL59ZP2y6ooiPQdAQ2JyUFXUpNMwlWoYJAxNyoYgGx92ltzIdVej6GOgDn&#10;qVX1s1LFHCYNE7FV/AP9L/19oZtvIQtr69NchVY06XWMx0kONSaVC7TIrabXPIv7Jpocn1HSD6yu&#10;adJjJTxx1MUijxeBwWH09p/B869G9p+uFpjpewVoTGR1oHkLKthe/wDvuPauBdJJr0o3CxJVO7pY&#10;bL3B9lWU9a+qJhKDctawDD/ivtYM0Pn0QS2hU/F5dWLbdGK7R2qcRWaJWWnIViQx/T/r+1aQl6Zz&#10;0XvHpFa9FW3ZsGPZ9TWUUSWUyuENiBbUbc/059uG1Pr0lebSQKdJGPFwFEErgBgb3/P1HtFJZHuq&#10;2OnEuakCnSXyOLpmeWMn086F/r+bey9tvL1GrpWkwDCo6445Gelkxsn7UJBALC1hb/H/AA93WAxL&#10;prU9HC3IKAU8uguyFDLicrNHGxnpgS4I5F/r/re2XfTTHTbNq6c6aOCojOTe3ki4SP8ANxa3H+w9&#10;p2ugpoR0nkjqRnpSYbMvKpp8he7EeCRufGtwALn+nvf1Q8x0nKnh0KUeMpMriGkpJFargS6kEaiQ&#10;D/vfu31Q4gdeK1Feg0q0eVZaLIofuCWWFiDe4+lr+6i6AzTPT6vUafXpnx1S8krbfyv7cWohHf6F&#10;T9OT7eF6JiE09We3IHHrIq1m18nHFSxtJjZGBeUXKBT9fpxb24bYuK16YYacdCJX4ugz2OWqogsj&#10;hNUgW1w31+g/x9sSWOhS5bqpJA+XQYSUlXBVeCSQxxBiNHI/P09oWGg0PVBLjp5+1o/9Uv6LfX+1&#10;/qvftQ9PLq+o+vX/0FpWzUi4enp+AVhs3+wX3z5h7XFBjrouyUjrToCaaigNXlXF7Mz/AE/17e35&#10;T6dI614kU6Ue06Gnmp6yNTyqufrz9P8AD2wTg9Fs7HW1OlDtKn+wq6uRlZlJcKDc8m4HtpT0lQlm&#10;JPDpD53ZlTltzNXjWsRYm3IFifdSpJ6VQjv6fcVtTHUNarSgGQW5P1593AWtCOju106W7uls0yYy&#10;mqKeIajOPTfmwt/rf4e3vqWgwGoOnHkKU0HpuwlBFWV0VQ8YDUza3NvrZr/X/Ye0sl7Idf6nTQme&#10;vHPS6qppFrUq0jvTWChbG1wfr7LjKHJLtnqsk747sdKTEZVqSuSpjcIkoEbxji4ItyPbsChnoRjp&#10;DNK2omvR1uvcVhqbaNXl/AsUssbO8gUKSWW/1t/U+zu1s0Y10V6KJp2APd0WzcNc02dqP4e3kleV&#10;tPOr8n2exWCEqDEekTXLVHd0z7z7I2F0l19uPe3YdZTUlbS0c01HT1TxK08ixFkEayNe+r+nsSbX&#10;syNIGW3JIPQX3vcWjVkSUUPWmn83Pmp2J8qt75PDPlZ4uvMdV1EeMooJSqGONyqXVTYggD3OvLW2&#10;rBFA7KRISMfLqF+YLlpPEGqoFeiJpSxRQClQeNI7XY2Ba35J/wBh7lyzRFCgcKdRJdh3nYhes8KQ&#10;zoRGRdBa/H4t7MnijpXpMsZr8PTbLE6uVY3AJ/33+8e2fCVj2r1Vwynh1BeramcR6PQx5NuLc/7D&#10;2uNuiwhgKNTpCS5c+nTjFE1QF8fCn/D+tv6e0mkt5dPAHp3paZKdSzEXtex/1vfjH5ac9bZh656b&#10;chW+kpG3+8+6ldI4deV6HjnpLyzPIxF/z/U/778e2qH06UIdVM56xPfUob8f8V9vArQAnpeuFA8+&#10;pbsVRQPzf/e/bUtMUPXm6xC3Nx9ePbVeFOm2UEE0z1zTRbTxxz/sP9vf8+79Jx1MVYZBcgX/ANh7&#10;3inz698+osxAayfi/wDT/ffj3qmfn02VAGBnrAsh5BvzYfj3o16a+0dSbDSP8fr71jz6MIsqOuBQ&#10;HgD/AHv36mfl1fHDrsAL/r+/edPLrxNOsjNf6e9AYNRnrZHpx6xML8/0HPvdK9eGft6xleV/31r2&#10;96r5DrVePXLUw4v73X+fW+PXEn8n3qtMdeJp11/r+9mnn14V68f949+Pp17/AAdeJ/r+Pp719vVe&#10;HXV/+Ne/HrYPHrKi35P++597Hr1v/D1z/PvxPp1Xz65Ixdgb/S4/H9P8P9f3qmadWyeHWVv0m/09&#10;7znrXl8+sP8ArfT3oderSnXv6/4e944dbrx68LfUj3o+vl1qlc+fXYva/vdTxJ68DXrpZbMBY2P1&#10;+nv3Dh1vqTqAU3F7/T3o1B+XXvl1gaYC/wBfz/Tj36p68POvWBj5P8R/vh+PfqEnr1P2dcTCFF+C&#10;D/r+91p1rz661srekXNvegC3n1vroyS/kH/bEe9gEcevdZYwrepyB9P95+vvxzjrR49cpVRQNJBv&#10;ybf4+/cQevcM9dxprX/ffm/9PesjreD1ikja3puP9v79X9nWiOsaE2uf6/8AFPfqEZ69wHXIEAgn&#10;/X97p17GDTqXHUxL+qxsLfj3qlRnrx6wvKjMzqosfp7NV/3CbPAdIWH6oHlXqOakLwB6r/j/AG/+&#10;t7DNux8ZiD59LQoDYHXIVTsP0n6f0/417FMTnwTU9XOK06zwzxikkMgBa/0P1/HsNToNchAzXpOJ&#10;GD8em+SplZogEOi/H+9+0uivFehLt01Aor1fD/JcqZqjJ70DtoEMbaASP8fcU8/w/wCI3NV8j0Oe&#10;XJf92MJ1eY62INuYyjo4jm6iVJCZGMsYIuVDHgj8jn3i7FCFeQ6chj1k/ZSg28Oc0HSe3ts2HOh9&#10;zYJlpwqkaRYDWPzYezFWqpqaHoTwuGiJr0VbO9ddg01cN3T5VajFU8ovRI12IB/1IN/x7L7p2CYb&#10;pFcgeGxrnoyOxGXK4WKuro/FHCgVlcEfi30P+t7JpTVh8+idn00APSa7E2zDGkc9AQ33nI0/jn/D&#10;23SpHR3tszVXPTXtJaiVDi6q/wCwPzf2+qqvR7cSlwoLdLD+F1FVOsFNdNBH04+luf8AePbgalKH&#10;oplFST5dGZ6Z33NtPNU+OrZSI3dU9TWFj/r+1kUhPA9Es2AejJdybbizu3kz+KUSsy+RinP1AYm6&#10;39qkYtWpz0VzAkig6KycFJLhXrGus1ODqT8/n/Y+23qainVErqFR00Q4OKtpo6xjYxG7j+trjkfn&#10;2mkXSQQOjBc56h5eipnoppKWyyKluPrcD68e7iIFCSOlau5Ap0mKHC0k+HeWqKtUl7eoXaxNvzz7&#10;SNCtMr05rPSbfCLDUaEFoTfi1hfk/wCt+PaGW3QtWmOqNI/HqTR4pA7/AHNtN/R+Db6j/efaUw0r&#10;2468WqPn0+U9TU4WqgSAssE3BuTa3/Ij7vHCKGq9aJPr0osvjY62BMgiB5olDjSPyBfm3+Pu726B&#10;WOnryE61B6SFZhBnqV6qNfFXQL9B6WJW/wDTn2ihA18fPoycigI657crVroJ9vZWIJUANGksg54u&#10;BYnkfT2fIaqCPTpDJx6g4mrrNl5p6Oo1TY6eSwZuVAJv9Txa3tJM50kHh0mZiajoU59q0G4qZq+i&#10;ZQzDWFW35F/oD7LpV1AEdUHSN/uPX/6l/wDgR4f9h/X21p+Xl07qHp5df//RccnGY6VHdzZk9Iv9&#10;ePx/t/fP1OIHXR+4OmAny6RGOiiYV50tchuLc+7yDh0QF9fDp02HGHqcigVzpDn8/wBT/h/T2wc1&#10;6SyE1NehD26tKGqvKn6S3JH1sT/gPbQGek6ZY9QK3KwK8ixRG+vSpA55492JxTz6WJUCnU2iwUlV&#10;LFWSqyqyhj9f6e9IKt0tTBGeoG5ZaSkUvGQTF9f959odxRm00NOrtnz6aKDJmEQyQKT92wBIH9Sf&#10;+K+yo1HE568FPGvQg46ugqA9BKBrij8n4+tgf6e6hTUZ6bmRqDrHjKaSqy9LaVREalUEd/r6gPpf&#10;n2f2cTErTpFKKAqT5dWA1tXSbb64hopEKSVNMpB+l7oOR/UexrYQkACnRDcfC+eiv1T43a2CzG+8&#10;pMkdDjqWqqC8xAUNGrOtySB+PYqijFUGkdFTnSuongOtUj5W9wfIb5890Zzq/q5cjU7awtbPSqcY&#10;ZWpXjjkMdpTCbaTb+vuXuXLGG3tknuUU14dRXzBeePcSRwuQR59Fl3r/AC5/kj1ViZq7Kbcydayx&#10;+dxTU07XuA5H6WN/Ywt508UNoAHy6Bd5A0oCq5J9T0SrI4beWGqpaDc22criGikKNNWU80KcEi+p&#10;41v7FFtuEMS946DUm2Sh2rTqMKmix66VqomZvqA4JB/Itf2sG5QvlQekh22YHy6weZqhw6DUp5uP&#10;6Hn/AHj2ut76JWWq9JJ9tmZhQgdZXFPIPG4Ab6A/77n2YPdxsCAvRYbGVWapHT9RJT08Frgmxt/t&#10;uPbCSqeA6qbZxmvTJX1TGQqhOn8/0/Ht1TWuOkEsLhzU8OmqUIwDXP4B5/1/x704qKefSevz6bwE&#10;vfm/4v7YZSpp0qtXCyCvXpVuQ35H/Gj7RNg1rjo4jGs6l4dc1/Tc/wBAf9796qCOrycQeuBNzce/&#10;A8B02RXrHob9XFj7tXOOk7KVz14+QN6fp/r/AOA/xH592AJGOqdZRbn/AFRP1/HvVCD14dcGUt9B&#10;9Pr7sD1R1rw6yowsBzf23TjXpWmEXrIQfp78ONBw6txGOsLSaeR9P6f74+/cD1vFOug7Dk/70Pev&#10;MHrVSBnrLe4H+Pv2CcdePCnXWgX/AMT79Th1utKdcjEF+vN/8f8AkXvzde660r/T/eT/AMV97Dde&#10;64GyjT/sf9591HHrQBHXAfXn3uh62evH8/097qc9ePDPXgur6fj3oDrWCOsgOgAH/ePe/l14dcrg&#10;8D/ff76/v3ljrxyOu4l0mx/x/wB69+oBnrdPLrMw9J9+FKdap1itx/re/E8Kdb4ddc+9ZOevZr8u&#10;uvz799vVa0J65auP8Pe8cet449ZBGv44B55PvRocjreePl1kbQAACPpY8/639feznHn17qJKgUM3&#10;1vz9fwf+Ne9YH29er5dYY2sAP6n/AIk+/VPWqgdSV5P+Fvfj6daqeuHKHUFuPpbk/X/jfvZPpx62&#10;SB1lDqRytv8AYW/4379Woz1uvn1heDWCQSL3I5/2I96H8+tD16jCCSM3ZrqTxc34/wCRe/E9b49S&#10;UkCAW+v5/wBa9/ezSmOtEUBp1yedGPJFh/vfP+PvWOtAeZ6wkj8fT3vz+XW60GeuYQFTq/Nvfs+f&#10;HrfWNqcEfXj/AF/oPr71x61x661CMBB9B9Tz7WGQC1kHy6a8FmcN5dcNKs1wLf8AI/8AjXsNWUg8&#10;dq+vSpF0nPUpGjF7g/p/3359i63IMLdVfB6byofUoPGq/wDsPr/j7IXGqVwPXpC3xGvDqdOyCmTx&#10;LqdB+Bz/AL7n3eNCCQejOzmFV6sD/lrd/f6KO1INv5B/tqXctTHA7OdK2kkCH6kf19xpz7bSPY3G&#10;lcZ6GfLt0i7jCTwB62p6CvkkraQ01YHxGQp4pVbWNH7yhv62/PvFx7Z42krTj1k9Y3sclvCV9B0o&#10;p8nXUFYMOrlsXIuoyA+jkf1+nsque0lq46GNjOrR6fOnSdrkrGyK0qLJPinsZPq0Q5ub/UeymRxQ&#10;k8Ot3R/Sb16dqmVabFy0OPTxo/10CwH4/HtMaOKr0H5ScE9YcdR1ddTwisDMtOp8er825Fr+/JG1&#10;QejawuUWgPEdJBqj+G7iCW0iV9J/29v9t7rcPoAr0IVkEwqvQnxVkdJOJYRqZk1ccm5F/dUOoYPT&#10;MmA3XayzTVAyaErJEdQtxYjn/ex7XW58PDdEsoqG+3o5vR3YUe4aCTbeYYSIYzEnk5/shRa/tarh&#10;gSOklKcemXeO36rCZarh8bJi6lyVJFo9JJb6/TkH2rAwD5dUx6dBiIl+5lpoHBpzfUQfSLjn8249&#10;1ZQ2KdOxefUT+ExCaUGQGEg/ni9rke7gAJQjpSrgDI6T8mDkNQ6QMfCDewPp+p/2HtFIO3h17XQV&#10;8upb4WE0LMxHmUgD6Xv9Pr7SNT062JAcHpDZGkqqRhKA0kY59Nzxf82v+PbLOoxTrePy69JWJmYo&#10;0p7JNTWBvwRp92VlYYHVh5HpZbZyEdF+xkrSI3pJPIsR/sf6+/S/2T48uvfiB6fqvFCIvk8at6d1&#10;LMEHpt+eBx7Dkfx49elLNpC14dB/l6JJ45MhRLoq4rltAsbi55/2Ps+jcIgB6Tu6k/l1k2+aDc2L&#10;qKGv0/xKIsIy367jgW/PtiQ1U9Jyes2CrcntvJLRyFzSq2nm+m1x/t+PaUcemzXoY/45Rf0T/Nef&#10;8fq9+ovr07Qevl1//9Jor62tqKeQycLTcRDkalHvn6ldQHXR67xbuPLprpaxYqOV4wDUzCzL+Qb/&#10;APFPd5PLoOKel915T+BKypmVQ8ysGuPoD7apQHpl6k0p1kymUjxXmMViZmYKF+t2Lf0/1/bGRXqo&#10;XTUjrJt2neY/cZWEpE7a0Yrbg/Tm3vY4E9KI+FOlzm9xUmJx4EQTQE0KRa/PH49+UjV0sXNOg2hi&#10;p8tT1E1W5CTm6XP0v73NCs1K+XSmGMODq49ZaWheEU8cCh4oW9B/2PtIbGOtelHgr+XSgaCSjnFY&#10;LeWZdLr9OPp/xPuv0Mda9b8BSc9LHrvCx5nd1FHLKyrHUxylAeCQyn6X9mNsNDBR0W3Fsus9HW7S&#10;rKSShxmOkKJBBTJFcWFyFUc/7b2KrOVlp0Q3dug1AcOiY997J3Vv7qHObF2uz+TMEwq0JPl8U3pa&#10;1ufofYhjnfs9a9EE8a6XHkB0KH8vP+Xv1v8AF7aEW6JcXBlt67lvNl5a2JHmhlluzEF1Zr3PuZdr&#10;kcbdCSamnUP7lD/j8+DSp6sRzGw9lZotRZXa+LrYpRpZZ6eJxYgi3qjP0v7WfvGSOhBFB03DtsUo&#10;qwPVdHyi/lpdF93UNVSf3bxmFnkRtM9FTwxPrYHm6Rg/n26d6npTHV22SA1JJqOtcL5Q/wAk+r2J&#10;BXV2xpair0s8ka/qAALWH59q4N7n01oOiuTaIRq49VBbs+KnbnXbVMeTxcxhgLC/jJNlYj/U/wBP&#10;Zsu9TLpbFekL7RCTXPQE1W3c2lQ9LJjqtapW0qfE2kG9v6e1UXMNxJIqGnHpHPsEARnANenI7N3P&#10;S0i1U9PL4kGqT0nhQCf6exCl8/aajPRBLtsY1DScdI4zM1bJE4KxLwQfrf8APsyivGOKjoPXdoq1&#10;NDXpvqEmExaPmn/r/j/vh7MI21rU8eiKSMJU06wxXeXn/W/2HujnPWoAfEx1IlNrD2gk4no7tiQG&#10;HXC4YWP4HFvdFz9vTkudPXgxU8e7fI9NE+nWZTfnj/fH3sHPWmGrB67B4/HvYNBXqgjB6wMCv1Hv&#10;fE9NUzTrpZmQEC3P19+p6deNBw671EkN+Tz7oR0oFdIp1zDMfwL/AO+/x97x+fW+GT1ib1cH/eP9&#10;8f6+9Vp14enXfH197oOvY49SI9JHJ/31v9b3r7OvCtfl15jZhbkE/n/Ye95p1vrlqP8Ah71TyHWg&#10;M9YWkJY/T/fD/X96I62D5detq9R/1uP98fezjHWvOvXTppI/1r+9UPXhStesiohHqP8Avf8AT/D3&#10;YHyPW+uJARrL9Cf8f99+fevXrWAeuUiWXUPra/8AvA97yB1vrHFyNR+vI/3r3qlT17qQun9RP097&#10;J61jj10z6rg/T8f7f3quPn1rjx65qmvSD9Lf8R/xr37r1M9YXBV7D9I96636V65BSRx73QeXXq+n&#10;XYVj+P8AeR/xX345HWwa9c/1eo8Eccf77/H37hw4dePDri6DTe5/2/u3XvLrpVVlsSb2sfda161U&#10;de8KD/fH/ivvYxny63gfb1hkDoLAcX/Nv8ffqgmnXiK9c45SptYEf74/n3r7OHWhQZ65FjzwACfe&#10;q9epQ18uujqIOn6j3s5p14n068lm/wA4eVvb6/4e/cOveWem6UT+Q2Hp/wB8f949+I/Z16pX7OpU&#10;cdOwBZjqtz/tveut8R1laAsC0PIB/PPFvdutUoeuCuykeT6cfj/kXvxoft63XPXKySEhGPN7f4f7&#10;yfegcHrwGfl1F9QkKMBYH6/77/H289PppD8umhKwkCjh1nZQoJH+++vsM2n9uw+fSzOOonkJJU/S&#10;3sYW7lYSB02/n9nWQIAhKG7f8a9k/GZj0VtIdTV9estHK0b+sBlP1v8A09r1iUCvT9vIdQoOnOPN&#10;SYPM4zP4s+DIYyeKSAx8NqWQMPoQfYP3yBLkSWz/ANmwNf2dCXa52ju4mHGo62xfhj2xTds9C4Zq&#10;7IeTddDSwq6LITKPGqgahfV+PeNu77LDbXEqKTx6yP2a/ka1h4cB0d3a0xyWInpcobVNOG0yH9el&#10;R/X8e413NBGzKBjqStsmLRg9PmHzdNHR1FAIlljVmQzuPWLXHBI9hppK1B4dG89DH0zV9fTqjQ0Z&#10;DM7C9zyPp/xPu8YxjoiuVoQAOhD25EJKFGrECqq3Ww+vFx/r8H28pPVrTzx0HG66fFNkGqEuskRu&#10;v4uRz7R3gqvQnsWJWh6Z6fM2lisb6iENz9B9PdYTRc9OyA1NOltLXCniWNNJWRAWtzYkc+1SOSQp&#10;6LZI1ox+fU/au8J9rZOCsgfQomUuQbDSTc/09q1crWnSKRADTo/1duLDdi7BiyNMY2lpKUfdMli4&#10;cJzyOfr7MEckKOqGNQtfPooVPWtSZCqibWaV5HVHINwL2/2H09u/Z1WPjTqdLVU+h4oZGb03DXvz&#10;/T8+0kszA6etsaGlemt8rNQ07hAzyG97/Wx5/wAfx7STykIPXrRc0p0kKjdUscjeTWIhqLfXi1/+&#10;Key6W5cGg6up7RXj1zj3bQy0U7xIJgLq2rm17A/1/r7TmYnJ49XEh6DHMZ1MPkqU07aBkXFwD+nU&#10;be/JcsnDq6NXpdvloKangedro4QySf0uLmx93e6cxsOnKioPQlbU3akiihBWTFyjSXbm1+Pr/sfZ&#10;ZCf1M+vVhIWw3Dpz3Bturpov4lh182Pm5qCACFU31f63s+RNSg9J3IrToE9z0WQw00Of2u+uJGU1&#10;qKb2Ym7i1+OfaeUUUkdVNAOl7icnFuDDLVVBjFYEJcAjXqA5/wAfaVTUfPqp8vTpn+/qv6Sf537X&#10;6H9P9f8AX91oPXrdD1//00uak1FMCTaMr6jf+l7/AO398+0PcB10UlkDwEVz1jwNBDUV665R4tXP&#10;PFuf68fn25L5dFCxv6dDDioaFXqKanmHCECxH9Ofp/re2z69e8Nia06SdRi1arZ6hw0cLmUAniwN&#10;/bTZ6fWFs6l6ca3fmLlx5x8KIk0C+NbAAkjj8e6Vx054eeHSfpIchuONkqEcQIfSSDYr9Ryf9f3s&#10;CtOrKpB6cKuheCgMStoWDi4Nr/76/szg0acjpbEVXj044uUJT0d5LksAbn23IYwTTpQJI6UrnpRS&#10;w/c1igyehVB+vH49pqrWlOnNS9CR1JSLHvEVAe8cdj9b/T2qt4yZOHSK7KaTTj0KfZWUGSzMNGk1&#10;owVXgmwI4t7P7WJqgjoLXksa6qnoUeldp5Kr3Dj6idDNjotBYONSEf8AIQI+nsQQxvqXHn0GpZ46&#10;uK56PHXSUlJVJBTxKkaKoCqAFFgP6C349yvYOUsIVLeXQFuLYveM2jtJ6Za0kS+VD/rf7b/ivsrv&#10;J31EK56PLazQID4Qp0yz1JmMqugNkPNhfj8+0Jmmr/aHr0tsoLfp9AbvfbdHn8fVxT2kuHFmVT+T&#10;xyPZ1bGUxA6uiZ4EOoCMdVY90/F3F7k++lFBFMG8h0mKM3uT+NN/x7u08sddcpA69DYiRhSEdVVd&#10;mfFbC4Z6xU25AJrvaYU8dwdX1vp9s29+VuFYzYr0aTbTW3YC3FeioR9HR5XdWK2gaIBcrMYDeNeA&#10;xIH4t7GcO6I2mkxp0C7zZ5V1H6cdEH+aXxyzPx83w0dRSSU+IroxJTymMpGxkX6BhYH6+xVt94rk&#10;Ukr0At02949RaKgz0T6JpPtVRhcONQP+B5H+8H2KbWdSKaugFfwaa9vWGIKH49ra9FdCvEU66mN3&#10;Fvp+faZ81PS2MnFDjrrSBpI/oP8Aevba48+lseeuvzx9fdiOqujaiQMddrdfoffqCvz6b09cwwt9&#10;ef8AY+9edB16gpUdcZG4sOR/X3bh1RgFGB1H97z0x1lH090oPz6UqaqOuxcc39+z59bp148+/ceH&#10;XjU/Z176f4j3v7OHXuH2dZU+n+H/ABr3Xh17/B1jLeoA/g8f77/Ye99eAP5dZmNh/rg+9gn0631g&#10;tc8fX6+/HrRp1IsLe/eVet/LqMxa/HI/qf8AkfvXDr3WRLgEn6/8a9+xWp60MdevqK345H0/1/e+&#10;NfTrZHWaa/iFv9T/AMU9+8sdePWGH9HP9T79XyPWvt4dZr2XSPeiAOvUxjroAXF/eqEde9PXrmJC&#10;Pp+Pzz9Pex9mOvdc9Skc25+vHvePIY63g9dqV+i/71799nXh1lUjSQfqb/7173xpXr3WBfyPwT79&#10;8utH068/At+D/wAR719vDrwHWPVpB4H+v79U+mOt49Os8LqV55/17/4/1HvXHHXqn064zOtvr/vf&#10;+P8Ah78AKHrwNeoafX6f1/3r3sfLr3kcdSEUnm1x71xPWqGh67ZSvI+h+v8Ah79nz61SnUOoLJoK&#10;j6kH/fW96P29WqDjqarq0WkgXt9f8f8Abe909etU4g9NjU7+W4JC3/33+Hv3yPWwKdZDUvSsIhch&#10;gCfr/vfvwqM9e+fU8GKqW3AY8W4/PPveD1rj9vXH7f7f1g3HP+296IpWnXqZ6hvzIX/B9r2Qmzcg&#10;eXRfLIqyU1Z6yE3W359hK1BEzE+vRlA2qMEnPUSxDWtxb2K4B+mT1aSmaenWZHCm35/33+Hsq/0V&#10;uihh3t1idmBNh9b/ANf6eziGhUenTkRIYenXDxK6mRm5Xn6i/HI/PsFbuSblgnr0dWEgNzGQ3VrH&#10;8rruyXavYGRwWbrSMdWxCGihlkITysdIVQTp+vuPOZ9qiSP6iNKsRnqZ+X712CqznSP8HWwzid3C&#10;Gsane6mrLSIeQDE5uLf4WPvHfmeIxO500HU27DLrCd1ehGxFZQuzwqRpkVixv/btf6/1v7jgklzn&#10;z6GLqSnDpJVtNWRV8klPqaLyi1r2te/s2iHYuM9F8sJJFR0NeEy6JQUsdVZRoAa/H+3/ANgPbpoF&#10;J6bWPICih6YN6yYGdI/spUM5/WFYE/7a/tHLSQUXj0dWf6akN0Dtc0lNMjRAkBg3A9t6GA4dPuck&#10;jpT0ldPWJFcm1gOSfrYD3rINa56SlfUY6kV1LNMEpY2IaSx1X+ntTCag1PSdwK1p0YHozese3asb&#10;Wy9R/kNf6JjIx0jUCPybfn2qjch8npEfi+XQmdhYLHYuSarodL0dQuuB0sVuwv8AUce18TqWOem5&#10;KYpx6DjDPSSAGRgWViTf+l729pJQS5p0gkk7iCc9Zq56N6ogAaGGkf0v9PaOWN6VPDr0T0buOOmX&#10;I4HHvTOWADS3/wBsbj2gljYeXSrVq4HpJQYzEYiCZJnULKxvc/m/+P8Ar+0RikJx0+CKD16Qm7du&#10;xzUpyisLQENS2/ABFrW93SGSlW63mnSlxlJBm9nqCQ1YiWb8sLDj274bFSOnQQF456xdeJUVNZU4&#10;WWQxeEtpLG3IPH+9e24bd/E+HFem6no1mzMtSJHLtXKyr46gGFJXItdyQDc/6/s7CnTjh009S1Qe&#10;g839sCo2lNJDHMZsRk38mtTqRQ/I5+nF/aa5AWI9N1Y1qegVqcTlNsV1NVUkry0E5DFASRpJueBx&#10;7Jnk00oerxsADXoQf714T/jlH/wEv9B/wM/1P0/V7r4g9fLpRqHr1//UQEcdSmOQMpVZ1BB54uP+&#10;K++faCjA9dC9Xl09YTEyfZVEqS2dRcG5Fjz/AMT7clPWq9LzbuCrKSkbJzTNok1WYk/T6+2fI16u&#10;FBoekvnNwxRVL08UgdySrKD9AePx7a448+nlUuadMmM2hW5asjrqaNjDrDyAXt+SQffqdOGD59DZ&#10;lZ4cRgY6aihUVaoFewF725/x92GD17wKjj0jgKrIYtvLeORhze9yf8fbjT+AKaePSa4Y29B69ZYc&#10;U9Pj4ZWlt4/Ve5/w/wCK+2HuNWadUjkqQx6UNBC1RRS1KS3IjPN/+J/PugkNRTpW02kA9LHrOpfF&#10;1k9bUSnQ5ZVYn8n/AF/8fYgshrz59Ft3PQZGehLGIm3DXqYpS08s4eOxJNifYssbUYNegjfy5NB0&#10;ffrnFVG3cDSJp/ygxoCxFjfT/W1/z7E9tYB3TPQUuJ6McZ6EszJIEeQgzcar/wBbe5ChtPDtFqfL&#10;pMimZtXTJXVziYRoL88c+w7dRDxDnoQW8R0AV6aJqp4ZJNScOlv9v7Yjt/EcCvn03cr4YJ8yOmOs&#10;gpZqKYtZGbV/T8/X2Jbe20pSvQdY0YkdF53LgfJ9yYpAykN6bCxsfaLcYaLx6MtuXUa9Ev7I2HBk&#10;Vq0amV5GEljoB9hVpNLn5HoaCyMkCmvHqvKXrtsb2nh544LVFPXI0fo/pIP+I9mlpufeiaMdBy+2&#10;8BZAW6a/5xnQUG+vjxtzdONoV/j2IpYKmskhhBkKRRK51FRf6L+fcg7ReNrjAXHUUcwWNVkXVxr1&#10;qPYyWZ0lppgddE3273+upBoIN/yCvuQ7SQaVxnqJN0t6Mw1cOs9tMnHH1/w9nqHUAfl0GZcGnHrF&#10;MbOB9L/n/Y8e2ZPMDp5W00NMdZ1sVH+92/1/bSinSuCTXU0p1jPBt/vPu/H5dKSag9eB96HHPTLL&#10;QVr14D/H3unz6bA+fXZHpI+v+1f0/wAPz71556qRqFK9YyvH1+n+8+716addNOuY+g4tx7r646eU&#10;dvXduL3v/h70Pn1scePXf4v/ALx72Ps6359de/YA69x65KwHHH+3/wAPfqjr3WIkGQc8X+vvX5de&#10;BqOsrkXsDe3vVetD7evR/Xkfj3YfPr32jrMBc+9fPrdesTqb2C/7Yf4n3uuadeGR1yC8W/r/AIfT&#10;j3XievdcdNiLm3PH+PuxoPs691lm5jHP4/4p79T0PXusMX6f6i596r1oZPy65k+sc8W/2H59+XNa&#10;jrfXY/r78TnrQ4nrG72v+LX/AD9effh59bp12rHSvH19+Jr1Unyp1lHH597ApmvVuA69qP8AU/7c&#10;+9eR68OskfAva/Pv1flnrVMdcJjxf6f4f7Ee99eHWBSeR9b/AO8e/cOt06zqhAIva3+8/wC8/j3r&#10;7B17rE1yPyTf6fX37HHrQ68EI9Q+g97+wdaqT1njPFv8f+I96HHrdTw65/4Hke/Z68K9e0x/2wP8&#10;L/j/AFvfj69aIpnqNoJJ0twPwPevket1pk9dM4UXJ/1h791sZ68qRzRszW1gkD+v092OPPrVD69R&#10;hDLCbi/JuP8Ab+9Up14jz8+pglZ1Cuf9gT9b39+JoKdbUdY3QBb/AF/2H09mw/3Bk+zokn/3IPUd&#10;W5te5v7B0H9sw+fRxbmkYHXKRLD/ABPH+PsTwV8I+lOnWNamnl1CYNTnXJ9Gt9fpx/h/sPZOHrOw&#10;p59FJA1tnqeXiliBQjUQLDn2fW47TUYp1ZDk9NkdJVSSMBcITz/rewXfUN9InqejCyxKGHQt9HZ+&#10;q2/2rtAUcjQgZamEpViusGZSQbWv7J+YrEfRgavLqVNhvKPGmniOtvrFQUeX2rtnNwH/ACxsVS+W&#10;31J8aXJPvFznK30s4J6nzlqTVoWnS5xghWnjEUl6hv1C9zf/AHx9xSIO856kqlVGelrBLEnigkQF&#10;3UEki5vb6+zW2XWlPTpNJDVuOOoNfVyGCqVGKCAG3NrWFve5h2sOtLAA1a9A5j6usqc4okqGZJJS&#10;oUsbfqt+ePaO3XuOelGihFOhrqdvx/a+ZgC3iDfg/j2+fTq3SGkqZKJW8YI0Px/sDb/iPbDoFFa9&#10;Vfh0oKSoqKikFYL+ZLW/rYe6xyhBSnSKZgKevUrIw1T0kOQonZKmJld3UkMtuT9PapTUV8+kpXi1&#10;ejLbC3jRbv2quFykytW0UegM7eslRYfXk+1MTdw+fTL06iU2ISlqZhrAUltIv+CfZkLXGqvRTKB4&#10;pPXOajpmdY9Y1qwb6/77+ntPPBVQK9bDasdcMpTpIkIRhoWwYg/0tf2XSQGvHp9H0DI6QO68AcmY&#10;IaKQ30hnKnjVbkXH+PtpoKefSxONekbPQ5SXH1GImDF4gViv/aH4sffjBXienS3l1J2Rqwqy0tc3&#10;7h1XjY/S1/x+Pr714IA49er0gsvuiro94pS4NSJp5gr+P/ant+P9f3WElnoOPXmNBXoyjUc74anm&#10;epMObSEVH6rNfTq/173HtbpIHTRNc9Dd1xJR9l7Tq9vZysU5SlDJCzsC+pbhbFufx7QXWYWrx6oT&#10;xHn0Eu8do5Da9Q1LWo01FAHSOQqSoH0Fm+n09kMmOrIKjoE/4N/tI/4uf3f/AFTf0900fPy6UaR6&#10;/h6//9Vtp086QULQlmUBV45Fh75+RZdQeuiUyosDFfi6lYvHVsuVSigVlh12mWx5H+PtY6KeHROk&#10;klMnoVNyQ/wbASxNII42hPiH0sxX6+2WRBXpdExoKnotuLwFXkaqWqRzNI0pawJPpLH/AIj2kZR0&#10;oDEcOPQ8bUmmxiGm0aAEJYEfkfU/7z7TsXBx1bW9OPSXzNbWV+Uf7Ynxo37ijkGxueLW+ntl3kAw&#10;c9J3lloaN1Ox8z5GQxxD0U3Eyj82/Pt22LSVMvTcZMlTOeHXWZyXgUUAQ3qrJEBf0k29vFFqfTp8&#10;GMHHSgx+PqY8TFSIxWUeuUm9yh/HutAB8+vOcDPSnwVC0ktg37CC5Uf6sD6/7cez3bVagxjotuz2&#10;knj0ZDqHFVFRmknlhZ44XGgkEiwt7kDbVUlQR0B75pgz46O4tQ5WOGIhNIA4sLWt7HFrDHp1AZA6&#10;Cc/jF8jrnLXWAiUHyi2pv949qjcXI7Ae3ozgFI1NM9N8nm/zjfX+pv8A8T7oqh2JcdLFlkUUB6is&#10;klQSGcHggH/XB/2HtwIq1ZRnqpd3+M9M1dEKaB/M4Zefz7Ya5mFQrUHVhbw1BpnoGdyVkfjlFNxa&#10;9z/vr+0c1zM5o56OLW2hVKquegfqIKWoiqWqEV5CJLEgG31/H+x9oo41eYBhjoxjmcOqV7eigb2w&#10;VAu8cbWU0axzx1IJfTb6MPZjcQQRaWjFD1u9iQoajPQy9i9fUnaXUm68Dl1Steqwc0FFGyh9MhpX&#10;VdI/rce3YL24ikTQ9M9Rpv1pFQnRnrQv+RPV2U6T7g3Js+tR4jLmKmWGNlZbQPPIVsDbize5c2K7&#10;eeCEu3cBn8+oV323RGbSOJ/ydBVVxtK0VPCdMhAJf/eSPckWscbxBvOnQBnXTLwx1xrZI0WNCtpY&#10;7K3+1EWF/wDYn2kv1CITGM9KbcIxo/XFNTBWBtfjT+fof+K+yu3ZyTq6fkRI6eH1JkVQgYixI/P+&#10;t7UnNK9N+I1B1iQKy34/I+vv2M9aqW4nHWFSQ9jyOeP9h79TzHWqeh6l2XSRb/fcfn3utc069TNa&#10;9YeATx78DX5deKg9cffievcKADHXfP8AsP6e9Z49epknro3+tvfq562euF7H63H+Hu2kHpNrfNOv&#10;ar8gcf19+oOHXg7eZ642BIsLf1P9fdlA1fLqyli3HHXO1v6+3dMY6UUXrkCw5sf9t/xr2y9NWOHV&#10;Ccn06kKebr/t/dCK9bHyHUrQGUNbkD+n19+8j1vzOeoMusEgcf4/7H/W968+tV8uuKXsdZva9v8A&#10;jX+292xXI62P5deLMRpJuPpb37h1odZEXSlx9Lnj3qlD69eqQeGOuja9j/t/+N+/Zpjrw48euZZb&#10;cW/249+A8z14VFesDqT9OdX+8f7b37rwPXMAhFH5H1/3n36lPPrZp1wLNb6+/Efs60RjrItzzfj/&#10;AH3+w92FPTq3WYSIB/yL/ivutadV4DrzOjDkD/D6e9nNKde48OPXG8Y+gF7H+n/Ffdadezjrxdiv&#10;B+v+t7t5AdeJ8/PrGEk+t7/48n/iPesdbHXaJKh9R1L+R+T/AL3x73WmOtAZPUuMix9H544/w/1v&#10;fhTPW6Zyc9dmRV+qf7wPeuBPp14GvUea82kINIBHP+x5+g9+Hy68eu1QoP1D/Hj/AIr798z1ogce&#10;ozaXax+n9fx/vuffvy68D6ddafG4N/Tb/H/ffT3vzr5dbr1MEgkFh/Sw+nHHvw8/Xrxp5ceokp8J&#10;u30ve/vVONevV65rKjqP8Rb8e3llk0aK9p6L5UUyk0z1gK6WuAfx+PfhbQAghM9OqzJw4dcgGY3Y&#10;fQX+n5HPusrsnapovT8ZJGeuLxPWj9NlQf8AED2SOzhmYca9eEUZJJGeo6pIP81GxEXDH+lvb9vc&#10;3NaFsdNyqi/D1JLysEaKQKV/Wv5It7UyQQN+qw7+moXdZQF49C98ddmZHsPtzbtHiqeRpKHJU8s+&#10;hWPCTrc+kfSwPsGcyXGi2cau0jHUp8tK7tFqXvHW4ptLA0tPsrBYMDw5CmxkCSO3BuqID9efeLHO&#10;Mpd5Dq6yQ5ThNULr1KxNGKDJBHBlC8E/Uarj3FHinUc+fUlSqFjBUZ6ETFJHVV4jeEszf5vj6XHs&#10;5g1aAV49EtxKysArdJHsGCsxc3+TxOkLf56wIBFif9697kDFG6ctHLtR2r0DdJFVy14q6dGRIX1X&#10;A/xvf3Tb0DO4cY6U37eGgMZz0YnCiuyODkqHJbRCRf8AxAt7XvHHqwMdIY5ZKCp6QFHNBNPVUE4B&#10;nDtpv+D/ALH+nuvgxnBHS+M1pXrnFW1GMElLoMmpyFsPoCf+IHtPLFEhwvW3iRqVGenenybR1lLS&#10;yG0FSCJgfoLj/jfuoC+XVPCjAIp1IxlTU4LOT1VIXSm1XFiQrX54AsD7uMZHHpsQRHiOhnxu4jkl&#10;jmLaSQBa9jcfX/H2sSaQqKnonurdPEfSvTnULI06PGxDPYE3/r72SzH5dIdDCoC56jV6VcYCiUhS&#10;CxF/9h7bIGK9W0OTQr1Blqw1A8NIbVwPD/n3rSPMdK1DBRjqPUiR6elc2WsUWka31NrXP+xPv2hf&#10;PoxgjVx3ceg1yFFkaDKGrq3JiqiQjcgDj6/0/PurIpBFOnmiUKaDpO4mgpaTdorZZleTUHBNjbkE&#10;fXj6+03glDqAp0m0KejB5Dy5KjNVRTaqpYNAKni2ki1h/S/tHcPOHITh1rw0zjpo6zr8ptjJS108&#10;zo3n1PdiAQGufqfZbI85BB4dVeNAKgZ6O9kkxHauyJ0o/H/EYoTqdQuouEHNxz9fbMaM5oy46YUA&#10;cOHRR/8ARXuL/VP/AMXD7D+1/m/anwP6Py6tU/6vTr//1nDE1lHTzNWzINMd/qOPp/xr3z6U0avX&#10;QuT+zNOlZsqohr8pWVaRelidBtccXItx7UeJTPRdx6ZO2qmprKeOkgcqIydQBtx/jz7adtXS2P4B&#10;0Fu0NxQbaqjJWFZFeyhTzzxf/be2WNB0ox+fSx/vcKrL2p4isVQLCwIFmv8A4f4+6A9ezSnSto6N&#10;KJZaqpWxnJZdVvz/AEv/AK/tgxkknpsoanpqx7/wqsnkjUtFVkliPoAb/wC9e7r+lx4dJrg6KA8O&#10;onnp8lmYw9v8me6f64N/9jx72Z1B4dMhxUHoUqYly8mmwMekcW4t/tvb0UZlIKnp8yqBWnSr2Vi3&#10;rK3wJzrkN/6+xPYRsulekc8quCAOj6ddYGlw1CHeECVgObc30gn8exxt0BqrE9By5QuSR0JdFj5q&#10;ySSVAVAJsf8AYj/W9ja1QhePHojms31V6zSUYp5PWpLfQm31/wB4/r7V+GemdJjqD126iZGQcAD/&#10;AH3+9e/eGQetV8+mgUzxs1jxzb/be9mM0PXhkg9JjM08k8D3kAAJ/wB9wT7QSIc9LBTHQNZikjSO&#10;YFgxFx9R9ef+Ke0MqladHFuf0+HQO1r/AG8kuoHxEkEj6fn/AGHtMjaZQ3l0oh/tVpx6AbfFDRir&#10;jr0tdX1Xv+b/AO8e1F3cAqtB0uuo+0noa9hlZsZjJGcNDPIiSqTcFSLEHn6c+2YpQ8i0HDqP96iL&#10;K/Wsb/PD+MNTtPetN3VjKMjF1ugSPEhCamIuSQLfX3KvLk9Qqg4p1DHMFk61cnh1r/CZ5YKWeMeu&#10;SNXJ5sL/AIPuWbG4UQUp1GlxGS9a9TJIVqdFWxAEPDg/2j+f9597ncPEwp0kSok6xxkGXyAWQkWH&#10;sthQiteHS1yDTrJUsSAB9L/8R7eJ8h1TrHDwP9cH/e/dfPr2APl1x0nXf8f8a93691IbhT/vv6e9&#10;YGD1oDyPWG9/devV8h1wL2PN/wDePe/MHr1D69cGlsfzb/WHvdc5638uuJmNh9bX/wCK+9Hj1Unj&#10;69d6xcAA8j/eefbgqBXy6T1oesguAb/p/I/PvVPLrRHXh9b/AI/4j3ouOHn1tW7hXrkSLE/091+3&#10;pQSD15ZL8D/ff76/vXy68BXJ6yoben/X/wB69286dbp+zpxQ2W5/H/GvfvPHDrdKdRprN/rG/wDv&#10;fvxpw8+vcRjqMwC2HvXnnrXCg66Av72aefXsDrkhN7f4e9CvHrdc06yaARcj/eT78Djr2BjrASBc&#10;kcf0/wB697NevHrtJAb/AF4+n++496FKjrQ68zk3IPH+w/2PvZ49eI4dYjILfn/ePes8fLrx4cc9&#10;c0c6eDYX/Nve/Lrw4dZdK25/3s+6jhXz68eGeu7LYcfT/ff197qOvDhXr2lf6f7yf+K+/En163UY&#10;67sBb+nvXVW6zB1A4B/33+x974Co6t1kMyNxwf8AWP8Axr34VOevH5de863Fh/vf/FPe69arU9YZ&#10;JlAJt9b/AO+/3n3omvW+sSTXBAFrf8b97GB1r59duzMtv99/vX9Pes9aNeuCxluAD73jh1uoGB1y&#10;miIYIfyP9b/ivvx4db6xIrwm54B/w/p/yP3qnWgKHrLoFUdB54sP95/p78evVFc9QnUwSGP/AFP0&#10;92TiK8OkcinxKg46lKSQL/77n2rHVq9ZL6SA3P8Arf09pZlLHp1HCih6iyzVLVsdNTKQjD1ED/Af&#10;X2gkSik06d+Y6zLUvRCppWTVLNwptzz9fr7TLIE4jqhiaQYPTBLFV07A6yZ5GAjhBOpixsAB9fz7&#10;9JfIY2jp07aWzG5hz59X4/ykfjHXjKZDs7dmPMNHJD5KM1EZA/LKV1gXvf3E/NG8IQ8AB0AdTny/&#10;s7gRSgip6uxy2o1UjY5tBSR4VCn+wDYWt+PeOnM90rmRep52CFkRF8x00T1tRjXjSQFpZLMW+tib&#10;e41XEtPn0NZf7MDpdYvMtRz0lcw9IC6rj68f4+xTa4jB6DVx8Z6Wu5xDuLGiWOIM0iXFgPrb/io9&#10;vP3KR1q3fw3q3DousxmxlTLQCLSXZgPTz9f+Ne2IFKsc9LbmQSKKdL/be4Z6OnbFSGwkFueOCR+L&#10;+1VMnphDhR0mMvjJ6DKjKJJ6JX/rxzf/AB96JCjV0YKdJB6f0raOkaKetCv5FFr2P14/x9p5CGIP&#10;V2evUPMUksk0U1Kf8/Z4iP7I/HI+n09t0A61q6dMXlIJwaCcXnpraz+WP+9mw926p0oMZUutYix3&#10;WPUAF+n5te3tQvAdIZVq56EsVcqvGbE8L/X/AH359uA4p02VpnrJXTTyWsp5W30P+H/E+/f4etfb&#10;0x0QehmernU6Bf8AV9P9596rXj1ZQWanl1xq5qqtWeqplJjXkWHHFv8Ainv2D9vS6GEiteHSdyuR&#10;bMUtPRMlp4W0k29Q+nPva5cDpQwAjOOkjU7aqaeVqwOwbTe9z/vvp7UXEDMop0Wtxx0q9o5+qpTJ&#10;TSuSACtmN+bf4n8+y54GBNfTrx4jp6qKmrZ5H0kQuTcj6ck/7z7LpIGOpR1WTh8uhU6x7Mh2hVrQ&#10;zT/t1TqjBm4sxA+hI9+hgZQa9MCg+zo4f8f2v/x0g/4tf8b/AFL/AJ3+v1+vtV4LfLrf5df/1+VY&#10;sEVAY7WEhuD9L/630v758tgHroW/wHoTdjw01BijUWAbQTcixJt7rrI49JI0DVrw6Cne2TmrKqp8&#10;AL/qFl/H1sfz7oXY4HT69lAOkTgdkV+UlSpqg3gEur88Am/+8W97FWpXpRjowCbJxuPx9PkhoZ4g&#10;nAtfj/W9uaABjrYHTFncrFXVFJj6Y2so1W45F/eigHlnpQI1Ir1jkqqahganqheS3oJ/1jY+0d0S&#10;lKDpNc26vTHTBRUqyVq1kJ4V9T2/I+vPtq2BlJ1Dpg26qjGh6FJq9EpYmW13AQAfW/8AxX2JLK3W&#10;i46L5SUWnRtOiOv5siq5aeNkj/WC44P0P9Ofr7FtjaqSCQa9FM05VyKjh0bWgighrRRlCFXi9uOL&#10;D2NbG3UaaA9FMs9AxDefSs+4jpVMUFgT9T/vvp7F0EQVR0jM2oZbrhPUQTRgOBrF7n8nj/eefbxW&#10;gIHHpA5Jdj5dNUzeGMsnIP0/J/31z70EpnqpNemUNNKHIPFuL/4f4e6Pio8+tg5HSQy0FWlJMdf+&#10;q+nP9P8AintE9KdLB+HoCclJVa5g5JFzyb8j8/X2W3VNQ6OoKeGOg/ybxPDNFILE6uT9fx/xPsuk&#10;JUEg9KLcfrL0Be+IYP4ZMyEs0QJ45/x/1/ZfNdSGg6OJYwRRulB01m48nQmgL6Xp2uoJ5BX+n+29&#10;vWcpZgTx6Cm8WcZUnz6T3zt6FxvyP+N2f2y1Ks2RweOqK2Nyt3JijdgFNif7PuRtkuXUrRsdRDzB&#10;ZqFcaT1oE7nw9RtTde5dmVVNLT1eFylRQxLKpVikErpcAgXBFvcsbbdOY1BIoeoivrdEkfBx03VC&#10;lfDDGbCw84H9fzf/AB9nAk1CleiN1CksOPUZXJk8YUgJ9OP8PdCtOHXkYvWvUmUWX6i5/wCJHvw9&#10;er8M+fWFVYLyDfn37jX163mnXFSWFz/W3HvZrnrXlnrNIOQR/T36nn59e8hTrit7i/v2Tjr2aZ64&#10;yR8k/wBfpz70RTPXhXh1i8V/1f73/wAa9+4ivXqH8+sDIb8fT+vvTNwI62Rg9c7Lb839+1tx6RVI&#10;J6yINQPP0/29re9mSvHr1T1zH+9e6E1zXra/EPt67b6H/WPvwY9LCBXrCb/j3bU1fl14/LrkHIPP&#10;0974dUoRnpwik+hH0/x/1veyfLz6vSvHrE78tb/W5/23Hvw4Y49apQY6xD3Wla9bBwOvEEcni/8A&#10;X3sGmOtHjjj17VewFvr79w695/Prm8mg2/w/335H9feia9W643L2PF7cf73/AI+95PVc/n1jeOxH&#10;9T9f99b37z69q8qdZvERGpB+v15/rf8Aw97J68a+XWPwX5P+9/8AGvfvmR1rjkjrKkV+L8fX6/63&#10;+Hutc0HDq1QR1yaE3+ot/W//ACL3s/PrVK9deJvxY/7Ee9+VB1vAoOuxCwNzaw5+v9Ofej5deAzX&#10;rmxF+Pp+Pe/t49eJp1wYEjj+vutTx631iB0+o/j/AJF73wz1o/LrKksbA3ve/wDj71xPWs0+fXna&#10;M2/4373SlOvEnHXHWiMLf7D6/wCH9ffj59ezX5dZ1lU/Uf7Yf8b97HDPXj9mOuAqQj3twP8AA/0/&#10;1vehxz14Y65s4qD5B/ZH+9f7Dn3454db6xk+b0/T/eP8f8f6e9cetHiD10si0p1AEleR+b8H37NK&#10;de406xN+8xn4GoDg/wCt/T/Y+7CuKdNmMdx6x6mXjiw/5H7d1t0xTz6yrdhqH++t7qSSanj1vHGv&#10;UiNpI2E4UBl4Fxyfx/xHtiZQUNOlcI1pQjrDkSaZ46+YqdVuD/U/Qc/n2HbiRw2hOPRrBap24NOj&#10;afC34ubs+SHaOJq3x9RFtrHVkEtVNIjCnliSQEgMV0kW9kW9bkLS0lSJ18WmT+XRrtm3JNfwAoaa&#10;utu2k2bgurdlYTZe1IIaX7akpoqp4QE1siBXvYD6294/bvvU8juCw4nrJXZtqgW3hwQadI3I/c46&#10;pidQwWQglz+m7fXn6Xv7irfLp3c1z1Ie2wrEVpw6UNXQwz4+KeXS1Q1mH0+nH+9ewsgq4JHR/IRo&#10;qD1lqINePiijdGYLc6SCRYfm3sRwMQEUcOg1dVMh9OnzZ2XleT7CotphBVS4+vH4/r9fa4Linl00&#10;Pi6Tm+cYaevavCBQCSOOGvyLf19tSDw8r0+5JHy6DOurKuJWyCHx6V41cXsLi3tvxX4nq6CgqekZ&#10;Qbvzm5MvHhtDqFksGYGxGr6/63uhctjp8SGh6MDXbZemwcU9e2p0QFbH8gX/AOI9+pTj09E9VqeP&#10;UHD1fnoZQ/M0AIgB5a34t+ffgenag+fTdjhFDkGnl9MruRIp44P9ffuHDrXQj4rwy16MgtHcE/0/&#10;HtRHkdI5R3dCssVLeE6l50/n83Ht2nSc8SK9O0qUymImxuv+82/x496znppiVNK46yDDU2YgkgUo&#10;hILfgXtf/W/r72M9WSU6gR0kqisp9utLjZIvICdOoDjnj6+/cOlaXLA0r1NTacElGM1CmsP6yiC5&#10;H+uAP6e/L8YYdX8d2x5dMVSlNVIYNBic+khxb/E/X2uLkgAnps0GeklX7aqsefu6YhlY6rLzx/sP&#10;ZdcMQ9AevHh1Bh3DJFLHS1oCxFlRieCDe1/9b2hJzx6q2V6UGY2vDO9DkaKfUrBJLob6bc8/0N/e&#10;waefTAB6eP49k/8AlYm/4B/wr9Tfo/4p7t4h9fLrdD6df//Q4SVKV8lJj9OlYAoD2/Va31PHvnm9&#10;dJz10P0N4YqOhIopQmIqYkZQadDYA8m4PtOAWBz0nAA8ukviMJ5FmrplEn3JZQG50+qwI/2/t6ME&#10;A168ehKxOMpaDHCI6bSt9Ra4v9B7cTqyEgnPTfmKqOhWWjabVG8JcAni9uPb9eHp0vhAK1PHoJNv&#10;xNWVtbXPe1PKVS/5UMbW9vKVYD16d0Hy4dZd0VlO1bRxk/5wjVb/AH3+PtNeRltNB0b28KmPuWvT&#10;jipaejqRGLtC9vIfwB9Dc+3rO3YnCjpBeqEr2U6GPrTai733ZTY+nDyUkMisxAuvDAn/AA9i/brJ&#10;yQdOOgdfzxrqJNB1bJg9rJtvAUlBQxBFjjXWygAkgAG5A/w9jWxspBT9PoF7jdDJDdZ5ogumpaMK&#10;yjSWtySLc/T+vsV2tuVQdmeiFrglW78nqG4tKhJ/zvIP9P8AfW9mg7QAePTPjH+PrDOdLN/Qfn2p&#10;WhAx0YxklFJ6xGYeLmxFj/X/AF/d6DhTp4U4dMUk+liFJF/6X/1vaOWgY16oePy6ZMwGFC5ZzyD/&#10;ALD2UTuqqc9KxgDoCMzLpkew4ub/AO3/ANb2UTuCRno3t/gHQa5607JEBpDA+ofX+vsruJF0PnpX&#10;AaTKTw6CbcFJBFT1UbnX6G4PN+PZSZRTj0ev3gEdBJ1hlJ6TelTSQMER5CqoDwbn+ntZaP3YPRbd&#10;QmVaBa9WK4HGvNipqCvRTT5mD7SW9jqjnGg3vx9G9jPbblEC1bqON/smJYGMdaY38534mydH95pv&#10;rB4vwbbzLPV1dRBEqwmWVwxLuoC3N/cmbVfCREiRs9Qpvtow1sEz1S9EBURy1ur0S3aL/Ec/8SPY&#10;xs5lFAxyOgHNC6g1HUYVTawvjH15P+8/717MSwNCOmEVgM9TJYwUWQE3PNvx/vfvVenfLHXOKUyr&#10;42UD8X/4m1h79XHXuHWNoFjNlJIPP+35/wCJ97BPWj8us+gf4/77/Ye/cMefW+sUiDj6/n+n+HvW&#10;etE/s68kf5JNuLe/VqQPLrfGh6wSxgP+f8P9vf8A4n3vzA8uvdcZ7BbD3RuNOtHh1gK6kuP6Wv8A&#10;7x/xPunAZ4dIickefWERsDwT/rf74+23YGlD1vrkv6gD/X3UEjz6sgqw6kk/j29rWnSs+g68L+9i&#10;vEdapT7eu7D3sEA/LrdPPrl7cr+zr3XXP+w9+pX7OvZr8uskcepw3+pt/vH1/wB79++zr3WSotOp&#10;RBY2I4/1v+Ne9fZx695nPUaFGhFn/wBgT/sP+Ke9euetDrsgX5+v+392FOvYrx68SR9OPfjXrxPX&#10;uT9fesefXhw6zBWVQT9D9P8AYf8AGj71TNetVpgdZBKoUA/776/6/u3W/tHXC2sWU/7H/fW9+8sd&#10;b49ctBksuo/7f/ff096wAacetHh13bwi17/6/wDhYe9jr3+Hr2ouL/gfW3v3H7evU4V6x61/r78P&#10;TrxPXtY/J/3g+/Urx68K+fXd1PH1/wALe/EV+3rfXFwtrWAP+A/x96ofPh14ivWL6f8AEe/AdaOK&#10;evXNObggf8U96/FnrwPXuY21AXH+P+392OOvUz1mVo5eLD6f4fj/AGHvxFT8uvcaHrKqtEpQAcm/&#10;+++nv3DHW+uSi1jYA/n3oDrxFesbCNidXN/qLf8AGvfvQDrwx1gljOh9HC2uPb4+Dp4fBSnWClQe&#10;JvIf99bj2xUGor0huB204dTIDTGJgG9QuR/wa3HvYJAz0kVS5Cg56jKKyUs0i6I0uR+LqOb/AOxH&#10;ukxAU9HlhC5PcOjM/Ef445z5TdsYPZNHDO2DlrqdMjVIpKQoXGrU30UWPsAb3uC2AeQsQxqPs6G2&#10;3WTTkKqV63ZNq/DfYnxJ6m27h9sUdOMmaGkNTXwRx+WSRogX1uouTq9w5zJvcL28gWc6j0PNg2iV&#10;b2JmhFK9I7P4eoraGnrdRLrJd2vzbgm/uG5rsuzfqEjqd4YBHHGNAGOkrvCOGfBU0UaqJYipaQfq&#10;4AP1+vsgnV5GJ4jo3jljVR69MONrEqYo42kvojEX1v6rWv8A7f2jFvITUDp15Ay0Dddx0MuMp6qd&#10;5mcSsWjBJOkc8D2ZRdmmvSKTyr1xhqnV6Woh9BRgZCv1bnm/tcJASNPSVwScdCpkMFLu3EU8kVg0&#10;KqW/2qwH1/r7rLwFenYamoPQCbxwdbLUU2KCmFIZV8hUWuARe9vr7TMRw8ulAHEdLfbuwKKGoo8h&#10;FCqsqIHkUC5PFyfz72COPn1rUo6FrN7clqaJIIi0kbICQfxwCf8Ae/e9WoUHWtQHA9AtU0TYTMQq&#10;eIwbMn4P45/2/v3DpxCS3HruvxuqqfIj0xt6go/T/U/7G/v3zHSzh0ocFVRM0aBgDIdN/wAjm3tV&#10;GKr0XzHvIr0ILwSRBR5mKKocNe/+Nvr7uOi6UMw7Tnp9w9T/ABJGUuS0Vwtybm3HvXn0nOtcMenI&#10;VE1O5COyWNrrx/r+/GnVPE0igbpzmw0OXpjIFV57X1NYtexI/wB597wetiQtQBs9R8DlMhgqr+H1&#10;MYlpGYgq/KqpNuL3A+nvXDpVHNTSCc9OG6cFTV0f3dCFjJXWfGB9T/re6SSVFFbPSwsWHSDxusu1&#10;JUsXA9Pr/wBb/H/H2jk1VyetAn16Tu5tlRyg1cLf1ICn8/7D2lYMM16uD69TNnRyQ0stBVytIX9K&#10;ayToB4sL/T22XpxPV6E5p0qv4BH/AFH9fz+r/VfX6+/eMPXrVOv/0YWOqIqytkp4VtJG1lYfU8j8&#10;++eZ7gQeujMh/RJ6V1DRViT+JpCYpSPJc8WJ/wCNe6qmmvRbXpU0sBh8lMHtGFJjAPGq1uP8bj3Y&#10;Y691NDPSUUj1culUuyXb/A293TBr1ZOPQK7l3StXP4YpS0okCCxv6b2P+w93Oel0Dajp8unmmqIa&#10;Ohj+3IvMmqa35Y3vf3dToz0axw6hSvSZhaOtyf8Alf0DWiv/AEvxb/be3kHjsAenpZ2tkwOl7RLQ&#10;mYY5RrqawrHCALm7WHH+x9nljZgOBq6D99uDMpOnq0X4vdVUW1cSuYyUQ+7qlDIXUarNb+vP59jn&#10;bbQVGegDud4dJ7ejcVU/28JQJqWRiFNvwxNh7HNlaCg7ugZcXPinSRw6SuRkKutP4/S41/7zf2bL&#10;b6Rx6RgVIHTBWEtJHbgRm3+wv/xv3bwlPnnpcLFSobV1GlbWD/S319ugAAAHpaihEC9NUso5QN+f&#10;6/4W91Z9FMdeOKHpvqF/P+8/77/X9o5m1VNOtmlQR0ls7Ky0jLr+t/ZFdYqDw6VjKjoJchDG8bMW&#10;v9T9R/X/AG/sjmmq1KcOjmChjHQe5mOKFhKxFlBP49llxJ2Njp5G0yA/PoAt4ZFTNOiHh9QH+2P/&#10;ABPsoR9RAPDo8ibUo6BDaUVRRb8pp1fSJqlPzb9Tj2a240NQdbZKA56tHw7TpSUXmkuv26PGb3s9&#10;gRb2fWr8DToH75bCRGNc06Jt/MY+LeL+T3xq3HiWpo592UFJUVVHN41acJErsAptr/H49jvZ7xll&#10;QLjqFN/tFXXU9fPy3ZtzL7B3fnevMvDLBWYCuqaK0qFGfxTFQ1j9Qb+5MtZA4EqZqeosu1o+gcAM&#10;dR0+3RPG9vKv6vpcc/7f2eR5WvRey06wgSFri5Qnj+luPbnkOqE04dSWdCmlLa/8P999fe6/LrwN&#10;ajrCI5SAXJBPuv29b4de1vY/W/4+vu32DrVTWnXgHk/qLf6/5/1z/h78eFOt9SdLKgH5t9f9h/r+&#10;9Yp8+vH+XWBomY6je3+3+n+x/wAPfgfXrRofPrA0TSNfmwH+9f65/wAfdG9etHK9RmfRdbcD6/71&#10;+PbJeoIp0kpk+vUc1FzpW314+v8Axr20zaePW+uakmxtz9T/AK5908TPDqyDuHWbWfwv++/3j26M&#10;celZNOuxLx9P9593D0AHn14cOuQbUbfTj27T9vWiPn1kHu65HDrfXjf24ASQOq5qOssbhUk/DW4/&#10;33+w96dNPn1tsU6j0kjiQ6xbn8/65/1/deA4daGa9ZaosW9PP54/1/8AD/X9+AHHrfDj1jUluT/v&#10;v99f3ofb14jOOHXIm/0H097oT1Tzrx67A/3j3vhx6vXh1yDk2Unj6f7fj37HWsV678Yv+r/eP+N+&#10;/cT1vFajr1ynAP8Aj/vv9t798uvU68ajxg8c/X83/p78Bg149ePy65CTzjgc/wDFbH8+9UPWq/LP&#10;XTHxgKTyf+J5H9fe6fPrdesX+H+8+/eo8+tD7OuwbfX3r7T1s9ckBvf/AF/969+NeJOevDGOvSfX&#10;6/j/AIn37HmevcRjrgBYgn/Yf4+/dVpXz68zFCGA4P8Avvx79QeZ6tTrO9pEuDY/0/2B/wBb8n36&#10;np1odYY18bAk24/330v7sDj063jpxWRG5JHHHPP/ABHvQz1UZz5dcGZebH+trf7x/re/Cg8+rdRQ&#10;HYtwbH8/7f8AqfdTjI61nrPrKwspXkD/AI17WhA0Jbz6fUVSvUanjEkTEm3/ACL2WMdB6QXNdPXo&#10;aNNJbWBpOrg/09uq+pRXpi3Pf11kampliQQL6L+ElR9dY0/737au30QM46F+1w+KePn1szfyadl4&#10;TrvYed3VW0iPnsmBUUNRJGvliJXUuhiLi3+HuD+br5xrDCo6lbY9uT9PSaHrYUpd90XYeyJcfkqh&#10;anK0kJVFZrspVbKAD/S3vHneN4Ms00OjAr1Ju0baEmSTV0VqvqMjS02Sopo2CwiUx3U/QA2tf2GI&#10;5i7FadDqTsC06DqpM9RtSqrJAdamQDjkWv8A8U9rDD21rx6StcFGpToN9jVJr6+ekZyGVmYXJ/BP&#10;/E+6mPQta9KknJAFOlrWSVFVUS0AvpjuP8OLj2idypHTg7+kb/E56KeopmBPjJ0/7z/gf6e3lkoA&#10;3p15osVr0Kmz95V3gWFSVjj/AFcmxA4/3oe/S3BIXHVYV0k9ZtyvHWypVxAeRzY2/rxz/t/elfUt&#10;enDJSop0t9p5CGngjpqsAmwbkf197GOmQK16WVRnULnwLeJV02AuL/7b/D3cNQCgz1qmadF+3rJL&#10;U1M1Uq6dD3H44Bvb3auKnj0rjwV9eslPWLV4aKIkFylv68i3/FPe/LpaT8ukj91Pi6g+oizHR9fr&#10;f2oTCj16Ye1DnWT0MeEy7ZLFBHN5gBc/nTa/5/w92FfLpK9oqCurr1Hl3xVaSnMYPq/pf8/7Hj3v&#10;1r0je3DZJ6XuIzMGZ1Lps1/qePeqVPSRrQVOelbRQzU2rxS/U8C/+t/T3YAAjqy24XruTA5GvWWo&#10;QElVvxz/AK/vxWuPXqwhGqtesuKaaFGpawm5unP+vb8+/fSj16WU4U6Z85g/AWqqfi929P8Aj7ae&#10;3APHrYB6SMNdO0/gqCTH9PV/sB7SOle3ra5anXDJQPQWrKccHkW/1/8AD6+07W4ahrw6UHGAeof9&#10;5K3/AFLf5rV+f1f8V9s/Sr6+fVK9f//Si7bVBTJXrFpdxdnt9f8AkXvnoCOLcOui8k9t4WkOOlZR&#10;TySzkmewc8f4f76/u/iQ/wAXRcJIz+LpSJjK0skqyExr6i9+LHn3YGImoPW9aHgeg833nmgKUbVW&#10;hGPjuG4J+gHH+HurED7enEpXpJYbbVKan+J5GqEcLRlkLtwSVv8Ak/1Puvd5dPxuiyZNOp4np6Ol&#10;rZpZR9qpYRSk8W/Fve+4jo3gu7dQQ0or02YGaLISvUM1gjfsH/jpzYW/1/Znt0E0hJVK9FO97hAq&#10;qI5hU9HC+OPUr773RBk8lA0dPQSpIhdTpcK1/wA8G/sY2FpKCKx9Aa9vXIbTL1bxQ4mloYKemRBD&#10;BSxKqkAKG0cf7zb2O9tg00qnQOvp5mOGwepNXVrJpQJ+3Gbav62/3j2LrVVVhjoso2D0x5KRJtEy&#10;Lcpx9Pxzf/be176aY4dK7ZAcsvScySRsI/E/qaxYf0PB9sEqc16FVrHbmKjjpvZCsZ/1vr/X/kfu&#10;1RQnoslSkr6V7ekzUs6S3AIF/bMjLQAnpllY1xjqDW1gSMkN9Bf+vsumkQE93W1Q8dPQVbpz7+Bx&#10;F6ypt+P8R7IriZaHU3S0RvpXSvQR1e4ZDGUv6/6XH9f6eyeV4ywIPRvbW8xT4TXpGZ3Ls8B1kjgg&#10;8/149k906qjszUXpULS6agWIk9BFuyk1USVi2Cm5LA/6349lUU8EjqEep6NIre7RQHiI6ASRq2Pc&#10;uInpJSI/u49ZBtYeQfX2fwq7VIXy6W0AQ6x1Z/gYaqfCYuqFUZdNPFqGr8hV9mEHiKo1Y6C+7IrR&#10;sBx6X1JA1XFN5yJIamnNJLAw1KUkGhrqeCLH2J9suVR11SUPUPb9t91IX0QkjrTe/nafDKo6o7IT&#10;tzZuGZ8TlZnq8tPTU7CONnkLtrKCwsSfcobPdxFQol6i3cdqv11N9McdUMQoKgNkpW8fnYhUPHIP&#10;0t7GUM8GgDXnoM3NvPAFM8ekHh04QzEERMgAbhD/AF4Nv9f2oEsbYB6Sj0p1xeIQzkXvIBcp7tqB&#10;4cOt8MdZzMZOdP04t9PwB72ASevDPl1HJYH9P+8+9evXjx65I9r3W3++P+HvWoA5PXqdY5ppeAoP&#10;H/FPexnPVaGp65LM5SxU3/1v8P6+9Mcdo6tTrjEz3Nwfp/h7pmhrx69SgOcdRWQvqutrn/ib/wCv&#10;7Y0t6dJCrVOOsX2tiCF/3j/jftqSNyQaY62Fb067CSKf0m1+Tb+nunhvxC9WUEEEjrmbi1hb/ff4&#10;+7xrJ3VGOntS+Z64WP8AT25pbBp1bWvr1ljBB/rx/wAU9v8ACnWtQHn1lsfbi9aLD167sbf7D3dT&#10;RhU9eDLjPXEKSw4Nvz7vKymlD1ssppnrJNFYao+SPrbj/W/3r21WnnjrVV4V66iVpB6+CP6/7H3s&#10;Adb1IfPrxTSbAcf196qPTqusHz68f8AB79Wh4462Co8+vWbnjj3rzJr17Uvr12E41fnnj/fH3bHG&#10;nWxTiOuQLWtpN/6+/cR14jriFY8kn+nPvXz69kHhjrpYg5s3+83/ANf341Hn1sfM568VMX6b/X8f&#10;4cf8T72PLr3XX+c5Y+ofQH635t/T36nHPWsde0t/Q/6/vRNOt0JGD17ST+D/ALb3r59eIr1yXUPw&#10;T/vv9b3s9e68wN78n/iPfsenXh9nXEhja4PH04966159ZggdDq/A4uP8D7tSnE9b8+ouuVW0hTp/&#10;r/sefeqH160BQ/LqSbEeoW/1/r/xHv3E8etnryobX1XF/wCvvw61wx15QRe5v7914VpnrLrtay/7&#10;7/be9mmOvGuOsreqJ9K3JA9rVI8EiuelSU8PjnqJBG5iZbkH+n+w9lskchB7M9F9yCy9oz16Kncq&#10;VZ9Jv70qlFIfHTdtBOXFIzXp129R1GT3Th8BTxNOKuupldVUsQC4ve3459lG4XkUcDhpAFHQ92K1&#10;uBIqmI9bZnx627R9SdVbSNKokqq+gpzNCosULQqfV+bj3j7zpfRHxPDm9epu2KwkAjrD0avrXfb4&#10;fccM9SzfbV0gEyFvTGrG3I+n0PvGW+uJzuUoDVUnqULK0MahmjoOjL75OMrKF6/Fqk0dTBdmQA/q&#10;W5+ns2hTtUkZ6WzaTpp0W9qgCkrMbUWip21WJ4FyDYW+ns1Qx6RqOeiqZXZ6qOgXxxbBZmaqiJ0N&#10;KQG/BBJ/PuspiCUB6vCJvEGoY6EkV8MVM+RVwzyAsf68/nn2U3CmqlR0cAAgYz0hp6yOokmn0Au5&#10;Nvpz9ef959sjxKgUx1sq9MDp+oq6KmpYljkEUspAdQbEci/u8wNBQdNBWTLDoQkSggxcFRNWq7hg&#10;2ksCTz/Q3P1HvShgAPLrRoT0+4fI0lXUKwt6UsB9L2H/ABPt+mOOeqOCBVePTrLm4YJHpkS7k+kf&#10;1H09+r1pK0qePQc70ykaY6fQln5Lccg/8j93J8+nkYiQEnpA7RyxnOid9KhrKCeD/vre/BujAug8&#10;+nzKGKqnutiIhc2/pe/tSrLpA1dGUPgtDVjnpW7XrFsTTtra2gxg/T6gkj8W92Vh5npmQQkUp0tY&#10;sX9wdTfoY3dv6f4H/b+7l19ekUiRV4dKalp6ahh1URDSL+rSRcEe/al4V6RMiVOOn3GS1dYSFmIb&#10;/U3/ANb3oFeNeq6UAJ6EbA1k9G/29VNZW9Jv/iPpz7ujAyKCcdVITrHnaUGbXSgOf1Er/r3v/T8e&#10;zVxFRdPVdS0oOpWKhp62Joa2RFexAUkX+h/HHtpvC4Hj1XVjpB7qwP2M2uBbo0gswH+P+HtFIsVK&#10;06uhWtSc9RKyOKFaKGtIjimQAsbfU/T/AHn2kk0Hhw6cLLXB6wfwii/qv+c1fj/gN/x0/wBb2zpT&#10;+fW6p69f/9NQ19PS0FHSU1IQIwgDgf6wvf3z1kiLIU6z+baJlFdeOouFellrPG5sqG9+QLD2iFi9&#10;MtjqsW3yVK6uuG9N/LhovsKCQMzLaykXH+2/1/atLN6Ag9GsOzytQB89BRi6WXdNW0mVLCKP91Cx&#10;/tAEj6+1AtGc8elf7olH4up/7mTrVwqswhgawIJHoXjk/wCw9vi0YAgnpPJtUobLdMu+MhSUNKmI&#10;jbVBHbzFTzcfW/u5sZDQ16Ln22Uau89S+to5d5Z7DYfCQu0cU0KylAxB9XN7D2MuWrctqXFR0D+Y&#10;T+7mi8Qk162B+letqXa+2MfOY0iqfBE0/p0sTpF7/n6+xtBbENTHQVk3KMhsY6GepiEtmPFOfSv4&#10;5v7EUFswVTXoqk3OIjK9J7ISLTqYlF1tfjn2bxoVpXpOdyThp6aY5kaNrr/UWI/1/b7Rtp6X224x&#10;6Mr0xOkbTk6DYH2z4ZpTo4Tc4ggFOsEzqboosPoB7UCI+H15tyjINF6ap6PyA+jgc/Qfkey+aIgD&#10;OemTuMYHw9JPJ06Kkvp+ini34AP/ABT2WT2zVrXrw3OPHb0BG44gUn8baBc/X+vPsiu7VnBo2eja&#10;13SMKCUr0AuRgqYJnmNQGUXNr8fX/Xt+PZPJbNGdJboR2m8RqQCmOge3b2FFiRIssRmCA3A5vbj/&#10;AHv2VbjaO1rKNWOhFab1Cp1eGOglbs2o3AWhVGho4b6kJtq/Fvr/AIew3su3O09dfn0puuYIDGf0&#10;v5dIuty3nzeOqKOqSCCmnR5YCyhn0uCQOfz7lSzsmVASeghdcxQksvh9WldcZT+ObWx9XRgxwwwx&#10;rKpP6ioUMf8AY29vT2x8P59EV1vEbCujob8W9MqpUah4wAGH+1f8V9pYbV2cd3RTc7tEEJMY6LH8&#10;zvjpjPkF0pufbM9LBVVdVQVc1KXjDygqhYaDyR7H2zxtFpGrPQOu90glZkMY/Z189Hu3rPMdP9s7&#10;j6+z1DNSUuKylVBTSyRuiBBK2hruADwvsfW0etFYNnqKObJDNMsarSMZHQZVflesjp4GvDEb/cD9&#10;PAB+vszgGkkE9BTw2FOuTvoq7FvI7DT5hyvHH19m0I1qAOvGI8epPheMEeQEt6gePyfatBpwethD&#10;1xbXblh/vP8AyL200dKmuOteGa9R3Vxa0g5v9PaZ0qRnq3hMOvDWB+oG/wDr+3UFFHWjEevXf/VD&#10;/efexg9a8I9evIPow/3n349a8Juvev8A1QH+3/4p78AB1bwz6ddsWP0b/ff7b3vy614R4U66OrSf&#10;UPp/j79UU600JKnqOVe19Y/3n23+XSTwG9euNn/1Q/3n378uvCBj59ZIw9zdwOP6n/D34DrfgN69&#10;Zubf5wE+/UIz17wG8z11Zv8AjoP99/sffqE+XWvAb165LqFxrBv/AK/vXA0PXvp39eu/WBw4/wBj&#10;/sffvlXHWxAw4nrHZ/8AV/7378Gp1rwD69d/uAW18H/X/wB9+PeutmBh16z/AOrH+8+9+XHPXvAb&#10;167/AHLW1i3+x9+619ORnr3rH0f/AH3+293U9o6VJEQg67BcfRv9793xTq3hHrjdx/a/3k+6jh1v&#10;wm65tqIuHsf6f1/23vfn8+tGI/n1w9Z4L/7379Xj1rwm68FIv6rn8ce9fb1rwW67u/8Aqh/vPv2K&#10;9W8JuvXf/VD/AHn3by694bdeJf8ADf8AEf8AFPeqU4HrwibrwL2vr/2Fz/xHvQoB1vwj171/6of7&#10;z791oxMadclWRr/uWA5PP/Ffe6jget+Ex68dQ/tg/wCPPvYp14xEZ8+uBDN9X/33+8e6mlMdaMR9&#10;OvAOPo/H+x/4379X0694benWRAzHmT/Yf14P+A97FOPn1vwz1k0kHl/9696xU9a8Js467i8l3Aa4&#10;sbe1UYqoPSR7lYm0Hj1whMgkYl/9hf8A1/6+1Gvy09VF4hIx14sfI7GTjSTa/wDsf9b2X3ncDTo7&#10;tL1I5FJXo5Pwe69i3N2nQ5/L0n3WJoZFdmZCyBksRcni/HuNOYEdonjDUGepH2LcotQcoOtkXbWT&#10;xuUoKrHwQ+BKFFSg1cKAqaRp/p9PcCcxbc8mvv4V6mXZ95hHhjw+sGPlyFLUv5pS2luCD+AbC3uI&#10;JdjmF28xftB6HybzDLEYwmejkdfZ2PJ4KLGTSaCyhAZGueRb8+zD6ckCnSSOVWJA6CLs6ircbkft&#10;6aoDxFg50H8fXn3prZq8enNWeGegjyOTC06RaCZAQGa3I+nuotWwa9KFbTTHSsxE6VVJHSHnWn0/&#10;xtf/AF/dvpW9enVOrh0y5EPjmlIU2jLWNuOOf969++kf16VCWgoR0wQZhpGaRlZyv9Px7o1ozUNe&#10;tiE3vauKdLjbmUhzUho5dYEdwAT9Lf4e6/Rsad2OrHapRgt0uNEuMHmgcqL6Rz+Pdvo39evHapR+&#10;LpWYSI1IFdUHVIPpf/H376Nh59b/AHVJT4s9I7sSjmiZFjU6KoFv8Oef9696azfHd14bTKRXV0hN&#10;pYx5pKstcCmuR/vfvQsn/i60dpl/i6UVI9O9SYTINczeO1xf+nvxtyuK9OBfA/Sbj1hx9XPgdyS0&#10;yE+ORSwv9Pp/xv34xNWg6o7hRU9D7tipatoJkdwHfUB/Xm/0/wBt7sIz69JnkBNR128rYuVoyT+5&#10;/j/X/X97MJ6YLeXStwVSlMBUMOW55/2PvXhGvHppmoAOl7SyxVp87C1uRb/D24kRDr00TXPTu9PL&#10;V0sv2snjm0FVB+t7G319mRiKAHy6rw6BgY3d1FuDy1NU/wBqJQfqQCt+fz/Qe0rxl2rXrQ4/LoaV&#10;jGWgjgls2iIuWP8Aqgt/979tFdSlerDoKMhKuSNdR1foahkK07fQkKTa3tJJGQKdepXqH/lH+r/5&#10;d/2/1/s/1+v19tafn17T8+v/1JErVdVWSJ9tKIkIABZPoPr/AGv6e+feiQsO3rPo7nIwIL46mT0E&#10;lHRzVENLIHKHnUn9P+DD3cxvnt6r9cy9wfPQMY3FZHObidqmCRolkPDMh4Dc/wBr+nuyCUUXTjo1&#10;g3ORV1a+7peZOgqaGVaekpXQBRqKlBcD/kIf19qdEq0IXPTv73lP489RqCjqqZ58iKV/IY2W90vc&#10;g/7V7fRZGGV6o+5yMKl+kku35MjHXtkKWSR6iY+M6kOkMeP7Rt7dImp8PRZJuTkka+rIfhj0Xh6W&#10;IZz7MNUKVe76CQfr9bn2MeUonYyFh0FuYGju2i8VurTBDUxLS0lPGyRAIsgFgLAW459jqCLvOOgn&#10;Jb21SK9PtbEUp0gWJtIAI+l7kfX6/wBfZ1CG0U8ui6W0thjpHVdLPch4yf6Xt+P+QvatTIQOmBaW&#10;taAjpuallANoiP8AYr/0d7uZJKcOl0drarQA46aWp6jX/mzzf8r/ALD8+2tcnS+KC3avoOm+Shq9&#10;bN4+Bz9V/wCjvdvHm4Ux06be2ANOo00VaF4iJFuOV/p/wb+vtmV3IoekpggNa9I3J0leFkcxHSEJ&#10;YXXkfn6N/j7QyvIScY6r4NvXjjoAd1pJUiZIYHQgkHkDnm5/V7K5kaladKIvCBpXHRdNzY7K08Uz&#10;xxyEaW4Lp+D/AMH9lckTM1SOj22Mepc9Ed7Ql3FEKt4qdiV1kXaP8X/q9vp7TXFtrgdSuOjTxUjB&#10;0t1X32D39uTYhmRsdM5TXq8fjINufw/9PZdtliiTURTWvSK5uyBSop0X8fOWCirIqrI4PJvJG4JE&#10;aAg2YfgP/j7kyy2mWaIAHPQYvbuGFizeZ62Sfgp2bN3N05TbnoKCajpSioYZgqP9PyNXstu4iqEU&#10;8+mtUcg44PR34MXWQ+hkfwMdVtS3ub/7V/U+y9fEUqVGekk6RHsJx0raDzrIoqIGkgMbQaCQQVca&#10;Tcav6exVZTSqqFePRDd2lspqOPWsJ/PM+Cf3dN/pg2PSUtFq11eXRXhimm41tYM6Mx9yHsuqdA0h&#10;6ibnd/pp7bwRxOetVqPD5uWiWhpcdMpWQxSSM8Oo2sDY+W/sSxxRljToCG5uI6BzWoqOnH+7OWoo&#10;Eilx0zs/6W1wkhv638t/ZvDFGseOPTa3lywOeujtrPIAZaCVtQ9H7kJsP+pnHtWsMbD59V+tuAeu&#10;htzNn/l3zW/4PD/189smJDUE9b+tuK164HbeZN70E3p/2uL/AB/5u/4e2pIEGmnVvrrg9cP7t5n/&#10;AJUJf+Sof+vntxYI9I619bc565DbWYtc4+b/AJKh+v8A1N97MEfW/rbgjBz11/dvMEf8W+a//Bof&#10;+vnvwhjr1oXtyeu123mDwcfNf/g0X/X33owRjr311z10228wDxj5v+Sof+vnv3gx+fXvrrkU67/u&#10;1mGUj+Hzf8lxf9ffbFzGkcEjrxHWjfXNCPLrB/dvMk2GPmsp59cNv+tvsLi9uM9NC8noeuB25mL8&#10;Y+b/AJLh/wCvnuwvbjz62L2cddf3bzX1+wm/5Li/6+e9fVz0619ZcceuxtzNXB+wmv8A8Hi/6++9&#10;fWXHDrf1k567/u7mr80E3/JcX/X3376yfrRvZ+HWVduZj6nHzc/7XD/j/wA3fZntrtcM/i+XVlvL&#10;gg9cjt3Mnj+Hzf8AJcX/AF99mnhJ5dW+qnPXjtvMD6Y+b/kqH/r778YE68bmfh12dt5gfXHzX/4N&#10;Cf8Arr78IEPWzdT9eO3Mx+MfN9P9VD/18PvZhT8+vfVXGM9dHbmY/wCdfN/yVD/189+MKY60bqfh&#10;12Nt5giwx81z/tUP/X326lumnqwvbhceXXX92syDY0Ev/JcP/Xz3YQRjPl1766465HbWZAscfNf/&#10;AIPD/X/lp70IE8uvfXXPXD+7mYvzQTX/AODw/wC9eT3bwY/THXhfXI49cv7t5gA3x8tz9PVDx/1k&#10;918CPj1s3tyOuv7t5k2/3Hy8/wC1Q/8AXz3s28WOtfXXP+o9e/u1mhx/D5f+S4f+vnvYgjp17665&#10;65f3azGkH+Hy3v8A6uL/AB/5ue9CBKmvXvrrjro7azQ/5d8v/JcP/X337wY/LrZvrjy69/drMqRf&#10;HzW/4ND/ANfPfvBi4Ada+tufXr3928zf/gBLb/g0P0/6me9iCPr31tyeuX93MwBxj5ufr64v+vvv&#10;308fn143tzjPXQ21miP+LfN/yXD/ANffevBi6sL6elOsR25mtVhj5fp/q4f968nv3gR1r5dUN9c1&#10;65rtrNMOMfL/AMlw/wDX33oQRfl1v664PXY25mRz9hNx/tcP/Xz3bwIj17624IqOPXL+7uaP/Lvm&#10;v/weL/r4PdfAjr1U310Ac9TqfbuYCkHHS/8AJcP+P/N32UXF08MjIhwOhft+1213aLPMP1T1GG2M&#10;yZGtj5QP+Dw/4/8AN32XvuFyKkevSsbJYYOnrFFtDOT19NB9jKFqZlh/zkP9o2/46/4+0VzuV14Z&#10;Nc9KIdstNQAHVxfxv2NX9V7QgkOPMk+RiWdZFaJmXUgNrhz/AF9g/criWUMW406GG1WdtGyqvRz+&#10;vd/ZrI1L0YoJo3VguoeMX5tyQ/uN9ztlmLahx6kna1hXRQ5HQ7z5LIxNS/5HJ5CV8hvHY/7HX/X2&#10;Cr/a4UhkdVOqnQ0sjGeLcejB7WmyktJRSU1PJEQVLWZB+R/tY9gtUfI09GoMK5DdLbPYKtrYnrqm&#10;B3Zac/qZDyBf/Vn6392MT0rp6v4qVrq6L9Njquop61hSPqjlfTcp9AT/ALV/tPvQjenw9P8AiJT4&#10;uoeDfK0092pnOhgOGj+n5/tn3tUk46enY5I6Ehul/laGprqJH+zbVKpJ5j/4lvdjHJjtPTvix0+L&#10;oOJsdW4wzD7NmD3/ADH+f+Q/6+2ZFkXOnq6XQhNUbrLgkydJUrURUrgSNzZo/of9ZvbP61fh6eO5&#10;v/H0NcUNdWxIr0z/AKLnlPrb/g39T7v+r/D1r95S8C/Trjautom+1NLIVuQOU/qP9q/p71+rkaeq&#10;nc5M9/TTv7KV09HGyUT6ok0gkp/rf6v34+L/AA9WXdHxR+gu2xV5tYsg6UzjzXH6o/zx/q/dR4ue&#10;3r37zk/jz1Jo8Xl0qaWskhk1ea5AdP6/8H9pJTcayAuOrfULLV2bPQiZXEVDyUuR+1fyMqKTdAef&#10;+QvdQZz+HpuSSIj4ulht2aupa+CH7aTxuASLp+bA/wBr/H3dTMfw9JvEjP4ulVmcZlaqdJkgYJ6S&#10;o1IP6f7X/h70Wnqe3poypX4unjFU+QbxwPTvxbkMn+x/te9Vn46emZZY6fEK9LpaiqoZKSIUz6WK&#10;huU5BP8Awb/H3ZGuA69vTfirw1dL+OkrJNE0EDqCFJGpBz/yV/h7XyPOQO3q3iRn8XWPKYeurIC4&#10;pyGW5vdAbgf11f4e09Z/4eveJH/F0x0lTWUifarTyeZnClrp9Dxa+r+nttlmAJ09eMiD8XXt47XD&#10;46CsoqZ46l1DTG6DUx+pvqF+T7aYTsMr1rxU/i6Df+D5j/jif+A9v1R/X/kr6e2aS/wnj1vxU/i6&#10;/9k="/>
  <p:tag name="ISPRING_PRESENTERDATA_0" val="Tmd1eeG7hW4gVGjhu4sgVGjhuqNv|VEhDUyBN4bu5IMSQ4buZ|||e0U4QUJFODFGLTJEOTAtNDAxQS1CNTBFLTAwMDk2MEYyMkFFMX0=|R2nDoW8gdmnDqm4gbcO0biBOZ+G7ryB2xINu|SVNQUklOR19QUkVTRU5URVJfUEhPVE9fMA==|MA==|||MDk2Li4uLg=="/>
  <p:tag name="ISPRING_WEBLINKS_TARGET" val="_blank"/>
  <p:tag name="ISPRING_WEBLINKS_TARGETMJT" val="_self"/>
  <p:tag name="ISPRING_PRESENTATION_COURSE_TITLE" val="PowerPoint 演示文稿"/>
  <p:tag name="ISPRING_CURRENT_PLAYER_ID" val="universal"/>
  <p:tag name="FLASHSPRING_ZOOM_TAG" val="55"/>
  <p:tag name="ISPRING_PRESENTATION_INFO_2" val="&lt;?xml version=&quot;1.0&quot; encoding=&quot;UTF-8&quot; standalone=&quot;no&quot; ?&gt;&#10;&lt;presentation2&gt;&#10;&#10;  &lt;slides&gt;&#10;    &lt;slide id=&quot;{1C00F62D-53C5-44F4-A277-EDC6444D3C59}&quot; pptId=&quot;282&quot;/&gt;&#10;    &lt;slide id=&quot;{69A0BE62-844C-4365-B1C8-DA0638720238}&quot; pptId=&quot;339&quot;/&gt;&#10;    &lt;slide id=&quot;{9F5BDC53-AB3A-4270-A5E6-C1766645807B}&quot; pptId=&quot;340&quot;/&gt;&#10;    &lt;slide id=&quot;{162030CA-3042-42BD-8036-D56E93EE3C88}&quot; pptId=&quot;341&quot;/&gt;&#10;    &lt;slide id=&quot;{E3A7806A-1AE1-436D-873C-969A2259A12E}&quot; pptId=&quot;610&quot;/&gt;&#10;    &lt;slide id=&quot;{D0C43356-F69E-4CAE-87C5-7EC03D2D67D8}&quot; pptId=&quot;611&quot;/&gt;&#10;    &lt;slide id=&quot;{7F40574A-9150-4921-9BE4-2E08FFE53C16}&quot; pptId=&quot;342&quot;/&gt;&#10;    &lt;slide id=&quot;{40E557D2-F7B1-441C-BC5E-4B24A835CCCD}&quot; pptId=&quot;260&quot;/&gt;&#10;    &lt;slide id=&quot;{D2CEA9B7-F051-4641-AA9E-7BC4278B96A4}&quot; pptId=&quot;612&quot;/&gt;&#10;    &lt;slide id=&quot;{443D0B6E-D03F-41A5-BF1F-33DA48284026}&quot; pptId=&quot;613&quot;/&gt;&#10;    &lt;slide id=&quot;{443353FB-3442-4C2C-84BD-FEDEF8484525}&quot; pptId=&quot;614&quot;/&gt;&#10;    &lt;slide id=&quot;{B3A69282-2C3F-477B-BFBA-398563D9EC5C}&quot; pptId=&quot;615&quot;/&gt;&#10;    &lt;slide id=&quot;{02836048-D3AC-48EF-ACFA-546EC4B8A1F7}&quot; pptId=&quot;619&quot;/&gt;&#10;    &lt;slide id=&quot;{B653A29B-174D-4966-9475-614F17FCB0F7}&quot; pptId=&quot;625&quot;/&gt;&#10;    &lt;slide id=&quot;{B6B6255D-EEDF-4A0C-B868-0E20DFD0B358}&quot; pptId=&quot;626&quot;/&gt;&#10;    &lt;slide id=&quot;{07F06709-5570-40FE-BB10-0945F6B1BE90}&quot; pptId=&quot;631&quot;/&gt;&#10;    &lt;slide id=&quot;{2160D0FD-16FE-41CB-B787-8B6D0E3F2EAF}&quot; pptId=&quot;632&quot;/&gt;&#10;    &lt;slide id=&quot;{9A7C2E6C-923C-4B4F-B6E2-DE9306C21D07}&quot; pptId=&quot;633&quot;/&gt;&#10;    &lt;slide id=&quot;{521A2B65-0543-4459-B26A-424DF41E0A32}&quot; pptId=&quot;636&quot;/&gt;&#10;    &lt;slide id=&quot;{C53806AF-3007-4D9E-A7CF-5A97D8384A7D}&quot; pptId=&quot;638&quot;/&gt;&#10;    &lt;slide id=&quot;{358B62CC-7D64-4CB2-8BF2-2DD8267387DB}&quot; pptId=&quot;639&quot;/&gt;&#10;    &lt;slide id=&quot;{0E58B188-FCDD-416F-9618-1828ACC922DD}&quot; pptId=&quot;640&quot;/&gt;&#10;    &lt;slide id=&quot;{AC78D4BF-74DB-4645-B84E-43FCB9F9BCB7}&quot; pptId=&quot;641&quot;/&gt;&#10;    &lt;slide id=&quot;{5B6E6076-2A3E-4DDB-9B33-D3BCEBA8DFD4}&quot; pptId=&quot;649&quot;/&gt;&#10;    &lt;slide id=&quot;{7C5C4503-0138-4E96-A188-B1E1A608AC99}&quot; pptId=&quot;651&quot;/&gt;&#10;    &lt;slide id=&quot;{97F7CC92-6B9D-4A94-87E9-5FECE66068F2}&quot; pptId=&quot;652&quot;/&gt;&#10;    &lt;slide id=&quot;{2D6E9796-480E-48B5-B03C-A7EBE570B013}&quot; pptId=&quot;656&quot;/&gt;&#10;    &lt;slide id=&quot;{82DE053B-2A80-43D7-A3C4-33AE553BB109}&quot; pptId=&quot;616&quot;/&gt;&#10;    &lt;slide id=&quot;{6DD889D8-6DCE-4294-BD03-873A1737FFDB}&quot; pptId=&quot;661&quot;/&gt;&#10;    &lt;slide id=&quot;{A126587B-75B5-4D8C-8212-11AB5B7F6562}&quot; pptId=&quot;662&quot;/&gt;&#10;    &lt;slide id=&quot;{4DB505D6-2685-482E-8219-D9DE3DD6330C}&quot; pptId=&quot;663&quot;/&gt;&#10;    &lt;slide id=&quot;{16FC053A-4803-47AA-AA5B-32F5A93F3648}&quot; pptId=&quot;666&quot;/&gt;&#10;    &lt;slide id=&quot;{E398A6A3-07E8-4558-8480-4F728DFC54E3}&quot; pptId=&quot;674&quot;/&gt;&#10;    &lt;slide id=&quot;{64A8A189-5FE3-484C-BB31-017A7B24E8BA}&quot; pptId=&quot;673&quot;/&gt;&#10;  &lt;/slides&gt;&#10;&#10;  &lt;narration&gt;&#10;    &lt;audioTracks/&gt;&#10;    &lt;videoTracks/&gt;&#10;  &lt;/narration&gt;&#10;&#10;&lt;/presentation2&gt;&#10;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bqEhTYYB/jrEGAABJGQAAHQAAAHVuaXZlcnNhbC9jb21tb25fbWVzc2FnZXMubG5nrVndauNGFL5f2HcYDIEWttndwi6lJF7G8sQWkSWtNI43LUVMrLE9RNK4+nGSXvURCr0pvS69KIVetFDYQHuR0vdIn6RnRrJj7w+yvIEYIpnznTNnvvOdM+ODF5dxhBY8zYRMDltP95+0EE/GMhTJ9LA1pEeffNZCWc6SkEUy4YetRLbQi/bDBwcRS6YFm3L4/+EDhA5inmXwmLXV090zEuFhy+0E2DCI75sdiwTYM3Fg4Q6xgg42jgPqBB3SM+1WuydRDn8zjs74VCQJBIHkRL/IIhHyg8cVajMnDqXOIHCxTaxWuyPzXMaow9Ld0Gx8YvYwNR076AwB2PZbbZstxJTlkEJ0VgB8ku2G7RNKTbsHiHg8BgNxJiKRXyGf5znkYldUy+ySVtvfPYPUcZfpo3LeNHfDrulA2jyvzJqGhBUWoZAoYWmqE9cA0LXwKfEC3yAAqqAdGvhD13U8SroQoWKLiIuo3BCRoUTmKCvmc5nmPEQi0YRiGxmOZaPc+MemHYB7vb7qtWmZ9DQYOCrXtEgTBM7vzYnteANsbaBPJvcA73rEJzaFdLp9hzqttpvyjCc5T9F8JnPZBE/RLLAD5ygwnKFNK8ahvZdD4uudt4eDDvH2VEnvUYfCepZf+XsNHJ2An3cQ6gSc7UaoEYYEDLB3XObE8Ai86AYjk/ZbbSPlTNHmQuQzJPx5qkSJL1hUlPyqtLPO3VLpsOtWurGMu8PG53XWhjOA+jsNLKcHYmn2ICwZz1lyhSw5lR99+vz55dNnzz9uBOMDoaxNIKSRnj3ZAsimnmOVohDY5BXsNjVvX//lItonTjNzZ0gt0wZeV/80swYGn4Bz79/fbq9/NNA/3918Xwsw9DwgfcVY09cKonJjEa0gp7JAM7bgqhktBL/QegFFIdKqD6kvxhJeJEVtxXWdAQZSQZ1RzzQUYaEwZJpePSplqMhnMgV3GQpFxs4ioJryqVimvp+X9VhyTSrpAkELZcxEsl/vemRbDu5q0g2A7bin1GO1KEDagNcUX6gyegQuLpJIshBNUg6Ajo/YfB6JcSWqVR24EbuqjcLDI2hqQH7H8kHPuss3rTZJQtRNmVpsQxQP+8QDgJRlPN3BNtDc1+YIR1EzhL7Z61vwoSqEvpjOIvjkTeNwCTDB5bXKUckz9v2R43VV0pQ6MzRnWXYh03CDpev7WQds2oYDhWDQNXDVPFfAwA8Bs2Ca8nFeDwZRYs3vqq5gqUDAgGpxUCUVF1kOZRPPI55zHa1QS2HjcnDiEwn1FXGYpTT3wbsutlqaW3hoG/2gQ1eSarEiGc+2tIPifGd9rFdDATRZ53xtTBUazJ6vQF1a7ePZzR/1JF+3co5BEI+bWJwSGByNm9/rbNYmWNC+pTAthW/MlM5EV9VwoRi1ELLI4I1KC8iT3pVsv5kbn0Cvt6mJrffoa4m6nM6mYsEhjjTkaa0j6AAG6arCejk0vwiOsGnp7v0m/diVngRZuGDJWB0xxkzt6xV8F4pQf6eor/1/XYhvEMsrud+rOoXdJa/2msaz0VzeUxUsz3k8z+tcq4RV4e8ShSrz94awzdJ3878a1O9lZ9ZG+w/en40jRJM9qg3iAzO1/W7ddyTVaYDA0KIaJMwZ0fZWfeW2YzqqK9afRe7sTPto4+hhJhO5vbXtVAC2RLti+H3IsY78kseQ2Jtf4u2N9YFkPX59FNnefkQ6vkmh9Yz4WSby2sTpgt66yep63r27rg2uG92GmtQiG1cfABmJGOIPt8AcDsgyA2WP2FjJSBZRqOs/Eue6T0Bui5i/PRJPUhnrtxHLlvwv+9SLD4miXJxXOnUbDFWrEt56f9YqePdd8gn2YJYxsG2oAWhW3F7/uaUNlI/KhEX95fgEdRSzfDyDdjyRRRJuCVSex7rkCANYtWR682uMzsXt67/jLVHeiKV8i6q3nzcCUaMdKClZgX1py5xnXzUGUWtZYZS3Gjm/zOuBhh3NJD9wjo5gnJtM6iwo7myGbN9e/2Ci7tDubWNanaCXxl1s99Dg9vono9bYhEq4lzMqKztkLGN4tV/vl6obPc0cTCk2+gOoRV+XnixSmECbICy5ZzhDD854VRUbAATTBBV5xBG5ZKr2mqCqmyFQaX1qa7UHLD0HiadSRo1i07uqaitvtqa725Eij0TSKPIP67BqwdR0A9zt6hsjyGQkxuflQBHCCXRcXR1Fcro1mNEHTpI38Xgo8qaAHiGrqyB1y6FvFCzJ1E8X/337c519eYtY6TNoYPl8p4CLt3v46inTP3ocPF77DeR/UEsDBBQAAgAIABuoS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G6hIU1gyN8NmBQAAWB0AACcAAAB1bml2ZXJzYWwvZmxhc2hfcHVibGlzaGluZ19zZXR0aW5ncy54bWzlWc1u20YQvvspFixyjGUndhMbkgJFomLC+qtINwmKwliRK3Hr5S6zu5SjnPoIBXopei56KAr00J5ioD246Hu4T9JZ0aYl/66SKEiTgyFzOd83s/O3Q7L86GXC0JhIRQWvOOuraw4iPBQR5aOKsxc07z50kNKYR5gJTioOFw56VF0pp9mAURX7RGsQVQhouNpOdcWJtU63S6XDw8NVqlJp7gqWaeBXq6FISqkkinBNZClleAI/epIS5ZwyWBDAXyL4Kay6soJQOWdqiyhjBNEILOfUbAqzJsMqdkq52ACHByMpMh7VBRMSydGg4nxWdxvrjftnMjlVgyaEG5+oKiyaZb2No4gaKzDz6SuCYkJHMZi7vrbhoEMa6bji3F+7Z3hAvnSZZ8qebx4bnroAL3B9qiAhGkdY4/wy1yjJkEgIB1FVLTMCpHNrM5KavNTFQr4UTThOaBjAHWR8VXEawX7fbbp9t1N39/f6rdxUa0TgBS3XCuO3vIa73+kGrr+/E7RbC4MC91mwAGhRy6zpe33XdzuB299/7HUXRNgbdY5x2zWvtSDmqfvY94JFNXVq7UUhvZ1uxw6z87zn9lteZ3c/6HZbgdc7R01zeCZby6X5xC9DgYhMzqa3jrNkwDFl0Gwu5LgiGtoVw3JEAtGkUI1DzBRx0DcpGX2RYUb1xFQodLUDQtKaSkmo+6b6Ko6pKOecLicEw6Aki9re3CpK+8HDua2Xcu3n27rSynLR7Hqx0OI9W7++tlmYv7Vxs/nXGFrGWuMwhiamz3rQ7MqZFDVIHGo6hg5JLmxzmDHmZ2kqpD5vY7OLhRHX0JSHgs9F3lyjgWBR4TGSDEjUwQmZaf3+AeVNkFx30BBylIEvuynhyMccjhuqwb9hQaCygdJUT4+Z5ql0TVLMEPDBeUhQ27/k7zDGUs0lZRFa0+LD6lcdoYn6Ond3vnStqM8oaDGlYSXv8gg1JD6E49FGvEe4jdgOZA4z2UOklRESqwUkUY0xK+EE6shG8CkZKKqJlajIWIQmIkOMHoCfBYKMzxL4LyZo9lhGQymS6SqMDhqpaVjGlByS6JGNouegIskACXNKyojONbzI6Cs0IEMhgZfgMYQN1qnK+VcXIk6xUuek+MzGO/nh5nUa7rM7ZoM4GmMYFBYjh/ImSaqXwo8niAt9hgN3hDiDrDBBiWg0vWezt9U3D0PRYSDO7ygac/yKJhnD75K+cMgM9RJDvhwtiwT+Vgus1cZ4PC10U7xTaihxCiHJOeFGCKcD5RmxJQwxR4KzCcIhDCjKtI0xFZmClbxB5NTqzS3M8ZCm06sRnGSgUUZEWlGurd+7v7H5+YOHW9urpX+//fnujaDT0a3HsFGXz271Gwd+a+SFh4tbcNcM8XaoC6P8LaBrB3pr3KJm3jDcWyOvGPGtsRcHfWvgpXH/FuQNQ/8lbFPIxHSd6FI8r37+s4B7xuhaPfC+9ILnVxBMS+HywFYumWHy6tlyOmN/qKOl79b69R0E4dprBf62TXvoCOjEOoyhwQzNSxAbTKPWeYLaJ0c/1a00nBz94KHGXueJjXTQ/+e3k6Mf6+jv746/twJ4J6//7KFgx+3aiNePf7cR242P/7Aboru7NlL9fK7szcyUVr6DOWGUn3swKTCawGAbvbeu/zY92Kpm33H7Xlpb+3+0prd+7M1723JaU3D8a4IO6Mnrv5Kl5e+ncYIsM0ofsds/7JdCH/Obm5fEvDo5/iWxMzkilgdq/krYRriN5QGRKBCCqffafebz2Hfb3uNuq/EJtPsP1IP5VfGZYe67QvG+e/5DnLmTUE4TcKt5EC++3lU3N9bKpatvrawA2/zX0OrKf1BLAwQUAAIACAAbqEhTWDgSY2wDAACbDAAAIQAAAHVuaXZlcnNhbC9mbGFzaF9za2luX3NldHRpbmdzLnhtbJVX224aMRB971cg+h5UQkoqbZAIECkqbaMmzbuXHcCK117ZXlL+vuMba8NuoEGR8Mw59lyOxyJTb5T3diAVFfyuP+xPPvV62aqWErh+gbJiREMvJwoei7v+w5/lsj9wEMGEfAatKd8oYwm2HkVgXmst+NVKcI37XHEhS8L6k88P9i8bWOQ5lsCwLuWsyQqaY+aLm9llFH/Gx4SVKCvC90uxEVc5Wb1tpKh5YUK7Np8u2nZfgWSUvyHyZnh7P+88gFGlHzWUSUyLL4vhYngZpZKgFJiQvs2nw+nXsyxGcmDhpNF4dDuaXshpjvq4MUe0HVVUW9p4OL4ej7poFdlAWuTZYv5lft2N57h72pUP43IEDX/12cxR/HuQ6ebjEXbltpMhqrr6H41UUmxMQY84Y/M5y2GCFHj9jH6/mc9ZgknIHHRWkIrRAtsgZHHB9eiqpf8aD4nM3G0p2JNpwtH0MArJGUy0rCEbhJXzqa14/1VrvEwwWROmEBCbGtATZvhEahW2SW0N7je8U15EIG9oEK+C1SXMXLwRMLU3+Nns3s6VOL6DLQpQws4bowgbY4P8iWU9QUbGBvlsuvWLs/0J/NjjOEEP98Q38+Pqoxc4wWWoV1gFrzlpaW65io72hoApRQETK6sXWoLpWjawNhfS4CSmjJMd3RCN79IPg8v3NhmVDY4cXmntuso01Qza5LYStVQYDLpffba+cy0eR3EPh5rqJax1QKfGpinmtYi1YNfnle63O9TNrXsa35K7fknkG8gXIZjq9zwP7x9u417lU4aZ1viWgnzkaxFxbGBdJC40qEvBwt3BS+FEa7LalhhTVwqHkrrOtjcw88e2dZbXZQ5ygYKgEBSZ2hxuSzdbhv/6lcI7FCmhw+mYeovbcUIPgo8MXgFA5GobroNbOE9ZM00Z7CAMlchgE+7KLFMo/7Z8jbpSTUaWiwTpZ1CjlHQ2RfYW/CuGlWx85DmveU1yZRNLJkoY7k0oybgPU9JoNR6Qdu2FlGyM/rYCYquSapJai2dNpPabNmufO9nBlNPSDiB0RMe3eByHCVH5qlhnqNaJvQnBPFqHzVQgtHi6KGbMToZtFOs5nrEveDsnawkQz1dr/BS9AN9hnwsii58HSPIktLgdG3PER9OOaxz0ZaWzQWRyzTm0Ab/jj5LJP1BLAwQUAAIACAAbqEhTcY67cGIFAADiHAAAJgAAAHVuaXZlcnNhbC9odG1sX3B1Ymxpc2hpbmdfc2V0dGluZ3MueG1s3VlNb9s2GL7nVxAaemycNM3aBnYK11Zqof6apawNhiGgJdriQpEqSTl1T/sJA3YZdh52GAbssJ1aYDtk2P/IfsleWoliJ05Cd3GK9BA4ot7n4cv3W1L56ZuEoRGRigpecdZX1xxEeCgiyocVZzfYuf/YQUpjHmEmOKk4XDjo6fZKOc36jKrYJ1qDqEJAw9VWqitOrHW6VSodHh6uUpVKc1ewTAO/Wg1FUkolUYRrIkspw2P40eOUKOeEwYIA/hLBT2DbKysIlXOmlogyRhCNQHNOzaEwa+iEOaVcqo/Dg6EUGY9qggmJ5LBfcT6rufX1+sapTM5UpwnhxiRqGxbNst7CUUSNEpj59C1BMaHDGLRdX3vooEMa6bjibKw9MDwgX7rIM2HPz44NT02AEbg+2SAhGkdY4/wy31GSAZHgDaK2tcwIkM6sTUlq8kYXC/lSNOY4oWEAd5AxVcWpB/s9d8ftue2au7/ba+aqWiMCL2i6Vhi/6dXd/XYncP39RtBqLgwK3FfBAqBFNbOm7/Zc320Hbm//mddZEGGv1BnGbVW95oKYl+4z3wsW3aldbS0K6TY6bTtMY6/r9ppe+8V+0Ok0A697hprE8FS0lkuzgV+GBBGZnA5vHWdJn2PKoNaci3FFNFQrhuWQBGKHQjYOMFPEQd+kZPhFhhnVY5OhUNQOCEmrKiWh7pnsqzgmo5wzupwQFIOULHJ780mR2o8ezxy9lO9+dqy5WpaLWteNhRa3rP362mah/pOHV6t/iaJlrDUOYyhi+rQGTa+cSlGDxKGmI6iQ5NwxBxljfpamQuqzMja9WChxCU15IPiM58016gsWFRYjSZ9EbZxA/HV3uIMGEJQMjNdJCUc+5tBeqAaDhgVCZX2lqZ60lZ0T6aqkmCFoHdD/CGr5FwwcxliqmSgsfGlqerj9VVtoor7O7ZsvXSrqMwq7mFywknd5hOoSH0I7tBHvEm4j1oBQYSZciLRSQmK1gCSqMmYlnEDi2Ai+JH1FNbESFRmL0FhkiNEDsLNAEOJZAv/FBE33YTSQIpmsMqw0UhO3jCg5JNFTm432YIskAyTMJSkjOt/hdUbfoj4ZCAm8BI/AbbBOVc6/uhBxipU6I8WnOt7Lu5nXrruv7pkD4miEYTJYjBzymSSpXgo/HiMu9CkOzBHiDKLCOCWi0eSezdlWP9wNRUkBP9+QN2b4FU0yhm+SvjDIFPUSXb6cXRZx/LUaWG8b49Ek0U3yTqghxSm4JOeEGyE0DsozYksYYo4EZ2OEQ5hIlCkbIyoyBSt5gcip1YdrmOMhTCdXQ3hogR1lRKQV5dr6g42Hm58/evxka7X077c/378SdDKrdRk22+XDWu3KCd8aee5p4hrcJVO7Herc7H4N6NIJ3hq3qJpXTPPWyDkzvTX2/GRvDbww31+DvGLKv4DdETIxVSe64M/5D3wWcM8oXa0F3pdesDeHYJIKFwe2cslMj/OHyclQfW6W7H+8YdJ3q71aA4GDdpuBv2VTENoCaq8OYygpA/OewwZTr7afo9bx+59qVjscv//BQ/Xd9nMb6aD3z2/H73+sob+/O/reCuAdv/uzi4KG27ERrx39biP2Ij76w25s7rywkerlk2R3aoq0sh1MBsO808FswGgCo2x0a3X+/1Rdqyy94YK9tEJ2N4rR3CdbemU1yuvXcopRcPRrgg7o8bu/kqVF7B3uEh/PMZ+wpeemgJrXkZFPEmpAt9SaP+WXMW+IeRty9Etip3JELDtm/lrXRriF5QGRKBCCqVstNrMx7Lst71mnWV9qMFO7aL4TFeRmzZdfFd8JZj4MFC+sZ7+krcD67HfJ7ZX/AFBLAwQUAAIACAAbqEhThcs5Na8BAABoBgAAHwAAAHVuaXZlcnNhbC9odG1sX3NraW5fc2V0dGluZ3MuanONlM9PgzAUx+/7KwhezZIxJpu3KZiY7GCiN+OhsCcjK31NW6bT+L9L2aYUHjp6Wb/78H0/aN/nyKsfP/O9a++z+d3sH9x9o4HVjKrg0tX5gF5a3de8WMNTUQIvBPgdZHd69Uf++iUoY180pun+0drqlp+P9p9XxnUbl4SFIjRNaDtCeyO0dyrwh1PZsapDRa02p5UxKMYZCgPCjAWqkjWMf3HXPO0COzDuQP2DvrIMHNM4md0Ok7+OfS7DUjKxX2GO45Rl21xhJdbH+FO72vRmL0HVH3x7AGbB/CZ27Hihzb2Bshs4mSRBEgyTUoHWcIy7iJfB8oqEOUuBt3zDKJyHyz9Qx7jf0A69K3RhTnQURNMobNOS5dDr0m0ST+Kpi4naq9fNXvADZ+DdDBUjOduD6llFYd3NuQOirOQZH1AqzG1H+mhkF4lyZOtC5McTtLCL5Gyy1nbobDQTY5yiWg8fx14znGuGnWu2IW5tOTRczpgMhrzcuhN1Rc0FTolUXCQ0+deUcnIx3UFj98911UxtQT0h8np2ej4zhmWbsh4ndfIv7bFA5pmdXVEnq9HXN1BLAwQUAAIACAAbqEhTlBOzImkAAABuAAAAHAAAAHVuaXZlcnNhbC9sb2NhbF9zZXR0aW5ncy54bWwNzDEOgzAMQNGdU1jeKe3WgcDGVpbSA1jERZEcG5GA4PZk+8PTb/szChy8pWDq8PV4IrDO5oMuDn/TUL8RUib1JKbsUA2h76pWbCb5cs4FJliFLt4mjiUyjxSLHHYRqOFTXv/AHpuuugFQSwMEFAACAAgAG6hIU6WduhGiNgAAXlQAABcAAAB1bml2ZXJzYWwvdW5pdmVyc2FsLnBuZ+28eVRTV/c3jtYJw6DYGpnFsVUBZRQZoqCgrYgtIAKRaJmHkABlJokTYKsMVgUZI1qZITIljImCAsoQNEKAEGJkNiQBQhJCSPIG2qcGn2f91u/9ru8fz1pv/3DJufeeffb42Xufe25+PX/OTnGz2mY5OTnFM6dP/iQntw4oJ7c2ZdMG6RUT1117pf+tCfvJzlquvFtjSjpY53vC/oScXEUKYOnKeulYHn7aNUxOTqll+d+aNlihl5ycI+fMyRNOUR5MKrMqaMpV20fkWPQmMa59o4uOYwT49zM/xj9tPvVsr9nxFyePnjxd3P7o9683PzUw+PqD2t6t8XsH9vUbVmxJuHvCgL7z2WOgemrOkbWzBoaZqkkeqakKrAXcK0NOdjiL5csfJg6TiKxA50vh9WQhixWOxqOaYrgdEdSZjRDhIgtBtCAIZwtym2YWaSgVKa8f4kt31p2Yu4GM0gEvFBARFeAd0quXD5pZq+s1x6cgBQfH7kgvyAn3ONRuAuaKUlAXupfHh38H070F5SeNty4/vqeuuWN4MdEhfdsa6dD294ONpZmH50BLw9phty3EYUHadtLL40cPgAvVTIJTJj4sYjH+0ivlDrXPthBfcKEQknQEpj1tiS/+8cY3zhjY8s1ztc8Hijxoy3dyMKcOvQyDIyhkI+mQvB988dZfRK6Gze9GLcyzdhMtcML3YUQ2fv6p/hpfvZqdxjo1ecWq6Trgi6dzb5BFbzAPSLXZzEA1uQ9DSx980UMInkD/vuIG+PBP6j/tLh48smv5wa/ozdygZW4mxk1zRXEDTnInA046m9umKQLF3YRFLpUv5m0bq3Y0CANxNDYBy32FmRvkjpo6G67pKQloa09KBNB4hMYwfhlMQA91a/WNMYaOPqBxEA1k8W2U67mG36bt+urCe0WBlcmuwoyJDwfo1kLKXBRhkS15yaLQRLmh+LBnCPuv5LKziu/KTTrXeI62tsQb1aAE36BEH7ctIeNYvnH5/BH9QB8SnmuvLxkPXXLOtq7t4dEbJNwCPXHXCNIxhVpEweevkeu27z0tNy8VLfQg3TqcZ20emKcMxI80SUbjBRz5WJDVlZNWIcRQ/9+F+ZYk/Bhq6QUQj5zBiQdAhItWlUHuDn1Z0QZWHNysu3NtD8awUhnqFswnLbY20Yid6aLXFq60Ckh6exg8B55HhQkHWOzYxrla7KxoLlHrtlhwx2Jc92Jxblu7qHQ/8QzlXGxuMdQr905HKJSaXrNaxAvN8UYJgupGbQkZzzEG2v9Mu5PvenZELSNXqIq2NeAb4o3RZVfObRtEq95FGcLUBs7CKP4d1WNKxk8p8Dzo7qTQtC7xvJCKMRU+jHaH98D0Ryi01PBGJ7q1mnD7rmkpX/04ChM5rm25ndJWTovgWviAeQXQAst98mqDJpVMbNIdGMcXXVV+h1D6p4s4Ja07jinW3I1T0atGudtkoUhO+Sem1Uke+XYNObZV6NyxdxexrbVJsCTfBhqmQJeUz6yCppKGfJpEtYQ5Uw/E24d2UmUZwAJbq7qmHdamlfL7j+elT3wopltrFSxRgnGifn7U2JGuOGhc2GRFO/PH2mcIrW1O8/zdKc5pjLYarg+FEq7h+Zd/7f7Tv8riAf4XKMylrA2VysB32eOOU0MpRqW6X/spwoJNobniQ9dM8LA/nsQr11FN3wmD1EcRFGL9IiFvaoKNy7i8G+VJu6O9m/jCuSX+5tqBlKAGlIIBlDbywNtAVziET4P/xcelCHOUl9gCI7I6lT9Wd642lTByQKeFZ6woBw8utl37yKU3+a47ALhL0VOtzaikDk2BxuRzfXfOJ/n13vepM2Ko0mBPktgTzIIaW34qtCVLJFWxf/22LX9MDSOb0dE4X715EsVARItVjVYqF9bcCqqi0WxSXO55c5ZG2ZbzF0d5zs3xzAGNDJTw4YW5Hfu9CqXK/cJjpEHx1H+fu2HWvkp7IqFMx6EqI7/C+LGz46Bpmf9JyrwRQbfxllFTWTQz3cyLshN3+BEiBh3Os4fm1xCKmLFZOJqPOnCgjUkz+n3icqsxcLEthjbS6wUWZlUmv/V8a30LCwbcDyXEaHGMEz+FtB8TcqspIs+HIZSJAK/VNpHGvKhgyF8BlxSUlUvxNyIt+OQaNd31FzH3dXC7fNMCk3zVJoZgg3Eig0SvDGZtEKFMXziA2Y+jVE8S103iBoj3CBXG7PQHy2jQzGOfq6KBlHtHakRZi4xDGjGH5nC4iSMSHyo0hmsxfsSPY5eV6704ywx/B2tASyr/xEBHYxW5puKIO0NRtc8tpEpV0Zt5vNqPm+PjR8226IGJq8y4ld5sPSeLY3/KdAt+RSda6SaAvFrrJ2XQeiI/YI9cjDNzx1a9v5H5eV2RmvxVDylc3gQAZjXAtH9by2IjGfc/JJm8Gfg4oL82OvcGg6FtI5XZ+S+ZNTT1pDmBUfz30nJycNu/11wrJ5d99+/FpA/6/vH3KnJyz1WL/tO0u0+a4yUzxZrSSz8X81nCfynRLhHQGyXNmU91wHI+K3qSprvt+/4/Bh8McqM+/kqNpfHF1BZlQiC/xwZDY0BhqLZXceil0YI3XLjWSu6Rk7saLw88OvrWTrthkyJ+aowWV+3StEjRv56wHz1fb2b6L46bbwKcVDY3fnxA+ylhQ9ubmNDWG6n0OKe/pANs0+vpIKt6cAbJD3RehI+dTciW/xGa3vB02QWktcnFh/Br+5IkpVXfKL12Vejl1ZnLrH6rTVtyXnXd0NdrWqgX/lLeobO1x/GbQzpVAYKYFp7Lrl0jJQL+7De/NpR8pkhvHNu/T3/boWoIsn2pNybzLGgcuG/Ja4zq9JkIfNgWCDs7A+81VJhzvv12cZvbgpRIgQyROMu59oaOBMKZw4ePOV7Z8+IFZVicHCqyz3fpqCyX2nmTtAi7fKU5nnO/51HAfFZ2xWHOnetvyXtY1AYXvbZMGTm6SXlV8iqHOvHbra//ZgOMO7twXnf1A8TJ0visxW8S123v5WUykOtvkH6UYRU5V6LsHKZtitjwIs9wnxZy4dKYQaksq0sai+sTs8T+7XGWjweDvQjF3hcd/vKhZ4fpzYIiNWFtGUOrcdYepofTRqbNBRd+domj+gLnhOKilLhLj918sGBS3iByofdWQ56sPjXqh5vtUXsfm/1ypY2y+Witq4z1J8bu2g1fMuH+2IVyLGba8TCZ6BoZ82cD6Wtxq4htAtYqys4/VfscuoqfgpkfFBP1Jh+KStKu6K5aqcfhx+ELnuyCb9l4WQs4GnNnW02b6rJRWFyTSHOMN/J6f1Mr67rsM5xMMr48aBoy+wZW92DcilKElRS7oGLNQIwimbVBbARN2DFu9aeSqzTqH43aw7IojrLWWI6gyjpY6ItXAXWMN65bhd1ut7IG9XAYGSEtLOd7GB0bQHM1v2YtxJwsnzoP1a/sClDtk3XBXCWRhlen0g6lSy+PaKGWbMZCS4tkHXBMbaPzE9roQQWyqNh67W8IYGpQ6PZTNYcYxTIcQ/yXOABF5xbansvt63eWjNmFmjR/e/Hh1svwGFkPc1cT2gBdg1RUwLwSAJ9FNY9CxA8/SbG6UH6jxvmztVIPPwpYOmhG0iE7tDt8HzwWuP2JoU6Ma/6gdp+LTASOKlw/IFf7nfy3xaIPsr706DVZq3jnZWw2/TwU3fBEJsg9yl8crt804jw2qIQMnbOQcZDzr7lbiq9+KA691rZ07FSNLiv3s9nW887sSMUcdrrywnuv04zjvQkZr79296aC2T16JWHdXQxo9HqSg8XsyTorFl529mvVjW3iRi9MvEJ5FRwpo4/+73fMSKFP/6sbJd8fnx3mNxGGtCJlYmZtl734p5MjwN3dNjIXDfWGog4RtEJwMhrLxmWXwXsDD4Bdun+ujWR71EFKy1ahyOKkpzcJ9DvjyLRjF+h3yONCXkq47PwCMLgiYP6gYLPNOGHa4Qcf/Dqga7kbZC+ko7Dv1WqU8L4eH+etoyjx/ioeEXopPjsjletMmZLfwUqW9fTQjMs6vhpgU6f++ulTu0XgMep5GaezmtuW6mxDG2olnhxfm/wEcHqx6A1Xlp/EbDP4ZIm8/wKnY2tvZZU3ZAW8hVsHiJRBYLCtDK5EH33f6eumJg6oyzLYvMPjN8TPMqaLb9AHOpWqLbS7rq3CYOCu8spKorixFQw1OweRoUJNwwCdkmKzm8nKKoc16jfcYOivCoNg8/neG47+Q3ZrbmHsVsEe69h8+C1H4ZsXeej2ToeLFzrg9TLqYuWD7a7QMDajgZsKokye5zH0F7i3ZJFpyN7MMC/g3Yg0xR1Mjy7au6WIZ6pi4dQBl1U6Kzf7wXnjybtV24u9z73KOz863BQ7ZpC9SlDfsQ2iHrJZdtMzWTs07PXV1ajvs67pLArhNS/K0kyzIdTDi8lu/cd+YcY7Ch8AAmRQLvKH7nOFmXPZXee7UMXDC/mm6Si77I/6l+AEWeK7QeSLxiOzMy3sA+lmzikgcd4c+1Z2zo+6LVMy8VhrrnSpZCfEuDDNzFvY3XxxbHDrRKmsBvsjddrIjbzwsaUCPV93J5TD6KGkANVzNrL2gQMJtvB0/HhIsKwMCQ28B7daXXavQjTToRrMSSO8WkW+DK9c6hhGWZpSjGW8rJS9kjRoIezhptCMB04oF4tlwBRET616KAkWEzYQZ2csCVDZ5YRyx2/+qYv4gwzOXkH44w9GjgG/0ULMV8yxAeRLR+1lVPk86L9qMLR32U7U3SmNwuZtDhY/drd0yZRmRzWlsExBkDoIguYSDxGzIVErRsSSaoDDuodecjKTFNX+KgpMOWUMRa8DuObHA3othmT9jfTW9L1/fxiI3nzQQ6C7X/RdHA+jhtJ0kQeqfLvnflF+SIOM+c7Z9Z4HCUbvAUeWNXdbKDA9YSO2N8zxHoxbzoCQhff4JNjg0l2HBeGzXRysv6tdX69+evS2iOroRajV0kzDm6r1SkyHYNOMPjHWI5+bckqYVTXMwwXxucvF5KnaZ1QPCc6F8rNsniZVQAuz7gR2heIP3N1nNvLuLA6zp3G8BhObV3GuhYa6jvY2bDLuf5sWCNnbXi9t9LmKUVigq687NufMVle9Dpw/tM5GSGr1tnSN1F5nRGnbxa9Kzn79FtvLO0iqItbRsAN9GVNMWGDHKA3rsQqppvpN3t9trZUMnsgcYZL3vLtYMBXM3813P50aPuooRsbc82kk+FgH808cx6aPUUR+J04FuwgtBtGHsrxVguY588VwHVQkAaO7w5/vHtXDmjjyZl48nTDUXSue9Vwl4Vu1Tx6ZY/i8cqtoYq0JfmriB0d0q4WElxRB8SCAvcAEVieZhQuBUilbHtmDqkFMJKGzL6KpjnDJx5wY0STEktgAU5m8Sf/FKWnxgtpIJ06TrDbuAYJYjRFVNzEDv1IlY3GXyu1hjHIsebyIF/2ZFDpcK3M/Y3piYBg2iIe2GcpWglOFatwyo9ayMzAVtepA5TujnfHrFFztuDXXygJiEWEeTI4fqnK6sI5WbsrHnXgRkQt9mGpoPPdNcgRhwMPlumC1BxXCnLuQLBjGroeS7DBCyxSWwmLt4z1qmu5QEgAiYwVbYZg73dr63jp5EXI0gsc8/6h5VaZJhlaBizJFfkDTzvl2pgmENREUb6KrGBlYzoGBmkSUviwKhekN1lbyysCCA0eVmURoPOBt802s9gARkbeRI4vlmv6ZJLid5HVc9wG/kSeQfQawrIgHrQ26BNH6BISQ85OfkO6yK9hOJpkfdv9n8F87eOZJe4L6VDfR4bN251+7octupynUEtmJZ6aoE/iZV5VFct3uATYr+6F/TipptJPkgaIC+GwQW2HDh1NF8kWKzl21CivpqTP2lw9f/xmow0++Kji+4jkcLc2j6/+MNf7k8++2rCB1o93Gc9dWUHnc8hh885/csd9ec9y5wkR0ilL22v9LkuWLWqJLqPl5VsvKvvAEmjDzVB/x66+54o9ASFQQaqRuIhIkem/YYIrkFc3VHW1NQcxwGtDCWX221Vw+5tLCJB8l+mj8fHauv6btSMoUhWXpaDUOTl7hMuIBf1L+m+KEh1kPntOBID5YkH3nj1nRQqRoANF1hCN6506oj20pwGivzdm9wvd0P39SsK4pIK7OUrIw5dsx4YOOFM9VNdDE3SACRn58fNOOctsVYcx5losElBjg3dLB/L7d0RLkbuZ54hlcqHLYibhRKL8iehveDqN2KRiC3xWSEXh4NEZOmsOYgo0gfpwg+/y2FfGTESkexvWNRlrqcZa7IImTWZeCXcpDfrTUf/+3tV3s9fSTaJJm4JuJQsFzc0IopKqDGduxP1cPra6151/WbwoIjZ4a3X+iZOI74NfTWUNZ8xmEJgpCNEV9NeMLEbeKAvBh99GFpbnasnPg0jm+y3NofLZ0zu876Q4gThKcPoVeamVuORx3A2MLzv1TldOx88Uvxp46X+qfxeqNLghpDRTRW2Wa9r5RZCufk1MFFv4sXJrZ+bcancMaiDbKTUj+8t43ABPDxUGGUBQKrSJ2aVb5AQckrf71O9EUypRocXlj4ByjzXL25TYgJbDjZaCHsH55E4bxsxsIRoJ5Nii75kNc1CXtu9n4WjRKKKAslFZpowmgFDt3oh/aFgv6IYMt4HcxjwyeRzTptLggGeIQBzznFeZktU6HFYfEJ/KHiEjPwQjBvmsnQV749hjsiVPqiyGihdKDfIqJ4WgECJbVNw4N5Z2S8EdhgjkY0jMORDsSyrwtFuTt+6yvYL5/UozaFD4jmY9ni5Q7JdLmWhA/RUmwWGxFmTfZM9q4DIY3ZFEQIzJROTtPqiSKYgYXPJvjrY7/ug6AiRrDaQwV3KVFscRoizhiLCEKEhZ7B9lvMqq6CP+gPDyTFKI653zrbAcB2j5vwj5Ctx6fSjQSInreJiAFyLhv9IJafj8AnpTkMuE5cDqOwCGyY5GFn50tk4JwezJsShXcxBv3OVgJPi6Gmo9UnjWnXBaeQbpDMmeXKGjXnvwaYVkFsVF+vV7sheOEpMmCmp07SSXQS/vA7ceKozExfdYklPEuGoedRfH0Or17OEFcek0BcbTn+s24SlrrqcAhQ4Q5y4BurZ4OxSGixRMQDVpCBMocqa5XHR436+KRHamutyfKjzPGfq2qCh1WDVW8Iz768cRK5PdXsN+WtEag+wph6lN9l/n04+YHd0qQc/fQ9bU5Ox9Dyssw678WFYgo8Lyc7yqovNPuDkJT4e+zzINbReRDgwa6J/uDS5KI9aGE9d/Kf7t42TuB13sLR40dx+fzLqoOum5SXfyw0waw8d0CLg9ko/OuEJcXv01a6e2yRyZkN/W01uShMdoERaDK2eo8JsME3J4hr4r1Pdo59wNM9OmrNhW+TFhihdUbEJRfXEbcP/RYvXA4+kxUfNxdj+zen7AR6pZliqM01qF37uaYCLu/9mP4r7EFHB0kq4Y23cSysGf70oVQCHakqnsI1oEVGtZgbEcLlIVSHqGTLTf6rvr60Z/jDz/yb8G+BZmAC1txK2xRfcRdrgDVQR6O3hwhmeP7gsNyMKeMBNE9zNmXtz8DQhLTquxHmgmVMsssvRr3GH145yBXZRFgih0btIBmZK+XWjg6rAGCt6cl0z7h7obvn29fmHZgTUS427mPV9KbeeIgQcDLcLzKVmg7E9pCpQ0DNxhB+8mNMKY7xBivKIoTLTBNODBJTeJZGInHhBCoCkKecAdeLeThZzAoohYYf6Lkm9vHtOIwp4L07/cz9Iv7TcV1tLW3OklSFigZilB1QYxNWqDvafA+sB8DBiG1izrvUd6m1QXV9nQj+3PvHukgLDAn2IE+mMeKdTkJjaJQa+Hg8cBKoaH6oIt2ZsCgc0v8ktvJBEac7i7JOJJQDq3tEeOxOUvMjL60jK16oxMnSjx/g235bLUaoRPdWnvPPORau+jmugycP6eGsS2oJf4Q7fpv2GRsTgT05h02BvbsUtsFUFP8GigYcCDUfNCACXsTBwVXjw3SaN09txCgtmhN1FIDpB6T0fSbSbVQZKxsMG8foY5reuTZ0HpCexN4L3iyJUn88x2R6iYouGbJBHwrYusb7DA22WrLFMq2qizStnaLIKPnU631cr74QZovYnrfs0iZDKOFOirLriHthNTzsR04w41ujrQ09o1rVjcnyRWKWoM8Sm3HTQBz7R17wHeDIuxZbbXRzlulT3J0toqwgzUaj5mOpPG6ZJowV/ILxDC21GR+5N1FXB6s0n0mVacrJp8LOjUg+di8jB2/bpfbc3aSmOxHdmhfMIEBNBa5LnRrQo6CLviWuDkF2sRkT5FjNb/ksod1L6HO+J29mkjsKOwLwmE05rG+66q50BvXIvqs50dI83x75D0BBXM8CIp7uzYZKRmMGRSdlnt3/fY+vvvhdwxUyOMpgjhEqkAWhkbu1CpRFNWKHUXQeznjjcY8aLsI758ixUTk6RbaRsBdQ7XKXGZqSEbfeElzvB/9ZAITicWcCEoUFxzGjDyhSbhzq5jLrV+33n5tYkCuaqiPDaFMzNjhzlTbUsWf4hC4+/nGVbi8S+hHU+pLWffRD4IoQ2KN8fA9nVLIDMhltBPjL7T11cmEeHXjt74HRqcTXX13gV+FE9RCvqnb+XO3xiQm6bguCOim6T5x7l/ZPqa3c+4xzzn5U6AWbqwItViwshYi53JsiJ3WfTSgLLksbP/nTOFjpkuUsNKlnm1myV4a8+0YYWTLALXrOaIvbc5XSiM7TbmRc3BsNrxbJsAPFUyEEWZ6hcvPqVuJnKLv5Bz8nFl3d/gvUgnOpjXZCaiZMGJ6W3+dymeZKrLzQYtCySzeJ400d9cUUWbR2v3gc9j+OmZkycdIqwjDjqno5SoipSpMpiL42ewSgW8pmVqZHQYSj80dNbf7DN0bth+FoWNYAqpdbrS0UURFcQ2P/F2kdviiJc2sjSB38t8bH3Kd8+pEJL70775tzUOZTcD/qkH/NJxeVJA7iPi4Dd2PmPbUpiAWWrQ3sG5pkMywYXdc2pAY2UeHm2IbiHHjhg1EBCusAYNgBj7XvOt5rC0iefZTP/vvbi5LU290W3fxkTWsBI2R3gqa7PunZB2p3uW0dv7//uvoMHupmz1tJRwgppE+3LfkD4U1oEUDaKroufLSc4B4mCaMbVBGztwYW/pm2QAzV79pjjcCaQva7d74uzzIL1aDnLHhkUAiEjDPOvOZtuitdtMOly5AwYFr/TgkA8cSf4KISp6yxSy2Xjpl2afklI8+gNP3Iz/uf5Owf+4Mw1sd3bHQ32aFNQW3I4NwD+C7R+ZgacyCF5tVEsaMs0e+O+Gqnbz3l/ZAc5JKNrfDedk3nn91jtkZb2TpHxqadhxk5avXecx955VT1jcD3NTKxAeVB4Ip6Ycm7qy/cP84/XxUT6LyEzn7Zd1ZfHgv5d7ELDzW3Krrx8BFQ4d7s3dnM4ZZ2gGpc99Br18fOuf4QOB+NZWCqO2BPdEltUJ8tT+YINoi49pehYR/q9HB4Br46i+3IVc3ZrvVpubHCR/EG4n9Y9w878N3cv6Qf7Pknx2acKJ17M7NJff1X9uPO+zutSqDdr2PMBeYMl7zDBxo2ZcipTTHwnPIXsZlkRmCvwTSBZ8m5fo0aaff/pZHPnF6tzYTKZ1M67byQz/HTjXd/ArqBtg4WM2MMGiipR8iY0NyEFcpERk9O/UM0cvmj3peFA/w78dB9rdnyDHV5HU1JlHH9LvOoxTjDxEwJ95UR+yz1j50kpAT16RDeT2wCYqA5pCpG2uhzJjNzM6s7z0YGQUoTZe/uSlUe2Q0VXbXgTSMPrJFd50fP2z7C/yGopwrqeHzvnuldEr1OV7g5ltM7vbyKmU4ZS6mM/AX9UJjs3E3ubfd+AG7PxV+X6pwpoiskmlkwdx12//3xQ3+sTk3T+/oMV1sOvvD1VQul3z+FjMCS7cJoyKuplsDlFUecjG9jchtad5uXnjkYtqfwn0XDzAzvyx8HRAYNyjarlQtdPWJ3X7C+sZ2lSBvt4ac8Bq5Kw05QU8kbjaZZX3wZRU/TSXDPBp0Tx4dPf9854q7w7+nW1+Pl6aKIfZXiUazCFKuv2j+LMVkUZg/dvbXCF5zhLlq+oaDnP1e7QT5nQbMY0I5/ZrsH++Rf7lHDvaQmG3X23b4L9v/VAv/TeX4S7xDCL38dFTfRoU66tqalb4m6ip8jZ/b82f6FzetBIwcfS1c4X/419UBenObFa+C6mvFyaj8bk1fmqd5W1T4NP/vLr1LCZgb86mIihF/wnjE1csP6f4HZFnz6L8VIO1vAohSzGGZgniz1I2oKZsGCaMChRdmoOarnj8OVZi42H0kx7Ph2DhulcRxc0XU2GFhSkRK44T22sizyczVSGhiDo5aSgeBTfY+p6Z6Nh7jxf69NeyTCOh2u9qg+29qLPZZV+te7EmQefcmp1EiOzX4IHihARa1LRLMbQwzdZbVMTQBQLQSHop8/yTFys2KPWS/Gpcvb6A3RxclizxkX3BtAnb/IMuDPPDhiVq4x2oWnis0x3N+0hQ2ybxq89mil50umxG26R2+Aac3Oslw9BB+TfUmYOKpLP83AZ1SwNf/h7V/WPtfZ617L3hhii8eoRIteddCB/tAknjIgTbi76J2sRMp2O2LtenF9GYhiodmWnFi0U2/tIhhSEZkBGq+zWF4/wiH7ZwpCCKoERywb7EDtHKvwlbtSioaqUnxdxFl+RZ+IZq0bTrtudRZRWTiF9AQ03To73zj9y6ir0EvbI2RaKvzO3Je9Wz8Kr2GihbDqOe26X09skbuanqClOdyFb2lj4SlB7dRKf6/87uyDNXcnqAp/ktSLHLA96T6urHs3MU0EcphWjwfCGm46Jvmzwgo9p6DAYAGTRCWi7gX03QYFcynW1PQ+cc8Hw+isWVY/BBMWr9ILi4N2qE48VyXlLdnv7BPAgMcdoWyR7sSNoyMC8YJ5eXe/TKh8OtQyhAxri5HsMg1SnfNJ+TM7HxxfO29O7QEgLyZyo7qcGcKk0yeZ0zC7Ma7DOpywn3U67QH0kuyX4e4frkARQH4bn6CNgmiwxjtzIgLJ/94SzRgShssQ3ZEHNgnQxyRKcyO7iFSmq9mP31GPZfVV8IrQGMImhk4UZf8Np59g/yXJB3Nw66YO5hv00GzcJg9XrmdFCJZXZdEC4bY+XXYAr4ygAjrbTBoXBdOk9ZX0aSZYdpR7S+qf4KwH933pa+cswT7GVglIdXYQ92NvXFNiI553LZDQRhKal6XS876Cmemg3sbL2Ie5ZuQtaT28sIXznPFpza1at1czU1kro85zBhp7pDJ6ouaoPEYX1eIjp0I88soBY0IKQMTnaQ0YrUCE5lfYyhfif9Uej0AtRju5ed7/qQkcvygqhnpsX3gCOz7L33zGN3aapadxSx+HYzlXBjBcUYj1GbzCSbWwb5DvNIbiA6vuCwcQbOu2yYLFbvPZhxK+Y3Jy2SKRyOy0mYe6aKFGfsZXcx120WLwrFg63+nvpbxD3D8w9o/rK1i7ZkUs2obhufTtPXQkaz8L/rdxokmSWGQ7dUGnX8r27QkY8rpivJw09EdGFl60sr5noPV2PT62iehQRNf3rNeEvtKLvMnNyLzgs5dNR572F1xSZPj/rnUk9Lv/l98xUbZDESKJ1C55uUxw2YOn5cxBEfxBnzrnmgh5t/ORU9YrFbutS8sN/nP7f/q2y1miQAHK8Hon4dIykI7l/gs6sE2dL1sGB01AZ++IZppYQ8un1vUXz4oOrz8nmqsscmIAs1oP1YsCHakFAS4PUWjqqdNm5ayOmYLymUjTFq3NDKZ7Ci649LQuefnuyh74qJeHSR48xdGtOv93mgvnzJBlUTDSOHN8W9dpaFsuXLC2U0aiXAq5hQ4/wTRYvntWTppV17L8gkZ6+uJJlZ5L5dPKt+elT/stvPuLFTsN7Lb9+Qfs+yCCWTWcB95msJftxGaixWLYV3z4unb05FZIJwQfqUBlG5GGnn6kyx4kBWB706ndINPh+UYAt/1wwqenkF1BUIiK3KN2HXUTIHRRzPDXfwn8ev8Z3aPqJz1ooqqkRlDyWc7RFixSdlmYCVaFAclhDV00WjBKAjKx1Zbb3T2zJa3fc5QjpOTrMKlEsatRdua2YcZN6VvsOiKy5y5uUFXwe/E8SwMoh5NycAlwVRsg4jX24+5yaWKztyj5XN1jmcuGYl7qz3Gz9Q+06QRabRurPvVt9XwPEvb3mpHJ1lJXKSSGBUI2DeudbSH+r905+S2muM4MNLaq8XymLXXrFLbq5HoRYGyPSXAV39Pqh/Ec3KCDeNTYIN4X7zFuQwcmRj7/ar8f4Bu3X3s9AgVvR5+5xAtk200KMrY0NRJ6ob7vZuEEQ+0uygtGgJ56zdRoFwSz59+vPvhMsn9F/vFi6e09YL4/PurXK6Cbg3Y/q6zICRYWlKhvjnqFZfJiQBxqjEmoxGoroRO8tr4bPozy907K0XbVbyGS0tyLqUmgISk8S7m9rVBuAfhLnTrvgFeXhlBlONcmwrlQ3rbq8Wlt88GolB9ZND2gnxZ10uW6uNRQdFwAHrahXymX+/eBgLs2TaneZLQ1mKNjTqa6xWXz+fwfXePKlxHUuuoaOdUiiiUYqj0c4M4wjIeeYnC9bkEFTMzFDJwEvNiaO5vsqFR271esy52dWo6/kVymf/fu33FtnZmOQ4Rc/fQBwqWj6DrO5GOWspmLvgDOH35kBWCvxxV1G0OFrPNzFg+q+mwfe2ztC/Cul118/L72CGgWjVcRytmkguk2+SPiaU3am8qv10rf87ui75lIT8dxQGsOdG697zflRcr76hXYlC4DCIIujWL8KmXJrZeSKWsTSCtijAXgdvJ5ngxEgDE4p4oA0OhCW3akh4AKZRgP2K0KkKgCYCMNEP1Odho53p6s3/Rqj5BCbjoL3u+UmqCgNpUxv5qIQWuA4wKIi3CdSTjJVugagUFXyKQFLeQdIZiHS0RUPfQE89KDalb8NTW25PaXpmxXdAr72uQvUpBtd/XPqc6r6ox1sesrhIeufxz+//N29MmLetZ5cqohZYxTnf032fuI9zpa+FWMjF7deCfwT+Dfwb/DP4Z/DP4nw1Cf1kujrKTl098prOpfJmvTKVP1Tj/66tZabFzdPffX8VK01H36b++qV8hZ/jTXx+hLlc4H+44/adp7W/pzepWovcskUSYHqEdTSJHaEvKQQdRShPvvUBVhAH2NIobueb5D1OWbNHHVxLnWQpNMDEm8R2y1BaJMRCLCe2oCZcIWAP/rGCwtrSx7bWDCpb8Y41lHzmXZkF2QUDc//Ul7Dd6jWPbHPQlCfuFaMKTRaHch6epG6oWQbc5HE/tpTiBmuqZwzr3j4GiuzEq3/9LRrt4wJnekmZs5pJmL22jHE7X95CTxCUk992hC5h7dyExDJcObgh/rA7jsS3R6fOcyL1bCZ9QQ3KHs0jkgZgJfZA7/oJSUV+LoHD1c85H3J25/DXPoZwHm7Dlc723AiyzUz4Zh8joMZg6DWjx4D4u491wTJ0ojtEyg3SDP1zsDfyY+vnL3aHiLPzhoD5Exm3soPK5ePg1XfratmKZtZrXf7hAbY2/oh/29oLwRdEWvWd7vyRy+C0/bpo2LaZoL7ygoiQl2roFLniuLqzpYrk2Hyce2KjXx3nDFuABKA6VXQc7xmnkAVGC+LZjEh7xFYqPR801h81AQXMEFp4dKW5BdHj44DvKPUtiLnkNuEj6HfDP8OLwu9FVZ7PSCCUQXiXHW32AOB0JQuZnLd3HvzYphvKnNxZY1z7vuwQAWnFwkQ2Ypb5g/hCxj1SHX6WTh3vsByHCbvK0+A0tijvcGnxQ52TaQLID6eFVnSSPvpVffniyFqCnT3TRYlh0Rw+RonylfS8PbHs9sZhuZUTzJlfUsMPvelclY/Gd96BebjzzFzatE+zXEbiOlPGO+kpxqSlnvqPLSTPFNG8wAuM2vs+JwnLuGLoZQMneQLdmvo5k6Ul7xLlgvh0ITAyjICWxhAqQaq5gKiZX9YIycG5o79lboKiWYP4SkR2BWsyA3VToXQJDuJlHP39hffZ3W12J1uL7qIPoLZDx0puefa/Hxsx+MKSmCDswCwz9uBgayBTRgt7XaExLHDc3YqYiMLcPURLPZuzn+KCqaKJGQcNgoEHeSQ/QE8EcbPw1bR/4YcEyuz60mXkHq6Nsb2fKuNEmoNb9BCP7OLV3Q+XjdVD/O1WgAYwRsdeiqlRDr3qC1UEQJLX9UAg3Lya/1Pn8jXul5/Wrfe0XSDGCX+pgBzKeBDymcFwsU8xu7JGM1/nlvcwTKNmbe9EYPzcEEdACHLpPApXfqaJxR8pocP6nqKE36vzGI10FHi7QwhIov9g72LqG6VFz1hi8/+ItqRYTBujWyVnSFtyY+F37wCYze/yxr3Ya7yRh7f2Tb9xBfdftdZqUDaXZ9leE1qZOlKPOhQnzWx46Rqq3eckoMfpMSzwTPuBv6ISiKTjbuL4ueM38eslmbmqeRwofL8ycxLvSrFKcD8P9pK74JHIyPKQXnlc3Hddbm1E8UvE6ixf3plfZRZQcvMxbZzse8fp8UkoApSkggwnvbXvkAs0iHTYEn95NToiLySYtlAiwoYMxmbkIt9relA6DaKhPFqIlhwLNNSn3p/jrnEjAgEQf56fZQNTYq7EspFB10adm/VZ7Flv4RyMN54ey6SPAMt5aUW+mHwMf5XF7ciXMEUpJX86WOkuY0KNk4AIht6xUn8PFlCEFn7i1sBzopa7SCSuGP6Tg9fn1AWTnpn1Kn7/Jv+es6P0UpIlAx31shG7IKAh4LPRBCC2GbWvhUkHJLfGNFQ733iYMlQ+/HLN3zfdeynOErpiC9zqiUl+1eErYarcid0R71jveuKi4GBqm5hMPiE6abzmC3o4j8/E6XZBxiumer4MYb1zXQ/1GMrE5Rg/KBgKEGSPTPT1pXaHMfgfNflOnrgACjKIT7t3Q6YfGdk0e0g+vhU8z8nLOhE7OapY1oDxiB/rydBgMMoVXVuSRIuwb6PumCi1s7BbS640RJTH2Gp9zxb4StTdlEXmEALd7Ds84msKOOOj1kjPbCJYHRw3I4EnNTHYlw88Wc7vEI2zZlPrOtT0E+hDebPrpd1OJccVOTWdKsFRKN8Fh+CEPfZRLGhTxYE+XoyJfUUAZfMZO4q+ERedm4GIVMjTbiTN9z/NbDNeP8ZqBSQq0j1RXmRs7an+jNzll+zofsck85Zb4KEyHHuHWl25bCo2N1agesRS+T5j+IYvAdHeHYWg45PD2oGCMMjwDUWx9hxFT1BLvCVFWTRcKcIrQ4fyyBst8V4gWyUIMba81gdyD1oRXt0kptNaQbdzZvDqihVSxgyZC7jzjt6wollBCqGQG5JasQu/413rb9Krzn2Vu173YHpOJL/LKNaIwK+zvUa0GiLVGi7pD/oTKVIr8mjmNJGkAlhlIQTdGO6GafDrYNw5gUIkShatXYlRNMzHR3zXHi0ltn7q8YbRnCBtXaAOZ2BDu199NlrgXYaklaa97MsvFFQMmVm2F2C7/h1v15hXdMvMY634UZlb72WSWmgSbo/Jr8rqqYMP77C+pFzu2unNoDoH2w0dQbDyC0YaDgiPQxW1T9eemMgFtjVpKlnz7GjwP7OMGYl9IGzCl4UWlvKmemI/5ucLGc5wYaEtFh/ZPqx37qZnG+jX+Bu5VLmduNIQXTo1+mrP4g97tmY0S2ponxXIXfONQG57jBbYkrNQRTh/u6SOvTW5H+oqgbhK1TtH2bzUyMa9jhOHEC5opTFJ24xXz93uCHA52ZVU3mpVYWRYv+wfN3Kh6qpfwYCXaxaShdnXqUtlbVGXEnWV0YiQAEJz7ecYxLjWYM7dNqqHzXT/FUrUCDvPLzPmU871XTZpAu59AI78+beIKU3tl4gUSjhQhrGlq3R0sEn4D9xjLujZVkIXPd2YE0psn72QdupcX00mJ4cAITCxLATqMzV1Ck4gUcbKJZcv0BB51x6Aa6uGyKj/I4YqPaVEOLyoFSvYdackjfb8SvJk2Nlkeoj9tVfSHfH3Asy29WDNFsiLQzTGb3o+xcSoexwyYzvv2zneRIgQIBiurDrkUEUPrrMkbJL7BFnX0YDBMd/XIB4jMsX44XRcdVQ8mKjBDirQmTKo31MXcMXRKCVMTDgXzDYNu9JbZpEQTchE2WThUsDBPlCSax55l9yDBrfZxlo9jLsnE7VV3Z80UqB9smvd6nhn5S4ng8UrQmcmouePYuBD/F7eLDiMcf3EF7StagL1buMUFG+1DL4sSAPITizv3MT591YWFQdVdBgpckxWBBqiaXNXBkZ8su6GFzfFDwYuXq8sw2nP1TZ3rVZQtx6FNAlOOcWI3uJ2RRyNGTFdPqQ4aNJk0DabcDXqSE34vb3HwlbMT5rbN5989gZdI4V8xvWkxYjzQxtiy+EvF1t1pvNKt/p45oCDsDl6Jg5Cu+Az0Tew+XcX3EW7qboZ9CUPBnPkRobcnrV6IseAyAgZpZPKt7V9rhGFb8Ygfjr5LwMKW+e+mZwKKrmSAijFaTkrGXCGvarDAhvFrVhxLeJXxkMw6vcrm4HeBoMVZKkRQgR4SPcXhR6xU0/17DZ7fkPLb9F2nf2XvfBlvfPr8Nmdog4suSUMNy+FKLqzwb7to2oF4nooKQ5mjnJYBbhPwXTYXnXAh6YM3M/DdY8UyesAJCJaq9jLOgJKAP8JQX/g0z8dKzMqFPoYYhsl8Bxd9mg3oxRbbGlICUGEJ4s4UT75/WtgmYPmcmuXXm6fdYTUOiX2koZdhNGxWHsjHp3AVRl1bt1F+K56ZOFwfOy0R1FBhyEUSX5BImF9gEaJb1PXHtxo8vxhuMa7opm4LOyp0uK+Uc85tWQzHKZqCz2RBjZBJ+34lIXnPp7gO/zGOjDUEd0GWc/Bu8C1xfzt8ICGW8dDHwK2fjNpMSVRyhVQfnIZl1eSj7Pm0NnZWI1Isnp9Dmt/NQ+Om1LsC+k1ut7FIhyJ1wP1K0Awbhro/9yij/xwFN2xDb46YJJsL69g2vyqYeZQIyotX5SClhWEUP4MqbT0kBbfl6D0zr0CCe7ejDWBpRX3r42zCLWwDLQymY0kZpp4Iw5BJR/SKeyPmxquhuEw8LG6lWgRfkIzjtIujS/5Mq29RmQTMr9oD5D9OSf1HFUF6b3rW+av0kaXzk2+1A0WphJJFd5XDo+whpYHuiOF+8tI4bBgHkQqg0BzvFmvvrUnxF/ZR2I7qLk0mhkFkc0YdsVHEMOpw4VyyW+VDGjNz2iJahIQjmUWJX2ndSUQLMtADovcO0jarBCI6MHSGwI0v+SbTQyrGcD8f9nHO9hBMLounSTa5Y8Vd8X+zPTClEtPqu3lq2r3Y2F6DtsLhPS6clbSpAJw7xrxRn1Wr9fxIKLjgRGBxNHbOdL5DY/PuTKn+AxWrwN7o8pH7zfFhpiN1MN85r/bZjPALq5lcrtvSf+LyuXjObr4engWfnknDNXrzYRImQVfdsBZQPDK2o3e2f1r4daW2yvFRRY+aOIxMIQ7uM0n1tzGG1UDPtXTCrzWcqH1esbp8TQEXHiFf7FdKsRBPs+zZwhFAXZMmUkRGIfi5/MaCoDcf9AqT0z2d2jz10ZOjbptFBRjVUBBaDOY5vl4xZtb5ZdcMUxVej5eW7sug1bweexOgsbpY4S3oEyaEEaiFTkPU7AWRekuiFfcp9SBqNJJ9L0Q0M11FZCE/bEQ++rzeiH3hCsLIryhW2l6YFEi5T4Nf83TG/PoZopq1JK8Cxd2Ql+v1lSiX8waUaMImmruJNxzo1NZxBCk0lzRa7PN987lr+g8UmtcXOksftprpxtxvGz07YFvDzBV9cNoE7FfRg5euaqn6nyy6nSyveKa4HUu+NFOziVX/Kcqs1d1qdj4J6YYO91WXcittQHXAl3/4d1UvKXiHn2hLBM3UAa/HDw0r1T16gn4yWh7DchiPWyvGxhKHTts8CPeh9poclNKAbyNaBm77NwZGYOKP+uxl+FgE3n0xlnjonndJ+Nplsb7sZaV9s2n0Jxb0De1HEcJdws2iVQqXUQbycsOIDscnI+CS3Pm6JEbws7SSuAdTIzSu71h9rXBuyEWqHSvuEMfbcM2Woq1SLzQ7AK49CLuqFxtSxV4cZYPBsfQCLSFBssuqMFFf/BoN7rwnbVdr9OQKl26gY/FLhN84vzywPXLTaYJxAMgU3QXFxfDr9OMqgg5c5aQNpqr9+OePY2XhZ/qhR3kffeQBoaJ4smTBYRrJIaHFt4/SX9EhYoI2YeHAyfGth+Tg3yzvYaRLfEOQyOkbaH3I7t2RdEu1NnMeAspOFH8oohIkjYY7rgKf7vvDxMl4xCB5M/Bjvp5FhHp5WEiViyXvBRUSwzDXQz6uTA/JuKD7lVz6bIIDaOzehGG64fZytUNGBwl2I1HkaAgAvi1ZCbj805Qxy9svch/clt+yyT2vWd6akbsauPzKQU6OPFeJ85g1PbT8M5W/H2ycRhAtIOfWSQc7zpTPVIIWBskdvy4/t/v1Nx5YIbEFhGDdHlP46wcw2+Fb9bwW4icITt2bpFeePdDIU9S/CVC14u6HUEULjsQ0wDLdPaankTMfn1FEkuLC16Hm919MLs8/c+rcyXLry9f/D1BLAwQUAAIACAAbqEhTWlnzP00AAABqAAAAGwAAAHVuaXZlcnNhbC91bml2ZXJzYWwucG5nLnhtbLOxr8jNUShLLSrOzM+zVTLUM1Cyt+PlsikoSi3LTC1XqACKAQUhQEmh0lbJxAjBLc9MKcmwVTI3MUWIZaRmpmeU2CqZmlrCBfWBRgIAUEsBAgAAFAACAAgAeV3PUjZhWAJHAwAA4QkAABQAAAAAAAAAAQAAAAAAAAAAAHVuaXZlcnNhbC9wbGF5ZXIueG1sUEsBAgAAFAACAAgAG6hIU2GAf46xBgAASRkAAB0AAAAAAAAAAQAAAAAAeQMAAHVuaXZlcnNhbC9jb21tb25fbWVzc2FnZXMubG5nUEsBAgAAFAACAAgAG6hIUxUeYBujAAAAfwEAAC4AAAAAAAAAAQAAAAAAZQoAAHVuaXZlcnNhbC9wbGF5YmFja19hbmRfbmF2aWdhdGlvbl9zZXR0aW5ncy54bWxQSwECAAAUAAIACAAbqEhTWDI3w2YFAABYHQAAJwAAAAAAAAABAAAAAABUCwAAdW5pdmVyc2FsL2ZsYXNoX3B1Ymxpc2hpbmdfc2V0dGluZ3MueG1sUEsBAgAAFAACAAgAG6hIU1g4EmNsAwAAmwwAACEAAAAAAAAAAQAAAAAA/xAAAHVuaXZlcnNhbC9mbGFzaF9za2luX3NldHRpbmdzLnhtbFBLAQIAABQAAgAIABuoSFNxjrtwYgUAAOIcAAAmAAAAAAAAAAEAAAAAAKoUAAB1bml2ZXJzYWwvaHRtbF9wdWJsaXNoaW5nX3NldHRpbmdzLnhtbFBLAQIAABQAAgAIABuoSFOFyzk1rwEAAGgGAAAfAAAAAAAAAAEAAAAAAFAaAAB1bml2ZXJzYWwvaHRtbF9za2luX3NldHRpbmdzLmpzUEsBAgAAFAACAAgAG6hIU5QTsyJpAAAAbgAAABwAAAAAAAAAAQAAAAAAPBwAAHVuaXZlcnNhbC9sb2NhbF9zZXR0aW5ncy54bWxQSwECAAAUAAIACAAbqEhTpZ26EaI2AABeVAAAFwAAAAAAAAAAAAAAAADfHAAAdW5pdmVyc2FsL3VuaXZlcnNhbC5wbmdQSwECAAAUAAIACAAbqEhTWlnzP00AAABqAAAAGwAAAAAAAAABAAAAAAC2UwAAdW5pdmVyc2FsL3VuaXZlcnNhbC5wbmcueG1sUEsFBgAAAAAKAAoABgMAADxUAAAAAA=="/>
  <p:tag name="ISPRING_LMS_API_VERSION" val="SCORM 2004 (2nd edition)"/>
  <p:tag name="ISPRING_ULTRA_SCORM_COURCE_TITLE" val="Nói với con"/>
  <p:tag name="ISPRING_ULTRA_SCORM_COURSE_ID" val="BDEEDF30-FDDC-4C64-90FD-210E48C0B7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&lt;*\uFFFD{2095B837-4BAF-4D69-83EF-E3D04B283C8E}&quot;,&quot;C:\\Users\\DUOC\\Desktop\\Cô Thảo vă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3"/>
  <p:tag name="ISPRING_SCORM_RATE_SLIDES" val="0"/>
  <p:tag name="ISPRING_SCORM_PASSING_SCORE" val="8.000000"/>
  <p:tag name="ISPRING_PRESENTATION_TITLE" val="Nói với 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PRESENTER_ID" val="{7AEC7254-3AD4-430E-8599-4D0E07AB4376}"/>
  <p:tag name="ISPRING_SLIDE_INDENT_LEVEL" val="1"/>
  <p:tag name="ISPRING_SLIDE_ID_2" val="{16FABE0E-EB69-48F8-BD45-49858A8C489F}"/>
  <p:tag name="GENSWF_ADVANCE_TIME" val="95.231"/>
  <p:tag name="TIMING" val="|2.113|3.697"/>
  <p:tag name="ISPRING_CUSTOM_TIMING_USED" val="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stot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stote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1099</Words>
  <Application>Microsoft Office PowerPoint</Application>
  <PresentationFormat>On-screen Show (16:9)</PresentationFormat>
  <Paragraphs>203</Paragraphs>
  <Slides>26</Slides>
  <Notes>13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Candara</vt:lpstr>
      <vt:lpstr>Helvetica</vt:lpstr>
      <vt:lpstr>Arial</vt:lpstr>
      <vt:lpstr>.VnAristote</vt:lpstr>
      <vt:lpstr>Times New Roman</vt:lpstr>
      <vt:lpstr>Cambria Math</vt:lpstr>
      <vt:lpstr>Agency FB</vt:lpstr>
      <vt:lpstr>Verdana</vt:lpstr>
      <vt:lpstr>Balloons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với con</dc:title>
  <dc:creator>china</dc:creator>
  <cp:lastModifiedBy>Nguyen Thuy</cp:lastModifiedBy>
  <cp:revision>105</cp:revision>
  <dcterms:created xsi:type="dcterms:W3CDTF">2017-03-24T06:12:57Z</dcterms:created>
  <dcterms:modified xsi:type="dcterms:W3CDTF">2023-06-02T14:30:22Z</dcterms:modified>
</cp:coreProperties>
</file>