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7b751d6607134282" Type="http://schemas.microsoft.com/office/2007/relationships/ui/extensibility" Target="customUI/customUI14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84" r:id="rId2"/>
    <p:sldId id="587" r:id="rId3"/>
    <p:sldId id="297" r:id="rId4"/>
    <p:sldId id="595" r:id="rId5"/>
    <p:sldId id="590" r:id="rId6"/>
    <p:sldId id="494" r:id="rId7"/>
    <p:sldId id="593" r:id="rId8"/>
    <p:sldId id="325" r:id="rId9"/>
    <p:sldId id="34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uan Nguyen Thi My" initials="TNTM" lastIdx="1" clrIdx="0">
    <p:extLst>
      <p:ext uri="{19B8F6BF-5375-455C-9EA6-DF929625EA0E}">
        <p15:presenceInfo xmlns:p15="http://schemas.microsoft.com/office/powerpoint/2012/main" userId="Thuan Nguyen Thi My" providerId="None"/>
      </p:ext>
    </p:extLst>
  </p:cmAuthor>
  <p:cmAuthor id="2" name="ADMIN" initials="A" lastIdx="2" clrIdx="1"/>
  <p:cmAuthor id="3" name="Bui Thi Tuyet GV" initials="BTTG" lastIdx="19" clrIdx="2">
    <p:extLst>
      <p:ext uri="{19B8F6BF-5375-455C-9EA6-DF929625EA0E}">
        <p15:presenceInfo xmlns:p15="http://schemas.microsoft.com/office/powerpoint/2012/main" userId="S-1-5-21-458311769-2147388941-133073445-1001" providerId="AD"/>
      </p:ext>
    </p:extLst>
  </p:cmAuthor>
  <p:cmAuthor id="4" name="Dell" initials="D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E4654"/>
    <a:srgbClr val="8BCD43"/>
    <a:srgbClr val="54304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240" y="4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A3592-FEF6-4F18-A34B-F0E5D14EE5C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86841-B6E9-4602-99D2-E5DE7114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979B6-8E7C-4E90-8C9D-F537DFD70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7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986841-B6E9-4602-99D2-E5DE711450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8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9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9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9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2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0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audio" Target="../media/audio2.wav"/><Relationship Id="rId7" Type="http://schemas.openxmlformats.org/officeDocument/2006/relationships/oleObject" Target="../embeddings/oleObject1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allwhitebackground.com/colorful-background-images.html" TargetMode="External"/><Relationship Id="rId10" Type="http://schemas.openxmlformats.org/officeDocument/2006/relationships/image" Target="../media/image6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audio" Target="../media/audio2.wav"/><Relationship Id="rId7" Type="http://schemas.openxmlformats.org/officeDocument/2006/relationships/image" Target="../media/image9.wmf"/><Relationship Id="rId12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wmf"/><Relationship Id="rId5" Type="http://schemas.openxmlformats.org/officeDocument/2006/relationships/hyperlink" Target="http://www.allwhitebackground.com/colorful-background-images.html" TargetMode="External"/><Relationship Id="rId10" Type="http://schemas.openxmlformats.org/officeDocument/2006/relationships/oleObject" Target="../embeddings/oleObject7.bin"/><Relationship Id="rId4" Type="http://schemas.openxmlformats.org/officeDocument/2006/relationships/image" Target="../media/image3.jpeg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8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audio" Target="../media/audio1.wav"/><Relationship Id="rId7" Type="http://schemas.openxmlformats.org/officeDocument/2006/relationships/image" Target="../media/image20.wmf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11" Type="http://schemas.openxmlformats.org/officeDocument/2006/relationships/hyperlink" Target="http://www.allwhitebackground.com/colorful-background-images.html" TargetMode="External"/><Relationship Id="rId5" Type="http://schemas.openxmlformats.org/officeDocument/2006/relationships/image" Target="../media/image13.jpeg"/><Relationship Id="rId10" Type="http://schemas.openxmlformats.org/officeDocument/2006/relationships/image" Target="../media/image22.jpeg"/><Relationship Id="rId4" Type="http://schemas.openxmlformats.org/officeDocument/2006/relationships/audio" Target="../media/audio2.wav"/><Relationship Id="rId9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726621" y="996042"/>
            <a:ext cx="3249386" cy="3099707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648200" y="1005883"/>
            <a:ext cx="309482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5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 20: Luyện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endParaRPr lang="en-US" sz="4500" dirty="0">
              <a:solidFill>
                <a:prstClr val="black"/>
              </a:solidFill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65070DB6-3AAA-4E44-BD69-D8EC9843B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94793"/>
            <a:ext cx="4762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3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7382" r="20120" b="2"/>
          <a:stretch/>
        </p:blipFill>
        <p:spPr>
          <a:xfrm>
            <a:off x="7391400" y="44748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sp>
        <p:nvSpPr>
          <p:cNvPr id="7" name="TextBox 6"/>
          <p:cNvSpPr txBox="1"/>
          <p:nvPr/>
        </p:nvSpPr>
        <p:spPr>
          <a:xfrm>
            <a:off x="7276435" y="1485528"/>
            <a:ext cx="1867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3B174F-EE32-44C0-AEBD-2414C6D6BB2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7620000" y="209550"/>
            <a:ext cx="1143000" cy="1143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2037021" y="33470"/>
            <a:ext cx="3886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 TẬP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-1" y="741356"/>
            <a:ext cx="71069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4c,d/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/26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022520"/>
              </p:ext>
            </p:extLst>
          </p:nvPr>
        </p:nvGraphicFramePr>
        <p:xfrm>
          <a:off x="228600" y="1264576"/>
          <a:ext cx="3492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92360" imgH="812520" progId="Equation.DSMT4">
                  <p:embed/>
                </p:oleObj>
              </mc:Choice>
              <mc:Fallback>
                <p:oleObj name="Equation" r:id="rId7" imgW="349236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0" y="1264576"/>
                        <a:ext cx="34925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359626"/>
              </p:ext>
            </p:extLst>
          </p:nvPr>
        </p:nvGraphicFramePr>
        <p:xfrm>
          <a:off x="217967" y="2169782"/>
          <a:ext cx="3048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047760" imgH="736560" progId="Equation.DSMT4">
                  <p:embed/>
                </p:oleObj>
              </mc:Choice>
              <mc:Fallback>
                <p:oleObj name="Equation" r:id="rId9" imgW="30477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7967" y="2169782"/>
                        <a:ext cx="30480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loud Callout 11"/>
          <p:cNvSpPr/>
          <p:nvPr/>
        </p:nvSpPr>
        <p:spPr>
          <a:xfrm>
            <a:off x="4419600" y="2380260"/>
            <a:ext cx="4648200" cy="2706090"/>
          </a:xfrm>
          <a:prstGeom prst="cloudCallout">
            <a:avLst>
              <a:gd name="adj1" fmla="val -55980"/>
              <a:gd name="adj2" fmla="val -60973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14900" y="2772183"/>
            <a:ext cx="36195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4c,d/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/26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05:00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04:59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04:58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04:57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04:56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04:55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04:53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04:52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04:51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04:50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04:49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04:48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04:47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04:46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04:45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04:44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04:43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04:42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04:41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04:40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04:39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04:38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04:37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04:36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04:35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04:34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04:33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04:32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04:31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04:30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04:29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04:28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04:27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04:26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04:25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04:24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04:23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04:21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04:20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04:19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04:18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04:17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04:16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04:15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04:14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04:13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04:12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04:11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04:09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04:08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04:07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04:05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04:04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04:03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04:02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04:01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04:00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03:59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03:58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03:57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03:56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03:55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03:54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03:53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03:52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03:51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03:50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03:49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03:48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03:47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03:46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03:45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03:44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03:43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03:42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03:41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03:39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03:38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03:37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03:36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03:35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03:34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03:33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03:32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03:31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03:30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03:29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03:28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03:27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03:26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03:25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03:24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03:23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03:22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03:21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03:20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03:19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03:18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03:17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03:16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03:15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03:14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03:13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03:12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03:11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03:10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03:09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03:08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03:07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03:06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03:05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03:04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03:03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03:02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03:01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03:00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02:59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02:58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02:57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02:56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02:55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02:54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02:53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02:52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02:51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02:50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02:49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02:48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02:47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02:46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02:45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02:44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02:43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02:42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02:41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02:40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02:39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02:38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02:37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02:36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02:35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02:34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02:33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02:32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02:31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02:30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02:29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02:28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02:27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02:26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02:25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02:24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02:23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02:22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02:21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02:20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02:19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02:18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02:17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02:16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02:15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02:14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02:13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02:12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02:11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02:10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02:09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02:08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02:07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02:06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02:05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02:04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02:03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02:02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02:01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02:00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01:59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01:58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01:57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01:56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01:55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01:54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01:53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01:52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01:51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01:50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01:49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01:48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01:47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01:46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01:45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01:44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01:43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01:42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01:41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01:40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01:39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01:38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01:37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01:36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01:35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01:34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01:33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01:32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01:31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01:30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01:29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01:28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01:27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01:26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01:25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01:24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01:23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01:22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01:21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01:20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01:19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01:18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01:17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01:16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01:15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01:14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01:13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01:12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01:11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01:10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01:09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01:08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01:07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01:06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01:05</a:t>
            </a:r>
          </a:p>
        </p:txBody>
      </p:sp>
      <p:sp>
        <p:nvSpPr>
          <p:cNvPr id="249" name="Rounded Rectangle 24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01:04</a:t>
            </a:r>
          </a:p>
        </p:txBody>
      </p:sp>
      <p:sp>
        <p:nvSpPr>
          <p:cNvPr id="250" name="Rounded Rectangle 24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01:03</a:t>
            </a:r>
          </a:p>
        </p:txBody>
      </p:sp>
      <p:sp>
        <p:nvSpPr>
          <p:cNvPr id="251" name="Rounded Rectangle 25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01:02</a:t>
            </a:r>
          </a:p>
        </p:txBody>
      </p:sp>
      <p:sp>
        <p:nvSpPr>
          <p:cNvPr id="252" name="Rounded Rectangle 25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01:01</a:t>
            </a:r>
          </a:p>
        </p:txBody>
      </p:sp>
      <p:sp>
        <p:nvSpPr>
          <p:cNvPr id="253" name="Rounded Rectangle 25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01:00</a:t>
            </a:r>
          </a:p>
        </p:txBody>
      </p:sp>
      <p:sp>
        <p:nvSpPr>
          <p:cNvPr id="254" name="Rounded Rectangle 25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00:59</a:t>
            </a:r>
          </a:p>
        </p:txBody>
      </p:sp>
      <p:sp>
        <p:nvSpPr>
          <p:cNvPr id="255" name="Rounded Rectangle 25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00:58</a:t>
            </a:r>
          </a:p>
        </p:txBody>
      </p:sp>
      <p:sp>
        <p:nvSpPr>
          <p:cNvPr id="256" name="Rounded Rectangle 25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00:57</a:t>
            </a:r>
          </a:p>
        </p:txBody>
      </p:sp>
      <p:sp>
        <p:nvSpPr>
          <p:cNvPr id="257" name="Rounded Rectangle 25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00:56</a:t>
            </a:r>
          </a:p>
        </p:txBody>
      </p:sp>
      <p:sp>
        <p:nvSpPr>
          <p:cNvPr id="258" name="Rounded Rectangle 25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00:55</a:t>
            </a:r>
          </a:p>
        </p:txBody>
      </p:sp>
      <p:sp>
        <p:nvSpPr>
          <p:cNvPr id="259" name="Rounded Rectangle 25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00:54</a:t>
            </a:r>
          </a:p>
        </p:txBody>
      </p:sp>
      <p:sp>
        <p:nvSpPr>
          <p:cNvPr id="260" name="Rounded Rectangle 25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00:53</a:t>
            </a:r>
          </a:p>
        </p:txBody>
      </p:sp>
      <p:sp>
        <p:nvSpPr>
          <p:cNvPr id="261" name="Rounded Rectangle 26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00:52</a:t>
            </a:r>
          </a:p>
        </p:txBody>
      </p:sp>
      <p:sp>
        <p:nvSpPr>
          <p:cNvPr id="262" name="Rounded Rectangle 26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00:51</a:t>
            </a:r>
          </a:p>
        </p:txBody>
      </p:sp>
      <p:sp>
        <p:nvSpPr>
          <p:cNvPr id="263" name="Rounded Rectangle 26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00:50</a:t>
            </a:r>
          </a:p>
        </p:txBody>
      </p:sp>
      <p:sp>
        <p:nvSpPr>
          <p:cNvPr id="264" name="Rounded Rectangle 26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00:49</a:t>
            </a:r>
          </a:p>
        </p:txBody>
      </p:sp>
      <p:sp>
        <p:nvSpPr>
          <p:cNvPr id="265" name="Rounded Rectangle 26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00:48</a:t>
            </a:r>
          </a:p>
        </p:txBody>
      </p:sp>
      <p:sp>
        <p:nvSpPr>
          <p:cNvPr id="266" name="Rounded Rectangle 26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00:47</a:t>
            </a:r>
          </a:p>
        </p:txBody>
      </p:sp>
      <p:sp>
        <p:nvSpPr>
          <p:cNvPr id="267" name="Rounded Rectangle 26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00:46</a:t>
            </a:r>
          </a:p>
        </p:txBody>
      </p:sp>
      <p:sp>
        <p:nvSpPr>
          <p:cNvPr id="268" name="Rounded Rectangle 26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00:45</a:t>
            </a:r>
          </a:p>
        </p:txBody>
      </p:sp>
      <p:sp>
        <p:nvSpPr>
          <p:cNvPr id="269" name="Rounded Rectangle 26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00:44</a:t>
            </a:r>
          </a:p>
        </p:txBody>
      </p:sp>
      <p:sp>
        <p:nvSpPr>
          <p:cNvPr id="270" name="Rounded Rectangle 26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00:43</a:t>
            </a:r>
          </a:p>
        </p:txBody>
      </p:sp>
      <p:sp>
        <p:nvSpPr>
          <p:cNvPr id="271" name="Rounded Rectangle 27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00:42</a:t>
            </a:r>
          </a:p>
        </p:txBody>
      </p:sp>
      <p:sp>
        <p:nvSpPr>
          <p:cNvPr id="272" name="Rounded Rectangle 27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00:41</a:t>
            </a:r>
          </a:p>
        </p:txBody>
      </p:sp>
      <p:sp>
        <p:nvSpPr>
          <p:cNvPr id="273" name="Rounded Rectangle 27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00:40</a:t>
            </a:r>
          </a:p>
        </p:txBody>
      </p:sp>
      <p:sp>
        <p:nvSpPr>
          <p:cNvPr id="274" name="Rounded Rectangle 27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00:39</a:t>
            </a:r>
          </a:p>
        </p:txBody>
      </p:sp>
      <p:sp>
        <p:nvSpPr>
          <p:cNvPr id="275" name="Rounded Rectangle 27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00:38</a:t>
            </a:r>
          </a:p>
        </p:txBody>
      </p:sp>
      <p:sp>
        <p:nvSpPr>
          <p:cNvPr id="276" name="Rounded Rectangle 27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00:37</a:t>
            </a:r>
          </a:p>
        </p:txBody>
      </p:sp>
      <p:sp>
        <p:nvSpPr>
          <p:cNvPr id="277" name="Rounded Rectangle 27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00:36</a:t>
            </a:r>
          </a:p>
        </p:txBody>
      </p:sp>
      <p:sp>
        <p:nvSpPr>
          <p:cNvPr id="278" name="Rounded Rectangle 27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00:35</a:t>
            </a:r>
          </a:p>
        </p:txBody>
      </p:sp>
      <p:sp>
        <p:nvSpPr>
          <p:cNvPr id="279" name="Rounded Rectangle 27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00:34</a:t>
            </a:r>
          </a:p>
        </p:txBody>
      </p:sp>
      <p:sp>
        <p:nvSpPr>
          <p:cNvPr id="280" name="Rounded Rectangle 27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00:33</a:t>
            </a:r>
          </a:p>
        </p:txBody>
      </p:sp>
      <p:sp>
        <p:nvSpPr>
          <p:cNvPr id="281" name="Rounded Rectangle 28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00:32</a:t>
            </a:r>
          </a:p>
        </p:txBody>
      </p:sp>
      <p:sp>
        <p:nvSpPr>
          <p:cNvPr id="282" name="Rounded Rectangle 28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00:31</a:t>
            </a:r>
          </a:p>
        </p:txBody>
      </p:sp>
      <p:sp>
        <p:nvSpPr>
          <p:cNvPr id="283" name="Rounded Rectangle 28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00:30</a:t>
            </a:r>
          </a:p>
        </p:txBody>
      </p:sp>
      <p:sp>
        <p:nvSpPr>
          <p:cNvPr id="284" name="Rounded Rectangle 28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00:29</a:t>
            </a:r>
          </a:p>
        </p:txBody>
      </p:sp>
      <p:sp>
        <p:nvSpPr>
          <p:cNvPr id="285" name="Rounded Rectangle 28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00:28</a:t>
            </a:r>
          </a:p>
        </p:txBody>
      </p:sp>
      <p:sp>
        <p:nvSpPr>
          <p:cNvPr id="286" name="Rounded Rectangle 28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00:27</a:t>
            </a:r>
          </a:p>
        </p:txBody>
      </p:sp>
      <p:sp>
        <p:nvSpPr>
          <p:cNvPr id="287" name="Rounded Rectangle 28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00:26</a:t>
            </a:r>
          </a:p>
        </p:txBody>
      </p:sp>
      <p:sp>
        <p:nvSpPr>
          <p:cNvPr id="288" name="Rounded Rectangle 28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00:25</a:t>
            </a:r>
          </a:p>
        </p:txBody>
      </p:sp>
      <p:sp>
        <p:nvSpPr>
          <p:cNvPr id="289" name="Rounded Rectangle 28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00:24</a:t>
            </a:r>
          </a:p>
        </p:txBody>
      </p:sp>
      <p:sp>
        <p:nvSpPr>
          <p:cNvPr id="290" name="Rounded Rectangle 28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00:23</a:t>
            </a:r>
          </a:p>
        </p:txBody>
      </p:sp>
      <p:sp>
        <p:nvSpPr>
          <p:cNvPr id="291" name="Rounded Rectangle 29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00:22</a:t>
            </a:r>
          </a:p>
        </p:txBody>
      </p:sp>
      <p:sp>
        <p:nvSpPr>
          <p:cNvPr id="292" name="Rounded Rectangle 29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00:21</a:t>
            </a:r>
          </a:p>
        </p:txBody>
      </p:sp>
      <p:sp>
        <p:nvSpPr>
          <p:cNvPr id="293" name="Rounded Rectangle 29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00:20</a:t>
            </a:r>
          </a:p>
        </p:txBody>
      </p:sp>
      <p:sp>
        <p:nvSpPr>
          <p:cNvPr id="294" name="Rounded Rectangle 29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00:19</a:t>
            </a:r>
          </a:p>
        </p:txBody>
      </p:sp>
      <p:sp>
        <p:nvSpPr>
          <p:cNvPr id="295" name="Rounded Rectangle 29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00:18</a:t>
            </a:r>
          </a:p>
        </p:txBody>
      </p:sp>
      <p:sp>
        <p:nvSpPr>
          <p:cNvPr id="296" name="Rounded Rectangle 29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00:17</a:t>
            </a:r>
          </a:p>
        </p:txBody>
      </p:sp>
      <p:sp>
        <p:nvSpPr>
          <p:cNvPr id="297" name="Rounded Rectangle 29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00:16</a:t>
            </a:r>
          </a:p>
        </p:txBody>
      </p:sp>
      <p:sp>
        <p:nvSpPr>
          <p:cNvPr id="298" name="Rounded Rectangle 29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00:15</a:t>
            </a:r>
          </a:p>
        </p:txBody>
      </p:sp>
      <p:sp>
        <p:nvSpPr>
          <p:cNvPr id="299" name="Rounded Rectangle 29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00:14</a:t>
            </a:r>
          </a:p>
        </p:txBody>
      </p:sp>
      <p:sp>
        <p:nvSpPr>
          <p:cNvPr id="300" name="Rounded Rectangle 29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00:13</a:t>
            </a:r>
          </a:p>
        </p:txBody>
      </p:sp>
      <p:sp>
        <p:nvSpPr>
          <p:cNvPr id="301" name="Rounded Rectangle 30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00:12</a:t>
            </a:r>
          </a:p>
        </p:txBody>
      </p:sp>
      <p:sp>
        <p:nvSpPr>
          <p:cNvPr id="302" name="Rounded Rectangle 30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00:11</a:t>
            </a:r>
          </a:p>
        </p:txBody>
      </p:sp>
      <p:sp>
        <p:nvSpPr>
          <p:cNvPr id="303" name="Rounded Rectangle 30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00:10</a:t>
            </a:r>
          </a:p>
        </p:txBody>
      </p:sp>
      <p:sp>
        <p:nvSpPr>
          <p:cNvPr id="304" name="Rounded Rectangle 30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00:09</a:t>
            </a:r>
          </a:p>
        </p:txBody>
      </p:sp>
      <p:sp>
        <p:nvSpPr>
          <p:cNvPr id="305" name="Rounded Rectangle 30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00:08</a:t>
            </a:r>
          </a:p>
        </p:txBody>
      </p:sp>
      <p:sp>
        <p:nvSpPr>
          <p:cNvPr id="306" name="Rounded Rectangle 30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00:07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00:06</a:t>
            </a:r>
          </a:p>
        </p:txBody>
      </p:sp>
      <p:sp>
        <p:nvSpPr>
          <p:cNvPr id="308" name="Rounded Rectangle 30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00:05</a:t>
            </a:r>
          </a:p>
        </p:txBody>
      </p:sp>
      <p:sp>
        <p:nvSpPr>
          <p:cNvPr id="309" name="Rounded Rectangle 30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00:04</a:t>
            </a:r>
          </a:p>
        </p:txBody>
      </p:sp>
      <p:sp>
        <p:nvSpPr>
          <p:cNvPr id="310" name="Rounded Rectangle 30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00:03</a:t>
            </a:r>
          </a:p>
        </p:txBody>
      </p:sp>
      <p:sp>
        <p:nvSpPr>
          <p:cNvPr id="311" name="Rounded Rectangle 31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00:02</a:t>
            </a:r>
          </a:p>
        </p:txBody>
      </p:sp>
      <p:sp>
        <p:nvSpPr>
          <p:cNvPr id="312" name="Rounded Rectangle 31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00:01</a:t>
            </a:r>
          </a:p>
        </p:txBody>
      </p:sp>
      <p:sp>
        <p:nvSpPr>
          <p:cNvPr id="313" name="Rounded Rectangle 3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00:00</a:t>
            </a:r>
          </a:p>
        </p:txBody>
      </p:sp>
      <p:sp>
        <p:nvSpPr>
          <p:cNvPr id="314" name="Oval 313"/>
          <p:cNvSpPr/>
          <p:nvPr/>
        </p:nvSpPr>
        <p:spPr>
          <a:xfrm>
            <a:off x="7844655" y="4400550"/>
            <a:ext cx="842092" cy="69783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TG</a:t>
            </a:r>
          </a:p>
        </p:txBody>
      </p:sp>
    </p:spTree>
    <p:extLst>
      <p:ext uri="{BB962C8B-B14F-4D97-AF65-F5344CB8AC3E}">
        <p14:creationId xmlns:p14="http://schemas.microsoft.com/office/powerpoint/2010/main" val="1701001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5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5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45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5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75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95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15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25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35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45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55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65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75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85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95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15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25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35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4500"/>
                            </p:stCondLst>
                            <p:childTnLst>
                              <p:par>
                                <p:cTn id="1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5500"/>
                            </p:stCondLst>
                            <p:childTnLst>
                              <p:par>
                                <p:cTn id="1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6500"/>
                            </p:stCondLst>
                            <p:childTnLst>
                              <p:par>
                                <p:cTn id="1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7500"/>
                            </p:stCondLst>
                            <p:childTnLst>
                              <p:par>
                                <p:cTn id="1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8500"/>
                            </p:stCondLst>
                            <p:childTnLst>
                              <p:par>
                                <p:cTn id="1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49500"/>
                            </p:stCondLst>
                            <p:childTnLst>
                              <p:par>
                                <p:cTn id="2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500"/>
                            </p:stCondLst>
                            <p:childTnLst>
                              <p:par>
                                <p:cTn id="2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1500"/>
                            </p:stCondLst>
                            <p:childTnLst>
                              <p:par>
                                <p:cTn id="2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2500"/>
                            </p:stCondLst>
                            <p:childTnLst>
                              <p:par>
                                <p:cTn id="2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3500"/>
                            </p:stCondLst>
                            <p:childTnLst>
                              <p:par>
                                <p:cTn id="2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4500"/>
                            </p:stCondLst>
                            <p:childTnLst>
                              <p:par>
                                <p:cTn id="2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5500"/>
                            </p:stCondLst>
                            <p:childTnLst>
                              <p:par>
                                <p:cTn id="2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6500"/>
                            </p:stCondLst>
                            <p:childTnLst>
                              <p:par>
                                <p:cTn id="2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7500"/>
                            </p:stCondLst>
                            <p:childTnLst>
                              <p:par>
                                <p:cTn id="2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8500"/>
                            </p:stCondLst>
                            <p:childTnLst>
                              <p:par>
                                <p:cTn id="2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9500"/>
                            </p:stCondLst>
                            <p:childTnLst>
                              <p:par>
                                <p:cTn id="2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60500"/>
                            </p:stCondLst>
                            <p:childTnLst>
                              <p:par>
                                <p:cTn id="2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61500"/>
                            </p:stCondLst>
                            <p:childTnLst>
                              <p:par>
                                <p:cTn id="2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62500"/>
                            </p:stCondLst>
                            <p:childTnLst>
                              <p:par>
                                <p:cTn id="2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63500"/>
                            </p:stCondLst>
                            <p:childTnLst>
                              <p:par>
                                <p:cTn id="2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64500"/>
                            </p:stCondLst>
                            <p:childTnLst>
                              <p:par>
                                <p:cTn id="2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65500"/>
                            </p:stCondLst>
                            <p:childTnLst>
                              <p:par>
                                <p:cTn id="2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66500"/>
                            </p:stCondLst>
                            <p:childTnLst>
                              <p:par>
                                <p:cTn id="2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67500"/>
                            </p:stCondLst>
                            <p:childTnLst>
                              <p:par>
                                <p:cTn id="2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8500"/>
                            </p:stCondLst>
                            <p:childTnLst>
                              <p:par>
                                <p:cTn id="2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69500"/>
                            </p:stCondLst>
                            <p:childTnLst>
                              <p:par>
                                <p:cTn id="2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70500"/>
                            </p:stCondLst>
                            <p:childTnLst>
                              <p:par>
                                <p:cTn id="2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71500"/>
                            </p:stCondLst>
                            <p:childTnLst>
                              <p:par>
                                <p:cTn id="2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72500"/>
                            </p:stCondLst>
                            <p:childTnLst>
                              <p:par>
                                <p:cTn id="2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73500"/>
                            </p:stCondLst>
                            <p:childTnLst>
                              <p:par>
                                <p:cTn id="2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74500"/>
                            </p:stCondLst>
                            <p:childTnLst>
                              <p:par>
                                <p:cTn id="2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75500"/>
                            </p:stCondLst>
                            <p:childTnLst>
                              <p:par>
                                <p:cTn id="2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76500"/>
                            </p:stCondLst>
                            <p:childTnLst>
                              <p:par>
                                <p:cTn id="2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77500"/>
                            </p:stCondLst>
                            <p:childTnLst>
                              <p:par>
                                <p:cTn id="2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78500"/>
                            </p:stCondLst>
                            <p:childTnLst>
                              <p:par>
                                <p:cTn id="2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79500"/>
                            </p:stCondLst>
                            <p:childTnLst>
                              <p:par>
                                <p:cTn id="2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80500"/>
                            </p:stCondLst>
                            <p:childTnLst>
                              <p:par>
                                <p:cTn id="2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81500"/>
                            </p:stCondLst>
                            <p:childTnLst>
                              <p:par>
                                <p:cTn id="2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82500"/>
                            </p:stCondLst>
                            <p:childTnLst>
                              <p:par>
                                <p:cTn id="2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83500"/>
                            </p:stCondLst>
                            <p:childTnLst>
                              <p:par>
                                <p:cTn id="3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84500"/>
                            </p:stCondLst>
                            <p:childTnLst>
                              <p:par>
                                <p:cTn id="3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85500"/>
                            </p:stCondLst>
                            <p:childTnLst>
                              <p:par>
                                <p:cTn id="3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86500"/>
                            </p:stCondLst>
                            <p:childTnLst>
                              <p:par>
                                <p:cTn id="3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87500"/>
                            </p:stCondLst>
                            <p:childTnLst>
                              <p:par>
                                <p:cTn id="3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88500"/>
                            </p:stCondLst>
                            <p:childTnLst>
                              <p:par>
                                <p:cTn id="3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89500"/>
                            </p:stCondLst>
                            <p:childTnLst>
                              <p:par>
                                <p:cTn id="3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90500"/>
                            </p:stCondLst>
                            <p:childTnLst>
                              <p:par>
                                <p:cTn id="3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91500"/>
                            </p:stCondLst>
                            <p:childTnLst>
                              <p:par>
                                <p:cTn id="3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92500"/>
                            </p:stCondLst>
                            <p:childTnLst>
                              <p:par>
                                <p:cTn id="3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93500"/>
                            </p:stCondLst>
                            <p:childTnLst>
                              <p:par>
                                <p:cTn id="3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94500"/>
                            </p:stCondLst>
                            <p:childTnLst>
                              <p:par>
                                <p:cTn id="3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95500"/>
                            </p:stCondLst>
                            <p:childTnLst>
                              <p:par>
                                <p:cTn id="3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96500"/>
                            </p:stCondLst>
                            <p:childTnLst>
                              <p:par>
                                <p:cTn id="3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97500"/>
                            </p:stCondLst>
                            <p:childTnLst>
                              <p:par>
                                <p:cTn id="3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98500"/>
                            </p:stCondLst>
                            <p:childTnLst>
                              <p:par>
                                <p:cTn id="3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99500"/>
                            </p:stCondLst>
                            <p:childTnLst>
                              <p:par>
                                <p:cTn id="3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00500"/>
                            </p:stCondLst>
                            <p:childTnLst>
                              <p:par>
                                <p:cTn id="3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01500"/>
                            </p:stCondLst>
                            <p:childTnLst>
                              <p:par>
                                <p:cTn id="3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02500"/>
                            </p:stCondLst>
                            <p:childTnLst>
                              <p:par>
                                <p:cTn id="3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03500"/>
                            </p:stCondLst>
                            <p:childTnLst>
                              <p:par>
                                <p:cTn id="3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04500"/>
                            </p:stCondLst>
                            <p:childTnLst>
                              <p:par>
                                <p:cTn id="3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105500"/>
                            </p:stCondLst>
                            <p:childTnLst>
                              <p:par>
                                <p:cTn id="3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106500"/>
                            </p:stCondLst>
                            <p:childTnLst>
                              <p:par>
                                <p:cTn id="3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07500"/>
                            </p:stCondLst>
                            <p:childTnLst>
                              <p:par>
                                <p:cTn id="3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08500"/>
                            </p:stCondLst>
                            <p:childTnLst>
                              <p:par>
                                <p:cTn id="3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109500"/>
                            </p:stCondLst>
                            <p:childTnLst>
                              <p:par>
                                <p:cTn id="3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110500"/>
                            </p:stCondLst>
                            <p:childTnLst>
                              <p:par>
                                <p:cTn id="3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111500"/>
                            </p:stCondLst>
                            <p:childTnLst>
                              <p:par>
                                <p:cTn id="3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12500"/>
                            </p:stCondLst>
                            <p:childTnLst>
                              <p:par>
                                <p:cTn id="3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113500"/>
                            </p:stCondLst>
                            <p:childTnLst>
                              <p:par>
                                <p:cTn id="3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114500"/>
                            </p:stCondLst>
                            <p:childTnLst>
                              <p:par>
                                <p:cTn id="3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115500"/>
                            </p:stCondLst>
                            <p:childTnLst>
                              <p:par>
                                <p:cTn id="3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16500"/>
                            </p:stCondLst>
                            <p:childTnLst>
                              <p:par>
                                <p:cTn id="4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117500"/>
                            </p:stCondLst>
                            <p:childTnLst>
                              <p:par>
                                <p:cTn id="4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118500"/>
                            </p:stCondLst>
                            <p:childTnLst>
                              <p:par>
                                <p:cTn id="4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119500"/>
                            </p:stCondLst>
                            <p:childTnLst>
                              <p:par>
                                <p:cTn id="4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120500"/>
                            </p:stCondLst>
                            <p:childTnLst>
                              <p:par>
                                <p:cTn id="4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121500"/>
                            </p:stCondLst>
                            <p:childTnLst>
                              <p:par>
                                <p:cTn id="4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22500"/>
                            </p:stCondLst>
                            <p:childTnLst>
                              <p:par>
                                <p:cTn id="4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123500"/>
                            </p:stCondLst>
                            <p:childTnLst>
                              <p:par>
                                <p:cTn id="4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124500"/>
                            </p:stCondLst>
                            <p:childTnLst>
                              <p:par>
                                <p:cTn id="4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125500"/>
                            </p:stCondLst>
                            <p:childTnLst>
                              <p:par>
                                <p:cTn id="4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126500"/>
                            </p:stCondLst>
                            <p:childTnLst>
                              <p:par>
                                <p:cTn id="4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127500"/>
                            </p:stCondLst>
                            <p:childTnLst>
                              <p:par>
                                <p:cTn id="4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128500"/>
                            </p:stCondLst>
                            <p:childTnLst>
                              <p:par>
                                <p:cTn id="4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129500"/>
                            </p:stCondLst>
                            <p:childTnLst>
                              <p:par>
                                <p:cTn id="4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130500"/>
                            </p:stCondLst>
                            <p:childTnLst>
                              <p:par>
                                <p:cTn id="4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131500"/>
                            </p:stCondLst>
                            <p:childTnLst>
                              <p:par>
                                <p:cTn id="4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132500"/>
                            </p:stCondLst>
                            <p:childTnLst>
                              <p:par>
                                <p:cTn id="4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133500"/>
                            </p:stCondLst>
                            <p:childTnLst>
                              <p:par>
                                <p:cTn id="4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134500"/>
                            </p:stCondLst>
                            <p:childTnLst>
                              <p:par>
                                <p:cTn id="4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135500"/>
                            </p:stCondLst>
                            <p:childTnLst>
                              <p:par>
                                <p:cTn id="4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136500"/>
                            </p:stCondLst>
                            <p:childTnLst>
                              <p:par>
                                <p:cTn id="4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137500"/>
                            </p:stCondLst>
                            <p:childTnLst>
                              <p:par>
                                <p:cTn id="4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138500"/>
                            </p:stCondLst>
                            <p:childTnLst>
                              <p:par>
                                <p:cTn id="4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139500"/>
                            </p:stCondLst>
                            <p:childTnLst>
                              <p:par>
                                <p:cTn id="4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140500"/>
                            </p:stCondLst>
                            <p:childTnLst>
                              <p:par>
                                <p:cTn id="4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141500"/>
                            </p:stCondLst>
                            <p:childTnLst>
                              <p:par>
                                <p:cTn id="4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142500"/>
                            </p:stCondLst>
                            <p:childTnLst>
                              <p:par>
                                <p:cTn id="4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43500"/>
                            </p:stCondLst>
                            <p:childTnLst>
                              <p:par>
                                <p:cTn id="4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144500"/>
                            </p:stCondLst>
                            <p:childTnLst>
                              <p:par>
                                <p:cTn id="4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145500"/>
                            </p:stCondLst>
                            <p:childTnLst>
                              <p:par>
                                <p:cTn id="4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146500"/>
                            </p:stCondLst>
                            <p:childTnLst>
                              <p:par>
                                <p:cTn id="4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147500"/>
                            </p:stCondLst>
                            <p:childTnLst>
                              <p:par>
                                <p:cTn id="4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148500"/>
                            </p:stCondLst>
                            <p:childTnLst>
                              <p:par>
                                <p:cTn id="4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149500"/>
                            </p:stCondLst>
                            <p:childTnLst>
                              <p:par>
                                <p:cTn id="5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150500"/>
                            </p:stCondLst>
                            <p:childTnLst>
                              <p:par>
                                <p:cTn id="5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151500"/>
                            </p:stCondLst>
                            <p:childTnLst>
                              <p:par>
                                <p:cTn id="5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152500"/>
                            </p:stCondLst>
                            <p:childTnLst>
                              <p:par>
                                <p:cTn id="5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153500"/>
                            </p:stCondLst>
                            <p:childTnLst>
                              <p:par>
                                <p:cTn id="5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154500"/>
                            </p:stCondLst>
                            <p:childTnLst>
                              <p:par>
                                <p:cTn id="5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155500"/>
                            </p:stCondLst>
                            <p:childTnLst>
                              <p:par>
                                <p:cTn id="5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156500"/>
                            </p:stCondLst>
                            <p:childTnLst>
                              <p:par>
                                <p:cTn id="5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>
                            <p:stCondLst>
                              <p:cond delay="157500"/>
                            </p:stCondLst>
                            <p:childTnLst>
                              <p:par>
                                <p:cTn id="5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6" fill="hold">
                            <p:stCondLst>
                              <p:cond delay="158500"/>
                            </p:stCondLst>
                            <p:childTnLst>
                              <p:par>
                                <p:cTn id="5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159500"/>
                            </p:stCondLst>
                            <p:childTnLst>
                              <p:par>
                                <p:cTn id="5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160500"/>
                            </p:stCondLst>
                            <p:childTnLst>
                              <p:par>
                                <p:cTn id="5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161500"/>
                            </p:stCondLst>
                            <p:childTnLst>
                              <p:par>
                                <p:cTn id="5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162500"/>
                            </p:stCondLst>
                            <p:childTnLst>
                              <p:par>
                                <p:cTn id="5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>
                            <p:stCondLst>
                              <p:cond delay="163500"/>
                            </p:stCondLst>
                            <p:childTnLst>
                              <p:par>
                                <p:cTn id="5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164500"/>
                            </p:stCondLst>
                            <p:childTnLst>
                              <p:par>
                                <p:cTn id="5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165500"/>
                            </p:stCondLst>
                            <p:childTnLst>
                              <p:par>
                                <p:cTn id="5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0" fill="hold">
                            <p:stCondLst>
                              <p:cond delay="166500"/>
                            </p:stCondLst>
                            <p:childTnLst>
                              <p:par>
                                <p:cTn id="5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167500"/>
                            </p:stCondLst>
                            <p:childTnLst>
                              <p:par>
                                <p:cTn id="5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168500"/>
                            </p:stCondLst>
                            <p:childTnLst>
                              <p:par>
                                <p:cTn id="5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9" fill="hold">
                            <p:stCondLst>
                              <p:cond delay="169500"/>
                            </p:stCondLst>
                            <p:childTnLst>
                              <p:par>
                                <p:cTn id="5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170500"/>
                            </p:stCondLst>
                            <p:childTnLst>
                              <p:par>
                                <p:cTn id="5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>
                            <p:stCondLst>
                              <p:cond delay="171500"/>
                            </p:stCondLst>
                            <p:childTnLst>
                              <p:par>
                                <p:cTn id="5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>
                            <p:stCondLst>
                              <p:cond delay="172500"/>
                            </p:stCondLst>
                            <p:childTnLst>
                              <p:par>
                                <p:cTn id="5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1" fill="hold">
                            <p:stCondLst>
                              <p:cond delay="173500"/>
                            </p:stCondLst>
                            <p:childTnLst>
                              <p:par>
                                <p:cTn id="5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174500"/>
                            </p:stCondLst>
                            <p:childTnLst>
                              <p:par>
                                <p:cTn id="5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>
                            <p:stCondLst>
                              <p:cond delay="175500"/>
                            </p:stCondLst>
                            <p:childTnLst>
                              <p:par>
                                <p:cTn id="5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176500"/>
                            </p:stCondLst>
                            <p:childTnLst>
                              <p:par>
                                <p:cTn id="5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177500"/>
                            </p:stCondLst>
                            <p:childTnLst>
                              <p:par>
                                <p:cTn id="5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6" fill="hold">
                            <p:stCondLst>
                              <p:cond delay="178500"/>
                            </p:stCondLst>
                            <p:childTnLst>
                              <p:par>
                                <p:cTn id="5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>
                            <p:stCondLst>
                              <p:cond delay="179500"/>
                            </p:stCondLst>
                            <p:childTnLst>
                              <p:par>
                                <p:cTn id="5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180500"/>
                            </p:stCondLst>
                            <p:childTnLst>
                              <p:par>
                                <p:cTn id="5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181500"/>
                            </p:stCondLst>
                            <p:childTnLst>
                              <p:par>
                                <p:cTn id="5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8" fill="hold">
                            <p:stCondLst>
                              <p:cond delay="182500"/>
                            </p:stCondLst>
                            <p:childTnLst>
                              <p:par>
                                <p:cTn id="5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>
                            <p:stCondLst>
                              <p:cond delay="183500"/>
                            </p:stCondLst>
                            <p:childTnLst>
                              <p:par>
                                <p:cTn id="6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>
                            <p:stCondLst>
                              <p:cond delay="184500"/>
                            </p:stCondLst>
                            <p:childTnLst>
                              <p:par>
                                <p:cTn id="6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7" fill="hold">
                            <p:stCondLst>
                              <p:cond delay="185500"/>
                            </p:stCondLst>
                            <p:childTnLst>
                              <p:par>
                                <p:cTn id="6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186500"/>
                            </p:stCondLst>
                            <p:childTnLst>
                              <p:par>
                                <p:cTn id="6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>
                            <p:stCondLst>
                              <p:cond delay="187500"/>
                            </p:stCondLst>
                            <p:childTnLst>
                              <p:par>
                                <p:cTn id="6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188500"/>
                            </p:stCondLst>
                            <p:childTnLst>
                              <p:par>
                                <p:cTn id="6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9" fill="hold">
                            <p:stCondLst>
                              <p:cond delay="189500"/>
                            </p:stCondLst>
                            <p:childTnLst>
                              <p:par>
                                <p:cTn id="6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2" fill="hold">
                            <p:stCondLst>
                              <p:cond delay="190500"/>
                            </p:stCondLst>
                            <p:childTnLst>
                              <p:par>
                                <p:cTn id="6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>
                            <p:stCondLst>
                              <p:cond delay="191500"/>
                            </p:stCondLst>
                            <p:childTnLst>
                              <p:par>
                                <p:cTn id="6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>
                            <p:stCondLst>
                              <p:cond delay="192500"/>
                            </p:stCondLst>
                            <p:childTnLst>
                              <p:par>
                                <p:cTn id="6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1" fill="hold">
                            <p:stCondLst>
                              <p:cond delay="193500"/>
                            </p:stCondLst>
                            <p:childTnLst>
                              <p:par>
                                <p:cTn id="6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4" fill="hold">
                            <p:stCondLst>
                              <p:cond delay="194500"/>
                            </p:stCondLst>
                            <p:childTnLst>
                              <p:par>
                                <p:cTn id="6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7" fill="hold">
                            <p:stCondLst>
                              <p:cond delay="195500"/>
                            </p:stCondLst>
                            <p:childTnLst>
                              <p:par>
                                <p:cTn id="6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0" fill="hold">
                            <p:stCondLst>
                              <p:cond delay="196500"/>
                            </p:stCondLst>
                            <p:childTnLst>
                              <p:par>
                                <p:cTn id="6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3" fill="hold">
                            <p:stCondLst>
                              <p:cond delay="197500"/>
                            </p:stCondLst>
                            <p:childTnLst>
                              <p:par>
                                <p:cTn id="6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6" fill="hold">
                            <p:stCondLst>
                              <p:cond delay="198500"/>
                            </p:stCondLst>
                            <p:childTnLst>
                              <p:par>
                                <p:cTn id="6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9" fill="hold">
                            <p:stCondLst>
                              <p:cond delay="199500"/>
                            </p:stCondLst>
                            <p:childTnLst>
                              <p:par>
                                <p:cTn id="6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>
                            <p:stCondLst>
                              <p:cond delay="200500"/>
                            </p:stCondLst>
                            <p:childTnLst>
                              <p:par>
                                <p:cTn id="6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5" fill="hold">
                            <p:stCondLst>
                              <p:cond delay="201500"/>
                            </p:stCondLst>
                            <p:childTnLst>
                              <p:par>
                                <p:cTn id="6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8" fill="hold">
                            <p:stCondLst>
                              <p:cond delay="202500"/>
                            </p:stCondLst>
                            <p:childTnLst>
                              <p:par>
                                <p:cTn id="6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1" fill="hold">
                            <p:stCondLst>
                              <p:cond delay="203500"/>
                            </p:stCondLst>
                            <p:childTnLst>
                              <p:par>
                                <p:cTn id="6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>
                            <p:stCondLst>
                              <p:cond delay="204500"/>
                            </p:stCondLst>
                            <p:childTnLst>
                              <p:par>
                                <p:cTn id="6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7" fill="hold">
                            <p:stCondLst>
                              <p:cond delay="205500"/>
                            </p:stCondLst>
                            <p:childTnLst>
                              <p:par>
                                <p:cTn id="6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0" fill="hold">
                            <p:stCondLst>
                              <p:cond delay="206500"/>
                            </p:stCondLst>
                            <p:childTnLst>
                              <p:par>
                                <p:cTn id="6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3" fill="hold">
                            <p:stCondLst>
                              <p:cond delay="207500"/>
                            </p:stCondLst>
                            <p:childTnLst>
                              <p:par>
                                <p:cTn id="6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6" fill="hold">
                            <p:stCondLst>
                              <p:cond delay="208500"/>
                            </p:stCondLst>
                            <p:childTnLst>
                              <p:par>
                                <p:cTn id="6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9" fill="hold">
                            <p:stCondLst>
                              <p:cond delay="209500"/>
                            </p:stCondLst>
                            <p:childTnLst>
                              <p:par>
                                <p:cTn id="6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>
                            <p:stCondLst>
                              <p:cond delay="210500"/>
                            </p:stCondLst>
                            <p:childTnLst>
                              <p:par>
                                <p:cTn id="6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5" fill="hold">
                            <p:stCondLst>
                              <p:cond delay="211500"/>
                            </p:stCondLst>
                            <p:childTnLst>
                              <p:par>
                                <p:cTn id="6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>
                            <p:stCondLst>
                              <p:cond delay="212500"/>
                            </p:stCondLst>
                            <p:childTnLst>
                              <p:par>
                                <p:cTn id="6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1" fill="hold">
                            <p:stCondLst>
                              <p:cond delay="213500"/>
                            </p:stCondLst>
                            <p:childTnLst>
                              <p:par>
                                <p:cTn id="6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4" fill="hold">
                            <p:stCondLst>
                              <p:cond delay="214500"/>
                            </p:stCondLst>
                            <p:childTnLst>
                              <p:par>
                                <p:cTn id="6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7" fill="hold">
                            <p:stCondLst>
                              <p:cond delay="215500"/>
                            </p:stCondLst>
                            <p:childTnLst>
                              <p:par>
                                <p:cTn id="6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>
                            <p:stCondLst>
                              <p:cond delay="216500"/>
                            </p:stCondLst>
                            <p:childTnLst>
                              <p:par>
                                <p:cTn id="7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3" fill="hold">
                            <p:stCondLst>
                              <p:cond delay="217500"/>
                            </p:stCondLst>
                            <p:childTnLst>
                              <p:par>
                                <p:cTn id="7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6" fill="hold">
                            <p:stCondLst>
                              <p:cond delay="218500"/>
                            </p:stCondLst>
                            <p:childTnLst>
                              <p:par>
                                <p:cTn id="7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9" fill="hold">
                            <p:stCondLst>
                              <p:cond delay="219500"/>
                            </p:stCondLst>
                            <p:childTnLst>
                              <p:par>
                                <p:cTn id="7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2" fill="hold">
                            <p:stCondLst>
                              <p:cond delay="220500"/>
                            </p:stCondLst>
                            <p:childTnLst>
                              <p:par>
                                <p:cTn id="7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5" fill="hold">
                            <p:stCondLst>
                              <p:cond delay="221500"/>
                            </p:stCondLst>
                            <p:childTnLst>
                              <p:par>
                                <p:cTn id="7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8" fill="hold">
                            <p:stCondLst>
                              <p:cond delay="222500"/>
                            </p:stCondLst>
                            <p:childTnLst>
                              <p:par>
                                <p:cTn id="7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1" fill="hold">
                            <p:stCondLst>
                              <p:cond delay="223500"/>
                            </p:stCondLst>
                            <p:childTnLst>
                              <p:par>
                                <p:cTn id="7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4" fill="hold">
                            <p:stCondLst>
                              <p:cond delay="224500"/>
                            </p:stCondLst>
                            <p:childTnLst>
                              <p:par>
                                <p:cTn id="7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7" fill="hold">
                            <p:stCondLst>
                              <p:cond delay="225500"/>
                            </p:stCondLst>
                            <p:childTnLst>
                              <p:par>
                                <p:cTn id="7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0" fill="hold">
                            <p:stCondLst>
                              <p:cond delay="226500"/>
                            </p:stCondLst>
                            <p:childTnLst>
                              <p:par>
                                <p:cTn id="7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3" fill="hold">
                            <p:stCondLst>
                              <p:cond delay="227500"/>
                            </p:stCondLst>
                            <p:childTnLst>
                              <p:par>
                                <p:cTn id="7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>
                            <p:stCondLst>
                              <p:cond delay="228500"/>
                            </p:stCondLst>
                            <p:childTnLst>
                              <p:par>
                                <p:cTn id="7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9" fill="hold">
                            <p:stCondLst>
                              <p:cond delay="229500"/>
                            </p:stCondLst>
                            <p:childTnLst>
                              <p:par>
                                <p:cTn id="7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2" fill="hold">
                            <p:stCondLst>
                              <p:cond delay="230500"/>
                            </p:stCondLst>
                            <p:childTnLst>
                              <p:par>
                                <p:cTn id="7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>
                            <p:stCondLst>
                              <p:cond delay="231500"/>
                            </p:stCondLst>
                            <p:childTnLst>
                              <p:par>
                                <p:cTn id="7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8" fill="hold">
                            <p:stCondLst>
                              <p:cond delay="232500"/>
                            </p:stCondLst>
                            <p:childTnLst>
                              <p:par>
                                <p:cTn id="7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1" fill="hold">
                            <p:stCondLst>
                              <p:cond delay="233500"/>
                            </p:stCondLst>
                            <p:childTnLst>
                              <p:par>
                                <p:cTn id="7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4" fill="hold">
                            <p:stCondLst>
                              <p:cond delay="234500"/>
                            </p:stCondLst>
                            <p:childTnLst>
                              <p:par>
                                <p:cTn id="7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7" fill="hold">
                            <p:stCondLst>
                              <p:cond delay="235500"/>
                            </p:stCondLst>
                            <p:childTnLst>
                              <p:par>
                                <p:cTn id="7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0" fill="hold">
                            <p:stCondLst>
                              <p:cond delay="236500"/>
                            </p:stCondLst>
                            <p:childTnLst>
                              <p:par>
                                <p:cTn id="7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3" fill="hold">
                            <p:stCondLst>
                              <p:cond delay="237500"/>
                            </p:stCondLst>
                            <p:childTnLst>
                              <p:par>
                                <p:cTn id="7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6" fill="hold">
                            <p:stCondLst>
                              <p:cond delay="238500"/>
                            </p:stCondLst>
                            <p:childTnLst>
                              <p:par>
                                <p:cTn id="7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9" fill="hold">
                            <p:stCondLst>
                              <p:cond delay="239500"/>
                            </p:stCondLst>
                            <p:childTnLst>
                              <p:par>
                                <p:cTn id="7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2" fill="hold">
                            <p:stCondLst>
                              <p:cond delay="240500"/>
                            </p:stCondLst>
                            <p:childTnLst>
                              <p:par>
                                <p:cTn id="7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5" fill="hold">
                            <p:stCondLst>
                              <p:cond delay="241500"/>
                            </p:stCondLst>
                            <p:childTnLst>
                              <p:par>
                                <p:cTn id="7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8" fill="hold">
                            <p:stCondLst>
                              <p:cond delay="242500"/>
                            </p:stCondLst>
                            <p:childTnLst>
                              <p:par>
                                <p:cTn id="7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1" fill="hold">
                            <p:stCondLst>
                              <p:cond delay="243500"/>
                            </p:stCondLst>
                            <p:childTnLst>
                              <p:par>
                                <p:cTn id="7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4" fill="hold">
                            <p:stCondLst>
                              <p:cond delay="244500"/>
                            </p:stCondLst>
                            <p:childTnLst>
                              <p:par>
                                <p:cTn id="7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7" fill="hold">
                            <p:stCondLst>
                              <p:cond delay="245500"/>
                            </p:stCondLst>
                            <p:childTnLst>
                              <p:par>
                                <p:cTn id="7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0" fill="hold">
                            <p:stCondLst>
                              <p:cond delay="246500"/>
                            </p:stCondLst>
                            <p:childTnLst>
                              <p:par>
                                <p:cTn id="7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3" fill="hold">
                            <p:stCondLst>
                              <p:cond delay="247500"/>
                            </p:stCondLst>
                            <p:childTnLst>
                              <p:par>
                                <p:cTn id="7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6" fill="hold">
                            <p:stCondLst>
                              <p:cond delay="248500"/>
                            </p:stCondLst>
                            <p:childTnLst>
                              <p:par>
                                <p:cTn id="7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9" fill="hold">
                            <p:stCondLst>
                              <p:cond delay="249500"/>
                            </p:stCondLst>
                            <p:childTnLst>
                              <p:par>
                                <p:cTn id="8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2" fill="hold">
                            <p:stCondLst>
                              <p:cond delay="250500"/>
                            </p:stCondLst>
                            <p:childTnLst>
                              <p:par>
                                <p:cTn id="8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5" fill="hold">
                            <p:stCondLst>
                              <p:cond delay="251500"/>
                            </p:stCondLst>
                            <p:childTnLst>
                              <p:par>
                                <p:cTn id="8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8" fill="hold">
                            <p:stCondLst>
                              <p:cond delay="252500"/>
                            </p:stCondLst>
                            <p:childTnLst>
                              <p:par>
                                <p:cTn id="8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1" fill="hold">
                            <p:stCondLst>
                              <p:cond delay="253500"/>
                            </p:stCondLst>
                            <p:childTnLst>
                              <p:par>
                                <p:cTn id="8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4" fill="hold">
                            <p:stCondLst>
                              <p:cond delay="254500"/>
                            </p:stCondLst>
                            <p:childTnLst>
                              <p:par>
                                <p:cTn id="8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7" fill="hold">
                            <p:stCondLst>
                              <p:cond delay="255500"/>
                            </p:stCondLst>
                            <p:childTnLst>
                              <p:par>
                                <p:cTn id="8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0" fill="hold">
                            <p:stCondLst>
                              <p:cond delay="256500"/>
                            </p:stCondLst>
                            <p:childTnLst>
                              <p:par>
                                <p:cTn id="8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3" fill="hold">
                            <p:stCondLst>
                              <p:cond delay="257500"/>
                            </p:stCondLst>
                            <p:childTnLst>
                              <p:par>
                                <p:cTn id="8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6" fill="hold">
                            <p:stCondLst>
                              <p:cond delay="258500"/>
                            </p:stCondLst>
                            <p:childTnLst>
                              <p:par>
                                <p:cTn id="8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9" fill="hold">
                            <p:stCondLst>
                              <p:cond delay="259500"/>
                            </p:stCondLst>
                            <p:childTnLst>
                              <p:par>
                                <p:cTn id="8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2" fill="hold">
                            <p:stCondLst>
                              <p:cond delay="260500"/>
                            </p:stCondLst>
                            <p:childTnLst>
                              <p:par>
                                <p:cTn id="8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5" fill="hold">
                            <p:stCondLst>
                              <p:cond delay="261500"/>
                            </p:stCondLst>
                            <p:childTnLst>
                              <p:par>
                                <p:cTn id="8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8" fill="hold">
                            <p:stCondLst>
                              <p:cond delay="262500"/>
                            </p:stCondLst>
                            <p:childTnLst>
                              <p:par>
                                <p:cTn id="8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1" fill="hold">
                            <p:stCondLst>
                              <p:cond delay="263500"/>
                            </p:stCondLst>
                            <p:childTnLst>
                              <p:par>
                                <p:cTn id="8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4" fill="hold">
                            <p:stCondLst>
                              <p:cond delay="264500"/>
                            </p:stCondLst>
                            <p:childTnLst>
                              <p:par>
                                <p:cTn id="8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7" fill="hold">
                            <p:stCondLst>
                              <p:cond delay="265500"/>
                            </p:stCondLst>
                            <p:childTnLst>
                              <p:par>
                                <p:cTn id="8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0" fill="hold">
                            <p:stCondLst>
                              <p:cond delay="266500"/>
                            </p:stCondLst>
                            <p:childTnLst>
                              <p:par>
                                <p:cTn id="8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3" fill="hold">
                            <p:stCondLst>
                              <p:cond delay="267500"/>
                            </p:stCondLst>
                            <p:childTnLst>
                              <p:par>
                                <p:cTn id="8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6" fill="hold">
                            <p:stCondLst>
                              <p:cond delay="268500"/>
                            </p:stCondLst>
                            <p:childTnLst>
                              <p:par>
                                <p:cTn id="8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9" fill="hold">
                            <p:stCondLst>
                              <p:cond delay="269500"/>
                            </p:stCondLst>
                            <p:childTnLst>
                              <p:par>
                                <p:cTn id="8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2" fill="hold">
                            <p:stCondLst>
                              <p:cond delay="270500"/>
                            </p:stCondLst>
                            <p:childTnLst>
                              <p:par>
                                <p:cTn id="8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5" fill="hold">
                            <p:stCondLst>
                              <p:cond delay="271500"/>
                            </p:stCondLst>
                            <p:childTnLst>
                              <p:par>
                                <p:cTn id="8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8" fill="hold">
                            <p:stCondLst>
                              <p:cond delay="272500"/>
                            </p:stCondLst>
                            <p:childTnLst>
                              <p:par>
                                <p:cTn id="8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1" fill="hold">
                            <p:stCondLst>
                              <p:cond delay="273500"/>
                            </p:stCondLst>
                            <p:childTnLst>
                              <p:par>
                                <p:cTn id="8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4" fill="hold">
                            <p:stCondLst>
                              <p:cond delay="274500"/>
                            </p:stCondLst>
                            <p:childTnLst>
                              <p:par>
                                <p:cTn id="8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7" fill="hold">
                            <p:stCondLst>
                              <p:cond delay="275500"/>
                            </p:stCondLst>
                            <p:childTnLst>
                              <p:par>
                                <p:cTn id="8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>
                            <p:stCondLst>
                              <p:cond delay="276500"/>
                            </p:stCondLst>
                            <p:childTnLst>
                              <p:par>
                                <p:cTn id="8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3" fill="hold">
                            <p:stCondLst>
                              <p:cond delay="277500"/>
                            </p:stCondLst>
                            <p:childTnLst>
                              <p:par>
                                <p:cTn id="8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6" fill="hold">
                            <p:stCondLst>
                              <p:cond delay="278500"/>
                            </p:stCondLst>
                            <p:childTnLst>
                              <p:par>
                                <p:cTn id="8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9" fill="hold">
                            <p:stCondLst>
                              <p:cond delay="279500"/>
                            </p:stCondLst>
                            <p:childTnLst>
                              <p:par>
                                <p:cTn id="8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2" fill="hold">
                            <p:stCondLst>
                              <p:cond delay="280500"/>
                            </p:stCondLst>
                            <p:childTnLst>
                              <p:par>
                                <p:cTn id="8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5" fill="hold">
                            <p:stCondLst>
                              <p:cond delay="281500"/>
                            </p:stCondLst>
                            <p:childTnLst>
                              <p:par>
                                <p:cTn id="8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8" fill="hold">
                            <p:stCondLst>
                              <p:cond delay="282500"/>
                            </p:stCondLst>
                            <p:childTnLst>
                              <p:par>
                                <p:cTn id="8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1" fill="hold">
                            <p:stCondLst>
                              <p:cond delay="283500"/>
                            </p:stCondLst>
                            <p:childTnLst>
                              <p:par>
                                <p:cTn id="9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4" fill="hold">
                            <p:stCondLst>
                              <p:cond delay="284500"/>
                            </p:stCondLst>
                            <p:childTnLst>
                              <p:par>
                                <p:cTn id="9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7" fill="hold">
                            <p:stCondLst>
                              <p:cond delay="285500"/>
                            </p:stCondLst>
                            <p:childTnLst>
                              <p:par>
                                <p:cTn id="9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0" fill="hold">
                            <p:stCondLst>
                              <p:cond delay="286500"/>
                            </p:stCondLst>
                            <p:childTnLst>
                              <p:par>
                                <p:cTn id="9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3" fill="hold">
                            <p:stCondLst>
                              <p:cond delay="287500"/>
                            </p:stCondLst>
                            <p:childTnLst>
                              <p:par>
                                <p:cTn id="9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6" fill="hold">
                            <p:stCondLst>
                              <p:cond delay="288500"/>
                            </p:stCondLst>
                            <p:childTnLst>
                              <p:par>
                                <p:cTn id="9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9" fill="hold">
                            <p:stCondLst>
                              <p:cond delay="289500"/>
                            </p:stCondLst>
                            <p:childTnLst>
                              <p:par>
                                <p:cTn id="9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2" fill="hold">
                            <p:stCondLst>
                              <p:cond delay="290500"/>
                            </p:stCondLst>
                            <p:childTnLst>
                              <p:par>
                                <p:cTn id="9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5" fill="hold">
                            <p:stCondLst>
                              <p:cond delay="291500"/>
                            </p:stCondLst>
                            <p:childTnLst>
                              <p:par>
                                <p:cTn id="9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8" fill="hold">
                            <p:stCondLst>
                              <p:cond delay="292500"/>
                            </p:stCondLst>
                            <p:childTnLst>
                              <p:par>
                                <p:cTn id="9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1" fill="hold">
                            <p:stCondLst>
                              <p:cond delay="293500"/>
                            </p:stCondLst>
                            <p:childTnLst>
                              <p:par>
                                <p:cTn id="9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4" fill="hold">
                            <p:stCondLst>
                              <p:cond delay="294500"/>
                            </p:stCondLst>
                            <p:childTnLst>
                              <p:par>
                                <p:cTn id="9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7" fill="hold">
                            <p:stCondLst>
                              <p:cond delay="295500"/>
                            </p:stCondLst>
                            <p:childTnLst>
                              <p:par>
                                <p:cTn id="9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0" fill="hold">
                            <p:stCondLst>
                              <p:cond delay="296500"/>
                            </p:stCondLst>
                            <p:childTnLst>
                              <p:par>
                                <p:cTn id="9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3" fill="hold">
                            <p:stCondLst>
                              <p:cond delay="297500"/>
                            </p:stCondLst>
                            <p:childTnLst>
                              <p:par>
                                <p:cTn id="9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6" fill="hold">
                            <p:stCondLst>
                              <p:cond delay="298500"/>
                            </p:stCondLst>
                            <p:childTnLst>
                              <p:par>
                                <p:cTn id="9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9" fill="hold">
                            <p:stCondLst>
                              <p:cond delay="299500"/>
                            </p:stCondLst>
                            <p:childTnLst>
                              <p:par>
                                <p:cTn id="9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2" fill="hold">
                            <p:stCondLst>
                              <p:cond delay="300500"/>
                            </p:stCondLst>
                            <p:childTnLst>
                              <p:par>
                                <p:cTn id="9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"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 animBg="1"/>
      <p:bldP spid="12" grpId="1" animBg="1"/>
      <p:bldP spid="11" grpId="0"/>
      <p:bldP spid="11" grpId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0" y="33470"/>
            <a:ext cx="6705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4/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/26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328463"/>
              </p:ext>
            </p:extLst>
          </p:nvPr>
        </p:nvGraphicFramePr>
        <p:xfrm>
          <a:off x="228600" y="742950"/>
          <a:ext cx="35433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43120" imgH="2920680" progId="Equation.DSMT4">
                  <p:embed/>
                </p:oleObj>
              </mc:Choice>
              <mc:Fallback>
                <p:oleObj name="Equation" r:id="rId2" imgW="3543120" imgH="29206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42950"/>
                        <a:ext cx="3543300" cy="292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495800" y="1044762"/>
            <a:ext cx="0" cy="37588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58393"/>
              </p:ext>
            </p:extLst>
          </p:nvPr>
        </p:nvGraphicFramePr>
        <p:xfrm>
          <a:off x="4603750" y="796925"/>
          <a:ext cx="318452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87440" imgH="2768400" progId="Equation.DSMT4">
                  <p:embed/>
                </p:oleObj>
              </mc:Choice>
              <mc:Fallback>
                <p:oleObj name="Equation" r:id="rId4" imgW="3187440" imgH="276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796925"/>
                        <a:ext cx="3184525" cy="276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26304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7382" r="20120" b="2"/>
          <a:stretch/>
        </p:blipFill>
        <p:spPr>
          <a:xfrm>
            <a:off x="7391400" y="44748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sp>
        <p:nvSpPr>
          <p:cNvPr id="7" name="TextBox 6"/>
          <p:cNvSpPr txBox="1"/>
          <p:nvPr/>
        </p:nvSpPr>
        <p:spPr>
          <a:xfrm>
            <a:off x="7276435" y="1485528"/>
            <a:ext cx="1867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2037021" y="33470"/>
            <a:ext cx="3886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 TẬP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4419600" y="2380260"/>
            <a:ext cx="4648200" cy="1791690"/>
          </a:xfrm>
          <a:prstGeom prst="cloudCallout">
            <a:avLst>
              <a:gd name="adj1" fmla="val -55980"/>
              <a:gd name="adj2" fmla="val -60973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14900" y="2772183"/>
            <a:ext cx="3619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05:00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04:59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04:58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04:57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04:56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04:55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04:53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04:52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04:51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04:50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04:49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04:48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04:47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04:46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04:45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04:44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04:43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04:42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04:41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04:40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04:39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04:38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04:37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04:36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04:35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04:34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04:33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04:32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04:31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04:30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04:29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04:28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04:27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04:26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04:25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04:24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04:23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04:21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04:20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04:19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04:18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04:17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04:16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04:15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04:14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04:13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04:12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04:11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04:09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04:08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04:07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04:05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04:04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04:03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04:02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04:01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04:00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03:59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03:58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03:57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03:56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03:55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03:54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03:53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03:52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03:51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03:50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03:49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03:48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03:47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03:46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03:45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03:44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03:43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03:42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03:41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03:39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03:38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03:37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03:36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03:35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03:34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03:33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03:32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03:31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03:30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03:29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03:28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03:27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03:26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03:25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03:24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03:23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03:22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03:21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03:20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03:19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03:18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03:17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03:16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03:15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03:14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03:13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03:12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03:11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03:10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03:09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03:08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03:07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03:06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03:05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03:04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03:03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03:02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03:01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03:00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02:59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02:58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02:57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02:56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02:55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02:54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02:53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02:52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02:51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02:50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02:49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02:48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02:47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02:46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02:45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02:44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02:43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02:42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02:41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02:40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02:39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02:38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02:37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02:36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02:35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02:34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02:33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02:32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02:31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02:30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02:29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02:28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02:27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02:26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02:25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02:24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02:23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02:22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02:21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02:20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02:19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02:18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02:17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02:16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02:15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02:14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02:13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02:12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02:11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02:10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02:09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02:08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02:07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02:06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02:05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02:04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02:03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02:02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02:01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02:00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01:59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01:58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01:57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01:56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01:55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01:54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01:53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01:52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01:51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01:50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01:49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01:48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01:47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01:46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01:45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01:44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01:43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01:42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01:41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01:40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01:39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01:38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01:37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01:36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01:35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01:34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01:33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01:32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01:31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01:30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01:29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01:28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01:27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01:26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01:25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01:24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01:23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01:22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01:21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01:20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01:19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01:18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01:17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01:16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01:15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01:14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01:13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01:12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01:11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01:10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01:09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01:08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01:07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01:06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01:05</a:t>
            </a:r>
          </a:p>
        </p:txBody>
      </p:sp>
      <p:sp>
        <p:nvSpPr>
          <p:cNvPr id="249" name="Rounded Rectangle 24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01:04</a:t>
            </a:r>
          </a:p>
        </p:txBody>
      </p:sp>
      <p:sp>
        <p:nvSpPr>
          <p:cNvPr id="250" name="Rounded Rectangle 24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01:03</a:t>
            </a:r>
          </a:p>
        </p:txBody>
      </p:sp>
      <p:sp>
        <p:nvSpPr>
          <p:cNvPr id="251" name="Rounded Rectangle 25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01:02</a:t>
            </a:r>
          </a:p>
        </p:txBody>
      </p:sp>
      <p:sp>
        <p:nvSpPr>
          <p:cNvPr id="252" name="Rounded Rectangle 25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01:01</a:t>
            </a:r>
          </a:p>
        </p:txBody>
      </p:sp>
      <p:sp>
        <p:nvSpPr>
          <p:cNvPr id="253" name="Rounded Rectangle 25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01:00</a:t>
            </a:r>
          </a:p>
        </p:txBody>
      </p:sp>
      <p:sp>
        <p:nvSpPr>
          <p:cNvPr id="254" name="Rounded Rectangle 25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00:59</a:t>
            </a:r>
          </a:p>
        </p:txBody>
      </p:sp>
      <p:sp>
        <p:nvSpPr>
          <p:cNvPr id="255" name="Rounded Rectangle 25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00:58</a:t>
            </a:r>
          </a:p>
        </p:txBody>
      </p:sp>
      <p:sp>
        <p:nvSpPr>
          <p:cNvPr id="256" name="Rounded Rectangle 25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00:57</a:t>
            </a:r>
          </a:p>
        </p:txBody>
      </p:sp>
      <p:sp>
        <p:nvSpPr>
          <p:cNvPr id="257" name="Rounded Rectangle 25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00:56</a:t>
            </a:r>
          </a:p>
        </p:txBody>
      </p:sp>
      <p:sp>
        <p:nvSpPr>
          <p:cNvPr id="258" name="Rounded Rectangle 25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00:55</a:t>
            </a:r>
          </a:p>
        </p:txBody>
      </p:sp>
      <p:sp>
        <p:nvSpPr>
          <p:cNvPr id="259" name="Rounded Rectangle 25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00:54</a:t>
            </a:r>
          </a:p>
        </p:txBody>
      </p:sp>
      <p:sp>
        <p:nvSpPr>
          <p:cNvPr id="260" name="Rounded Rectangle 25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00:53</a:t>
            </a:r>
          </a:p>
        </p:txBody>
      </p:sp>
      <p:sp>
        <p:nvSpPr>
          <p:cNvPr id="261" name="Rounded Rectangle 26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00:52</a:t>
            </a:r>
          </a:p>
        </p:txBody>
      </p:sp>
      <p:sp>
        <p:nvSpPr>
          <p:cNvPr id="262" name="Rounded Rectangle 26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00:51</a:t>
            </a:r>
          </a:p>
        </p:txBody>
      </p:sp>
      <p:sp>
        <p:nvSpPr>
          <p:cNvPr id="263" name="Rounded Rectangle 26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00:50</a:t>
            </a:r>
          </a:p>
        </p:txBody>
      </p:sp>
      <p:sp>
        <p:nvSpPr>
          <p:cNvPr id="264" name="Rounded Rectangle 26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00:49</a:t>
            </a:r>
          </a:p>
        </p:txBody>
      </p:sp>
      <p:sp>
        <p:nvSpPr>
          <p:cNvPr id="265" name="Rounded Rectangle 26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00:48</a:t>
            </a:r>
          </a:p>
        </p:txBody>
      </p:sp>
      <p:sp>
        <p:nvSpPr>
          <p:cNvPr id="266" name="Rounded Rectangle 26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00:47</a:t>
            </a:r>
          </a:p>
        </p:txBody>
      </p:sp>
      <p:sp>
        <p:nvSpPr>
          <p:cNvPr id="267" name="Rounded Rectangle 26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00:46</a:t>
            </a:r>
          </a:p>
        </p:txBody>
      </p:sp>
      <p:sp>
        <p:nvSpPr>
          <p:cNvPr id="268" name="Rounded Rectangle 26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00:45</a:t>
            </a:r>
          </a:p>
        </p:txBody>
      </p:sp>
      <p:sp>
        <p:nvSpPr>
          <p:cNvPr id="269" name="Rounded Rectangle 26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00:44</a:t>
            </a:r>
          </a:p>
        </p:txBody>
      </p:sp>
      <p:sp>
        <p:nvSpPr>
          <p:cNvPr id="270" name="Rounded Rectangle 26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00:43</a:t>
            </a:r>
          </a:p>
        </p:txBody>
      </p:sp>
      <p:sp>
        <p:nvSpPr>
          <p:cNvPr id="271" name="Rounded Rectangle 27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00:42</a:t>
            </a:r>
          </a:p>
        </p:txBody>
      </p:sp>
      <p:sp>
        <p:nvSpPr>
          <p:cNvPr id="272" name="Rounded Rectangle 27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00:41</a:t>
            </a:r>
          </a:p>
        </p:txBody>
      </p:sp>
      <p:sp>
        <p:nvSpPr>
          <p:cNvPr id="273" name="Rounded Rectangle 27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00:40</a:t>
            </a:r>
          </a:p>
        </p:txBody>
      </p:sp>
      <p:sp>
        <p:nvSpPr>
          <p:cNvPr id="274" name="Rounded Rectangle 27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00:39</a:t>
            </a:r>
          </a:p>
        </p:txBody>
      </p:sp>
      <p:sp>
        <p:nvSpPr>
          <p:cNvPr id="275" name="Rounded Rectangle 27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00:38</a:t>
            </a:r>
          </a:p>
        </p:txBody>
      </p:sp>
      <p:sp>
        <p:nvSpPr>
          <p:cNvPr id="276" name="Rounded Rectangle 27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00:37</a:t>
            </a:r>
          </a:p>
        </p:txBody>
      </p:sp>
      <p:sp>
        <p:nvSpPr>
          <p:cNvPr id="277" name="Rounded Rectangle 27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00:36</a:t>
            </a:r>
          </a:p>
        </p:txBody>
      </p:sp>
      <p:sp>
        <p:nvSpPr>
          <p:cNvPr id="278" name="Rounded Rectangle 27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00:35</a:t>
            </a:r>
          </a:p>
        </p:txBody>
      </p:sp>
      <p:sp>
        <p:nvSpPr>
          <p:cNvPr id="279" name="Rounded Rectangle 27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00:34</a:t>
            </a:r>
          </a:p>
        </p:txBody>
      </p:sp>
      <p:sp>
        <p:nvSpPr>
          <p:cNvPr id="280" name="Rounded Rectangle 27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00:33</a:t>
            </a:r>
          </a:p>
        </p:txBody>
      </p:sp>
      <p:sp>
        <p:nvSpPr>
          <p:cNvPr id="281" name="Rounded Rectangle 28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00:32</a:t>
            </a:r>
          </a:p>
        </p:txBody>
      </p:sp>
      <p:sp>
        <p:nvSpPr>
          <p:cNvPr id="282" name="Rounded Rectangle 28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00:31</a:t>
            </a:r>
          </a:p>
        </p:txBody>
      </p:sp>
      <p:sp>
        <p:nvSpPr>
          <p:cNvPr id="283" name="Rounded Rectangle 28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00:30</a:t>
            </a:r>
          </a:p>
        </p:txBody>
      </p:sp>
      <p:sp>
        <p:nvSpPr>
          <p:cNvPr id="284" name="Rounded Rectangle 28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00:29</a:t>
            </a:r>
          </a:p>
        </p:txBody>
      </p:sp>
      <p:sp>
        <p:nvSpPr>
          <p:cNvPr id="285" name="Rounded Rectangle 28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00:28</a:t>
            </a:r>
          </a:p>
        </p:txBody>
      </p:sp>
      <p:sp>
        <p:nvSpPr>
          <p:cNvPr id="286" name="Rounded Rectangle 28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00:27</a:t>
            </a:r>
          </a:p>
        </p:txBody>
      </p:sp>
      <p:sp>
        <p:nvSpPr>
          <p:cNvPr id="287" name="Rounded Rectangle 28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00:26</a:t>
            </a:r>
          </a:p>
        </p:txBody>
      </p:sp>
      <p:sp>
        <p:nvSpPr>
          <p:cNvPr id="288" name="Rounded Rectangle 28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00:25</a:t>
            </a:r>
          </a:p>
        </p:txBody>
      </p:sp>
      <p:sp>
        <p:nvSpPr>
          <p:cNvPr id="289" name="Rounded Rectangle 28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00:24</a:t>
            </a:r>
          </a:p>
        </p:txBody>
      </p:sp>
      <p:sp>
        <p:nvSpPr>
          <p:cNvPr id="290" name="Rounded Rectangle 28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00:23</a:t>
            </a:r>
          </a:p>
        </p:txBody>
      </p:sp>
      <p:sp>
        <p:nvSpPr>
          <p:cNvPr id="291" name="Rounded Rectangle 29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00:22</a:t>
            </a:r>
          </a:p>
        </p:txBody>
      </p:sp>
      <p:sp>
        <p:nvSpPr>
          <p:cNvPr id="292" name="Rounded Rectangle 29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00:21</a:t>
            </a:r>
          </a:p>
        </p:txBody>
      </p:sp>
      <p:sp>
        <p:nvSpPr>
          <p:cNvPr id="293" name="Rounded Rectangle 29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00:20</a:t>
            </a:r>
          </a:p>
        </p:txBody>
      </p:sp>
      <p:sp>
        <p:nvSpPr>
          <p:cNvPr id="294" name="Rounded Rectangle 29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00:19</a:t>
            </a:r>
          </a:p>
        </p:txBody>
      </p:sp>
      <p:sp>
        <p:nvSpPr>
          <p:cNvPr id="295" name="Rounded Rectangle 29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00:18</a:t>
            </a:r>
          </a:p>
        </p:txBody>
      </p:sp>
      <p:sp>
        <p:nvSpPr>
          <p:cNvPr id="296" name="Rounded Rectangle 29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00:17</a:t>
            </a:r>
          </a:p>
        </p:txBody>
      </p:sp>
      <p:sp>
        <p:nvSpPr>
          <p:cNvPr id="297" name="Rounded Rectangle 29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00:16</a:t>
            </a:r>
          </a:p>
        </p:txBody>
      </p:sp>
      <p:sp>
        <p:nvSpPr>
          <p:cNvPr id="298" name="Rounded Rectangle 29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00:15</a:t>
            </a:r>
          </a:p>
        </p:txBody>
      </p:sp>
      <p:sp>
        <p:nvSpPr>
          <p:cNvPr id="299" name="Rounded Rectangle 29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00:14</a:t>
            </a:r>
          </a:p>
        </p:txBody>
      </p:sp>
      <p:sp>
        <p:nvSpPr>
          <p:cNvPr id="300" name="Rounded Rectangle 29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00:13</a:t>
            </a:r>
          </a:p>
        </p:txBody>
      </p:sp>
      <p:sp>
        <p:nvSpPr>
          <p:cNvPr id="301" name="Rounded Rectangle 30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00:12</a:t>
            </a:r>
          </a:p>
        </p:txBody>
      </p:sp>
      <p:sp>
        <p:nvSpPr>
          <p:cNvPr id="302" name="Rounded Rectangle 30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00:11</a:t>
            </a:r>
          </a:p>
        </p:txBody>
      </p:sp>
      <p:sp>
        <p:nvSpPr>
          <p:cNvPr id="303" name="Rounded Rectangle 30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00:10</a:t>
            </a:r>
          </a:p>
        </p:txBody>
      </p:sp>
      <p:sp>
        <p:nvSpPr>
          <p:cNvPr id="304" name="Rounded Rectangle 303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00:09</a:t>
            </a:r>
          </a:p>
        </p:txBody>
      </p:sp>
      <p:sp>
        <p:nvSpPr>
          <p:cNvPr id="305" name="Rounded Rectangle 304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00:08</a:t>
            </a:r>
          </a:p>
        </p:txBody>
      </p:sp>
      <p:sp>
        <p:nvSpPr>
          <p:cNvPr id="306" name="Rounded Rectangle 305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00:07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00:06</a:t>
            </a:r>
          </a:p>
        </p:txBody>
      </p:sp>
      <p:sp>
        <p:nvSpPr>
          <p:cNvPr id="308" name="Rounded Rectangle 307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00:05</a:t>
            </a:r>
          </a:p>
        </p:txBody>
      </p:sp>
      <p:sp>
        <p:nvSpPr>
          <p:cNvPr id="309" name="Rounded Rectangle 308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00:04</a:t>
            </a:r>
          </a:p>
        </p:txBody>
      </p:sp>
      <p:sp>
        <p:nvSpPr>
          <p:cNvPr id="310" name="Rounded Rectangle 309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00:03</a:t>
            </a:r>
          </a:p>
        </p:txBody>
      </p:sp>
      <p:sp>
        <p:nvSpPr>
          <p:cNvPr id="311" name="Rounded Rectangle 310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00:02</a:t>
            </a:r>
          </a:p>
        </p:txBody>
      </p:sp>
      <p:sp>
        <p:nvSpPr>
          <p:cNvPr id="312" name="Rounded Rectangle 311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00:01</a:t>
            </a:r>
          </a:p>
        </p:txBody>
      </p:sp>
      <p:sp>
        <p:nvSpPr>
          <p:cNvPr id="313" name="Rounded Rectangle 312"/>
          <p:cNvSpPr/>
          <p:nvPr/>
        </p:nvSpPr>
        <p:spPr>
          <a:xfrm>
            <a:off x="7465860" y="3790950"/>
            <a:ext cx="1431557" cy="81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00:00</a:t>
            </a:r>
          </a:p>
        </p:txBody>
      </p:sp>
      <p:sp>
        <p:nvSpPr>
          <p:cNvPr id="314" name="Oval 313"/>
          <p:cNvSpPr/>
          <p:nvPr/>
        </p:nvSpPr>
        <p:spPr>
          <a:xfrm>
            <a:off x="7744210" y="3276105"/>
            <a:ext cx="842092" cy="69783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TG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502831" y="709100"/>
            <a:ext cx="30683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16" name="Object 3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481857"/>
              </p:ext>
            </p:extLst>
          </p:nvPr>
        </p:nvGraphicFramePr>
        <p:xfrm>
          <a:off x="733632" y="1268839"/>
          <a:ext cx="3111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11480" imgH="812520" progId="Equation.DSMT4">
                  <p:embed/>
                </p:oleObj>
              </mc:Choice>
              <mc:Fallback>
                <p:oleObj name="Equation" r:id="rId6" imgW="3111480" imgH="81252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3632" y="1268839"/>
                        <a:ext cx="31115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" name="Object 3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080243"/>
              </p:ext>
            </p:extLst>
          </p:nvPr>
        </p:nvGraphicFramePr>
        <p:xfrm>
          <a:off x="736859" y="2135614"/>
          <a:ext cx="3340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340080" imgH="812520" progId="Equation.DSMT4">
                  <p:embed/>
                </p:oleObj>
              </mc:Choice>
              <mc:Fallback>
                <p:oleObj name="Equation" r:id="rId8" imgW="3340080" imgH="81252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6859" y="2135614"/>
                        <a:ext cx="33401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" name="Object 3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803625"/>
              </p:ext>
            </p:extLst>
          </p:nvPr>
        </p:nvGraphicFramePr>
        <p:xfrm>
          <a:off x="2386013" y="900113"/>
          <a:ext cx="30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04560" imgH="279360" progId="Equation.DSMT4">
                  <p:embed/>
                </p:oleObj>
              </mc:Choice>
              <mc:Fallback>
                <p:oleObj name="Equation" r:id="rId10" imgW="304560" imgH="279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900113"/>
                        <a:ext cx="304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9" name="Picture 318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288" y="243397"/>
            <a:ext cx="1069459" cy="106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153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500"/>
                            </p:stCondLst>
                            <p:childTnLst>
                              <p:par>
                                <p:cTn id="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500"/>
                            </p:stCondLst>
                            <p:childTnLst>
                              <p:par>
                                <p:cTn id="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500"/>
                            </p:stCondLst>
                            <p:childTnLst>
                              <p:par>
                                <p:cTn id="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500"/>
                            </p:stCondLst>
                            <p:childTnLst>
                              <p:par>
                                <p:cTn id="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6500"/>
                            </p:stCondLst>
                            <p:childTnLst>
                              <p:par>
                                <p:cTn id="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500"/>
                            </p:stCondLst>
                            <p:childTnLst>
                              <p:par>
                                <p:cTn id="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8500"/>
                            </p:stCondLst>
                            <p:childTnLst>
                              <p:par>
                                <p:cTn id="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9500"/>
                            </p:stCondLst>
                            <p:childTnLst>
                              <p:par>
                                <p:cTn id="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500"/>
                            </p:stCondLst>
                            <p:childTnLst>
                              <p:par>
                                <p:cTn id="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1500"/>
                            </p:stCondLst>
                            <p:childTnLst>
                              <p:par>
                                <p:cTn id="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4500"/>
                            </p:stCondLst>
                            <p:childTnLst>
                              <p:par>
                                <p:cTn id="1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75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85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5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15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45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55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65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75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85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405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15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25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35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45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55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65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75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85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95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5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15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25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35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45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55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65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75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85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95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605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615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25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635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645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655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665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675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685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695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705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715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725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735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745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755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765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775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85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795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805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815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825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835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845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855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865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875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885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895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905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915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925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935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945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955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965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975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985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995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1005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1015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1025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035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045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1055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1065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075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085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1095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105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115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125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135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145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155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1165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1175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185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195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205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1215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225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1235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1245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1255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265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275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285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295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305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315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325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335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345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355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365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375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385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395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405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415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425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435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445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455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465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147500"/>
                            </p:stCondLst>
                            <p:childTnLst>
                              <p:par>
                                <p:cTn id="4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148500"/>
                            </p:stCondLst>
                            <p:childTnLst>
                              <p:par>
                                <p:cTn id="4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149500"/>
                            </p:stCondLst>
                            <p:childTnLst>
                              <p:par>
                                <p:cTn id="4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150500"/>
                            </p:stCondLst>
                            <p:childTnLst>
                              <p:par>
                                <p:cTn id="4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151500"/>
                            </p:stCondLst>
                            <p:childTnLst>
                              <p:par>
                                <p:cTn id="4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152500"/>
                            </p:stCondLst>
                            <p:childTnLst>
                              <p:par>
                                <p:cTn id="4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153500"/>
                            </p:stCondLst>
                            <p:childTnLst>
                              <p:par>
                                <p:cTn id="4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154500"/>
                            </p:stCondLst>
                            <p:childTnLst>
                              <p:par>
                                <p:cTn id="4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155500"/>
                            </p:stCondLst>
                            <p:childTnLst>
                              <p:par>
                                <p:cTn id="5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156500"/>
                            </p:stCondLst>
                            <p:childTnLst>
                              <p:par>
                                <p:cTn id="5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157500"/>
                            </p:stCondLst>
                            <p:childTnLst>
                              <p:par>
                                <p:cTn id="5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158500"/>
                            </p:stCondLst>
                            <p:childTnLst>
                              <p:par>
                                <p:cTn id="5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159500"/>
                            </p:stCondLst>
                            <p:childTnLst>
                              <p:par>
                                <p:cTn id="5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60500"/>
                            </p:stCondLst>
                            <p:childTnLst>
                              <p:par>
                                <p:cTn id="5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161500"/>
                            </p:stCondLst>
                            <p:childTnLst>
                              <p:par>
                                <p:cTn id="5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162500"/>
                            </p:stCondLst>
                            <p:childTnLst>
                              <p:par>
                                <p:cTn id="5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163500"/>
                            </p:stCondLst>
                            <p:childTnLst>
                              <p:par>
                                <p:cTn id="5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164500"/>
                            </p:stCondLst>
                            <p:childTnLst>
                              <p:par>
                                <p:cTn id="5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165500"/>
                            </p:stCondLst>
                            <p:childTnLst>
                              <p:par>
                                <p:cTn id="5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166500"/>
                            </p:stCondLst>
                            <p:childTnLst>
                              <p:par>
                                <p:cTn id="5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167500"/>
                            </p:stCondLst>
                            <p:childTnLst>
                              <p:par>
                                <p:cTn id="5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168500"/>
                            </p:stCondLst>
                            <p:childTnLst>
                              <p:par>
                                <p:cTn id="5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169500"/>
                            </p:stCondLst>
                            <p:childTnLst>
                              <p:par>
                                <p:cTn id="5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170500"/>
                            </p:stCondLst>
                            <p:childTnLst>
                              <p:par>
                                <p:cTn id="5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171500"/>
                            </p:stCondLst>
                            <p:childTnLst>
                              <p:par>
                                <p:cTn id="5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172500"/>
                            </p:stCondLst>
                            <p:childTnLst>
                              <p:par>
                                <p:cTn id="5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173500"/>
                            </p:stCondLst>
                            <p:childTnLst>
                              <p:par>
                                <p:cTn id="5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>
                            <p:stCondLst>
                              <p:cond delay="174500"/>
                            </p:stCondLst>
                            <p:childTnLst>
                              <p:par>
                                <p:cTn id="5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175500"/>
                            </p:stCondLst>
                            <p:childTnLst>
                              <p:par>
                                <p:cTn id="5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176500"/>
                            </p:stCondLst>
                            <p:childTnLst>
                              <p:par>
                                <p:cTn id="5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177500"/>
                            </p:stCondLst>
                            <p:childTnLst>
                              <p:par>
                                <p:cTn id="5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178500"/>
                            </p:stCondLst>
                            <p:childTnLst>
                              <p:par>
                                <p:cTn id="5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>
                            <p:stCondLst>
                              <p:cond delay="179500"/>
                            </p:stCondLst>
                            <p:childTnLst>
                              <p:par>
                                <p:cTn id="5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5" fill="hold">
                            <p:stCondLst>
                              <p:cond delay="180500"/>
                            </p:stCondLst>
                            <p:childTnLst>
                              <p:par>
                                <p:cTn id="5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181500"/>
                            </p:stCondLst>
                            <p:childTnLst>
                              <p:par>
                                <p:cTn id="5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>
                            <p:stCondLst>
                              <p:cond delay="182500"/>
                            </p:stCondLst>
                            <p:childTnLst>
                              <p:par>
                                <p:cTn id="5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183500"/>
                            </p:stCondLst>
                            <p:childTnLst>
                              <p:par>
                                <p:cTn id="5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>
                            <p:stCondLst>
                              <p:cond delay="184500"/>
                            </p:stCondLst>
                            <p:childTnLst>
                              <p:par>
                                <p:cTn id="5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185500"/>
                            </p:stCondLst>
                            <p:childTnLst>
                              <p:par>
                                <p:cTn id="5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186500"/>
                            </p:stCondLst>
                            <p:childTnLst>
                              <p:par>
                                <p:cTn id="5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187500"/>
                            </p:stCondLst>
                            <p:childTnLst>
                              <p:par>
                                <p:cTn id="5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188500"/>
                            </p:stCondLst>
                            <p:childTnLst>
                              <p:par>
                                <p:cTn id="6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>
                            <p:stCondLst>
                              <p:cond delay="189500"/>
                            </p:stCondLst>
                            <p:childTnLst>
                              <p:par>
                                <p:cTn id="6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190500"/>
                            </p:stCondLst>
                            <p:childTnLst>
                              <p:par>
                                <p:cTn id="6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>
                            <p:stCondLst>
                              <p:cond delay="191500"/>
                            </p:stCondLst>
                            <p:childTnLst>
                              <p:par>
                                <p:cTn id="6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>
                            <p:stCondLst>
                              <p:cond delay="192500"/>
                            </p:stCondLst>
                            <p:childTnLst>
                              <p:par>
                                <p:cTn id="6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4" fill="hold">
                            <p:stCondLst>
                              <p:cond delay="193500"/>
                            </p:stCondLst>
                            <p:childTnLst>
                              <p:par>
                                <p:cTn id="6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>
                            <p:stCondLst>
                              <p:cond delay="194500"/>
                            </p:stCondLst>
                            <p:childTnLst>
                              <p:par>
                                <p:cTn id="6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>
                            <p:stCondLst>
                              <p:cond delay="195500"/>
                            </p:stCondLst>
                            <p:childTnLst>
                              <p:par>
                                <p:cTn id="6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>
                            <p:stCondLst>
                              <p:cond delay="196500"/>
                            </p:stCondLst>
                            <p:childTnLst>
                              <p:par>
                                <p:cTn id="6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>
                            <p:stCondLst>
                              <p:cond delay="197500"/>
                            </p:stCondLst>
                            <p:childTnLst>
                              <p:par>
                                <p:cTn id="6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>
                            <p:stCondLst>
                              <p:cond delay="198500"/>
                            </p:stCondLst>
                            <p:childTnLst>
                              <p:par>
                                <p:cTn id="6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>
                            <p:stCondLst>
                              <p:cond delay="199500"/>
                            </p:stCondLst>
                            <p:childTnLst>
                              <p:par>
                                <p:cTn id="6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5" fill="hold">
                            <p:stCondLst>
                              <p:cond delay="200500"/>
                            </p:stCondLst>
                            <p:childTnLst>
                              <p:par>
                                <p:cTn id="6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201500"/>
                            </p:stCondLst>
                            <p:childTnLst>
                              <p:par>
                                <p:cTn id="6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202500"/>
                            </p:stCondLst>
                            <p:childTnLst>
                              <p:par>
                                <p:cTn id="6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>
                            <p:stCondLst>
                              <p:cond delay="203500"/>
                            </p:stCondLst>
                            <p:childTnLst>
                              <p:par>
                                <p:cTn id="6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7" fill="hold">
                            <p:stCondLst>
                              <p:cond delay="204500"/>
                            </p:stCondLst>
                            <p:childTnLst>
                              <p:par>
                                <p:cTn id="6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205500"/>
                            </p:stCondLst>
                            <p:childTnLst>
                              <p:par>
                                <p:cTn id="6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3" fill="hold">
                            <p:stCondLst>
                              <p:cond delay="206500"/>
                            </p:stCondLst>
                            <p:childTnLst>
                              <p:par>
                                <p:cTn id="6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6" fill="hold">
                            <p:stCondLst>
                              <p:cond delay="207500"/>
                            </p:stCondLst>
                            <p:childTnLst>
                              <p:par>
                                <p:cTn id="6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208500"/>
                            </p:stCondLst>
                            <p:childTnLst>
                              <p:par>
                                <p:cTn id="6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2" fill="hold">
                            <p:stCondLst>
                              <p:cond delay="209500"/>
                            </p:stCondLst>
                            <p:childTnLst>
                              <p:par>
                                <p:cTn id="6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5" fill="hold">
                            <p:stCondLst>
                              <p:cond delay="210500"/>
                            </p:stCondLst>
                            <p:childTnLst>
                              <p:par>
                                <p:cTn id="6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>
                            <p:stCondLst>
                              <p:cond delay="211500"/>
                            </p:stCondLst>
                            <p:childTnLst>
                              <p:par>
                                <p:cTn id="6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1" fill="hold">
                            <p:stCondLst>
                              <p:cond delay="212500"/>
                            </p:stCondLst>
                            <p:childTnLst>
                              <p:par>
                                <p:cTn id="6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4" fill="hold">
                            <p:stCondLst>
                              <p:cond delay="213500"/>
                            </p:stCondLst>
                            <p:childTnLst>
                              <p:par>
                                <p:cTn id="6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214500"/>
                            </p:stCondLst>
                            <p:childTnLst>
                              <p:par>
                                <p:cTn id="6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0" fill="hold">
                            <p:stCondLst>
                              <p:cond delay="215500"/>
                            </p:stCondLst>
                            <p:childTnLst>
                              <p:par>
                                <p:cTn id="6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3" fill="hold">
                            <p:stCondLst>
                              <p:cond delay="216500"/>
                            </p:stCondLst>
                            <p:childTnLst>
                              <p:par>
                                <p:cTn id="6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6" fill="hold">
                            <p:stCondLst>
                              <p:cond delay="217500"/>
                            </p:stCondLst>
                            <p:childTnLst>
                              <p:par>
                                <p:cTn id="6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9" fill="hold">
                            <p:stCondLst>
                              <p:cond delay="218500"/>
                            </p:stCondLst>
                            <p:childTnLst>
                              <p:par>
                                <p:cTn id="6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>
                            <p:stCondLst>
                              <p:cond delay="219500"/>
                            </p:stCondLst>
                            <p:childTnLst>
                              <p:par>
                                <p:cTn id="6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220500"/>
                            </p:stCondLst>
                            <p:childTnLst>
                              <p:par>
                                <p:cTn id="6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8" fill="hold">
                            <p:stCondLst>
                              <p:cond delay="221500"/>
                            </p:stCondLst>
                            <p:childTnLst>
                              <p:par>
                                <p:cTn id="6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1" fill="hold">
                            <p:stCondLst>
                              <p:cond delay="222500"/>
                            </p:stCondLst>
                            <p:childTnLst>
                              <p:par>
                                <p:cTn id="7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>
                            <p:stCondLst>
                              <p:cond delay="223500"/>
                            </p:stCondLst>
                            <p:childTnLst>
                              <p:par>
                                <p:cTn id="7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7" fill="hold">
                            <p:stCondLst>
                              <p:cond delay="224500"/>
                            </p:stCondLst>
                            <p:childTnLst>
                              <p:par>
                                <p:cTn id="7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225500"/>
                            </p:stCondLst>
                            <p:childTnLst>
                              <p:par>
                                <p:cTn id="7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3" fill="hold">
                            <p:stCondLst>
                              <p:cond delay="226500"/>
                            </p:stCondLst>
                            <p:childTnLst>
                              <p:par>
                                <p:cTn id="7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>
                            <p:stCondLst>
                              <p:cond delay="227500"/>
                            </p:stCondLst>
                            <p:childTnLst>
                              <p:par>
                                <p:cTn id="7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9" fill="hold">
                            <p:stCondLst>
                              <p:cond delay="228500"/>
                            </p:stCondLst>
                            <p:childTnLst>
                              <p:par>
                                <p:cTn id="7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229500"/>
                            </p:stCondLst>
                            <p:childTnLst>
                              <p:par>
                                <p:cTn id="7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5" fill="hold">
                            <p:stCondLst>
                              <p:cond delay="230500"/>
                            </p:stCondLst>
                            <p:childTnLst>
                              <p:par>
                                <p:cTn id="7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8" fill="hold">
                            <p:stCondLst>
                              <p:cond delay="231500"/>
                            </p:stCondLst>
                            <p:childTnLst>
                              <p:par>
                                <p:cTn id="7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1" fill="hold">
                            <p:stCondLst>
                              <p:cond delay="232500"/>
                            </p:stCondLst>
                            <p:childTnLst>
                              <p:par>
                                <p:cTn id="7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4" fill="hold">
                            <p:stCondLst>
                              <p:cond delay="233500"/>
                            </p:stCondLst>
                            <p:childTnLst>
                              <p:par>
                                <p:cTn id="7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7" fill="hold">
                            <p:stCondLst>
                              <p:cond delay="234500"/>
                            </p:stCondLst>
                            <p:childTnLst>
                              <p:par>
                                <p:cTn id="7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235500"/>
                            </p:stCondLst>
                            <p:childTnLst>
                              <p:par>
                                <p:cTn id="7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3" fill="hold">
                            <p:stCondLst>
                              <p:cond delay="236500"/>
                            </p:stCondLst>
                            <p:childTnLst>
                              <p:par>
                                <p:cTn id="7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6" fill="hold">
                            <p:stCondLst>
                              <p:cond delay="237500"/>
                            </p:stCondLst>
                            <p:childTnLst>
                              <p:par>
                                <p:cTn id="7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9" fill="hold">
                            <p:stCondLst>
                              <p:cond delay="238500"/>
                            </p:stCondLst>
                            <p:childTnLst>
                              <p:par>
                                <p:cTn id="7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2" fill="hold">
                            <p:stCondLst>
                              <p:cond delay="239500"/>
                            </p:stCondLst>
                            <p:childTnLst>
                              <p:par>
                                <p:cTn id="7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5" fill="hold">
                            <p:stCondLst>
                              <p:cond delay="240500"/>
                            </p:stCondLst>
                            <p:childTnLst>
                              <p:par>
                                <p:cTn id="7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8" fill="hold">
                            <p:stCondLst>
                              <p:cond delay="241500"/>
                            </p:stCondLst>
                            <p:childTnLst>
                              <p:par>
                                <p:cTn id="7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1" fill="hold">
                            <p:stCondLst>
                              <p:cond delay="242500"/>
                            </p:stCondLst>
                            <p:childTnLst>
                              <p:par>
                                <p:cTn id="7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4" fill="hold">
                            <p:stCondLst>
                              <p:cond delay="243500"/>
                            </p:stCondLst>
                            <p:childTnLst>
                              <p:par>
                                <p:cTn id="7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7" fill="hold">
                            <p:stCondLst>
                              <p:cond delay="244500"/>
                            </p:stCondLst>
                            <p:childTnLst>
                              <p:par>
                                <p:cTn id="7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0" fill="hold">
                            <p:stCondLst>
                              <p:cond delay="245500"/>
                            </p:stCondLst>
                            <p:childTnLst>
                              <p:par>
                                <p:cTn id="7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3" fill="hold">
                            <p:stCondLst>
                              <p:cond delay="246500"/>
                            </p:stCondLst>
                            <p:childTnLst>
                              <p:par>
                                <p:cTn id="7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>
                            <p:stCondLst>
                              <p:cond delay="247500"/>
                            </p:stCondLst>
                            <p:childTnLst>
                              <p:par>
                                <p:cTn id="7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9" fill="hold">
                            <p:stCondLst>
                              <p:cond delay="248500"/>
                            </p:stCondLst>
                            <p:childTnLst>
                              <p:par>
                                <p:cTn id="7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2" fill="hold">
                            <p:stCondLst>
                              <p:cond delay="249500"/>
                            </p:stCondLst>
                            <p:childTnLst>
                              <p:par>
                                <p:cTn id="7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5" fill="hold">
                            <p:stCondLst>
                              <p:cond delay="250500"/>
                            </p:stCondLst>
                            <p:childTnLst>
                              <p:par>
                                <p:cTn id="7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8" fill="hold">
                            <p:stCondLst>
                              <p:cond delay="251500"/>
                            </p:stCondLst>
                            <p:childTnLst>
                              <p:par>
                                <p:cTn id="7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1" fill="hold">
                            <p:stCondLst>
                              <p:cond delay="252500"/>
                            </p:stCondLst>
                            <p:childTnLst>
                              <p:par>
                                <p:cTn id="7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4" fill="hold">
                            <p:stCondLst>
                              <p:cond delay="253500"/>
                            </p:stCondLst>
                            <p:childTnLst>
                              <p:par>
                                <p:cTn id="7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7" fill="hold">
                            <p:stCondLst>
                              <p:cond delay="254500"/>
                            </p:stCondLst>
                            <p:childTnLst>
                              <p:par>
                                <p:cTn id="7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>
                            <p:stCondLst>
                              <p:cond delay="255500"/>
                            </p:stCondLst>
                            <p:childTnLst>
                              <p:par>
                                <p:cTn id="8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3" fill="hold">
                            <p:stCondLst>
                              <p:cond delay="256500"/>
                            </p:stCondLst>
                            <p:childTnLst>
                              <p:par>
                                <p:cTn id="8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6" fill="hold">
                            <p:stCondLst>
                              <p:cond delay="257500"/>
                            </p:stCondLst>
                            <p:childTnLst>
                              <p:par>
                                <p:cTn id="8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9" fill="hold">
                            <p:stCondLst>
                              <p:cond delay="258500"/>
                            </p:stCondLst>
                            <p:childTnLst>
                              <p:par>
                                <p:cTn id="8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>
                            <p:stCondLst>
                              <p:cond delay="259500"/>
                            </p:stCondLst>
                            <p:childTnLst>
                              <p:par>
                                <p:cTn id="8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5" fill="hold">
                            <p:stCondLst>
                              <p:cond delay="260500"/>
                            </p:stCondLst>
                            <p:childTnLst>
                              <p:par>
                                <p:cTn id="8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8" fill="hold">
                            <p:stCondLst>
                              <p:cond delay="261500"/>
                            </p:stCondLst>
                            <p:childTnLst>
                              <p:par>
                                <p:cTn id="8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1" fill="hold">
                            <p:stCondLst>
                              <p:cond delay="262500"/>
                            </p:stCondLst>
                            <p:childTnLst>
                              <p:par>
                                <p:cTn id="8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4" fill="hold">
                            <p:stCondLst>
                              <p:cond delay="263500"/>
                            </p:stCondLst>
                            <p:childTnLst>
                              <p:par>
                                <p:cTn id="8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7" fill="hold">
                            <p:stCondLst>
                              <p:cond delay="264500"/>
                            </p:stCondLst>
                            <p:childTnLst>
                              <p:par>
                                <p:cTn id="8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0" fill="hold">
                            <p:stCondLst>
                              <p:cond delay="265500"/>
                            </p:stCondLst>
                            <p:childTnLst>
                              <p:par>
                                <p:cTn id="8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3" fill="hold">
                            <p:stCondLst>
                              <p:cond delay="266500"/>
                            </p:stCondLst>
                            <p:childTnLst>
                              <p:par>
                                <p:cTn id="8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6" fill="hold">
                            <p:stCondLst>
                              <p:cond delay="267500"/>
                            </p:stCondLst>
                            <p:childTnLst>
                              <p:par>
                                <p:cTn id="8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9" fill="hold">
                            <p:stCondLst>
                              <p:cond delay="268500"/>
                            </p:stCondLst>
                            <p:childTnLst>
                              <p:par>
                                <p:cTn id="8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2" fill="hold">
                            <p:stCondLst>
                              <p:cond delay="269500"/>
                            </p:stCondLst>
                            <p:childTnLst>
                              <p:par>
                                <p:cTn id="8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5" fill="hold">
                            <p:stCondLst>
                              <p:cond delay="270500"/>
                            </p:stCondLst>
                            <p:childTnLst>
                              <p:par>
                                <p:cTn id="8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>
                            <p:stCondLst>
                              <p:cond delay="271500"/>
                            </p:stCondLst>
                            <p:childTnLst>
                              <p:par>
                                <p:cTn id="8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1" fill="hold">
                            <p:stCondLst>
                              <p:cond delay="272500"/>
                            </p:stCondLst>
                            <p:childTnLst>
                              <p:par>
                                <p:cTn id="8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4" fill="hold">
                            <p:stCondLst>
                              <p:cond delay="273500"/>
                            </p:stCondLst>
                            <p:childTnLst>
                              <p:par>
                                <p:cTn id="8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7" fill="hold">
                            <p:stCondLst>
                              <p:cond delay="274500"/>
                            </p:stCondLst>
                            <p:childTnLst>
                              <p:par>
                                <p:cTn id="8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0" fill="hold">
                            <p:stCondLst>
                              <p:cond delay="275500"/>
                            </p:stCondLst>
                            <p:childTnLst>
                              <p:par>
                                <p:cTn id="8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3" fill="hold">
                            <p:stCondLst>
                              <p:cond delay="276500"/>
                            </p:stCondLst>
                            <p:childTnLst>
                              <p:par>
                                <p:cTn id="8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6" fill="hold">
                            <p:stCondLst>
                              <p:cond delay="277500"/>
                            </p:stCondLst>
                            <p:childTnLst>
                              <p:par>
                                <p:cTn id="8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9" fill="hold">
                            <p:stCondLst>
                              <p:cond delay="278500"/>
                            </p:stCondLst>
                            <p:childTnLst>
                              <p:par>
                                <p:cTn id="8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2" fill="hold">
                            <p:stCondLst>
                              <p:cond delay="279500"/>
                            </p:stCondLst>
                            <p:childTnLst>
                              <p:par>
                                <p:cTn id="8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5" fill="hold">
                            <p:stCondLst>
                              <p:cond delay="280500"/>
                            </p:stCondLst>
                            <p:childTnLst>
                              <p:par>
                                <p:cTn id="8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8" fill="hold">
                            <p:stCondLst>
                              <p:cond delay="281500"/>
                            </p:stCondLst>
                            <p:childTnLst>
                              <p:par>
                                <p:cTn id="8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1" fill="hold">
                            <p:stCondLst>
                              <p:cond delay="282500"/>
                            </p:stCondLst>
                            <p:childTnLst>
                              <p:par>
                                <p:cTn id="8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4" fill="hold">
                            <p:stCondLst>
                              <p:cond delay="283500"/>
                            </p:stCondLst>
                            <p:childTnLst>
                              <p:par>
                                <p:cTn id="8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7" fill="hold">
                            <p:stCondLst>
                              <p:cond delay="284500"/>
                            </p:stCondLst>
                            <p:childTnLst>
                              <p:par>
                                <p:cTn id="8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0" fill="hold">
                            <p:stCondLst>
                              <p:cond delay="285500"/>
                            </p:stCondLst>
                            <p:childTnLst>
                              <p:par>
                                <p:cTn id="8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3" fill="hold">
                            <p:stCondLst>
                              <p:cond delay="286500"/>
                            </p:stCondLst>
                            <p:childTnLst>
                              <p:par>
                                <p:cTn id="8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6" fill="hold">
                            <p:stCondLst>
                              <p:cond delay="287500"/>
                            </p:stCondLst>
                            <p:childTnLst>
                              <p:par>
                                <p:cTn id="8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9" fill="hold">
                            <p:stCondLst>
                              <p:cond delay="288500"/>
                            </p:stCondLst>
                            <p:childTnLst>
                              <p:par>
                                <p:cTn id="9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2" fill="hold">
                            <p:stCondLst>
                              <p:cond delay="289500"/>
                            </p:stCondLst>
                            <p:childTnLst>
                              <p:par>
                                <p:cTn id="9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5" fill="hold">
                            <p:stCondLst>
                              <p:cond delay="290500"/>
                            </p:stCondLst>
                            <p:childTnLst>
                              <p:par>
                                <p:cTn id="9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8" fill="hold">
                            <p:stCondLst>
                              <p:cond delay="291500"/>
                            </p:stCondLst>
                            <p:childTnLst>
                              <p:par>
                                <p:cTn id="9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1" fill="hold">
                            <p:stCondLst>
                              <p:cond delay="292500"/>
                            </p:stCondLst>
                            <p:childTnLst>
                              <p:par>
                                <p:cTn id="9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4" fill="hold">
                            <p:stCondLst>
                              <p:cond delay="293500"/>
                            </p:stCondLst>
                            <p:childTnLst>
                              <p:par>
                                <p:cTn id="9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7" fill="hold">
                            <p:stCondLst>
                              <p:cond delay="294500"/>
                            </p:stCondLst>
                            <p:childTnLst>
                              <p:par>
                                <p:cTn id="9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0" fill="hold">
                            <p:stCondLst>
                              <p:cond delay="295500"/>
                            </p:stCondLst>
                            <p:childTnLst>
                              <p:par>
                                <p:cTn id="9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3" fill="hold">
                            <p:stCondLst>
                              <p:cond delay="296500"/>
                            </p:stCondLst>
                            <p:childTnLst>
                              <p:par>
                                <p:cTn id="9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6" fill="hold">
                            <p:stCondLst>
                              <p:cond delay="297500"/>
                            </p:stCondLst>
                            <p:childTnLst>
                              <p:par>
                                <p:cTn id="9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9" fill="hold">
                            <p:stCondLst>
                              <p:cond delay="298500"/>
                            </p:stCondLst>
                            <p:childTnLst>
                              <p:par>
                                <p:cTn id="9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2" fill="hold">
                            <p:stCondLst>
                              <p:cond delay="299500"/>
                            </p:stCondLst>
                            <p:childTnLst>
                              <p:par>
                                <p:cTn id="9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5" fill="hold">
                            <p:stCondLst>
                              <p:cond delay="300500"/>
                            </p:stCondLst>
                            <p:childTnLst>
                              <p:par>
                                <p:cTn id="9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"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2" grpId="1" animBg="1"/>
      <p:bldP spid="11" grpId="0"/>
      <p:bldP spid="11" grpId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47" r="22819"/>
          <a:stretch>
            <a:fillRect/>
          </a:stretch>
        </p:blipFill>
        <p:spPr>
          <a:xfrm flipH="1">
            <a:off x="0" y="0"/>
            <a:ext cx="3524250" cy="5143500"/>
          </a:xfrm>
          <a:prstGeom prst="rect">
            <a:avLst/>
          </a:prstGeom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0" y="2105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0" y="2524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2743200" y="-13121"/>
            <a:ext cx="31361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495800" y="504170"/>
            <a:ext cx="0" cy="4803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685255"/>
              </p:ext>
            </p:extLst>
          </p:nvPr>
        </p:nvGraphicFramePr>
        <p:xfrm>
          <a:off x="287338" y="474663"/>
          <a:ext cx="2736850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11480" imgH="5003640" progId="Equation.DSMT4">
                  <p:embed/>
                </p:oleObj>
              </mc:Choice>
              <mc:Fallback>
                <p:oleObj name="Equation" r:id="rId3" imgW="3111480" imgH="5003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474663"/>
                        <a:ext cx="2736850" cy="440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2163895" y="4309030"/>
            <a:ext cx="8718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414043"/>
              </p:ext>
            </p:extLst>
          </p:nvPr>
        </p:nvGraphicFramePr>
        <p:xfrm>
          <a:off x="3036094" y="4217987"/>
          <a:ext cx="102393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28520" imgH="736560" progId="Equation.DSMT4">
                  <p:embed/>
                </p:oleObj>
              </mc:Choice>
              <mc:Fallback>
                <p:oleObj name="Equation" r:id="rId5" imgW="1028520" imgH="736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094" y="4217987"/>
                        <a:ext cx="1023937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59422"/>
              </p:ext>
            </p:extLst>
          </p:nvPr>
        </p:nvGraphicFramePr>
        <p:xfrm>
          <a:off x="4838149" y="417844"/>
          <a:ext cx="2991951" cy="2935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40080" imgH="3276360" progId="Equation.DSMT4">
                  <p:embed/>
                </p:oleObj>
              </mc:Choice>
              <mc:Fallback>
                <p:oleObj name="Equation" r:id="rId7" imgW="3340080" imgH="3276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149" y="417844"/>
                        <a:ext cx="2991951" cy="2935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648198" y="3481589"/>
            <a:ext cx="8718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605341"/>
              </p:ext>
            </p:extLst>
          </p:nvPr>
        </p:nvGraphicFramePr>
        <p:xfrm>
          <a:off x="5494668" y="3387004"/>
          <a:ext cx="1054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54080" imgH="736560" progId="Equation.DSMT4">
                  <p:embed/>
                </p:oleObj>
              </mc:Choice>
              <mc:Fallback>
                <p:oleObj name="Equation" r:id="rId9" imgW="10540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94668" y="3387004"/>
                        <a:ext cx="10541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408832"/>
              </p:ext>
            </p:extLst>
          </p:nvPr>
        </p:nvGraphicFramePr>
        <p:xfrm>
          <a:off x="4603750" y="180975"/>
          <a:ext cx="30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04560" imgH="279360" progId="Equation.DSMT4">
                  <p:embed/>
                </p:oleObj>
              </mc:Choice>
              <mc:Fallback>
                <p:oleObj name="Equation" r:id="rId11" imgW="30456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180975"/>
                        <a:ext cx="304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271343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838200" y="781050"/>
            <a:ext cx="3219450" cy="3086100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343400" y="1936499"/>
            <a:ext cx="4495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VẬN DỤNG</a:t>
            </a:r>
            <a:endParaRPr lang="en-US" sz="3200" dirty="0"/>
          </a:p>
        </p:txBody>
      </p:sp>
      <p:pic>
        <p:nvPicPr>
          <p:cNvPr id="4" name="Hình ảnh 3" descr="Ảnh có chứa văn bản, đồ chơi, đồ họa véc-tơ, danh thiếp&#10;&#10;Mô tả được tạo tự động">
            <a:extLst>
              <a:ext uri="{FF2B5EF4-FFF2-40B4-BE49-F238E27FC236}">
                <a16:creationId xmlns:a16="http://schemas.microsoft.com/office/drawing/2014/main" id="{A667EB62-86C3-4EF0-AA26-81461A6A5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225" y="2676087"/>
            <a:ext cx="2320220" cy="223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3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1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47" r="22819"/>
          <a:stretch>
            <a:fillRect/>
          </a:stretch>
        </p:blipFill>
        <p:spPr>
          <a:xfrm flipH="1">
            <a:off x="0" y="0"/>
            <a:ext cx="3524250" cy="5143500"/>
          </a:xfrm>
          <a:prstGeom prst="rect">
            <a:avLst/>
          </a:prstGeom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0" y="2105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0" y="2524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4419600" y="122331"/>
            <a:ext cx="0" cy="4803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5858540" y="670619"/>
            <a:ext cx="8718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2531" y="-19050"/>
            <a:ext cx="422466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bi, 2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Lan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300000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Lan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8500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3500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4459704" y="1210541"/>
            <a:ext cx="4684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12682"/>
              </p:ext>
            </p:extLst>
          </p:nvPr>
        </p:nvGraphicFramePr>
        <p:xfrm>
          <a:off x="4926012" y="1775114"/>
          <a:ext cx="3684588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95400" imgH="1282680" progId="Equation.DSMT4">
                  <p:embed/>
                </p:oleObj>
              </mc:Choice>
              <mc:Fallback>
                <p:oleObj name="Equation" r:id="rId6" imgW="3695400" imgH="12826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012" y="1775114"/>
                        <a:ext cx="3684588" cy="127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5888666" y="2623705"/>
            <a:ext cx="1219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74534" y="3104182"/>
            <a:ext cx="46694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788858"/>
              </p:ext>
            </p:extLst>
          </p:nvPr>
        </p:nvGraphicFramePr>
        <p:xfrm>
          <a:off x="4953000" y="4005137"/>
          <a:ext cx="2654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54280" imgH="431640" progId="Equation.DSMT4">
                  <p:embed/>
                </p:oleObj>
              </mc:Choice>
              <mc:Fallback>
                <p:oleObj name="Equation" r:id="rId8" imgW="26542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005137"/>
                        <a:ext cx="2654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" name="Picture 32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rcRect l="17382" r="20120" b="2"/>
          <a:stretch/>
        </p:blipFill>
        <p:spPr>
          <a:xfrm>
            <a:off x="7958468" y="44748"/>
            <a:ext cx="1033132" cy="1033132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sp>
        <p:nvSpPr>
          <p:cNvPr id="38" name="TextBox 37"/>
          <p:cNvSpPr txBox="1"/>
          <p:nvPr/>
        </p:nvSpPr>
        <p:spPr>
          <a:xfrm>
            <a:off x="7619999" y="1007858"/>
            <a:ext cx="152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616" y="273771"/>
            <a:ext cx="630981" cy="630981"/>
          </a:xfrm>
          <a:prstGeom prst="rect">
            <a:avLst/>
          </a:prstGeom>
        </p:spPr>
      </p:pic>
      <p:sp>
        <p:nvSpPr>
          <p:cNvPr id="27" name="Cloud Callout 26"/>
          <p:cNvSpPr/>
          <p:nvPr/>
        </p:nvSpPr>
        <p:spPr>
          <a:xfrm>
            <a:off x="5099335" y="2190750"/>
            <a:ext cx="3282665" cy="1944090"/>
          </a:xfrm>
          <a:prstGeom prst="cloudCallout">
            <a:avLst>
              <a:gd name="adj1" fmla="val -69739"/>
              <a:gd name="adj2" fmla="val -7615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357559" y="2587200"/>
            <a:ext cx="2873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05:00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04:59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04:58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04:57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04:56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04:55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04:54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04:53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04:52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04:51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04:50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04:49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04:48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04:47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04:46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04:45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04:44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04:43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04:42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04:41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04:40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04:39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04:38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04:37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04:36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04:35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04:34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04:33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04:32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04:31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04:30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04:29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04:28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04:27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04:26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04:25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04:24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04:23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04:22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04:21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04:20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04:19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04:18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04:17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04:16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04:15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04:14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04:13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04:12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04:11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04:10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04:09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04:08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04:07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04:06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04:05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04:04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04:03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04:02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04:01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04:00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03:59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03:58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03:57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03:56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03:55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03:54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03:53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03:52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03:51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03:50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03:49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03:48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03:47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03:46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03:45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03:44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03:42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03:41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03:40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03:39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03:38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03:37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03:36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03:35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03:34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03:33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03:32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03:31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03:30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03:29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03:28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03:27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03:26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03:25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03:24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03:23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03:22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03:21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03:20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03:19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03:18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03:17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03:16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03:15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03:14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03:13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03:12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03:11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03:10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03:09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03:08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03:07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03:06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03:05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03:04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03:03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03:02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03:01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03:00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02:59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02:58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02:57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02:56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02:55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02:54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02:53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02:52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02:51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02:50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02:49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02:48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02:47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02:46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02:45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02:44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02:43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02:42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02:41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02:40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02:39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02:38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02:37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02:36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02:35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02:34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02:33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02:32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02:31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02:30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02:29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02:28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02:27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02:26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02:25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02:24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02:23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02:22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02:21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02:20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02:19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02:18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02:17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02:16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02:15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02:14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02:13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02:12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02:11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02:10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02:09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02:08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02:07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02:06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02:05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02:04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02:03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02:02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02:01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02:00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01:59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01:58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01:57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01:56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01:55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01:54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01:53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01:52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01:51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01:50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01:49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01:48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01:47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01:46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01:45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01:44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01:43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01:42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01:41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01:40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01:39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01:38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01:37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01:36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01:35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01:34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01:33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01:32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01:31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01:30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01:29</a:t>
            </a:r>
          </a:p>
        </p:txBody>
      </p:sp>
      <p:sp>
        <p:nvSpPr>
          <p:cNvPr id="249" name="Rounded Rectangle 24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01:28</a:t>
            </a:r>
          </a:p>
        </p:txBody>
      </p:sp>
      <p:sp>
        <p:nvSpPr>
          <p:cNvPr id="250" name="Rounded Rectangle 24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01:27</a:t>
            </a:r>
          </a:p>
        </p:txBody>
      </p:sp>
      <p:sp>
        <p:nvSpPr>
          <p:cNvPr id="251" name="Rounded Rectangle 25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01:26</a:t>
            </a:r>
          </a:p>
        </p:txBody>
      </p:sp>
      <p:sp>
        <p:nvSpPr>
          <p:cNvPr id="252" name="Rounded Rectangle 25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01:25</a:t>
            </a:r>
          </a:p>
        </p:txBody>
      </p:sp>
      <p:sp>
        <p:nvSpPr>
          <p:cNvPr id="253" name="Rounded Rectangle 25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01:24</a:t>
            </a:r>
          </a:p>
        </p:txBody>
      </p:sp>
      <p:sp>
        <p:nvSpPr>
          <p:cNvPr id="254" name="Rounded Rectangle 25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01:23</a:t>
            </a:r>
          </a:p>
        </p:txBody>
      </p:sp>
      <p:sp>
        <p:nvSpPr>
          <p:cNvPr id="255" name="Rounded Rectangle 25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01:22</a:t>
            </a:r>
          </a:p>
        </p:txBody>
      </p:sp>
      <p:sp>
        <p:nvSpPr>
          <p:cNvPr id="256" name="Rounded Rectangle 25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01:21</a:t>
            </a:r>
          </a:p>
        </p:txBody>
      </p:sp>
      <p:sp>
        <p:nvSpPr>
          <p:cNvPr id="257" name="Rounded Rectangle 25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01:20</a:t>
            </a:r>
          </a:p>
        </p:txBody>
      </p:sp>
      <p:sp>
        <p:nvSpPr>
          <p:cNvPr id="258" name="Rounded Rectangle 25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01:19</a:t>
            </a:r>
          </a:p>
        </p:txBody>
      </p:sp>
      <p:sp>
        <p:nvSpPr>
          <p:cNvPr id="259" name="Rounded Rectangle 25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01:18</a:t>
            </a:r>
          </a:p>
        </p:txBody>
      </p:sp>
      <p:sp>
        <p:nvSpPr>
          <p:cNvPr id="260" name="Rounded Rectangle 25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01:17</a:t>
            </a:r>
          </a:p>
        </p:txBody>
      </p:sp>
      <p:sp>
        <p:nvSpPr>
          <p:cNvPr id="261" name="Rounded Rectangle 26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01:16</a:t>
            </a:r>
          </a:p>
        </p:txBody>
      </p:sp>
      <p:sp>
        <p:nvSpPr>
          <p:cNvPr id="262" name="Rounded Rectangle 26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01:15</a:t>
            </a:r>
          </a:p>
        </p:txBody>
      </p:sp>
      <p:sp>
        <p:nvSpPr>
          <p:cNvPr id="263" name="Rounded Rectangle 26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01:14</a:t>
            </a:r>
          </a:p>
        </p:txBody>
      </p:sp>
      <p:sp>
        <p:nvSpPr>
          <p:cNvPr id="264" name="Rounded Rectangle 26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01:13</a:t>
            </a:r>
          </a:p>
        </p:txBody>
      </p:sp>
      <p:sp>
        <p:nvSpPr>
          <p:cNvPr id="265" name="Rounded Rectangle 26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01:12</a:t>
            </a:r>
          </a:p>
        </p:txBody>
      </p:sp>
      <p:sp>
        <p:nvSpPr>
          <p:cNvPr id="266" name="Rounded Rectangle 26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01:11</a:t>
            </a:r>
          </a:p>
        </p:txBody>
      </p:sp>
      <p:sp>
        <p:nvSpPr>
          <p:cNvPr id="267" name="Rounded Rectangle 26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01:10</a:t>
            </a:r>
          </a:p>
        </p:txBody>
      </p:sp>
      <p:sp>
        <p:nvSpPr>
          <p:cNvPr id="268" name="Rounded Rectangle 26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01:09</a:t>
            </a:r>
          </a:p>
        </p:txBody>
      </p:sp>
      <p:sp>
        <p:nvSpPr>
          <p:cNvPr id="269" name="Rounded Rectangle 26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01:08</a:t>
            </a:r>
          </a:p>
        </p:txBody>
      </p:sp>
      <p:sp>
        <p:nvSpPr>
          <p:cNvPr id="270" name="Rounded Rectangle 26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01:07</a:t>
            </a:r>
          </a:p>
        </p:txBody>
      </p:sp>
      <p:sp>
        <p:nvSpPr>
          <p:cNvPr id="271" name="Rounded Rectangle 27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01:06</a:t>
            </a:r>
          </a:p>
        </p:txBody>
      </p:sp>
      <p:sp>
        <p:nvSpPr>
          <p:cNvPr id="272" name="Rounded Rectangle 27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01:05</a:t>
            </a:r>
          </a:p>
        </p:txBody>
      </p:sp>
      <p:sp>
        <p:nvSpPr>
          <p:cNvPr id="273" name="Rounded Rectangle 27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01:04</a:t>
            </a:r>
          </a:p>
        </p:txBody>
      </p:sp>
      <p:sp>
        <p:nvSpPr>
          <p:cNvPr id="274" name="Rounded Rectangle 27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01:03</a:t>
            </a:r>
          </a:p>
        </p:txBody>
      </p:sp>
      <p:sp>
        <p:nvSpPr>
          <p:cNvPr id="275" name="Rounded Rectangle 27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01:02</a:t>
            </a:r>
          </a:p>
        </p:txBody>
      </p:sp>
      <p:sp>
        <p:nvSpPr>
          <p:cNvPr id="276" name="Rounded Rectangle 27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01:01</a:t>
            </a:r>
          </a:p>
        </p:txBody>
      </p:sp>
      <p:sp>
        <p:nvSpPr>
          <p:cNvPr id="277" name="Rounded Rectangle 27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01:00</a:t>
            </a:r>
          </a:p>
        </p:txBody>
      </p:sp>
      <p:sp>
        <p:nvSpPr>
          <p:cNvPr id="278" name="Rounded Rectangle 27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00:59</a:t>
            </a:r>
          </a:p>
        </p:txBody>
      </p:sp>
      <p:sp>
        <p:nvSpPr>
          <p:cNvPr id="279" name="Rounded Rectangle 27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00:58</a:t>
            </a:r>
          </a:p>
        </p:txBody>
      </p:sp>
      <p:sp>
        <p:nvSpPr>
          <p:cNvPr id="280" name="Rounded Rectangle 27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00:57</a:t>
            </a:r>
          </a:p>
        </p:txBody>
      </p:sp>
      <p:sp>
        <p:nvSpPr>
          <p:cNvPr id="281" name="Rounded Rectangle 28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00:56</a:t>
            </a:r>
          </a:p>
        </p:txBody>
      </p:sp>
      <p:sp>
        <p:nvSpPr>
          <p:cNvPr id="282" name="Rounded Rectangle 28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00:55</a:t>
            </a:r>
          </a:p>
        </p:txBody>
      </p:sp>
      <p:sp>
        <p:nvSpPr>
          <p:cNvPr id="283" name="Rounded Rectangle 28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00:54</a:t>
            </a:r>
          </a:p>
        </p:txBody>
      </p:sp>
      <p:sp>
        <p:nvSpPr>
          <p:cNvPr id="284" name="Rounded Rectangle 28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00:53</a:t>
            </a:r>
          </a:p>
        </p:txBody>
      </p:sp>
      <p:sp>
        <p:nvSpPr>
          <p:cNvPr id="285" name="Rounded Rectangle 28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00:52</a:t>
            </a:r>
          </a:p>
        </p:txBody>
      </p:sp>
      <p:sp>
        <p:nvSpPr>
          <p:cNvPr id="286" name="Rounded Rectangle 28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00:51</a:t>
            </a:r>
          </a:p>
        </p:txBody>
      </p:sp>
      <p:sp>
        <p:nvSpPr>
          <p:cNvPr id="287" name="Rounded Rectangle 28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00:50</a:t>
            </a:r>
          </a:p>
        </p:txBody>
      </p:sp>
      <p:sp>
        <p:nvSpPr>
          <p:cNvPr id="288" name="Rounded Rectangle 28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00:49</a:t>
            </a:r>
          </a:p>
        </p:txBody>
      </p:sp>
      <p:sp>
        <p:nvSpPr>
          <p:cNvPr id="289" name="Rounded Rectangle 28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00:48</a:t>
            </a:r>
          </a:p>
        </p:txBody>
      </p:sp>
      <p:sp>
        <p:nvSpPr>
          <p:cNvPr id="290" name="Rounded Rectangle 28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00:47</a:t>
            </a:r>
          </a:p>
        </p:txBody>
      </p:sp>
      <p:sp>
        <p:nvSpPr>
          <p:cNvPr id="291" name="Rounded Rectangle 29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00:46</a:t>
            </a:r>
          </a:p>
        </p:txBody>
      </p:sp>
      <p:sp>
        <p:nvSpPr>
          <p:cNvPr id="292" name="Rounded Rectangle 29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00:45</a:t>
            </a:r>
          </a:p>
        </p:txBody>
      </p:sp>
      <p:sp>
        <p:nvSpPr>
          <p:cNvPr id="293" name="Rounded Rectangle 29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00:44</a:t>
            </a:r>
          </a:p>
        </p:txBody>
      </p:sp>
      <p:sp>
        <p:nvSpPr>
          <p:cNvPr id="294" name="Rounded Rectangle 29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00:43</a:t>
            </a:r>
          </a:p>
        </p:txBody>
      </p:sp>
      <p:sp>
        <p:nvSpPr>
          <p:cNvPr id="295" name="Rounded Rectangle 29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00:42</a:t>
            </a:r>
          </a:p>
        </p:txBody>
      </p:sp>
      <p:sp>
        <p:nvSpPr>
          <p:cNvPr id="296" name="Rounded Rectangle 29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00:41</a:t>
            </a:r>
          </a:p>
        </p:txBody>
      </p:sp>
      <p:sp>
        <p:nvSpPr>
          <p:cNvPr id="297" name="Rounded Rectangle 29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00:40</a:t>
            </a:r>
          </a:p>
        </p:txBody>
      </p:sp>
      <p:sp>
        <p:nvSpPr>
          <p:cNvPr id="298" name="Rounded Rectangle 29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00:39</a:t>
            </a:r>
          </a:p>
        </p:txBody>
      </p:sp>
      <p:sp>
        <p:nvSpPr>
          <p:cNvPr id="299" name="Rounded Rectangle 29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00:38</a:t>
            </a:r>
          </a:p>
        </p:txBody>
      </p:sp>
      <p:sp>
        <p:nvSpPr>
          <p:cNvPr id="300" name="Rounded Rectangle 29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00:37</a:t>
            </a:r>
          </a:p>
        </p:txBody>
      </p:sp>
      <p:sp>
        <p:nvSpPr>
          <p:cNvPr id="301" name="Rounded Rectangle 30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00:36</a:t>
            </a:r>
          </a:p>
        </p:txBody>
      </p:sp>
      <p:sp>
        <p:nvSpPr>
          <p:cNvPr id="302" name="Rounded Rectangle 30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00:35</a:t>
            </a:r>
          </a:p>
        </p:txBody>
      </p:sp>
      <p:sp>
        <p:nvSpPr>
          <p:cNvPr id="303" name="Rounded Rectangle 30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00:34</a:t>
            </a:r>
          </a:p>
        </p:txBody>
      </p:sp>
      <p:sp>
        <p:nvSpPr>
          <p:cNvPr id="304" name="Rounded Rectangle 30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00:33</a:t>
            </a:r>
          </a:p>
        </p:txBody>
      </p:sp>
      <p:sp>
        <p:nvSpPr>
          <p:cNvPr id="305" name="Rounded Rectangle 30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00:32</a:t>
            </a:r>
          </a:p>
        </p:txBody>
      </p:sp>
      <p:sp>
        <p:nvSpPr>
          <p:cNvPr id="306" name="Rounded Rectangle 30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00:31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00:30</a:t>
            </a:r>
          </a:p>
        </p:txBody>
      </p:sp>
      <p:sp>
        <p:nvSpPr>
          <p:cNvPr id="308" name="Rounded Rectangle 30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00:29</a:t>
            </a:r>
          </a:p>
        </p:txBody>
      </p:sp>
      <p:sp>
        <p:nvSpPr>
          <p:cNvPr id="309" name="Rounded Rectangle 30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00:28</a:t>
            </a:r>
          </a:p>
        </p:txBody>
      </p:sp>
      <p:sp>
        <p:nvSpPr>
          <p:cNvPr id="310" name="Rounded Rectangle 30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00:27</a:t>
            </a:r>
          </a:p>
        </p:txBody>
      </p:sp>
      <p:sp>
        <p:nvSpPr>
          <p:cNvPr id="311" name="Rounded Rectangle 31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00:26</a:t>
            </a:r>
          </a:p>
        </p:txBody>
      </p:sp>
      <p:sp>
        <p:nvSpPr>
          <p:cNvPr id="312" name="Rounded Rectangle 31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00:25</a:t>
            </a:r>
          </a:p>
        </p:txBody>
      </p:sp>
      <p:sp>
        <p:nvSpPr>
          <p:cNvPr id="313" name="Rounded Rectangle 31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00:24</a:t>
            </a:r>
          </a:p>
        </p:txBody>
      </p:sp>
      <p:sp>
        <p:nvSpPr>
          <p:cNvPr id="314" name="Rounded Rectangle 31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00:23</a:t>
            </a:r>
          </a:p>
        </p:txBody>
      </p:sp>
      <p:sp>
        <p:nvSpPr>
          <p:cNvPr id="315" name="Rounded Rectangle 31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00:22</a:t>
            </a:r>
          </a:p>
        </p:txBody>
      </p:sp>
      <p:sp>
        <p:nvSpPr>
          <p:cNvPr id="316" name="Rounded Rectangle 31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00:21</a:t>
            </a:r>
          </a:p>
        </p:txBody>
      </p:sp>
      <p:sp>
        <p:nvSpPr>
          <p:cNvPr id="317" name="Rounded Rectangle 31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00:20</a:t>
            </a:r>
          </a:p>
        </p:txBody>
      </p:sp>
      <p:sp>
        <p:nvSpPr>
          <p:cNvPr id="318" name="Rounded Rectangle 31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00:19</a:t>
            </a:r>
          </a:p>
        </p:txBody>
      </p:sp>
      <p:sp>
        <p:nvSpPr>
          <p:cNvPr id="319" name="Rounded Rectangle 31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00:18</a:t>
            </a:r>
          </a:p>
        </p:txBody>
      </p:sp>
      <p:sp>
        <p:nvSpPr>
          <p:cNvPr id="320" name="Rounded Rectangle 31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00:17</a:t>
            </a:r>
          </a:p>
        </p:txBody>
      </p:sp>
      <p:sp>
        <p:nvSpPr>
          <p:cNvPr id="321" name="Rounded Rectangle 32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00:16</a:t>
            </a:r>
          </a:p>
        </p:txBody>
      </p:sp>
      <p:sp>
        <p:nvSpPr>
          <p:cNvPr id="322" name="Rounded Rectangle 32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00:15</a:t>
            </a:r>
          </a:p>
        </p:txBody>
      </p:sp>
      <p:sp>
        <p:nvSpPr>
          <p:cNvPr id="323" name="Rounded Rectangle 32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00:14</a:t>
            </a:r>
          </a:p>
        </p:txBody>
      </p:sp>
      <p:sp>
        <p:nvSpPr>
          <p:cNvPr id="324" name="Rounded Rectangle 32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00:13</a:t>
            </a:r>
          </a:p>
        </p:txBody>
      </p:sp>
      <p:sp>
        <p:nvSpPr>
          <p:cNvPr id="325" name="Rounded Rectangle 32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00:12</a:t>
            </a:r>
          </a:p>
        </p:txBody>
      </p:sp>
      <p:sp>
        <p:nvSpPr>
          <p:cNvPr id="326" name="Rounded Rectangle 32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00:11</a:t>
            </a:r>
          </a:p>
        </p:txBody>
      </p:sp>
      <p:sp>
        <p:nvSpPr>
          <p:cNvPr id="327" name="Rounded Rectangle 32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00:10</a:t>
            </a:r>
          </a:p>
        </p:txBody>
      </p:sp>
      <p:sp>
        <p:nvSpPr>
          <p:cNvPr id="328" name="Rounded Rectangle 327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00:09</a:t>
            </a:r>
          </a:p>
        </p:txBody>
      </p:sp>
      <p:sp>
        <p:nvSpPr>
          <p:cNvPr id="329" name="Rounded Rectangle 328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00:08</a:t>
            </a:r>
          </a:p>
        </p:txBody>
      </p:sp>
      <p:sp>
        <p:nvSpPr>
          <p:cNvPr id="330" name="Rounded Rectangle 329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00:07</a:t>
            </a:r>
          </a:p>
        </p:txBody>
      </p:sp>
      <p:sp>
        <p:nvSpPr>
          <p:cNvPr id="331" name="Rounded Rectangle 330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00:06</a:t>
            </a:r>
          </a:p>
        </p:txBody>
      </p:sp>
      <p:sp>
        <p:nvSpPr>
          <p:cNvPr id="332" name="Rounded Rectangle 331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00:05</a:t>
            </a:r>
          </a:p>
        </p:txBody>
      </p:sp>
      <p:sp>
        <p:nvSpPr>
          <p:cNvPr id="333" name="Rounded Rectangle 332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00:04</a:t>
            </a:r>
          </a:p>
        </p:txBody>
      </p:sp>
      <p:sp>
        <p:nvSpPr>
          <p:cNvPr id="334" name="Rounded Rectangle 333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00:03</a:t>
            </a:r>
          </a:p>
        </p:txBody>
      </p:sp>
      <p:sp>
        <p:nvSpPr>
          <p:cNvPr id="335" name="Rounded Rectangle 334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00:02</a:t>
            </a:r>
          </a:p>
        </p:txBody>
      </p:sp>
      <p:sp>
        <p:nvSpPr>
          <p:cNvPr id="336" name="Rounded Rectangle 335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00:01</a:t>
            </a:r>
          </a:p>
        </p:txBody>
      </p:sp>
      <p:sp>
        <p:nvSpPr>
          <p:cNvPr id="337" name="Rounded Rectangle 336"/>
          <p:cNvSpPr/>
          <p:nvPr/>
        </p:nvSpPr>
        <p:spPr>
          <a:xfrm>
            <a:off x="7772400" y="4364455"/>
            <a:ext cx="1143000" cy="697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00:00</a:t>
            </a:r>
          </a:p>
        </p:txBody>
      </p:sp>
      <p:sp>
        <p:nvSpPr>
          <p:cNvPr id="338" name="Oval 337"/>
          <p:cNvSpPr/>
          <p:nvPr/>
        </p:nvSpPr>
        <p:spPr>
          <a:xfrm>
            <a:off x="7960952" y="4393624"/>
            <a:ext cx="842092" cy="69783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TG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7543800" y="3870404"/>
            <a:ext cx="1219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04977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500"/>
                            </p:stCondLst>
                            <p:childTnLst>
                              <p:par>
                                <p:cTn id="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500"/>
                            </p:stCondLst>
                            <p:childTnLst>
                              <p:par>
                                <p:cTn id="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35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45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5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35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5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65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75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85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95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05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15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25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35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45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55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65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75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85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95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5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15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25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35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45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55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65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75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85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95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15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625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35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645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655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665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675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685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695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705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715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725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735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745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755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765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775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785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795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805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815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25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835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845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855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865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875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885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895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905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915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925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935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945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955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965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975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985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995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005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015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025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035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045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1055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1065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075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085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095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1105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115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1125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1135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1145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155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165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175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85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195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205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215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225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235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245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255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265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275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285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295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305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315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325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335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345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355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136500"/>
                            </p:stCondLst>
                            <p:childTnLst>
                              <p:par>
                                <p:cTn id="4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137500"/>
                            </p:stCondLst>
                            <p:childTnLst>
                              <p:par>
                                <p:cTn id="4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138500"/>
                            </p:stCondLst>
                            <p:childTnLst>
                              <p:par>
                                <p:cTn id="4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139500"/>
                            </p:stCondLst>
                            <p:childTnLst>
                              <p:par>
                                <p:cTn id="4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140500"/>
                            </p:stCondLst>
                            <p:childTnLst>
                              <p:par>
                                <p:cTn id="4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141500"/>
                            </p:stCondLst>
                            <p:childTnLst>
                              <p:par>
                                <p:cTn id="4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142500"/>
                            </p:stCondLst>
                            <p:childTnLst>
                              <p:par>
                                <p:cTn id="4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143500"/>
                            </p:stCondLst>
                            <p:childTnLst>
                              <p:par>
                                <p:cTn id="4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144500"/>
                            </p:stCondLst>
                            <p:childTnLst>
                              <p:par>
                                <p:cTn id="5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145500"/>
                            </p:stCondLst>
                            <p:childTnLst>
                              <p:par>
                                <p:cTn id="5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146500"/>
                            </p:stCondLst>
                            <p:childTnLst>
                              <p:par>
                                <p:cTn id="5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147500"/>
                            </p:stCondLst>
                            <p:childTnLst>
                              <p:par>
                                <p:cTn id="5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148500"/>
                            </p:stCondLst>
                            <p:childTnLst>
                              <p:par>
                                <p:cTn id="5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49500"/>
                            </p:stCondLst>
                            <p:childTnLst>
                              <p:par>
                                <p:cTn id="5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150500"/>
                            </p:stCondLst>
                            <p:childTnLst>
                              <p:par>
                                <p:cTn id="5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151500"/>
                            </p:stCondLst>
                            <p:childTnLst>
                              <p:par>
                                <p:cTn id="5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152500"/>
                            </p:stCondLst>
                            <p:childTnLst>
                              <p:par>
                                <p:cTn id="5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153500"/>
                            </p:stCondLst>
                            <p:childTnLst>
                              <p:par>
                                <p:cTn id="5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154500"/>
                            </p:stCondLst>
                            <p:childTnLst>
                              <p:par>
                                <p:cTn id="5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155500"/>
                            </p:stCondLst>
                            <p:childTnLst>
                              <p:par>
                                <p:cTn id="5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156500"/>
                            </p:stCondLst>
                            <p:childTnLst>
                              <p:par>
                                <p:cTn id="5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157500"/>
                            </p:stCondLst>
                            <p:childTnLst>
                              <p:par>
                                <p:cTn id="5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158500"/>
                            </p:stCondLst>
                            <p:childTnLst>
                              <p:par>
                                <p:cTn id="5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159500"/>
                            </p:stCondLst>
                            <p:childTnLst>
                              <p:par>
                                <p:cTn id="5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160500"/>
                            </p:stCondLst>
                            <p:childTnLst>
                              <p:par>
                                <p:cTn id="5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161500"/>
                            </p:stCondLst>
                            <p:childTnLst>
                              <p:par>
                                <p:cTn id="5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162500"/>
                            </p:stCondLst>
                            <p:childTnLst>
                              <p:par>
                                <p:cTn id="5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>
                            <p:stCondLst>
                              <p:cond delay="163500"/>
                            </p:stCondLst>
                            <p:childTnLst>
                              <p:par>
                                <p:cTn id="5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164500"/>
                            </p:stCondLst>
                            <p:childTnLst>
                              <p:par>
                                <p:cTn id="5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165500"/>
                            </p:stCondLst>
                            <p:childTnLst>
                              <p:par>
                                <p:cTn id="5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166500"/>
                            </p:stCondLst>
                            <p:childTnLst>
                              <p:par>
                                <p:cTn id="5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167500"/>
                            </p:stCondLst>
                            <p:childTnLst>
                              <p:par>
                                <p:cTn id="5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>
                            <p:stCondLst>
                              <p:cond delay="168500"/>
                            </p:stCondLst>
                            <p:childTnLst>
                              <p:par>
                                <p:cTn id="5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5" fill="hold">
                            <p:stCondLst>
                              <p:cond delay="169500"/>
                            </p:stCondLst>
                            <p:childTnLst>
                              <p:par>
                                <p:cTn id="5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170500"/>
                            </p:stCondLst>
                            <p:childTnLst>
                              <p:par>
                                <p:cTn id="5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>
                            <p:stCondLst>
                              <p:cond delay="171500"/>
                            </p:stCondLst>
                            <p:childTnLst>
                              <p:par>
                                <p:cTn id="5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172500"/>
                            </p:stCondLst>
                            <p:childTnLst>
                              <p:par>
                                <p:cTn id="5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>
                            <p:stCondLst>
                              <p:cond delay="173500"/>
                            </p:stCondLst>
                            <p:childTnLst>
                              <p:par>
                                <p:cTn id="5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174500"/>
                            </p:stCondLst>
                            <p:childTnLst>
                              <p:par>
                                <p:cTn id="5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175500"/>
                            </p:stCondLst>
                            <p:childTnLst>
                              <p:par>
                                <p:cTn id="5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176500"/>
                            </p:stCondLst>
                            <p:childTnLst>
                              <p:par>
                                <p:cTn id="5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177500"/>
                            </p:stCondLst>
                            <p:childTnLst>
                              <p:par>
                                <p:cTn id="6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>
                            <p:stCondLst>
                              <p:cond delay="178500"/>
                            </p:stCondLst>
                            <p:childTnLst>
                              <p:par>
                                <p:cTn id="6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179500"/>
                            </p:stCondLst>
                            <p:childTnLst>
                              <p:par>
                                <p:cTn id="6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>
                            <p:stCondLst>
                              <p:cond delay="180500"/>
                            </p:stCondLst>
                            <p:childTnLst>
                              <p:par>
                                <p:cTn id="6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>
                            <p:stCondLst>
                              <p:cond delay="181500"/>
                            </p:stCondLst>
                            <p:childTnLst>
                              <p:par>
                                <p:cTn id="6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4" fill="hold">
                            <p:stCondLst>
                              <p:cond delay="182500"/>
                            </p:stCondLst>
                            <p:childTnLst>
                              <p:par>
                                <p:cTn id="6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>
                            <p:stCondLst>
                              <p:cond delay="183500"/>
                            </p:stCondLst>
                            <p:childTnLst>
                              <p:par>
                                <p:cTn id="6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>
                            <p:stCondLst>
                              <p:cond delay="184500"/>
                            </p:stCondLst>
                            <p:childTnLst>
                              <p:par>
                                <p:cTn id="6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>
                            <p:stCondLst>
                              <p:cond delay="185500"/>
                            </p:stCondLst>
                            <p:childTnLst>
                              <p:par>
                                <p:cTn id="6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>
                            <p:stCondLst>
                              <p:cond delay="186500"/>
                            </p:stCondLst>
                            <p:childTnLst>
                              <p:par>
                                <p:cTn id="6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>
                            <p:stCondLst>
                              <p:cond delay="187500"/>
                            </p:stCondLst>
                            <p:childTnLst>
                              <p:par>
                                <p:cTn id="6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>
                            <p:stCondLst>
                              <p:cond delay="188500"/>
                            </p:stCondLst>
                            <p:childTnLst>
                              <p:par>
                                <p:cTn id="6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5" fill="hold">
                            <p:stCondLst>
                              <p:cond delay="189500"/>
                            </p:stCondLst>
                            <p:childTnLst>
                              <p:par>
                                <p:cTn id="6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190500"/>
                            </p:stCondLst>
                            <p:childTnLst>
                              <p:par>
                                <p:cTn id="6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191500"/>
                            </p:stCondLst>
                            <p:childTnLst>
                              <p:par>
                                <p:cTn id="6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>
                            <p:stCondLst>
                              <p:cond delay="192500"/>
                            </p:stCondLst>
                            <p:childTnLst>
                              <p:par>
                                <p:cTn id="6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7" fill="hold">
                            <p:stCondLst>
                              <p:cond delay="193500"/>
                            </p:stCondLst>
                            <p:childTnLst>
                              <p:par>
                                <p:cTn id="6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194500"/>
                            </p:stCondLst>
                            <p:childTnLst>
                              <p:par>
                                <p:cTn id="6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3" fill="hold">
                            <p:stCondLst>
                              <p:cond delay="195500"/>
                            </p:stCondLst>
                            <p:childTnLst>
                              <p:par>
                                <p:cTn id="6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6" fill="hold">
                            <p:stCondLst>
                              <p:cond delay="196500"/>
                            </p:stCondLst>
                            <p:childTnLst>
                              <p:par>
                                <p:cTn id="6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197500"/>
                            </p:stCondLst>
                            <p:childTnLst>
                              <p:par>
                                <p:cTn id="6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2" fill="hold">
                            <p:stCondLst>
                              <p:cond delay="198500"/>
                            </p:stCondLst>
                            <p:childTnLst>
                              <p:par>
                                <p:cTn id="6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5" fill="hold">
                            <p:stCondLst>
                              <p:cond delay="199500"/>
                            </p:stCondLst>
                            <p:childTnLst>
                              <p:par>
                                <p:cTn id="6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>
                            <p:stCondLst>
                              <p:cond delay="200500"/>
                            </p:stCondLst>
                            <p:childTnLst>
                              <p:par>
                                <p:cTn id="6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1" fill="hold">
                            <p:stCondLst>
                              <p:cond delay="201500"/>
                            </p:stCondLst>
                            <p:childTnLst>
                              <p:par>
                                <p:cTn id="6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4" fill="hold">
                            <p:stCondLst>
                              <p:cond delay="202500"/>
                            </p:stCondLst>
                            <p:childTnLst>
                              <p:par>
                                <p:cTn id="6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203500"/>
                            </p:stCondLst>
                            <p:childTnLst>
                              <p:par>
                                <p:cTn id="6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0" fill="hold">
                            <p:stCondLst>
                              <p:cond delay="204500"/>
                            </p:stCondLst>
                            <p:childTnLst>
                              <p:par>
                                <p:cTn id="6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3" fill="hold">
                            <p:stCondLst>
                              <p:cond delay="205500"/>
                            </p:stCondLst>
                            <p:childTnLst>
                              <p:par>
                                <p:cTn id="6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6" fill="hold">
                            <p:stCondLst>
                              <p:cond delay="206500"/>
                            </p:stCondLst>
                            <p:childTnLst>
                              <p:par>
                                <p:cTn id="6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9" fill="hold">
                            <p:stCondLst>
                              <p:cond delay="207500"/>
                            </p:stCondLst>
                            <p:childTnLst>
                              <p:par>
                                <p:cTn id="6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>
                            <p:stCondLst>
                              <p:cond delay="208500"/>
                            </p:stCondLst>
                            <p:childTnLst>
                              <p:par>
                                <p:cTn id="6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209500"/>
                            </p:stCondLst>
                            <p:childTnLst>
                              <p:par>
                                <p:cTn id="6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8" fill="hold">
                            <p:stCondLst>
                              <p:cond delay="210500"/>
                            </p:stCondLst>
                            <p:childTnLst>
                              <p:par>
                                <p:cTn id="6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1" fill="hold">
                            <p:stCondLst>
                              <p:cond delay="211500"/>
                            </p:stCondLst>
                            <p:childTnLst>
                              <p:par>
                                <p:cTn id="7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>
                            <p:stCondLst>
                              <p:cond delay="212500"/>
                            </p:stCondLst>
                            <p:childTnLst>
                              <p:par>
                                <p:cTn id="7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7" fill="hold">
                            <p:stCondLst>
                              <p:cond delay="213500"/>
                            </p:stCondLst>
                            <p:childTnLst>
                              <p:par>
                                <p:cTn id="7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214500"/>
                            </p:stCondLst>
                            <p:childTnLst>
                              <p:par>
                                <p:cTn id="7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3" fill="hold">
                            <p:stCondLst>
                              <p:cond delay="215500"/>
                            </p:stCondLst>
                            <p:childTnLst>
                              <p:par>
                                <p:cTn id="7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>
                            <p:stCondLst>
                              <p:cond delay="216500"/>
                            </p:stCondLst>
                            <p:childTnLst>
                              <p:par>
                                <p:cTn id="7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9" fill="hold">
                            <p:stCondLst>
                              <p:cond delay="217500"/>
                            </p:stCondLst>
                            <p:childTnLst>
                              <p:par>
                                <p:cTn id="7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218500"/>
                            </p:stCondLst>
                            <p:childTnLst>
                              <p:par>
                                <p:cTn id="7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5" fill="hold">
                            <p:stCondLst>
                              <p:cond delay="219500"/>
                            </p:stCondLst>
                            <p:childTnLst>
                              <p:par>
                                <p:cTn id="7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8" fill="hold">
                            <p:stCondLst>
                              <p:cond delay="220500"/>
                            </p:stCondLst>
                            <p:childTnLst>
                              <p:par>
                                <p:cTn id="7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1" fill="hold">
                            <p:stCondLst>
                              <p:cond delay="221500"/>
                            </p:stCondLst>
                            <p:childTnLst>
                              <p:par>
                                <p:cTn id="7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4" fill="hold">
                            <p:stCondLst>
                              <p:cond delay="222500"/>
                            </p:stCondLst>
                            <p:childTnLst>
                              <p:par>
                                <p:cTn id="7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7" fill="hold">
                            <p:stCondLst>
                              <p:cond delay="223500"/>
                            </p:stCondLst>
                            <p:childTnLst>
                              <p:par>
                                <p:cTn id="7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224500"/>
                            </p:stCondLst>
                            <p:childTnLst>
                              <p:par>
                                <p:cTn id="7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3" fill="hold">
                            <p:stCondLst>
                              <p:cond delay="225500"/>
                            </p:stCondLst>
                            <p:childTnLst>
                              <p:par>
                                <p:cTn id="7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6" fill="hold">
                            <p:stCondLst>
                              <p:cond delay="226500"/>
                            </p:stCondLst>
                            <p:childTnLst>
                              <p:par>
                                <p:cTn id="7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9" fill="hold">
                            <p:stCondLst>
                              <p:cond delay="227500"/>
                            </p:stCondLst>
                            <p:childTnLst>
                              <p:par>
                                <p:cTn id="7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2" fill="hold">
                            <p:stCondLst>
                              <p:cond delay="228500"/>
                            </p:stCondLst>
                            <p:childTnLst>
                              <p:par>
                                <p:cTn id="7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5" fill="hold">
                            <p:stCondLst>
                              <p:cond delay="229500"/>
                            </p:stCondLst>
                            <p:childTnLst>
                              <p:par>
                                <p:cTn id="7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8" fill="hold">
                            <p:stCondLst>
                              <p:cond delay="230500"/>
                            </p:stCondLst>
                            <p:childTnLst>
                              <p:par>
                                <p:cTn id="7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1" fill="hold">
                            <p:stCondLst>
                              <p:cond delay="231500"/>
                            </p:stCondLst>
                            <p:childTnLst>
                              <p:par>
                                <p:cTn id="7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4" fill="hold">
                            <p:stCondLst>
                              <p:cond delay="232500"/>
                            </p:stCondLst>
                            <p:childTnLst>
                              <p:par>
                                <p:cTn id="7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7" fill="hold">
                            <p:stCondLst>
                              <p:cond delay="233500"/>
                            </p:stCondLst>
                            <p:childTnLst>
                              <p:par>
                                <p:cTn id="7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0" fill="hold">
                            <p:stCondLst>
                              <p:cond delay="234500"/>
                            </p:stCondLst>
                            <p:childTnLst>
                              <p:par>
                                <p:cTn id="7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3" fill="hold">
                            <p:stCondLst>
                              <p:cond delay="235500"/>
                            </p:stCondLst>
                            <p:childTnLst>
                              <p:par>
                                <p:cTn id="7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>
                            <p:stCondLst>
                              <p:cond delay="236500"/>
                            </p:stCondLst>
                            <p:childTnLst>
                              <p:par>
                                <p:cTn id="7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9" fill="hold">
                            <p:stCondLst>
                              <p:cond delay="237500"/>
                            </p:stCondLst>
                            <p:childTnLst>
                              <p:par>
                                <p:cTn id="7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2" fill="hold">
                            <p:stCondLst>
                              <p:cond delay="238500"/>
                            </p:stCondLst>
                            <p:childTnLst>
                              <p:par>
                                <p:cTn id="7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5" fill="hold">
                            <p:stCondLst>
                              <p:cond delay="239500"/>
                            </p:stCondLst>
                            <p:childTnLst>
                              <p:par>
                                <p:cTn id="7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8" fill="hold">
                            <p:stCondLst>
                              <p:cond delay="240500"/>
                            </p:stCondLst>
                            <p:childTnLst>
                              <p:par>
                                <p:cTn id="7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1" fill="hold">
                            <p:stCondLst>
                              <p:cond delay="241500"/>
                            </p:stCondLst>
                            <p:childTnLst>
                              <p:par>
                                <p:cTn id="7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4" fill="hold">
                            <p:stCondLst>
                              <p:cond delay="242500"/>
                            </p:stCondLst>
                            <p:childTnLst>
                              <p:par>
                                <p:cTn id="7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7" fill="hold">
                            <p:stCondLst>
                              <p:cond delay="243500"/>
                            </p:stCondLst>
                            <p:childTnLst>
                              <p:par>
                                <p:cTn id="7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>
                            <p:stCondLst>
                              <p:cond delay="244500"/>
                            </p:stCondLst>
                            <p:childTnLst>
                              <p:par>
                                <p:cTn id="8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3" fill="hold">
                            <p:stCondLst>
                              <p:cond delay="245500"/>
                            </p:stCondLst>
                            <p:childTnLst>
                              <p:par>
                                <p:cTn id="8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6" fill="hold">
                            <p:stCondLst>
                              <p:cond delay="246500"/>
                            </p:stCondLst>
                            <p:childTnLst>
                              <p:par>
                                <p:cTn id="8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9" fill="hold">
                            <p:stCondLst>
                              <p:cond delay="247500"/>
                            </p:stCondLst>
                            <p:childTnLst>
                              <p:par>
                                <p:cTn id="8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>
                            <p:stCondLst>
                              <p:cond delay="248500"/>
                            </p:stCondLst>
                            <p:childTnLst>
                              <p:par>
                                <p:cTn id="8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5" fill="hold">
                            <p:stCondLst>
                              <p:cond delay="249500"/>
                            </p:stCondLst>
                            <p:childTnLst>
                              <p:par>
                                <p:cTn id="8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8" fill="hold">
                            <p:stCondLst>
                              <p:cond delay="250500"/>
                            </p:stCondLst>
                            <p:childTnLst>
                              <p:par>
                                <p:cTn id="8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1" fill="hold">
                            <p:stCondLst>
                              <p:cond delay="251500"/>
                            </p:stCondLst>
                            <p:childTnLst>
                              <p:par>
                                <p:cTn id="8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4" fill="hold">
                            <p:stCondLst>
                              <p:cond delay="252500"/>
                            </p:stCondLst>
                            <p:childTnLst>
                              <p:par>
                                <p:cTn id="8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7" fill="hold">
                            <p:stCondLst>
                              <p:cond delay="253500"/>
                            </p:stCondLst>
                            <p:childTnLst>
                              <p:par>
                                <p:cTn id="8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0" fill="hold">
                            <p:stCondLst>
                              <p:cond delay="254500"/>
                            </p:stCondLst>
                            <p:childTnLst>
                              <p:par>
                                <p:cTn id="8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3" fill="hold">
                            <p:stCondLst>
                              <p:cond delay="255500"/>
                            </p:stCondLst>
                            <p:childTnLst>
                              <p:par>
                                <p:cTn id="8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6" fill="hold">
                            <p:stCondLst>
                              <p:cond delay="256500"/>
                            </p:stCondLst>
                            <p:childTnLst>
                              <p:par>
                                <p:cTn id="8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9" fill="hold">
                            <p:stCondLst>
                              <p:cond delay="257500"/>
                            </p:stCondLst>
                            <p:childTnLst>
                              <p:par>
                                <p:cTn id="8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2" fill="hold">
                            <p:stCondLst>
                              <p:cond delay="258500"/>
                            </p:stCondLst>
                            <p:childTnLst>
                              <p:par>
                                <p:cTn id="8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5" fill="hold">
                            <p:stCondLst>
                              <p:cond delay="259500"/>
                            </p:stCondLst>
                            <p:childTnLst>
                              <p:par>
                                <p:cTn id="8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>
                            <p:stCondLst>
                              <p:cond delay="260500"/>
                            </p:stCondLst>
                            <p:childTnLst>
                              <p:par>
                                <p:cTn id="8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1" fill="hold">
                            <p:stCondLst>
                              <p:cond delay="261500"/>
                            </p:stCondLst>
                            <p:childTnLst>
                              <p:par>
                                <p:cTn id="8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4" fill="hold">
                            <p:stCondLst>
                              <p:cond delay="262500"/>
                            </p:stCondLst>
                            <p:childTnLst>
                              <p:par>
                                <p:cTn id="8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7" fill="hold">
                            <p:stCondLst>
                              <p:cond delay="263500"/>
                            </p:stCondLst>
                            <p:childTnLst>
                              <p:par>
                                <p:cTn id="8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0" fill="hold">
                            <p:stCondLst>
                              <p:cond delay="264500"/>
                            </p:stCondLst>
                            <p:childTnLst>
                              <p:par>
                                <p:cTn id="8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3" fill="hold">
                            <p:stCondLst>
                              <p:cond delay="265500"/>
                            </p:stCondLst>
                            <p:childTnLst>
                              <p:par>
                                <p:cTn id="8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6" fill="hold">
                            <p:stCondLst>
                              <p:cond delay="266500"/>
                            </p:stCondLst>
                            <p:childTnLst>
                              <p:par>
                                <p:cTn id="8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9" fill="hold">
                            <p:stCondLst>
                              <p:cond delay="267500"/>
                            </p:stCondLst>
                            <p:childTnLst>
                              <p:par>
                                <p:cTn id="8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2" fill="hold">
                            <p:stCondLst>
                              <p:cond delay="268500"/>
                            </p:stCondLst>
                            <p:childTnLst>
                              <p:par>
                                <p:cTn id="8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5" fill="hold">
                            <p:stCondLst>
                              <p:cond delay="269500"/>
                            </p:stCondLst>
                            <p:childTnLst>
                              <p:par>
                                <p:cTn id="8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8" fill="hold">
                            <p:stCondLst>
                              <p:cond delay="270500"/>
                            </p:stCondLst>
                            <p:childTnLst>
                              <p:par>
                                <p:cTn id="8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1" fill="hold">
                            <p:stCondLst>
                              <p:cond delay="271500"/>
                            </p:stCondLst>
                            <p:childTnLst>
                              <p:par>
                                <p:cTn id="8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4" fill="hold">
                            <p:stCondLst>
                              <p:cond delay="272500"/>
                            </p:stCondLst>
                            <p:childTnLst>
                              <p:par>
                                <p:cTn id="8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7" fill="hold">
                            <p:stCondLst>
                              <p:cond delay="273500"/>
                            </p:stCondLst>
                            <p:childTnLst>
                              <p:par>
                                <p:cTn id="8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0" fill="hold">
                            <p:stCondLst>
                              <p:cond delay="274500"/>
                            </p:stCondLst>
                            <p:childTnLst>
                              <p:par>
                                <p:cTn id="8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3" fill="hold">
                            <p:stCondLst>
                              <p:cond delay="275500"/>
                            </p:stCondLst>
                            <p:childTnLst>
                              <p:par>
                                <p:cTn id="8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6" fill="hold">
                            <p:stCondLst>
                              <p:cond delay="276500"/>
                            </p:stCondLst>
                            <p:childTnLst>
                              <p:par>
                                <p:cTn id="8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9" fill="hold">
                            <p:stCondLst>
                              <p:cond delay="277500"/>
                            </p:stCondLst>
                            <p:childTnLst>
                              <p:par>
                                <p:cTn id="9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2" fill="hold">
                            <p:stCondLst>
                              <p:cond delay="278500"/>
                            </p:stCondLst>
                            <p:childTnLst>
                              <p:par>
                                <p:cTn id="9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5" fill="hold">
                            <p:stCondLst>
                              <p:cond delay="279500"/>
                            </p:stCondLst>
                            <p:childTnLst>
                              <p:par>
                                <p:cTn id="9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8" fill="hold">
                            <p:stCondLst>
                              <p:cond delay="280500"/>
                            </p:stCondLst>
                            <p:childTnLst>
                              <p:par>
                                <p:cTn id="9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1" fill="hold">
                            <p:stCondLst>
                              <p:cond delay="281500"/>
                            </p:stCondLst>
                            <p:childTnLst>
                              <p:par>
                                <p:cTn id="9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4" fill="hold">
                            <p:stCondLst>
                              <p:cond delay="282500"/>
                            </p:stCondLst>
                            <p:childTnLst>
                              <p:par>
                                <p:cTn id="9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7" fill="hold">
                            <p:stCondLst>
                              <p:cond delay="283500"/>
                            </p:stCondLst>
                            <p:childTnLst>
                              <p:par>
                                <p:cTn id="9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0" fill="hold">
                            <p:stCondLst>
                              <p:cond delay="284500"/>
                            </p:stCondLst>
                            <p:childTnLst>
                              <p:par>
                                <p:cTn id="9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3" fill="hold">
                            <p:stCondLst>
                              <p:cond delay="285500"/>
                            </p:stCondLst>
                            <p:childTnLst>
                              <p:par>
                                <p:cTn id="9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6" fill="hold">
                            <p:stCondLst>
                              <p:cond delay="286500"/>
                            </p:stCondLst>
                            <p:childTnLst>
                              <p:par>
                                <p:cTn id="9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9" fill="hold">
                            <p:stCondLst>
                              <p:cond delay="287500"/>
                            </p:stCondLst>
                            <p:childTnLst>
                              <p:par>
                                <p:cTn id="9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2" fill="hold">
                            <p:stCondLst>
                              <p:cond delay="288500"/>
                            </p:stCondLst>
                            <p:childTnLst>
                              <p:par>
                                <p:cTn id="9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5" fill="hold">
                            <p:stCondLst>
                              <p:cond delay="289500"/>
                            </p:stCondLst>
                            <p:childTnLst>
                              <p:par>
                                <p:cTn id="9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8" fill="hold">
                            <p:stCondLst>
                              <p:cond delay="290500"/>
                            </p:stCondLst>
                            <p:childTnLst>
                              <p:par>
                                <p:cTn id="9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1" fill="hold">
                            <p:stCondLst>
                              <p:cond delay="291500"/>
                            </p:stCondLst>
                            <p:childTnLst>
                              <p:par>
                                <p:cTn id="9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4" fill="hold">
                            <p:stCondLst>
                              <p:cond delay="292500"/>
                            </p:stCondLst>
                            <p:childTnLst>
                              <p:par>
                                <p:cTn id="9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7" fill="hold">
                            <p:stCondLst>
                              <p:cond delay="293500"/>
                            </p:stCondLst>
                            <p:childTnLst>
                              <p:par>
                                <p:cTn id="9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0" fill="hold">
                            <p:stCondLst>
                              <p:cond delay="294500"/>
                            </p:stCondLst>
                            <p:childTnLst>
                              <p:par>
                                <p:cTn id="9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3" fill="hold">
                            <p:stCondLst>
                              <p:cond delay="295500"/>
                            </p:stCondLst>
                            <p:childTnLst>
                              <p:par>
                                <p:cTn id="9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6" fill="hold">
                            <p:stCondLst>
                              <p:cond delay="296500"/>
                            </p:stCondLst>
                            <p:childTnLst>
                              <p:par>
                                <p:cTn id="9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9" fill="hold">
                            <p:stCondLst>
                              <p:cond delay="297500"/>
                            </p:stCondLst>
                            <p:childTnLst>
                              <p:par>
                                <p:cTn id="9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2" fill="hold">
                            <p:stCondLst>
                              <p:cond delay="298500"/>
                            </p:stCondLst>
                            <p:childTnLst>
                              <p:par>
                                <p:cTn id="9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5" fill="hold">
                            <p:stCondLst>
                              <p:cond delay="299500"/>
                            </p:stCondLst>
                            <p:childTnLst>
                              <p:par>
                                <p:cTn id="9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8" fill="hold">
                            <p:stCondLst>
                              <p:cond delay="300500"/>
                            </p:stCondLst>
                            <p:childTnLst>
                              <p:par>
                                <p:cTn id="9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"/>
                  </p:tgtEl>
                </p:cond>
              </p:nextCondLst>
            </p:seq>
          </p:childTnLst>
        </p:cTn>
      </p:par>
    </p:tnLst>
    <p:bldLst>
      <p:bldP spid="37" grpId="0"/>
      <p:bldP spid="6" grpId="0"/>
      <p:bldP spid="26" grpId="0"/>
      <p:bldP spid="17" grpId="0"/>
      <p:bldP spid="38" grpId="0"/>
      <p:bldP spid="27" grpId="0" animBg="1"/>
      <p:bldP spid="27" grpId="1" animBg="1"/>
      <p:bldP spid="29" grpId="0"/>
      <p:bldP spid="29" grpId="1"/>
      <p:bldP spid="31" grpId="0" animBg="1"/>
      <p:bldP spid="35" grpId="0" animBg="1"/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7" grpId="0" animBg="1"/>
      <p:bldP spid="338" grpId="0" animBg="1"/>
      <p:bldP spid="338" grpId="1" animBg="1"/>
      <p:bldP spid="3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9" t="11940" r="13022" b="13632"/>
          <a:stretch>
            <a:fillRect/>
          </a:stretch>
        </p:blipFill>
        <p:spPr>
          <a:xfrm>
            <a:off x="0" y="0"/>
            <a:ext cx="9220200" cy="5143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95393" y="3090576"/>
            <a:ext cx="2191407" cy="1885950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447800" y="1033176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dẫn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04800" y="1920411"/>
            <a:ext cx="678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altLang="en-US" sz="28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8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altLang="en-US" sz="28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altLang="en-US" sz="28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5,6,7,8 SGK – T 25,26.</a:t>
            </a:r>
          </a:p>
          <a:p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85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ID15 2022 CD STT 135 nguyenthuylinh080796@gmail.com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3982</TotalTime>
  <Words>1166</Words>
  <Application>Microsoft Office PowerPoint</Application>
  <PresentationFormat>On-screen Show (16:9)</PresentationFormat>
  <Paragraphs>936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Thuan Nguyen Thi My</dc:creator>
  <cp:lastModifiedBy>Vân Anh</cp:lastModifiedBy>
  <cp:revision>290</cp:revision>
  <dcterms:created xsi:type="dcterms:W3CDTF">2021-07-22T17:31:00Z</dcterms:created>
  <dcterms:modified xsi:type="dcterms:W3CDTF">2023-05-31T08:26:06Z</dcterms:modified>
</cp:coreProperties>
</file>