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ppt/tags/tag2.xml" ContentType="application/vnd.openxmlformats-officedocument.presentationml.tags+xml"/>
  <Override PartName="/ppt/notesSlides/notesSlide2.xml" ContentType="application/vnd.openxmlformats-officedocument.presentationml.notesSlide+xml"/>
  <Override PartName="/ppt/tags/tag3.xml" ContentType="application/vnd.openxmlformats-officedocument.presentationml.tags+xml"/>
  <Override PartName="/ppt/notesSlides/notesSlide3.xml" ContentType="application/vnd.openxmlformats-officedocument.presentationml.notesSlide+xml"/>
  <Override PartName="/ppt/tags/tag4.xml" ContentType="application/vnd.openxmlformats-officedocument.presentationml.tags+xml"/>
  <Override PartName="/ppt/notesSlides/notesSlide4.xml" ContentType="application/vnd.openxmlformats-officedocument.presentationml.notesSlide+xml"/>
  <Override PartName="/ppt/tags/tag5.xml" ContentType="application/vnd.openxmlformats-officedocument.presentationml.tags+xml"/>
  <Override PartName="/ppt/notesSlides/notesSlide5.xml" ContentType="application/vnd.openxmlformats-officedocument.presentationml.notesSlide+xml"/>
  <Override PartName="/ppt/tags/tag6.xml" ContentType="application/vnd.openxmlformats-officedocument.presentationml.tags+xml"/>
  <Override PartName="/ppt/notesSlides/notesSlide6.xml" ContentType="application/vnd.openxmlformats-officedocument.presentationml.notesSlide+xml"/>
  <Override PartName="/ppt/tags/tag7.xml" ContentType="application/vnd.openxmlformats-officedocument.presentationml.tags+xml"/>
  <Override PartName="/ppt/notesSlides/notesSlide7.xml" ContentType="application/vnd.openxmlformats-officedocument.presentationml.notesSlide+xml"/>
  <Override PartName="/ppt/tags/tag8.xml" ContentType="application/vnd.openxmlformats-officedocument.presentationml.tags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tags/tag9.xml" ContentType="application/vnd.openxmlformats-officedocument.presentationml.tags+xml"/>
  <Override PartName="/ppt/notesSlides/notesSlide10.xml" ContentType="application/vnd.openxmlformats-officedocument.presentationml.notesSlide+xml"/>
  <Override PartName="/ppt/tags/tag10.xml" ContentType="application/vnd.openxmlformats-officedocument.presentationml.tags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bad32f4a5c3244a4" Type="http://schemas.microsoft.com/office/2007/relationships/ui/extensibility" Target="customUI/customUI14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</p:sldMasterIdLst>
  <p:notesMasterIdLst>
    <p:notesMasterId r:id="rId17"/>
  </p:notesMasterIdLst>
  <p:sldIdLst>
    <p:sldId id="367" r:id="rId4"/>
    <p:sldId id="366" r:id="rId5"/>
    <p:sldId id="368" r:id="rId6"/>
    <p:sldId id="369" r:id="rId7"/>
    <p:sldId id="370" r:id="rId8"/>
    <p:sldId id="371" r:id="rId9"/>
    <p:sldId id="372" r:id="rId10"/>
    <p:sldId id="363" r:id="rId11"/>
    <p:sldId id="373" r:id="rId12"/>
    <p:sldId id="374" r:id="rId13"/>
    <p:sldId id="354" r:id="rId14"/>
    <p:sldId id="375" r:id="rId15"/>
    <p:sldId id="346" r:id="rId16"/>
  </p:sldIdLst>
  <p:sldSz cx="12192000" cy="6858000"/>
  <p:notesSz cx="6858000" cy="9144000"/>
  <p:defaultTextStyle>
    <a:defPPr>
      <a:defRPr lang="vi-V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3" name="Author" initials="A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221" autoAdjust="0"/>
    <p:restoredTop sz="94660"/>
  </p:normalViewPr>
  <p:slideViewPr>
    <p:cSldViewPr snapToGrid="0">
      <p:cViewPr varScale="1">
        <p:scale>
          <a:sx n="88" d="100"/>
          <a:sy n="88" d="100"/>
        </p:scale>
        <p:origin x="60" y="93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commentAuthors" Target="commentAuthors.xml"/><Relationship Id="rId3" Type="http://schemas.openxmlformats.org/officeDocument/2006/relationships/slideMaster" Target="slideMasters/slideMaster3.xml"/><Relationship Id="rId21" Type="http://schemas.openxmlformats.org/officeDocument/2006/relationships/theme" Target="theme/theme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10" Type="http://schemas.openxmlformats.org/officeDocument/2006/relationships/slide" Target="slides/slide7.xml"/><Relationship Id="rId19" Type="http://schemas.openxmlformats.org/officeDocument/2006/relationships/presProps" Target="pres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vi-V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F954C6-E332-493D-B862-B835F8FA854D}" type="datetimeFigureOut">
              <a:rPr lang="vi-VN" smtClean="0"/>
              <a:t>31/05/2023</a:t>
            </a:fld>
            <a:endParaRPr lang="vi-V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vi-V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5F5C676-E47B-4512-99CF-94AEA3AC644F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092612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Image Placeholder 1">
            <a:extLst>
              <a:ext uri="{FF2B5EF4-FFF2-40B4-BE49-F238E27FC236}">
                <a16:creationId xmlns:a16="http://schemas.microsoft.com/office/drawing/2014/main" id="{6DD86FFE-F815-A4D9-DDEE-2272F0B7007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Notes Placeholder 2">
            <a:extLst>
              <a:ext uri="{FF2B5EF4-FFF2-40B4-BE49-F238E27FC236}">
                <a16:creationId xmlns:a16="http://schemas.microsoft.com/office/drawing/2014/main" id="{5378CCB7-06AA-2D4E-A6D2-C1E6150BF97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vi-VN" altLang="vi-VN"/>
          </a:p>
        </p:txBody>
      </p:sp>
      <p:sp>
        <p:nvSpPr>
          <p:cNvPr id="4100" name="Slide Number Placeholder 3">
            <a:extLst>
              <a:ext uri="{FF2B5EF4-FFF2-40B4-BE49-F238E27FC236}">
                <a16:creationId xmlns:a16="http://schemas.microsoft.com/office/drawing/2014/main" id="{3B2B349E-BE7C-88B1-0833-C10695A33BB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b="1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defRPr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defRPr b="1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defRPr b="1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defRPr b="1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AFC3D40D-CCF1-48B2-B2FF-423EC5DE4654}" type="slidenum">
              <a:rPr kumimoji="0" lang="vi-VN" altLang="vi-VN" sz="1200" b="1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vi-VN" altLang="vi-VN" sz="12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0729568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Image Placeholder 1">
            <a:extLst>
              <a:ext uri="{FF2B5EF4-FFF2-40B4-BE49-F238E27FC236}">
                <a16:creationId xmlns:a16="http://schemas.microsoft.com/office/drawing/2014/main" id="{6DD86FFE-F815-A4D9-DDEE-2272F0B7007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Notes Placeholder 2">
            <a:extLst>
              <a:ext uri="{FF2B5EF4-FFF2-40B4-BE49-F238E27FC236}">
                <a16:creationId xmlns:a16="http://schemas.microsoft.com/office/drawing/2014/main" id="{5378CCB7-06AA-2D4E-A6D2-C1E6150BF97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vi-VN" altLang="vi-VN"/>
          </a:p>
        </p:txBody>
      </p:sp>
      <p:sp>
        <p:nvSpPr>
          <p:cNvPr id="4100" name="Slide Number Placeholder 3">
            <a:extLst>
              <a:ext uri="{FF2B5EF4-FFF2-40B4-BE49-F238E27FC236}">
                <a16:creationId xmlns:a16="http://schemas.microsoft.com/office/drawing/2014/main" id="{3B2B349E-BE7C-88B1-0833-C10695A33BB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b="1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defRPr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defRPr b="1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defRPr b="1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defRPr b="1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AFC3D40D-CCF1-48B2-B2FF-423EC5DE4654}" type="slidenum">
              <a:rPr kumimoji="0" lang="vi-VN" altLang="vi-VN" sz="1200" b="1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vi-VN" altLang="vi-VN" sz="12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406364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Image Placeholder 1">
            <a:extLst>
              <a:ext uri="{FF2B5EF4-FFF2-40B4-BE49-F238E27FC236}">
                <a16:creationId xmlns:a16="http://schemas.microsoft.com/office/drawing/2014/main" id="{6DD86FFE-F815-A4D9-DDEE-2272F0B7007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Notes Placeholder 2">
            <a:extLst>
              <a:ext uri="{FF2B5EF4-FFF2-40B4-BE49-F238E27FC236}">
                <a16:creationId xmlns:a16="http://schemas.microsoft.com/office/drawing/2014/main" id="{5378CCB7-06AA-2D4E-A6D2-C1E6150BF97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vi-VN" altLang="vi-VN"/>
          </a:p>
        </p:txBody>
      </p:sp>
      <p:sp>
        <p:nvSpPr>
          <p:cNvPr id="4100" name="Slide Number Placeholder 3">
            <a:extLst>
              <a:ext uri="{FF2B5EF4-FFF2-40B4-BE49-F238E27FC236}">
                <a16:creationId xmlns:a16="http://schemas.microsoft.com/office/drawing/2014/main" id="{3B2B349E-BE7C-88B1-0833-C10695A33BB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b="1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defRPr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defRPr b="1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defRPr b="1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defRPr b="1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AFC3D40D-CCF1-48B2-B2FF-423EC5DE4654}" type="slidenum">
              <a:rPr kumimoji="0" lang="vi-VN" altLang="vi-VN" sz="1200" b="1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vi-VN" altLang="vi-VN" sz="12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01466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Image Placeholder 1">
            <a:extLst>
              <a:ext uri="{FF2B5EF4-FFF2-40B4-BE49-F238E27FC236}">
                <a16:creationId xmlns:a16="http://schemas.microsoft.com/office/drawing/2014/main" id="{6DD86FFE-F815-A4D9-DDEE-2272F0B7007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Notes Placeholder 2">
            <a:extLst>
              <a:ext uri="{FF2B5EF4-FFF2-40B4-BE49-F238E27FC236}">
                <a16:creationId xmlns:a16="http://schemas.microsoft.com/office/drawing/2014/main" id="{5378CCB7-06AA-2D4E-A6D2-C1E6150BF97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vi-VN" altLang="vi-VN"/>
          </a:p>
        </p:txBody>
      </p:sp>
      <p:sp>
        <p:nvSpPr>
          <p:cNvPr id="4100" name="Slide Number Placeholder 3">
            <a:extLst>
              <a:ext uri="{FF2B5EF4-FFF2-40B4-BE49-F238E27FC236}">
                <a16:creationId xmlns:a16="http://schemas.microsoft.com/office/drawing/2014/main" id="{3B2B349E-BE7C-88B1-0833-C10695A33BB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b="1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defRPr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defRPr b="1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defRPr b="1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defRPr b="1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AFC3D40D-CCF1-48B2-B2FF-423EC5DE4654}" type="slidenum">
              <a:rPr kumimoji="0" lang="vi-VN" altLang="vi-VN" sz="1200" b="1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vi-VN" altLang="vi-VN" sz="12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0050386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Image Placeholder 1">
            <a:extLst>
              <a:ext uri="{FF2B5EF4-FFF2-40B4-BE49-F238E27FC236}">
                <a16:creationId xmlns:a16="http://schemas.microsoft.com/office/drawing/2014/main" id="{6DD86FFE-F815-A4D9-DDEE-2272F0B7007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Notes Placeholder 2">
            <a:extLst>
              <a:ext uri="{FF2B5EF4-FFF2-40B4-BE49-F238E27FC236}">
                <a16:creationId xmlns:a16="http://schemas.microsoft.com/office/drawing/2014/main" id="{5378CCB7-06AA-2D4E-A6D2-C1E6150BF97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vi-VN" altLang="vi-VN"/>
          </a:p>
        </p:txBody>
      </p:sp>
      <p:sp>
        <p:nvSpPr>
          <p:cNvPr id="4100" name="Slide Number Placeholder 3">
            <a:extLst>
              <a:ext uri="{FF2B5EF4-FFF2-40B4-BE49-F238E27FC236}">
                <a16:creationId xmlns:a16="http://schemas.microsoft.com/office/drawing/2014/main" id="{3B2B349E-BE7C-88B1-0833-C10695A33BB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b="1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defRPr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defRPr b="1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defRPr b="1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defRPr b="1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AFC3D40D-CCF1-48B2-B2FF-423EC5DE4654}" type="slidenum">
              <a:rPr kumimoji="0" lang="vi-VN" altLang="vi-VN" sz="1200" b="1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vi-VN" altLang="vi-VN" sz="12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4469077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Image Placeholder 1">
            <a:extLst>
              <a:ext uri="{FF2B5EF4-FFF2-40B4-BE49-F238E27FC236}">
                <a16:creationId xmlns:a16="http://schemas.microsoft.com/office/drawing/2014/main" id="{6DD86FFE-F815-A4D9-DDEE-2272F0B7007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Notes Placeholder 2">
            <a:extLst>
              <a:ext uri="{FF2B5EF4-FFF2-40B4-BE49-F238E27FC236}">
                <a16:creationId xmlns:a16="http://schemas.microsoft.com/office/drawing/2014/main" id="{5378CCB7-06AA-2D4E-A6D2-C1E6150BF97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vi-VN" altLang="vi-VN"/>
          </a:p>
        </p:txBody>
      </p:sp>
      <p:sp>
        <p:nvSpPr>
          <p:cNvPr id="4100" name="Slide Number Placeholder 3">
            <a:extLst>
              <a:ext uri="{FF2B5EF4-FFF2-40B4-BE49-F238E27FC236}">
                <a16:creationId xmlns:a16="http://schemas.microsoft.com/office/drawing/2014/main" id="{3B2B349E-BE7C-88B1-0833-C10695A33BB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b="1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defRPr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defRPr b="1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defRPr b="1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defRPr b="1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AFC3D40D-CCF1-48B2-B2FF-423EC5DE4654}" type="slidenum">
              <a:rPr kumimoji="0" lang="vi-VN" altLang="vi-VN" sz="1200" b="1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vi-VN" altLang="vi-VN" sz="12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6390329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Image Placeholder 1">
            <a:extLst>
              <a:ext uri="{FF2B5EF4-FFF2-40B4-BE49-F238E27FC236}">
                <a16:creationId xmlns:a16="http://schemas.microsoft.com/office/drawing/2014/main" id="{6DD86FFE-F815-A4D9-DDEE-2272F0B7007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Notes Placeholder 2">
            <a:extLst>
              <a:ext uri="{FF2B5EF4-FFF2-40B4-BE49-F238E27FC236}">
                <a16:creationId xmlns:a16="http://schemas.microsoft.com/office/drawing/2014/main" id="{5378CCB7-06AA-2D4E-A6D2-C1E6150BF97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vi-VN" altLang="vi-VN"/>
          </a:p>
        </p:txBody>
      </p:sp>
      <p:sp>
        <p:nvSpPr>
          <p:cNvPr id="4100" name="Slide Number Placeholder 3">
            <a:extLst>
              <a:ext uri="{FF2B5EF4-FFF2-40B4-BE49-F238E27FC236}">
                <a16:creationId xmlns:a16="http://schemas.microsoft.com/office/drawing/2014/main" id="{3B2B349E-BE7C-88B1-0833-C10695A33BB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b="1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defRPr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defRPr b="1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defRPr b="1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defRPr b="1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AFC3D40D-CCF1-48B2-B2FF-423EC5DE4654}" type="slidenum">
              <a:rPr kumimoji="0" lang="vi-VN" altLang="vi-VN" sz="1200" b="1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vi-VN" altLang="vi-VN" sz="12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610706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Image Placeholder 1">
            <a:extLst>
              <a:ext uri="{FF2B5EF4-FFF2-40B4-BE49-F238E27FC236}">
                <a16:creationId xmlns:a16="http://schemas.microsoft.com/office/drawing/2014/main" id="{6DD86FFE-F815-A4D9-DDEE-2272F0B7007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Notes Placeholder 2">
            <a:extLst>
              <a:ext uri="{FF2B5EF4-FFF2-40B4-BE49-F238E27FC236}">
                <a16:creationId xmlns:a16="http://schemas.microsoft.com/office/drawing/2014/main" id="{5378CCB7-06AA-2D4E-A6D2-C1E6150BF97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vi-VN" altLang="vi-VN"/>
          </a:p>
        </p:txBody>
      </p:sp>
      <p:sp>
        <p:nvSpPr>
          <p:cNvPr id="4100" name="Slide Number Placeholder 3">
            <a:extLst>
              <a:ext uri="{FF2B5EF4-FFF2-40B4-BE49-F238E27FC236}">
                <a16:creationId xmlns:a16="http://schemas.microsoft.com/office/drawing/2014/main" id="{3B2B349E-BE7C-88B1-0833-C10695A33BB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b="1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defRPr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defRPr b="1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defRPr b="1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defRPr b="1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AFC3D40D-CCF1-48B2-B2FF-423EC5DE4654}" type="slidenum">
              <a:rPr kumimoji="0" lang="vi-VN" altLang="vi-VN" sz="1200" b="1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vi-VN" altLang="vi-VN" sz="12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4295705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Image Placeholder 1">
            <a:extLst>
              <a:ext uri="{FF2B5EF4-FFF2-40B4-BE49-F238E27FC236}">
                <a16:creationId xmlns:a16="http://schemas.microsoft.com/office/drawing/2014/main" id="{6DD86FFE-F815-A4D9-DDEE-2272F0B7007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Notes Placeholder 2">
            <a:extLst>
              <a:ext uri="{FF2B5EF4-FFF2-40B4-BE49-F238E27FC236}">
                <a16:creationId xmlns:a16="http://schemas.microsoft.com/office/drawing/2014/main" id="{5378CCB7-06AA-2D4E-A6D2-C1E6150BF97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vi-VN" altLang="vi-VN"/>
          </a:p>
        </p:txBody>
      </p:sp>
      <p:sp>
        <p:nvSpPr>
          <p:cNvPr id="4100" name="Slide Number Placeholder 3">
            <a:extLst>
              <a:ext uri="{FF2B5EF4-FFF2-40B4-BE49-F238E27FC236}">
                <a16:creationId xmlns:a16="http://schemas.microsoft.com/office/drawing/2014/main" id="{3B2B349E-BE7C-88B1-0833-C10695A33BB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b="1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defRPr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defRPr b="1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defRPr b="1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defRPr b="1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AFC3D40D-CCF1-48B2-B2FF-423EC5DE4654}" type="slidenum">
              <a:rPr kumimoji="0" lang="vi-VN" altLang="vi-VN" sz="1200" b="1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vi-VN" altLang="vi-VN" sz="12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024741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Image Placeholder 1">
            <a:extLst>
              <a:ext uri="{FF2B5EF4-FFF2-40B4-BE49-F238E27FC236}">
                <a16:creationId xmlns:a16="http://schemas.microsoft.com/office/drawing/2014/main" id="{6DD86FFE-F815-A4D9-DDEE-2272F0B7007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Notes Placeholder 2">
            <a:extLst>
              <a:ext uri="{FF2B5EF4-FFF2-40B4-BE49-F238E27FC236}">
                <a16:creationId xmlns:a16="http://schemas.microsoft.com/office/drawing/2014/main" id="{5378CCB7-06AA-2D4E-A6D2-C1E6150BF97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vi-VN" altLang="vi-VN"/>
          </a:p>
        </p:txBody>
      </p:sp>
      <p:sp>
        <p:nvSpPr>
          <p:cNvPr id="4100" name="Slide Number Placeholder 3">
            <a:extLst>
              <a:ext uri="{FF2B5EF4-FFF2-40B4-BE49-F238E27FC236}">
                <a16:creationId xmlns:a16="http://schemas.microsoft.com/office/drawing/2014/main" id="{3B2B349E-BE7C-88B1-0833-C10695A33BB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b="1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defRPr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defRPr b="1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defRPr b="1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defRPr b="1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AFC3D40D-CCF1-48B2-B2FF-423EC5DE4654}" type="slidenum">
              <a:rPr kumimoji="0" lang="vi-VN" altLang="vi-VN" sz="1200" b="1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vi-VN" altLang="vi-VN" sz="12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8704681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2B979B6-8E7C-4E90-8C9D-F537DFD7086F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10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4250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BA8CF4-4C21-B5F4-7652-92A420D3124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9CB6C13-132E-4C11-6173-FED6DB5390A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F72E28-A8A3-3717-0CC8-A3CE95729E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7B319-FFF1-412A-934C-CAE0A89EF94E}" type="datetimeFigureOut">
              <a:rPr lang="vi-VN" smtClean="0"/>
              <a:t>31/05/2023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489E77-6E1A-3457-A862-1693147AFD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82531C4-C9DB-8649-15CA-670DD18F7C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31CCB-1308-406C-B7A4-6159D81328DE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4823085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2372AE-82B8-BAC0-3D6E-E8DF3F5152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15689DA-4CB3-E271-9B79-89F56722645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A4E017-E60F-FB58-BF3F-39EF40B554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7B319-FFF1-412A-934C-CAE0A89EF94E}" type="datetimeFigureOut">
              <a:rPr lang="vi-VN" smtClean="0"/>
              <a:t>31/05/2023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C0513B-0808-F845-BA37-561B3672A1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F74B740-6E0B-DD53-E2A2-6814888651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31CCB-1308-406C-B7A4-6159D81328DE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8610317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FDA4E51-EBA0-481C-CE5B-82EB182DBD2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4132746-0578-ABEF-4549-301AB5F5685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8C9E81-34A6-5316-AFDC-41A723B28D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7B319-FFF1-412A-934C-CAE0A89EF94E}" type="datetimeFigureOut">
              <a:rPr lang="vi-VN" smtClean="0"/>
              <a:t>31/05/2023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D962B7-4652-9C1C-6D42-1E23F7795E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2DA01A-69C5-485B-6A34-3ADD2D4629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31CCB-1308-406C-B7A4-6159D81328DE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05561577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8DDCE-A2E0-4ED5-91D6-A39DA716103D}" type="datetimeFigureOut">
              <a:rPr lang="en-US" smtClean="0"/>
              <a:t>5/31/2023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E1D2B-0CA4-49DE-8ACE-2DF230ACA4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130011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8DDCE-A2E0-4ED5-91D6-A39DA716103D}" type="datetimeFigureOut">
              <a:rPr lang="en-US" smtClean="0"/>
              <a:t>5/31/2023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E1D2B-0CA4-49DE-8ACE-2DF230ACA4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191701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5333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667">
                <a:solidFill>
                  <a:schemeClr val="tx1">
                    <a:tint val="75000"/>
                  </a:schemeClr>
                </a:solidFill>
              </a:defRPr>
            </a:lvl1pPr>
            <a:lvl2pPr marL="609585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8DDCE-A2E0-4ED5-91D6-A39DA716103D}" type="datetimeFigureOut">
              <a:rPr lang="en-US" smtClean="0"/>
              <a:t>5/31/2023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E1D2B-0CA4-49DE-8ACE-2DF230ACA4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299306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8DDCE-A2E0-4ED5-91D6-A39DA716103D}" type="datetimeFigureOut">
              <a:rPr lang="en-US" smtClean="0"/>
              <a:t>5/31/2023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E1D2B-0CA4-49DE-8ACE-2DF230ACA4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360161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3200"/>
            </a:lvl1pPr>
            <a:lvl2pPr>
              <a:defRPr sz="2667"/>
            </a:lvl2pPr>
            <a:lvl3pPr>
              <a:defRPr sz="2400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3200"/>
            </a:lvl1pPr>
            <a:lvl2pPr>
              <a:defRPr sz="2667"/>
            </a:lvl2pPr>
            <a:lvl3pPr>
              <a:defRPr sz="2400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8DDCE-A2E0-4ED5-91D6-A39DA716103D}" type="datetimeFigureOut">
              <a:rPr lang="en-US" smtClean="0"/>
              <a:t>5/31/2023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E1D2B-0CA4-49DE-8ACE-2DF230ACA4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458469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8DDCE-A2E0-4ED5-91D6-A39DA716103D}" type="datetimeFigureOut">
              <a:rPr lang="en-US" smtClean="0"/>
              <a:t>5/31/2023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E1D2B-0CA4-49DE-8ACE-2DF230ACA4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958240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8DDCE-A2E0-4ED5-91D6-A39DA716103D}" type="datetimeFigureOut">
              <a:rPr lang="en-US" smtClean="0"/>
              <a:t>5/31/2023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E1D2B-0CA4-49DE-8ACE-2DF230ACA4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572511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2" y="273049"/>
            <a:ext cx="4011084" cy="1162051"/>
          </a:xfrm>
        </p:spPr>
        <p:txBody>
          <a:bodyPr anchor="b"/>
          <a:lstStyle>
            <a:lvl1pPr algn="l">
              <a:defRPr sz="2667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2"/>
            <a:ext cx="6815667" cy="5853113"/>
          </a:xfrm>
        </p:spPr>
        <p:txBody>
          <a:bodyPr/>
          <a:lstStyle>
            <a:lvl1pPr>
              <a:defRPr sz="4267"/>
            </a:lvl1pPr>
            <a:lvl2pPr>
              <a:defRPr sz="3733"/>
            </a:lvl2pPr>
            <a:lvl3pPr>
              <a:defRPr sz="3200"/>
            </a:lvl3pPr>
            <a:lvl4pPr>
              <a:defRPr sz="2667"/>
            </a:lvl4pPr>
            <a:lvl5pPr>
              <a:defRPr sz="2667"/>
            </a:lvl5pPr>
            <a:lvl6pPr>
              <a:defRPr sz="2667"/>
            </a:lvl6pPr>
            <a:lvl7pPr>
              <a:defRPr sz="2667"/>
            </a:lvl7pPr>
            <a:lvl8pPr>
              <a:defRPr sz="2667"/>
            </a:lvl8pPr>
            <a:lvl9pPr>
              <a:defRPr sz="2667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2" y="1435102"/>
            <a:ext cx="4011084" cy="4691063"/>
          </a:xfrm>
        </p:spPr>
        <p:txBody>
          <a:bodyPr/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8DDCE-A2E0-4ED5-91D6-A39DA716103D}" type="datetimeFigureOut">
              <a:rPr lang="en-US" smtClean="0"/>
              <a:t>5/31/2023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E1D2B-0CA4-49DE-8ACE-2DF230ACA4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7628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454BB3-57D2-DF83-490C-B1E2ADF590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E0A22E-0995-43B9-7D77-9C08E80C3C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BEBB38-E1D0-8A13-BAF9-82CA7F7891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7B319-FFF1-412A-934C-CAE0A89EF94E}" type="datetimeFigureOut">
              <a:rPr lang="vi-VN" smtClean="0"/>
              <a:t>31/05/2023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4368C0-62BB-0BE3-9CF7-F0D21CE957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CA9D02-5BC8-6A79-436E-A394F51D76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31CCB-1308-406C-B7A4-6159D81328DE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51461723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9"/>
          </a:xfrm>
        </p:spPr>
        <p:txBody>
          <a:bodyPr anchor="b"/>
          <a:lstStyle>
            <a:lvl1pPr algn="l">
              <a:defRPr sz="2667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4267"/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3"/>
          </a:xfrm>
        </p:spPr>
        <p:txBody>
          <a:bodyPr/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8DDCE-A2E0-4ED5-91D6-A39DA716103D}" type="datetimeFigureOut">
              <a:rPr lang="en-US" smtClean="0"/>
              <a:t>5/31/2023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E1D2B-0CA4-49DE-8ACE-2DF230ACA4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758104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8DDCE-A2E0-4ED5-91D6-A39DA716103D}" type="datetimeFigureOut">
              <a:rPr lang="en-US" smtClean="0"/>
              <a:t>5/31/2023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E1D2B-0CA4-49DE-8ACE-2DF230ACA4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391636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8DDCE-A2E0-4ED5-91D6-A39DA716103D}" type="datetimeFigureOut">
              <a:rPr lang="en-US" smtClean="0"/>
              <a:t>5/31/2023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E1D2B-0CA4-49DE-8ACE-2DF230ACA4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368879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7DD4D6A-074B-2313-D455-5BE329993D1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E486686-5AB3-10EC-3A93-DD5AA645044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D462329-4C09-FAA5-B9CC-AB6CCE4F2FE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15C379-7D8A-4F45-85FB-1340A8B85846}" type="slidenum">
              <a:rPr lang="en-US" altLang="vi-VN"/>
              <a:pPr>
                <a:defRPr/>
              </a:pPr>
              <a:t>‹#›</a:t>
            </a:fld>
            <a:endParaRPr lang="en-US" altLang="vi-VN"/>
          </a:p>
        </p:txBody>
      </p:sp>
    </p:spTree>
    <p:extLst>
      <p:ext uri="{BB962C8B-B14F-4D97-AF65-F5344CB8AC3E}">
        <p14:creationId xmlns:p14="http://schemas.microsoft.com/office/powerpoint/2010/main" val="86198133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9EE1E78-BB02-DFC6-F3A4-B8EEB1011CF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064D6BA-0B8B-0333-2CC1-D78E2197A24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881E366-D5BB-EFAF-70A0-81C4C7B4D6C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232266-A7F0-48CC-BC5F-8ED68132D171}" type="slidenum">
              <a:rPr lang="en-US" altLang="vi-VN"/>
              <a:pPr>
                <a:defRPr/>
              </a:pPr>
              <a:t>‹#›</a:t>
            </a:fld>
            <a:endParaRPr lang="en-US" altLang="vi-VN"/>
          </a:p>
        </p:txBody>
      </p:sp>
    </p:spTree>
    <p:extLst>
      <p:ext uri="{BB962C8B-B14F-4D97-AF65-F5344CB8AC3E}">
        <p14:creationId xmlns:p14="http://schemas.microsoft.com/office/powerpoint/2010/main" val="295511407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F5D1361-55BF-7A45-FD51-52043C4A8AC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9313748-542A-0567-5929-1A4F3FB7472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C41B2D2-2B43-BA81-36E9-75B732FD6F5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F1A0BB-DA0A-4727-AB2D-2613143CEB66}" type="slidenum">
              <a:rPr lang="en-US" altLang="vi-VN"/>
              <a:pPr>
                <a:defRPr/>
              </a:pPr>
              <a:t>‹#›</a:t>
            </a:fld>
            <a:endParaRPr lang="en-US" altLang="vi-VN"/>
          </a:p>
        </p:txBody>
      </p:sp>
    </p:spTree>
    <p:extLst>
      <p:ext uri="{BB962C8B-B14F-4D97-AF65-F5344CB8AC3E}">
        <p14:creationId xmlns:p14="http://schemas.microsoft.com/office/powerpoint/2010/main" val="22499773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37EDB57-9F6D-E9EB-8F92-7E539A9DD00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A6487BC-F38C-3A83-D590-41D5439B1D7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EBCD882-3B00-7DCD-8108-33372652BAF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B73A5D-C016-4E96-BDBB-B3E685DDB9A1}" type="slidenum">
              <a:rPr lang="en-US" altLang="vi-VN"/>
              <a:pPr>
                <a:defRPr/>
              </a:pPr>
              <a:t>‹#›</a:t>
            </a:fld>
            <a:endParaRPr lang="en-US" altLang="vi-VN"/>
          </a:p>
        </p:txBody>
      </p:sp>
    </p:spTree>
    <p:extLst>
      <p:ext uri="{BB962C8B-B14F-4D97-AF65-F5344CB8AC3E}">
        <p14:creationId xmlns:p14="http://schemas.microsoft.com/office/powerpoint/2010/main" val="380888450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394F7DFC-E312-A119-1531-1E906D00A4D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ED70D6E9-E061-EFD0-7130-8A1A7F5761A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EF4668C6-9D7F-766D-0D0E-1D102A698D3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1D63A9-1F6A-4D88-9D16-DE9CBB2D1A4B}" type="slidenum">
              <a:rPr lang="en-US" altLang="vi-VN"/>
              <a:pPr>
                <a:defRPr/>
              </a:pPr>
              <a:t>‹#›</a:t>
            </a:fld>
            <a:endParaRPr lang="en-US" altLang="vi-VN"/>
          </a:p>
        </p:txBody>
      </p:sp>
    </p:spTree>
    <p:extLst>
      <p:ext uri="{BB962C8B-B14F-4D97-AF65-F5344CB8AC3E}">
        <p14:creationId xmlns:p14="http://schemas.microsoft.com/office/powerpoint/2010/main" val="122527998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34F0EC3D-FFBC-A1A9-8674-BAD261EA678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BF682977-6FF6-65A6-E1B8-99517C3B6E1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70CFE155-7DA5-EBB0-069C-7DCA74F18A5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ACD28F-449D-4C31-A0B9-4328C254C462}" type="slidenum">
              <a:rPr lang="en-US" altLang="vi-VN"/>
              <a:pPr>
                <a:defRPr/>
              </a:pPr>
              <a:t>‹#›</a:t>
            </a:fld>
            <a:endParaRPr lang="en-US" altLang="vi-VN"/>
          </a:p>
        </p:txBody>
      </p:sp>
    </p:spTree>
    <p:extLst>
      <p:ext uri="{BB962C8B-B14F-4D97-AF65-F5344CB8AC3E}">
        <p14:creationId xmlns:p14="http://schemas.microsoft.com/office/powerpoint/2010/main" val="260622185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C3127AC1-41BF-13AC-2BBC-7D25052AABD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BE808EDE-BE96-74EE-5EA3-722AF2512F0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82BF5E76-36A6-8DE0-400B-2A560D64A61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D341FE-FEA0-435E-984F-12E68D2C8C85}" type="slidenum">
              <a:rPr lang="en-US" altLang="vi-VN"/>
              <a:pPr>
                <a:defRPr/>
              </a:pPr>
              <a:t>‹#›</a:t>
            </a:fld>
            <a:endParaRPr lang="en-US" altLang="vi-VN"/>
          </a:p>
        </p:txBody>
      </p:sp>
    </p:spTree>
    <p:extLst>
      <p:ext uri="{BB962C8B-B14F-4D97-AF65-F5344CB8AC3E}">
        <p14:creationId xmlns:p14="http://schemas.microsoft.com/office/powerpoint/2010/main" val="1392885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DAEE40-6EF0-862A-B25A-03106A8442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3AC83A4-AB32-0109-9A1D-95651D8A060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3A9047-7B26-8443-62CE-AF6E13960A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7B319-FFF1-412A-934C-CAE0A89EF94E}" type="datetimeFigureOut">
              <a:rPr lang="vi-VN" smtClean="0"/>
              <a:t>31/05/2023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E8D111-C54A-AC47-DE4C-8C3F898589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88986C-1651-E050-6E7A-C04BAECE2C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31CCB-1308-406C-B7A4-6159D81328DE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36901673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254546B-CC57-79DD-5DC8-C013B4EB233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DFA18EA-77A0-4B31-7BD2-7E5FE99F250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132E284-143E-A3F0-156C-67A865D3350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D08097-9668-4B17-B551-E5738D5E3DA4}" type="slidenum">
              <a:rPr lang="en-US" altLang="vi-VN"/>
              <a:pPr>
                <a:defRPr/>
              </a:pPr>
              <a:t>‹#›</a:t>
            </a:fld>
            <a:endParaRPr lang="en-US" altLang="vi-VN"/>
          </a:p>
        </p:txBody>
      </p:sp>
    </p:spTree>
    <p:extLst>
      <p:ext uri="{BB962C8B-B14F-4D97-AF65-F5344CB8AC3E}">
        <p14:creationId xmlns:p14="http://schemas.microsoft.com/office/powerpoint/2010/main" val="3426349426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2C838EB-E7C5-BB2A-D445-E41B748F824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B2461CD-51CD-1ABE-9602-4585A8015C5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82F91FA-43B9-EFC7-18FA-0B0A75471AA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7FF2D9-4151-4BAF-B1CB-C8FEDBAFDDA4}" type="slidenum">
              <a:rPr lang="en-US" altLang="vi-VN"/>
              <a:pPr>
                <a:defRPr/>
              </a:pPr>
              <a:t>‹#›</a:t>
            </a:fld>
            <a:endParaRPr lang="en-US" altLang="vi-VN"/>
          </a:p>
        </p:txBody>
      </p:sp>
    </p:spTree>
    <p:extLst>
      <p:ext uri="{BB962C8B-B14F-4D97-AF65-F5344CB8AC3E}">
        <p14:creationId xmlns:p14="http://schemas.microsoft.com/office/powerpoint/2010/main" val="53374846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4E351E2-2D82-8B0C-0FCE-396500D9733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5C7D16F-8BBD-EEE4-7202-4E778D731A6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3F1DE7A-FF08-06BE-0ED4-FC2BD39AA00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B33912-38F9-4A45-B368-FC458C3566CA}" type="slidenum">
              <a:rPr lang="en-US" altLang="vi-VN"/>
              <a:pPr>
                <a:defRPr/>
              </a:pPr>
              <a:t>‹#›</a:t>
            </a:fld>
            <a:endParaRPr lang="en-US" altLang="vi-VN"/>
          </a:p>
        </p:txBody>
      </p:sp>
    </p:spTree>
    <p:extLst>
      <p:ext uri="{BB962C8B-B14F-4D97-AF65-F5344CB8AC3E}">
        <p14:creationId xmlns:p14="http://schemas.microsoft.com/office/powerpoint/2010/main" val="549377387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3206426-1D6A-8A79-776C-B151062FB80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1441E69-8A44-E6E1-08AD-ABAD0DB2609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8071665-0BA4-8BF4-849A-C76B59B4958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C419A7-CBE3-4662-A722-55C201813AF0}" type="slidenum">
              <a:rPr lang="en-US" altLang="vi-VN"/>
              <a:pPr>
                <a:defRPr/>
              </a:pPr>
              <a:t>‹#›</a:t>
            </a:fld>
            <a:endParaRPr lang="en-US" altLang="vi-VN"/>
          </a:p>
        </p:txBody>
      </p:sp>
    </p:spTree>
    <p:extLst>
      <p:ext uri="{BB962C8B-B14F-4D97-AF65-F5344CB8AC3E}">
        <p14:creationId xmlns:p14="http://schemas.microsoft.com/office/powerpoint/2010/main" val="633130483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09600" y="274639"/>
            <a:ext cx="10972800" cy="58515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47F53AE9-45E9-D46E-2777-B6E7A1F0B42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976319EE-7D5F-33D6-E292-D969E6D0CF3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3661D0C9-621E-919F-C6C2-D1CDDDE9446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B81E66-3C2B-4C2A-8026-919048161596}" type="slidenum">
              <a:rPr lang="en-US" altLang="vi-VN"/>
              <a:pPr>
                <a:defRPr/>
              </a:pPr>
              <a:t>‹#›</a:t>
            </a:fld>
            <a:endParaRPr lang="en-US" altLang="vi-VN"/>
          </a:p>
        </p:txBody>
      </p:sp>
    </p:spTree>
    <p:extLst>
      <p:ext uri="{BB962C8B-B14F-4D97-AF65-F5344CB8AC3E}">
        <p14:creationId xmlns:p14="http://schemas.microsoft.com/office/powerpoint/2010/main" val="3002414819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611718" y="274638"/>
            <a:ext cx="10968567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1717" y="1595439"/>
            <a:ext cx="5382683" cy="219233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6197601" y="1595439"/>
            <a:ext cx="5382684" cy="219233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11717" y="3940175"/>
            <a:ext cx="5382683" cy="2192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7601" y="3940175"/>
            <a:ext cx="5382684" cy="2192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59659DCB-142E-3D80-3255-22FFE010D38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B02802F7-2E12-B5CC-E031-7022EFFFFB6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B64753E0-7143-1E0E-93AA-756603754F7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AA8FFD-3299-45E5-997A-733DA945BDEF}" type="slidenum">
              <a:rPr lang="en-US" altLang="vi-VN"/>
              <a:pPr>
                <a:defRPr/>
              </a:pPr>
              <a:t>‹#›</a:t>
            </a:fld>
            <a:endParaRPr lang="en-US" altLang="vi-VN"/>
          </a:p>
        </p:txBody>
      </p:sp>
    </p:spTree>
    <p:extLst>
      <p:ext uri="{BB962C8B-B14F-4D97-AF65-F5344CB8AC3E}">
        <p14:creationId xmlns:p14="http://schemas.microsoft.com/office/powerpoint/2010/main" val="1246352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231EA0-11FE-ED0E-FF93-BB08A19999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711720-5166-9BDF-A363-DBD574F08CD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8D257F5-7DE0-11EF-B5C0-EBEE52C460F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4FE7CA5-4ED6-013C-79D5-15FABED73A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7B319-FFF1-412A-934C-CAE0A89EF94E}" type="datetimeFigureOut">
              <a:rPr lang="vi-VN" smtClean="0"/>
              <a:t>31/05/2023</a:t>
            </a:fld>
            <a:endParaRPr lang="vi-V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35F284D-188B-A8E6-43F9-8AABB9D9BD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8AF644F-60E3-9500-F623-4EC02B2E5A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31CCB-1308-406C-B7A4-6159D81328DE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5454790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B498A6-280A-88B0-057D-810A170439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6CFFC80-5ADB-7E70-12F9-795FADB14C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10776BD-781F-E096-225A-902C597E641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B168E06-79C6-A0E1-AE50-396862ED81C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462D6BD-E4B2-2749-CA0A-044D8D684E3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57AD8E7-D319-7C48-483F-8269C0A2A4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7B319-FFF1-412A-934C-CAE0A89EF94E}" type="datetimeFigureOut">
              <a:rPr lang="vi-VN" smtClean="0"/>
              <a:t>31/05/2023</a:t>
            </a:fld>
            <a:endParaRPr lang="vi-V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77695EF-AE38-5297-395B-A20634C456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0D7BEE8-1803-2ECD-B20F-352342C1F8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31CCB-1308-406C-B7A4-6159D81328DE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1387506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F54644-254F-F911-7076-872AEE9D14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552D0DF-4D70-8D3B-2D51-DD7A6B3BCD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7B319-FFF1-412A-934C-CAE0A89EF94E}" type="datetimeFigureOut">
              <a:rPr lang="vi-VN" smtClean="0"/>
              <a:t>31/05/2023</a:t>
            </a:fld>
            <a:endParaRPr lang="vi-V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9F0918D-BFB6-B50D-59F6-5C9F24C9C9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0E72E3D-7921-0BE6-3B24-EB04CC73A6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31CCB-1308-406C-B7A4-6159D81328DE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40969474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DAAED60-1F31-4D08-3584-A5EDFB42CB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7B319-FFF1-412A-934C-CAE0A89EF94E}" type="datetimeFigureOut">
              <a:rPr lang="vi-VN" smtClean="0"/>
              <a:t>31/05/2023</a:t>
            </a:fld>
            <a:endParaRPr lang="vi-V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A29F241-3972-72A9-9848-DA85DCFADE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5BF88C6-AE86-2CDE-65C1-02810099CF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31CCB-1308-406C-B7A4-6159D81328DE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4887580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00952B-8037-E93E-0630-9FFD38BECF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2D126C-6C23-F180-FC75-05F2B9106F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CBF113E-E120-5BF9-754E-4E936C87FEB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4081866-E6DE-2757-A9A5-FA2C7615F3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7B319-FFF1-412A-934C-CAE0A89EF94E}" type="datetimeFigureOut">
              <a:rPr lang="vi-VN" smtClean="0"/>
              <a:t>31/05/2023</a:t>
            </a:fld>
            <a:endParaRPr lang="vi-V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B950BF1-4896-1CED-17E5-E5B237C6D6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D05618A-DB1F-7334-61B3-F3E0B0F891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31CCB-1308-406C-B7A4-6159D81328DE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016929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F703F4-09CF-A7F0-BC1E-18E49A6E7E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30C44DA-5517-622E-E6A7-8F7F927A547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vi-V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7A48B51-6B5E-9F40-0573-140BEC0C7D8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A380425-04E1-A526-E83E-73FC9211E8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7B319-FFF1-412A-934C-CAE0A89EF94E}" type="datetimeFigureOut">
              <a:rPr lang="vi-VN" smtClean="0"/>
              <a:t>31/05/2023</a:t>
            </a:fld>
            <a:endParaRPr lang="vi-V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B41BC1E-6240-5B79-2345-C9D9E77FFC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0D2EC29-484B-B248-3269-964A8DF282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31CCB-1308-406C-B7A4-6159D81328DE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7774230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slideLayout" Target="../slideLayouts/slideLayout35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slideLayout" Target="../slideLayouts/slideLayout34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Relationship Id="rId14" Type="http://schemas.openxmlformats.org/officeDocument/2006/relationships/theme" Target="../theme/them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EA00BDD-A2DF-4DAA-0DA6-13D447F366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5DA6A2B-62F2-A9DB-F28D-1F540A0977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DF44E8-BD0B-26D2-6CD1-C0B51B1C3ED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97B319-FFF1-412A-934C-CAE0A89EF94E}" type="datetimeFigureOut">
              <a:rPr lang="vi-VN" smtClean="0"/>
              <a:t>31/05/2023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88E39FB-469D-D418-6588-FFE8FBA49AD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20F5EB2-B43F-644B-880C-5A4F3CF193A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E31CCB-1308-406C-B7A4-6159D81328DE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5319280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7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38DDCE-A2E0-4ED5-91D6-A39DA716103D}" type="datetimeFigureOut">
              <a:rPr lang="en-US" smtClean="0"/>
              <a:t>5/31/2023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6E1D2B-0CA4-49DE-8ACE-2DF230ACA4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13443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1219170" rtl="0" eaLnBrk="1" latinLnBrk="0" hangingPunct="1">
        <a:spcBef>
          <a:spcPct val="0"/>
        </a:spcBef>
        <a:buNone/>
        <a:defRPr sz="58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189" indent="-457189" algn="l" defTabSz="1219170" rtl="0" eaLnBrk="1" latinLnBrk="0" hangingPunct="1">
        <a:spcBef>
          <a:spcPct val="20000"/>
        </a:spcBef>
        <a:buFont typeface="Arial" pitchFamily="34" charset="0"/>
        <a:buChar char="•"/>
        <a:defRPr sz="4267" kern="1200">
          <a:solidFill>
            <a:schemeClr val="tx1"/>
          </a:solidFill>
          <a:latin typeface="+mn-lt"/>
          <a:ea typeface="+mn-ea"/>
          <a:cs typeface="+mn-cs"/>
        </a:defRPr>
      </a:lvl1pPr>
      <a:lvl2pPr marL="990575" indent="-380990" algn="l" defTabSz="1219170" rtl="0" eaLnBrk="1" latinLnBrk="0" hangingPunct="1">
        <a:spcBef>
          <a:spcPct val="20000"/>
        </a:spcBef>
        <a:buFont typeface="Arial" pitchFamily="34" charset="0"/>
        <a:buChar char="–"/>
        <a:defRPr sz="3733" kern="1200">
          <a:solidFill>
            <a:schemeClr val="tx1"/>
          </a:solidFill>
          <a:latin typeface="+mn-lt"/>
          <a:ea typeface="+mn-ea"/>
          <a:cs typeface="+mn-cs"/>
        </a:defRPr>
      </a:lvl2pPr>
      <a:lvl3pPr marL="1523962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33547" indent="-304792" algn="l" defTabSz="1219170" rtl="0" eaLnBrk="1" latinLnBrk="0" hangingPunct="1">
        <a:spcBef>
          <a:spcPct val="20000"/>
        </a:spcBef>
        <a:buFont typeface="Arial" pitchFamily="34" charset="0"/>
        <a:buChar char="–"/>
        <a:defRPr sz="2667" kern="1200">
          <a:solidFill>
            <a:schemeClr val="tx1"/>
          </a:solidFill>
          <a:latin typeface="+mn-lt"/>
          <a:ea typeface="+mn-ea"/>
          <a:cs typeface="+mn-cs"/>
        </a:defRPr>
      </a:lvl4pPr>
      <a:lvl5pPr marL="2743131" indent="-304792" algn="l" defTabSz="1219170" rtl="0" eaLnBrk="1" latinLnBrk="0" hangingPunct="1">
        <a:spcBef>
          <a:spcPct val="20000"/>
        </a:spcBef>
        <a:buFont typeface="Arial" pitchFamily="34" charset="0"/>
        <a:buChar char="»"/>
        <a:defRPr sz="2667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AA16F4D3-9674-9BCD-2931-29C4EE333EE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vi-VN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2B4C76B2-3ABC-0BA3-7ECF-ED4E487DA36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vi-VN"/>
              <a:t>Click to edit Master text styles</a:t>
            </a:r>
          </a:p>
          <a:p>
            <a:pPr lvl="1"/>
            <a:r>
              <a:rPr lang="en-US" altLang="vi-VN"/>
              <a:t>Second level</a:t>
            </a:r>
          </a:p>
          <a:p>
            <a:pPr lvl="2"/>
            <a:r>
              <a:rPr lang="en-US" altLang="vi-VN"/>
              <a:t>Third level</a:t>
            </a:r>
          </a:p>
          <a:p>
            <a:pPr lvl="3"/>
            <a:r>
              <a:rPr lang="en-US" altLang="vi-VN"/>
              <a:t>Fourth level</a:t>
            </a:r>
          </a:p>
          <a:p>
            <a:pPr lvl="4"/>
            <a:r>
              <a:rPr lang="en-US" altLang="vi-VN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840E4ADD-F923-5177-3D49-4C1C1D1686F1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 b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5020B8BA-E89E-E38E-0D1D-EDF64DDFCE9B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b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25B469C3-9D74-5F88-21FB-7E2D7BF7C8C3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b="0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13EE8426-7195-462A-BAA2-9A9F49ABB17B}" type="slidenum">
              <a:rPr lang="en-US" altLang="vi-VN"/>
              <a:pPr>
                <a:defRPr/>
              </a:pPr>
              <a:t>‹#›</a:t>
            </a:fld>
            <a:endParaRPr lang="en-US" altLang="vi-VN"/>
          </a:p>
        </p:txBody>
      </p:sp>
    </p:spTree>
    <p:extLst>
      <p:ext uri="{BB962C8B-B14F-4D97-AF65-F5344CB8AC3E}">
        <p14:creationId xmlns:p14="http://schemas.microsoft.com/office/powerpoint/2010/main" val="4094246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35.xml"/><Relationship Id="rId1" Type="http://schemas.openxmlformats.org/officeDocument/2006/relationships/tags" Target="../tags/tag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8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wmf"/><Relationship Id="rId3" Type="http://schemas.openxmlformats.org/officeDocument/2006/relationships/notesSlide" Target="../notesSlides/notesSlide10.xml"/><Relationship Id="rId7" Type="http://schemas.openxmlformats.org/officeDocument/2006/relationships/oleObject" Target="../embeddings/oleObject18.bin"/><Relationship Id="rId2" Type="http://schemas.openxmlformats.org/officeDocument/2006/relationships/slideLayout" Target="../slideLayouts/slideLayout35.xml"/><Relationship Id="rId1" Type="http://schemas.openxmlformats.org/officeDocument/2006/relationships/tags" Target="../tags/tag9.xml"/><Relationship Id="rId6" Type="http://schemas.openxmlformats.org/officeDocument/2006/relationships/image" Target="../media/image26.png"/><Relationship Id="rId5" Type="http://schemas.openxmlformats.org/officeDocument/2006/relationships/hyperlink" Target="http://www.allwhitebackground.com/colorful-background-images.html" TargetMode="External"/><Relationship Id="rId4" Type="http://schemas.openxmlformats.org/officeDocument/2006/relationships/image" Target="../media/image25.jpe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png"/><Relationship Id="rId3" Type="http://schemas.openxmlformats.org/officeDocument/2006/relationships/notesSlide" Target="../notesSlides/notesSlide11.xml"/><Relationship Id="rId7" Type="http://schemas.openxmlformats.org/officeDocument/2006/relationships/hyperlink" Target="http://www.allwhitebackground.com/colorful-background-images.html" TargetMode="External"/><Relationship Id="rId2" Type="http://schemas.openxmlformats.org/officeDocument/2006/relationships/slideLayout" Target="../slideLayouts/slideLayout35.xml"/><Relationship Id="rId1" Type="http://schemas.openxmlformats.org/officeDocument/2006/relationships/tags" Target="../tags/tag10.xml"/><Relationship Id="rId6" Type="http://schemas.openxmlformats.org/officeDocument/2006/relationships/image" Target="../media/image25.jpeg"/><Relationship Id="rId5" Type="http://schemas.openxmlformats.org/officeDocument/2006/relationships/image" Target="../media/image28.wmf"/><Relationship Id="rId10" Type="http://schemas.openxmlformats.org/officeDocument/2006/relationships/image" Target="../media/image29.wmf"/><Relationship Id="rId4" Type="http://schemas.openxmlformats.org/officeDocument/2006/relationships/oleObject" Target="../embeddings/oleObject19.bin"/><Relationship Id="rId9" Type="http://schemas.openxmlformats.org/officeDocument/2006/relationships/oleObject" Target="../embeddings/oleObject20.bin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g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35.xml"/><Relationship Id="rId1" Type="http://schemas.openxmlformats.org/officeDocument/2006/relationships/tags" Target="../tags/tag2.xml"/><Relationship Id="rId6" Type="http://schemas.openxmlformats.org/officeDocument/2006/relationships/image" Target="../media/image2.png"/><Relationship Id="rId5" Type="http://schemas.openxmlformats.org/officeDocument/2006/relationships/image" Target="../media/image3.wmf"/><Relationship Id="rId4" Type="http://schemas.openxmlformats.org/officeDocument/2006/relationships/oleObject" Target="../embeddings/oleObject1.bin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notesSlide" Target="../notesSlides/notesSlide3.xml"/><Relationship Id="rId7" Type="http://schemas.openxmlformats.org/officeDocument/2006/relationships/image" Target="../media/image5.wmf"/><Relationship Id="rId2" Type="http://schemas.openxmlformats.org/officeDocument/2006/relationships/slideLayout" Target="../slideLayouts/slideLayout35.xml"/><Relationship Id="rId1" Type="http://schemas.openxmlformats.org/officeDocument/2006/relationships/tags" Target="../tags/tag3.xml"/><Relationship Id="rId6" Type="http://schemas.openxmlformats.org/officeDocument/2006/relationships/oleObject" Target="../embeddings/oleObject3.bin"/><Relationship Id="rId5" Type="http://schemas.openxmlformats.org/officeDocument/2006/relationships/image" Target="../media/image4.wmf"/><Relationship Id="rId4" Type="http://schemas.openxmlformats.org/officeDocument/2006/relationships/oleObject" Target="../embeddings/oleObject2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35.xml"/><Relationship Id="rId1" Type="http://schemas.openxmlformats.org/officeDocument/2006/relationships/tags" Target="../tags/tag4.xml"/><Relationship Id="rId6" Type="http://schemas.openxmlformats.org/officeDocument/2006/relationships/image" Target="../media/image2.png"/><Relationship Id="rId5" Type="http://schemas.openxmlformats.org/officeDocument/2006/relationships/image" Target="../media/image5.wmf"/><Relationship Id="rId4" Type="http://schemas.openxmlformats.org/officeDocument/2006/relationships/oleObject" Target="../embeddings/oleObject4.bin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notesSlide" Target="../notesSlides/notesSlide5.xml"/><Relationship Id="rId7" Type="http://schemas.openxmlformats.org/officeDocument/2006/relationships/hyperlink" Target="http://www.allwhitebackground.com/colorful-background-images.html" TargetMode="External"/><Relationship Id="rId12" Type="http://schemas.openxmlformats.org/officeDocument/2006/relationships/image" Target="../media/image11.wmf"/><Relationship Id="rId2" Type="http://schemas.openxmlformats.org/officeDocument/2006/relationships/slideLayout" Target="../slideLayouts/slideLayout35.xml"/><Relationship Id="rId1" Type="http://schemas.openxmlformats.org/officeDocument/2006/relationships/tags" Target="../tags/tag5.xml"/><Relationship Id="rId6" Type="http://schemas.openxmlformats.org/officeDocument/2006/relationships/image" Target="../media/image8.jpeg"/><Relationship Id="rId11" Type="http://schemas.openxmlformats.org/officeDocument/2006/relationships/oleObject" Target="../embeddings/oleObject7.bin"/><Relationship Id="rId5" Type="http://schemas.openxmlformats.org/officeDocument/2006/relationships/image" Target="../media/image7.wmf"/><Relationship Id="rId10" Type="http://schemas.openxmlformats.org/officeDocument/2006/relationships/image" Target="../media/image10.wmf"/><Relationship Id="rId4" Type="http://schemas.openxmlformats.org/officeDocument/2006/relationships/oleObject" Target="../embeddings/oleObject5.bin"/><Relationship Id="rId9" Type="http://schemas.openxmlformats.org/officeDocument/2006/relationships/oleObject" Target="../embeddings/oleObject6.bin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0.bin"/><Relationship Id="rId13" Type="http://schemas.openxmlformats.org/officeDocument/2006/relationships/hyperlink" Target="http://www.allwhitebackground.com/colorful-background-images.html" TargetMode="External"/><Relationship Id="rId3" Type="http://schemas.openxmlformats.org/officeDocument/2006/relationships/notesSlide" Target="../notesSlides/notesSlide6.xml"/><Relationship Id="rId7" Type="http://schemas.openxmlformats.org/officeDocument/2006/relationships/image" Target="../media/image13.wmf"/><Relationship Id="rId12" Type="http://schemas.openxmlformats.org/officeDocument/2006/relationships/image" Target="../media/image8.jpeg"/><Relationship Id="rId2" Type="http://schemas.openxmlformats.org/officeDocument/2006/relationships/slideLayout" Target="../slideLayouts/slideLayout35.xml"/><Relationship Id="rId1" Type="http://schemas.openxmlformats.org/officeDocument/2006/relationships/tags" Target="../tags/tag6.xml"/><Relationship Id="rId6" Type="http://schemas.openxmlformats.org/officeDocument/2006/relationships/oleObject" Target="../embeddings/oleObject9.bin"/><Relationship Id="rId11" Type="http://schemas.openxmlformats.org/officeDocument/2006/relationships/image" Target="../media/image15.wmf"/><Relationship Id="rId5" Type="http://schemas.openxmlformats.org/officeDocument/2006/relationships/image" Target="../media/image12.wmf"/><Relationship Id="rId10" Type="http://schemas.openxmlformats.org/officeDocument/2006/relationships/oleObject" Target="../embeddings/oleObject11.bin"/><Relationship Id="rId4" Type="http://schemas.openxmlformats.org/officeDocument/2006/relationships/oleObject" Target="../embeddings/oleObject8.bin"/><Relationship Id="rId9" Type="http://schemas.openxmlformats.org/officeDocument/2006/relationships/image" Target="../media/image14.wmf"/><Relationship Id="rId1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7" Type="http://schemas.openxmlformats.org/officeDocument/2006/relationships/image" Target="../media/image16.wmf"/><Relationship Id="rId2" Type="http://schemas.openxmlformats.org/officeDocument/2006/relationships/slideLayout" Target="../slideLayouts/slideLayout35.xml"/><Relationship Id="rId1" Type="http://schemas.openxmlformats.org/officeDocument/2006/relationships/tags" Target="../tags/tag7.xml"/><Relationship Id="rId6" Type="http://schemas.openxmlformats.org/officeDocument/2006/relationships/oleObject" Target="../embeddings/oleObject13.bin"/><Relationship Id="rId5" Type="http://schemas.openxmlformats.org/officeDocument/2006/relationships/image" Target="../media/image12.wmf"/><Relationship Id="rId4" Type="http://schemas.openxmlformats.org/officeDocument/2006/relationships/oleObject" Target="../embeddings/oleObject12.bin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png"/><Relationship Id="rId13" Type="http://schemas.openxmlformats.org/officeDocument/2006/relationships/oleObject" Target="../embeddings/oleObject17.bin"/><Relationship Id="rId3" Type="http://schemas.openxmlformats.org/officeDocument/2006/relationships/notesSlide" Target="../notesSlides/notesSlide8.xml"/><Relationship Id="rId7" Type="http://schemas.openxmlformats.org/officeDocument/2006/relationships/hyperlink" Target="http://www.allwhitebackground.com/colorful-background-images.html" TargetMode="External"/><Relationship Id="rId12" Type="http://schemas.openxmlformats.org/officeDocument/2006/relationships/image" Target="../media/image22.wmf"/><Relationship Id="rId2" Type="http://schemas.openxmlformats.org/officeDocument/2006/relationships/slideLayout" Target="../slideLayouts/slideLayout35.xml"/><Relationship Id="rId1" Type="http://schemas.openxmlformats.org/officeDocument/2006/relationships/tags" Target="../tags/tag8.xml"/><Relationship Id="rId6" Type="http://schemas.openxmlformats.org/officeDocument/2006/relationships/image" Target="../media/image19.jpeg"/><Relationship Id="rId11" Type="http://schemas.openxmlformats.org/officeDocument/2006/relationships/oleObject" Target="../embeddings/oleObject16.bin"/><Relationship Id="rId5" Type="http://schemas.openxmlformats.org/officeDocument/2006/relationships/image" Target="../media/image18.wmf"/><Relationship Id="rId10" Type="http://schemas.openxmlformats.org/officeDocument/2006/relationships/image" Target="../media/image21.wmf"/><Relationship Id="rId4" Type="http://schemas.openxmlformats.org/officeDocument/2006/relationships/oleObject" Target="../embeddings/oleObject14.bin"/><Relationship Id="rId9" Type="http://schemas.openxmlformats.org/officeDocument/2006/relationships/oleObject" Target="../embeddings/oleObject15.bin"/><Relationship Id="rId14" Type="http://schemas.openxmlformats.org/officeDocument/2006/relationships/image" Target="../media/image23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27">
            <a:extLst>
              <a:ext uri="{FF2B5EF4-FFF2-40B4-BE49-F238E27FC236}">
                <a16:creationId xmlns:a16="http://schemas.microsoft.com/office/drawing/2014/main" id="{789E1B45-4DE3-11DE-B10A-FD530912E6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83798" y="0"/>
            <a:ext cx="91440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vi-VN" sz="28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BÀI 5</a:t>
            </a:r>
            <a:r>
              <a:rPr lang="vi-VN" altLang="vi-VN" sz="28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altLang="vi-VN" sz="28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BIỂU DIỄN THẬP PHÂN CỦA SỐ HỮU TỈ</a:t>
            </a:r>
            <a:endParaRPr lang="en-US" altLang="vi-VN" sz="3600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A3E2F61E-C6EE-6809-363D-CE32CE127AE7}"/>
              </a:ext>
            </a:extLst>
          </p:cNvPr>
          <p:cNvCxnSpPr/>
          <p:nvPr/>
        </p:nvCxnSpPr>
        <p:spPr bwMode="auto">
          <a:xfrm>
            <a:off x="6384048" y="581914"/>
            <a:ext cx="0" cy="6230005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6EE62379-CD49-AD7B-4924-FD1D4FAD914D}"/>
              </a:ext>
            </a:extLst>
          </p:cNvPr>
          <p:cNvSpPr txBox="1"/>
          <p:nvPr/>
        </p:nvSpPr>
        <p:spPr>
          <a:xfrm>
            <a:off x="145132" y="464386"/>
            <a:ext cx="598379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vi-VN" sz="28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28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thập</a:t>
            </a:r>
            <a:r>
              <a:rPr lang="en-US" sz="28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28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hữu</a:t>
            </a:r>
            <a:r>
              <a:rPr lang="en-US" sz="28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hạn</a:t>
            </a:r>
            <a:r>
              <a:rPr lang="en-US" sz="28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thập</a:t>
            </a:r>
            <a:r>
              <a:rPr lang="en-US" sz="28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28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vô</a:t>
            </a:r>
            <a:r>
              <a:rPr lang="en-US" sz="28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hạn</a:t>
            </a:r>
            <a:r>
              <a:rPr lang="en-US" sz="28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tuần</a:t>
            </a:r>
            <a:r>
              <a:rPr lang="en-US" sz="28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hoàn</a:t>
            </a:r>
            <a:r>
              <a:rPr lang="en-US" sz="28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vi-VN" sz="2800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6CC0D5F7-C535-4DA4-35CD-E8736B8B5DE9}"/>
              </a:ext>
            </a:extLst>
          </p:cNvPr>
          <p:cNvSpPr txBox="1"/>
          <p:nvPr/>
        </p:nvSpPr>
        <p:spPr>
          <a:xfrm>
            <a:off x="154358" y="1381651"/>
            <a:ext cx="271434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 </a:t>
            </a:r>
            <a:r>
              <a:rPr lang="en-US" sz="2800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Hoạt</a:t>
            </a:r>
            <a:r>
              <a:rPr lang="en-US" sz="28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8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 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6CC0D5F7-C535-4DA4-35CD-E8736B8B5DE9}"/>
              </a:ext>
            </a:extLst>
          </p:cNvPr>
          <p:cNvSpPr txBox="1"/>
          <p:nvPr/>
        </p:nvSpPr>
        <p:spPr>
          <a:xfrm>
            <a:off x="145132" y="1806329"/>
            <a:ext cx="271434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 </a:t>
            </a:r>
            <a:r>
              <a:rPr lang="en-US" sz="2800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Hoạt</a:t>
            </a:r>
            <a:r>
              <a:rPr lang="en-US" sz="28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8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 </a:t>
            </a:r>
          </a:p>
        </p:txBody>
      </p:sp>
      <p:pic>
        <p:nvPicPr>
          <p:cNvPr id="23" name="Picture 22">
            <a:extLst>
              <a:ext uri="{FF2B5EF4-FFF2-40B4-BE49-F238E27FC236}">
                <a16:creationId xmlns:a16="http://schemas.microsoft.com/office/drawing/2014/main" id="{F5F0387D-CEB3-4D01-B097-E93181CF9E37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01800" y="1267804"/>
            <a:ext cx="3228798" cy="3228798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849089643"/>
      </p:ext>
    </p:extLst>
  </p:cSld>
  <p:clrMapOvr>
    <a:masterClrMapping/>
  </p:clrMapOvr>
  <p:transition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n 2">
            <a:extLst>
              <a:ext uri="{FF2B5EF4-FFF2-40B4-BE49-F238E27FC236}">
                <a16:creationId xmlns:a16="http://schemas.microsoft.com/office/drawing/2014/main" id="{6437E96C-B4D7-4CA6-90EE-43A5C748EF9C}"/>
              </a:ext>
            </a:extLst>
          </p:cNvPr>
          <p:cNvSpPr/>
          <p:nvPr/>
        </p:nvSpPr>
        <p:spPr>
          <a:xfrm>
            <a:off x="1117600" y="1041400"/>
            <a:ext cx="4292600" cy="4114800"/>
          </a:xfrm>
          <a:prstGeom prst="sun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HOẠT ĐỘNG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812FD0D-3345-4D97-BED4-5A0590056D2D}"/>
              </a:ext>
            </a:extLst>
          </p:cNvPr>
          <p:cNvSpPr txBox="1"/>
          <p:nvPr/>
        </p:nvSpPr>
        <p:spPr>
          <a:xfrm>
            <a:off x="5791200" y="2581999"/>
            <a:ext cx="5994400" cy="7489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4267" b="1" dirty="0">
                <a:solidFill>
                  <a:srgbClr val="FF0000"/>
                </a:solidFill>
                <a:latin typeface="Times New Roman" panose="02020603050405020304" pitchFamily="18" charset="0"/>
              </a:rPr>
              <a:t>VẬN DỤNG</a:t>
            </a:r>
            <a:endParaRPr lang="en-US" sz="4267" dirty="0">
              <a:solidFill>
                <a:prstClr val="black"/>
              </a:solidFill>
            </a:endParaRPr>
          </a:p>
        </p:txBody>
      </p:sp>
      <p:pic>
        <p:nvPicPr>
          <p:cNvPr id="4" name="Hình ảnh 3" descr="Ảnh có chứa văn bản, đồ chơi, đồ họa véc-tơ, danh thiếp&#10;&#10;Mô tả được tạo tự động">
            <a:extLst>
              <a:ext uri="{FF2B5EF4-FFF2-40B4-BE49-F238E27FC236}">
                <a16:creationId xmlns:a16="http://schemas.microsoft.com/office/drawing/2014/main" id="{A667EB62-86C3-4EF0-AA26-81461A6A5A6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05633" y="3568116"/>
            <a:ext cx="3093627" cy="29799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3050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500"/>
                            </p:stCondLst>
                            <p:childTnLst>
                              <p:par>
                                <p:cTn id="12" presetID="56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4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5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3100"/>
                            </p:stCondLst>
                            <p:childTnLst>
                              <p:par>
                                <p:cTn id="1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11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>
            <a:extLst>
              <a:ext uri="{FF2B5EF4-FFF2-40B4-BE49-F238E27FC236}">
                <a16:creationId xmlns:a16="http://schemas.microsoft.com/office/drawing/2014/main" id="{83E88EDB-A044-4D19-57A1-94BC63A4878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93738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vi-VN"/>
          </a:p>
        </p:txBody>
      </p:sp>
      <p:pic>
        <p:nvPicPr>
          <p:cNvPr id="13" name="Picture 12" descr="Background pattern&#10;&#10;Description automatically generated">
            <a:extLst>
              <a:ext uri="{FF2B5EF4-FFF2-40B4-BE49-F238E27FC236}">
                <a16:creationId xmlns:a16="http://schemas.microsoft.com/office/drawing/2014/main" id="{65A14FCB-5569-4268-AF8B-502D9EF6E73E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5"/>
              </a:ext>
            </a:extLst>
          </a:blip>
          <a:srcRect l="17382" r="20120" b="2"/>
          <a:stretch/>
        </p:blipFill>
        <p:spPr>
          <a:xfrm>
            <a:off x="10330450" y="11464"/>
            <a:ext cx="1834157" cy="1778147"/>
          </a:xfrm>
          <a:custGeom>
            <a:avLst/>
            <a:gdLst/>
            <a:ahLst/>
            <a:cxnLst/>
            <a:rect l="l" t="t" r="r" b="b"/>
            <a:pathLst>
              <a:path w="4627646" h="4627648">
                <a:moveTo>
                  <a:pt x="2313823" y="0"/>
                </a:moveTo>
                <a:cubicBezTo>
                  <a:pt x="3591712" y="0"/>
                  <a:pt x="4627646" y="1035934"/>
                  <a:pt x="4627646" y="2313824"/>
                </a:cubicBezTo>
                <a:cubicBezTo>
                  <a:pt x="4627646" y="3591714"/>
                  <a:pt x="3591712" y="4627648"/>
                  <a:pt x="2313823" y="4627648"/>
                </a:cubicBezTo>
                <a:cubicBezTo>
                  <a:pt x="1035934" y="4627648"/>
                  <a:pt x="0" y="3591714"/>
                  <a:pt x="0" y="2313824"/>
                </a:cubicBezTo>
                <a:cubicBezTo>
                  <a:pt x="0" y="1035934"/>
                  <a:pt x="1035934" y="0"/>
                  <a:pt x="2313823" y="0"/>
                </a:cubicBezTo>
                <a:close/>
              </a:path>
            </a:pathLst>
          </a:custGeom>
        </p:spPr>
      </p:pic>
      <p:pic>
        <p:nvPicPr>
          <p:cNvPr id="14" name="Picture 13" descr="A picture containing toy, doll&#10;&#10;Description automatically generated">
            <a:extLst>
              <a:ext uri="{FF2B5EF4-FFF2-40B4-BE49-F238E27FC236}">
                <a16:creationId xmlns:a16="http://schemas.microsoft.com/office/drawing/2014/main" id="{7BFEE031-360F-4D5F-904A-32B86E7ACC22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64889" y="-79085"/>
            <a:ext cx="1596909" cy="1596909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>
          <a:xfrm>
            <a:off x="1793723" y="159938"/>
            <a:ext cx="268535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vi-VN" sz="36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TRÒ CHƠI: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9C67D6CB-473C-6E89-4C97-1049E6A538CB}"/>
              </a:ext>
            </a:extLst>
          </p:cNvPr>
          <p:cNvSpPr txBox="1"/>
          <p:nvPr/>
        </p:nvSpPr>
        <p:spPr>
          <a:xfrm>
            <a:off x="112365" y="639380"/>
            <a:ext cx="11575379" cy="61303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sz="3200" b="1" kern="100" dirty="0" err="1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Luật</a:t>
            </a:r>
            <a:r>
              <a:rPr lang="en-US" sz="3200" b="1" kern="1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kern="100" dirty="0" err="1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chơi</a:t>
            </a:r>
            <a:r>
              <a:rPr lang="vi-VN" sz="3200" b="1" kern="1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r>
              <a:rPr lang="vi-VN" sz="2800" kern="1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n-US" sz="2800" kern="100" dirty="0">
              <a:solidFill>
                <a:srgbClr val="FFFF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sz="2800" kern="1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+)</a:t>
            </a:r>
            <a:r>
              <a:rPr lang="en-US" sz="2800" kern="100" dirty="0">
                <a:solidFill>
                  <a:srgbClr val="FFFF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kern="1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Chọn</a:t>
            </a:r>
            <a:r>
              <a:rPr lang="en-US" sz="2800" kern="1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2 </a:t>
            </a:r>
            <a:r>
              <a:rPr lang="en-US" sz="2800" kern="1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đội</a:t>
            </a:r>
            <a:r>
              <a:rPr lang="en-US" sz="2800" kern="1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kern="1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chơi</a:t>
            </a:r>
            <a:r>
              <a:rPr lang="en-US" sz="2800" kern="1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800" kern="1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mỗi</a:t>
            </a:r>
            <a:r>
              <a:rPr lang="en-US" sz="2800" kern="1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kern="1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đội</a:t>
            </a:r>
            <a:r>
              <a:rPr lang="en-US" sz="2800" kern="1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kern="1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có</a:t>
            </a:r>
            <a:r>
              <a:rPr lang="en-US" sz="2800" kern="1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5 </a:t>
            </a:r>
            <a:r>
              <a:rPr lang="en-US" sz="2800" kern="1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học</a:t>
            </a:r>
            <a:r>
              <a:rPr lang="en-US" sz="2800" kern="1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kern="1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sinh</a:t>
            </a:r>
            <a:r>
              <a:rPr lang="en-US" sz="2800" kern="1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algn="just">
              <a:lnSpc>
                <a:spcPct val="1070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sz="2800" kern="1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+) </a:t>
            </a:r>
            <a:r>
              <a:rPr lang="en-US" sz="28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Nhiệm</a:t>
            </a:r>
            <a:r>
              <a:rPr lang="en-US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vụ</a:t>
            </a:r>
            <a:r>
              <a:rPr lang="en-US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vi-VN" sz="2800" kern="1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Tìm và phân loại, biểu diễn các số hữu tỉ sau thành </a:t>
            </a:r>
            <a:r>
              <a:rPr lang="en-US" sz="2800" kern="1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số</a:t>
            </a:r>
            <a:r>
              <a:rPr lang="en-US" sz="2800" kern="1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kern="1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thập</a:t>
            </a:r>
            <a:r>
              <a:rPr lang="en-US" sz="2800" kern="1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p</a:t>
            </a:r>
            <a:r>
              <a:rPr lang="vi-VN" sz="2800" kern="1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hân hữu hạn </a:t>
            </a:r>
            <a:r>
              <a:rPr lang="en-US" sz="2800" kern="1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hoặc</a:t>
            </a:r>
            <a:r>
              <a:rPr lang="vi-VN" sz="2800" kern="1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số thập phân vô hạn tuần hoàn (viết gọn với chu kì)</a:t>
            </a:r>
            <a:r>
              <a:rPr lang="en-US" sz="2800" kern="1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vi-VN" sz="2800" kern="100" dirty="0">
              <a:solidFill>
                <a:schemeClr val="bg1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Bef>
                <a:spcPts val="300"/>
              </a:spcBef>
              <a:spcAft>
                <a:spcPts val="300"/>
              </a:spcAft>
            </a:pPr>
            <a:endParaRPr lang="en-US" sz="2800" kern="100" dirty="0">
              <a:solidFill>
                <a:schemeClr val="bg1"/>
              </a:solidFill>
              <a:latin typeface="Times New Roman"/>
              <a:ea typeface="Calibri"/>
              <a:cs typeface="Times New Roman"/>
            </a:endParaRPr>
          </a:p>
          <a:p>
            <a:pPr algn="just">
              <a:lnSpc>
                <a:spcPct val="107000"/>
              </a:lnSpc>
              <a:spcBef>
                <a:spcPts val="300"/>
              </a:spcBef>
              <a:spcAft>
                <a:spcPts val="300"/>
              </a:spcAft>
            </a:pPr>
            <a:endParaRPr lang="en-US" sz="2800" kern="100" dirty="0">
              <a:solidFill>
                <a:schemeClr val="bg1"/>
              </a:solidFill>
              <a:latin typeface="Times New Roman"/>
              <a:ea typeface="Calibri"/>
              <a:cs typeface="Times New Roman"/>
            </a:endParaRPr>
          </a:p>
          <a:p>
            <a:pPr algn="just">
              <a:lnSpc>
                <a:spcPct val="1070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sz="2800" kern="100" dirty="0">
                <a:solidFill>
                  <a:schemeClr val="bg1"/>
                </a:solidFill>
                <a:latin typeface="Times New Roman"/>
                <a:ea typeface="Calibri"/>
                <a:cs typeface="Times New Roman"/>
              </a:rPr>
              <a:t>+) </a:t>
            </a:r>
            <a:r>
              <a:rPr lang="en-US" sz="2800" kern="100" dirty="0" err="1">
                <a:solidFill>
                  <a:schemeClr val="bg1"/>
                </a:solidFill>
                <a:latin typeface="Times New Roman"/>
                <a:ea typeface="Calibri"/>
                <a:cs typeface="Times New Roman"/>
              </a:rPr>
              <a:t>Lần</a:t>
            </a:r>
            <a:r>
              <a:rPr lang="en-US" sz="2800" kern="100" dirty="0">
                <a:solidFill>
                  <a:schemeClr val="bg1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2800" kern="100" dirty="0" err="1">
                <a:solidFill>
                  <a:schemeClr val="bg1"/>
                </a:solidFill>
                <a:latin typeface="Times New Roman"/>
                <a:ea typeface="Calibri"/>
                <a:cs typeface="Times New Roman"/>
              </a:rPr>
              <a:t>lượt</a:t>
            </a:r>
            <a:r>
              <a:rPr lang="en-US" sz="2800" kern="100" dirty="0">
                <a:solidFill>
                  <a:schemeClr val="bg1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2800" kern="100" dirty="0" err="1">
                <a:solidFill>
                  <a:schemeClr val="bg1"/>
                </a:solidFill>
                <a:latin typeface="Times New Roman"/>
                <a:ea typeface="Calibri"/>
                <a:cs typeface="Times New Roman"/>
              </a:rPr>
              <a:t>từng</a:t>
            </a:r>
            <a:r>
              <a:rPr lang="en-US" sz="2800" kern="100" dirty="0">
                <a:solidFill>
                  <a:schemeClr val="bg1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2800" kern="100" dirty="0" err="1">
                <a:solidFill>
                  <a:schemeClr val="bg1"/>
                </a:solidFill>
                <a:latin typeface="Times New Roman"/>
                <a:ea typeface="Calibri"/>
                <a:cs typeface="Times New Roman"/>
              </a:rPr>
              <a:t>học</a:t>
            </a:r>
            <a:r>
              <a:rPr lang="en-US" sz="2800" kern="100" dirty="0">
                <a:solidFill>
                  <a:schemeClr val="bg1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2800" kern="100" dirty="0" err="1">
                <a:solidFill>
                  <a:schemeClr val="bg1"/>
                </a:solidFill>
                <a:latin typeface="Times New Roman"/>
                <a:ea typeface="Calibri"/>
                <a:cs typeface="Times New Roman"/>
              </a:rPr>
              <a:t>sinh</a:t>
            </a:r>
            <a:r>
              <a:rPr lang="en-US" sz="2800" kern="100" dirty="0">
                <a:solidFill>
                  <a:schemeClr val="bg1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2800" kern="100" dirty="0" err="1">
                <a:solidFill>
                  <a:schemeClr val="bg1"/>
                </a:solidFill>
                <a:latin typeface="Times New Roman"/>
                <a:ea typeface="Calibri"/>
                <a:cs typeface="Times New Roman"/>
              </a:rPr>
              <a:t>đại</a:t>
            </a:r>
            <a:r>
              <a:rPr lang="en-US" sz="2800" kern="100" dirty="0">
                <a:solidFill>
                  <a:schemeClr val="bg1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2800" kern="100" dirty="0" err="1">
                <a:solidFill>
                  <a:schemeClr val="bg1"/>
                </a:solidFill>
                <a:latin typeface="Times New Roman"/>
                <a:ea typeface="Calibri"/>
                <a:cs typeface="Times New Roman"/>
              </a:rPr>
              <a:t>diện</a:t>
            </a:r>
            <a:r>
              <a:rPr lang="en-US" sz="2800" kern="100" dirty="0">
                <a:solidFill>
                  <a:schemeClr val="bg1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2800" kern="100" dirty="0" err="1">
                <a:solidFill>
                  <a:schemeClr val="bg1"/>
                </a:solidFill>
                <a:latin typeface="Times New Roman"/>
                <a:ea typeface="Calibri"/>
                <a:cs typeface="Times New Roman"/>
              </a:rPr>
              <a:t>đội</a:t>
            </a:r>
            <a:r>
              <a:rPr lang="en-US" sz="2800" kern="100" dirty="0">
                <a:solidFill>
                  <a:schemeClr val="bg1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2800" kern="100" dirty="0" err="1">
                <a:solidFill>
                  <a:schemeClr val="bg1"/>
                </a:solidFill>
                <a:latin typeface="Times New Roman"/>
                <a:ea typeface="Calibri"/>
                <a:cs typeface="Times New Roman"/>
              </a:rPr>
              <a:t>chơi</a:t>
            </a:r>
            <a:r>
              <a:rPr lang="en-US" sz="2800" kern="100" dirty="0">
                <a:solidFill>
                  <a:schemeClr val="bg1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2800" kern="100" dirty="0" err="1">
                <a:solidFill>
                  <a:schemeClr val="bg1"/>
                </a:solidFill>
                <a:latin typeface="Times New Roman"/>
                <a:ea typeface="Calibri"/>
                <a:cs typeface="Times New Roman"/>
              </a:rPr>
              <a:t>lên</a:t>
            </a:r>
            <a:r>
              <a:rPr lang="en-US" sz="2800" kern="100" dirty="0">
                <a:solidFill>
                  <a:schemeClr val="bg1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2800" kern="100" dirty="0" err="1">
                <a:solidFill>
                  <a:schemeClr val="bg1"/>
                </a:solidFill>
                <a:latin typeface="Times New Roman"/>
                <a:ea typeface="Calibri"/>
                <a:cs typeface="Times New Roman"/>
              </a:rPr>
              <a:t>viết</a:t>
            </a:r>
            <a:r>
              <a:rPr lang="en-US" sz="2800" kern="100" dirty="0">
                <a:solidFill>
                  <a:schemeClr val="bg1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2800" kern="100" dirty="0" err="1">
                <a:solidFill>
                  <a:schemeClr val="bg1"/>
                </a:solidFill>
                <a:latin typeface="Times New Roman"/>
                <a:ea typeface="Calibri"/>
                <a:cs typeface="Times New Roman"/>
              </a:rPr>
              <a:t>sau</a:t>
            </a:r>
            <a:r>
              <a:rPr lang="en-US" sz="2800" kern="100" dirty="0">
                <a:solidFill>
                  <a:schemeClr val="bg1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2800" kern="100" dirty="0" err="1">
                <a:solidFill>
                  <a:schemeClr val="bg1"/>
                </a:solidFill>
                <a:latin typeface="Times New Roman"/>
                <a:ea typeface="Calibri"/>
                <a:cs typeface="Times New Roman"/>
              </a:rPr>
              <a:t>đó</a:t>
            </a:r>
            <a:r>
              <a:rPr lang="en-US" sz="2800" kern="100" dirty="0">
                <a:solidFill>
                  <a:schemeClr val="bg1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2800" kern="100" dirty="0" err="1">
                <a:solidFill>
                  <a:schemeClr val="bg1"/>
                </a:solidFill>
                <a:latin typeface="Times New Roman"/>
                <a:ea typeface="Calibri"/>
                <a:cs typeface="Times New Roman"/>
              </a:rPr>
              <a:t>truyền</a:t>
            </a:r>
            <a:r>
              <a:rPr lang="en-US" sz="2800" kern="100" dirty="0">
                <a:solidFill>
                  <a:schemeClr val="bg1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2800" kern="100" dirty="0" err="1">
                <a:solidFill>
                  <a:schemeClr val="bg1"/>
                </a:solidFill>
                <a:latin typeface="Times New Roman"/>
                <a:ea typeface="Calibri"/>
                <a:cs typeface="Times New Roman"/>
              </a:rPr>
              <a:t>phấn</a:t>
            </a:r>
            <a:r>
              <a:rPr lang="en-US" sz="2800" kern="100" dirty="0">
                <a:solidFill>
                  <a:schemeClr val="bg1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2800" kern="100" dirty="0" err="1">
                <a:solidFill>
                  <a:schemeClr val="bg1"/>
                </a:solidFill>
                <a:latin typeface="Times New Roman"/>
                <a:ea typeface="Calibri"/>
                <a:cs typeface="Times New Roman"/>
              </a:rPr>
              <a:t>cho</a:t>
            </a:r>
            <a:r>
              <a:rPr lang="en-US" sz="2800" kern="100" dirty="0">
                <a:solidFill>
                  <a:schemeClr val="bg1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2800" kern="100" dirty="0" err="1">
                <a:solidFill>
                  <a:schemeClr val="bg1"/>
                </a:solidFill>
                <a:latin typeface="Times New Roman"/>
                <a:ea typeface="Calibri"/>
                <a:cs typeface="Times New Roman"/>
              </a:rPr>
              <a:t>bạn</a:t>
            </a:r>
            <a:r>
              <a:rPr lang="en-US" sz="2800" kern="100" dirty="0">
                <a:solidFill>
                  <a:schemeClr val="bg1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2800" kern="100" dirty="0" err="1">
                <a:solidFill>
                  <a:schemeClr val="bg1"/>
                </a:solidFill>
                <a:latin typeface="Times New Roman"/>
                <a:ea typeface="Calibri"/>
                <a:cs typeface="Times New Roman"/>
              </a:rPr>
              <a:t>kế</a:t>
            </a:r>
            <a:r>
              <a:rPr lang="en-US" sz="2800" kern="100" dirty="0">
                <a:solidFill>
                  <a:schemeClr val="bg1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2800" kern="100" dirty="0" err="1">
                <a:solidFill>
                  <a:schemeClr val="bg1"/>
                </a:solidFill>
                <a:latin typeface="Times New Roman"/>
                <a:ea typeface="Calibri"/>
                <a:cs typeface="Times New Roman"/>
              </a:rPr>
              <a:t>tiếp</a:t>
            </a:r>
            <a:r>
              <a:rPr lang="en-US" sz="2800" kern="100" dirty="0">
                <a:solidFill>
                  <a:schemeClr val="bg1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2800" kern="100" dirty="0" err="1">
                <a:solidFill>
                  <a:schemeClr val="bg1"/>
                </a:solidFill>
                <a:latin typeface="Times New Roman"/>
                <a:ea typeface="Calibri"/>
                <a:cs typeface="Times New Roman"/>
              </a:rPr>
              <a:t>để</a:t>
            </a:r>
            <a:r>
              <a:rPr lang="en-US" sz="2800" kern="100" dirty="0">
                <a:solidFill>
                  <a:schemeClr val="bg1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2800" kern="100" dirty="0" err="1">
                <a:solidFill>
                  <a:schemeClr val="bg1"/>
                </a:solidFill>
                <a:latin typeface="Times New Roman"/>
                <a:ea typeface="Calibri"/>
                <a:cs typeface="Times New Roman"/>
              </a:rPr>
              <a:t>viết</a:t>
            </a:r>
            <a:r>
              <a:rPr lang="en-US" sz="2800" kern="100" dirty="0">
                <a:solidFill>
                  <a:schemeClr val="bg1"/>
                </a:solidFill>
                <a:latin typeface="Times New Roman"/>
                <a:ea typeface="Calibri"/>
                <a:cs typeface="Times New Roman"/>
              </a:rPr>
              <a:t>.</a:t>
            </a:r>
          </a:p>
          <a:p>
            <a:pPr algn="just">
              <a:lnSpc>
                <a:spcPct val="1070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sz="2800" kern="100" dirty="0">
                <a:solidFill>
                  <a:schemeClr val="bg1"/>
                </a:solidFill>
                <a:latin typeface="Times New Roman"/>
                <a:ea typeface="Calibri"/>
                <a:cs typeface="Times New Roman"/>
              </a:rPr>
              <a:t>+) </a:t>
            </a:r>
            <a:r>
              <a:rPr lang="en-US" sz="2800" kern="100" dirty="0" err="1">
                <a:solidFill>
                  <a:schemeClr val="bg1"/>
                </a:solidFill>
                <a:latin typeface="Times New Roman"/>
                <a:ea typeface="Calibri"/>
                <a:cs typeface="Times New Roman"/>
              </a:rPr>
              <a:t>Cả</a:t>
            </a:r>
            <a:r>
              <a:rPr lang="en-US" sz="2800" kern="100" dirty="0">
                <a:solidFill>
                  <a:schemeClr val="bg1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2800" kern="100" dirty="0" err="1">
                <a:solidFill>
                  <a:schemeClr val="bg1"/>
                </a:solidFill>
                <a:latin typeface="Times New Roman"/>
                <a:ea typeface="Calibri"/>
                <a:cs typeface="Times New Roman"/>
              </a:rPr>
              <a:t>lớp</a:t>
            </a:r>
            <a:r>
              <a:rPr lang="en-US" sz="2800" kern="100" dirty="0">
                <a:solidFill>
                  <a:schemeClr val="bg1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2800" kern="100" dirty="0" err="1">
                <a:solidFill>
                  <a:schemeClr val="bg1"/>
                </a:solidFill>
                <a:latin typeface="Times New Roman"/>
                <a:ea typeface="Calibri"/>
                <a:cs typeface="Times New Roman"/>
              </a:rPr>
              <a:t>cùng</a:t>
            </a:r>
            <a:r>
              <a:rPr lang="en-US" sz="2800" kern="100" dirty="0">
                <a:solidFill>
                  <a:schemeClr val="bg1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2800" kern="100" dirty="0" err="1">
                <a:solidFill>
                  <a:schemeClr val="bg1"/>
                </a:solidFill>
                <a:latin typeface="Times New Roman"/>
                <a:ea typeface="Calibri"/>
                <a:cs typeface="Times New Roman"/>
              </a:rPr>
              <a:t>vỗ</a:t>
            </a:r>
            <a:r>
              <a:rPr lang="en-US" sz="2800" kern="100" dirty="0">
                <a:solidFill>
                  <a:schemeClr val="bg1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2800" kern="100" dirty="0" err="1">
                <a:solidFill>
                  <a:schemeClr val="bg1"/>
                </a:solidFill>
                <a:latin typeface="Times New Roman"/>
                <a:ea typeface="Calibri"/>
                <a:cs typeface="Times New Roman"/>
              </a:rPr>
              <a:t>tay</a:t>
            </a:r>
            <a:r>
              <a:rPr lang="en-US" sz="2800" kern="100" dirty="0">
                <a:solidFill>
                  <a:schemeClr val="bg1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2800" kern="100" dirty="0" err="1">
                <a:solidFill>
                  <a:schemeClr val="bg1"/>
                </a:solidFill>
                <a:latin typeface="Times New Roman"/>
                <a:ea typeface="Calibri"/>
                <a:cs typeface="Times New Roman"/>
              </a:rPr>
              <a:t>và</a:t>
            </a:r>
            <a:r>
              <a:rPr lang="en-US" sz="2800" kern="100" dirty="0">
                <a:solidFill>
                  <a:schemeClr val="bg1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2800" kern="100" dirty="0" err="1">
                <a:solidFill>
                  <a:schemeClr val="bg1"/>
                </a:solidFill>
                <a:latin typeface="Times New Roman"/>
                <a:ea typeface="Calibri"/>
                <a:cs typeface="Times New Roman"/>
              </a:rPr>
              <a:t>hát</a:t>
            </a:r>
            <a:r>
              <a:rPr lang="en-US" sz="2800" kern="100" dirty="0">
                <a:solidFill>
                  <a:schemeClr val="bg1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2800" kern="100" dirty="0" err="1">
                <a:solidFill>
                  <a:schemeClr val="bg1"/>
                </a:solidFill>
                <a:latin typeface="Times New Roman"/>
                <a:ea typeface="Calibri"/>
                <a:cs typeface="Times New Roman"/>
              </a:rPr>
              <a:t>bài</a:t>
            </a:r>
            <a:r>
              <a:rPr lang="en-US" sz="2800" kern="100" dirty="0">
                <a:solidFill>
                  <a:schemeClr val="bg1"/>
                </a:solidFill>
                <a:latin typeface="Times New Roman"/>
                <a:ea typeface="Calibri"/>
                <a:cs typeface="Times New Roman"/>
              </a:rPr>
              <a:t> “</a:t>
            </a:r>
            <a:r>
              <a:rPr lang="en-US" sz="2800" kern="100" dirty="0" err="1">
                <a:solidFill>
                  <a:schemeClr val="bg1"/>
                </a:solidFill>
                <a:latin typeface="Times New Roman"/>
                <a:ea typeface="Calibri"/>
                <a:cs typeface="Times New Roman"/>
              </a:rPr>
              <a:t>Như</a:t>
            </a:r>
            <a:r>
              <a:rPr lang="en-US" sz="2800" kern="100" dirty="0">
                <a:solidFill>
                  <a:schemeClr val="bg1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2800" kern="100" dirty="0" err="1">
                <a:solidFill>
                  <a:schemeClr val="bg1"/>
                </a:solidFill>
                <a:latin typeface="Times New Roman"/>
                <a:ea typeface="Calibri"/>
                <a:cs typeface="Times New Roman"/>
              </a:rPr>
              <a:t>có</a:t>
            </a:r>
            <a:r>
              <a:rPr lang="en-US" sz="2800" kern="100" dirty="0">
                <a:solidFill>
                  <a:schemeClr val="bg1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2800" kern="100" dirty="0" err="1">
                <a:solidFill>
                  <a:schemeClr val="bg1"/>
                </a:solidFill>
                <a:latin typeface="Times New Roman"/>
                <a:ea typeface="Calibri"/>
                <a:cs typeface="Times New Roman"/>
              </a:rPr>
              <a:t>Bác</a:t>
            </a:r>
            <a:r>
              <a:rPr lang="en-US" sz="2800" kern="100" dirty="0">
                <a:solidFill>
                  <a:schemeClr val="bg1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2800" kern="100" dirty="0" err="1">
                <a:solidFill>
                  <a:schemeClr val="bg1"/>
                </a:solidFill>
                <a:latin typeface="Times New Roman"/>
                <a:ea typeface="Calibri"/>
                <a:cs typeface="Times New Roman"/>
              </a:rPr>
              <a:t>Hồ</a:t>
            </a:r>
            <a:r>
              <a:rPr lang="en-US" sz="2800" kern="100" dirty="0">
                <a:solidFill>
                  <a:schemeClr val="bg1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2800" kern="100" dirty="0" err="1">
                <a:solidFill>
                  <a:schemeClr val="bg1"/>
                </a:solidFill>
                <a:latin typeface="Times New Roman"/>
                <a:ea typeface="Calibri"/>
                <a:cs typeface="Times New Roman"/>
              </a:rPr>
              <a:t>trong</a:t>
            </a:r>
            <a:r>
              <a:rPr lang="en-US" sz="2800" kern="100" dirty="0">
                <a:solidFill>
                  <a:schemeClr val="bg1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2800" kern="100" dirty="0" err="1">
                <a:solidFill>
                  <a:schemeClr val="bg1"/>
                </a:solidFill>
                <a:latin typeface="Times New Roman"/>
                <a:ea typeface="Calibri"/>
                <a:cs typeface="Times New Roman"/>
              </a:rPr>
              <a:t>ngày</a:t>
            </a:r>
            <a:r>
              <a:rPr lang="en-US" sz="2800" kern="100" dirty="0">
                <a:solidFill>
                  <a:schemeClr val="bg1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2800" kern="100" dirty="0" err="1">
                <a:solidFill>
                  <a:schemeClr val="bg1"/>
                </a:solidFill>
                <a:latin typeface="Times New Roman"/>
                <a:ea typeface="Calibri"/>
                <a:cs typeface="Times New Roman"/>
              </a:rPr>
              <a:t>vui</a:t>
            </a:r>
            <a:r>
              <a:rPr lang="en-US" sz="2800" kern="100" dirty="0">
                <a:solidFill>
                  <a:schemeClr val="bg1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2800" kern="100" dirty="0" err="1">
                <a:solidFill>
                  <a:schemeClr val="bg1"/>
                </a:solidFill>
                <a:latin typeface="Times New Roman"/>
                <a:ea typeface="Calibri"/>
                <a:cs typeface="Times New Roman"/>
              </a:rPr>
              <a:t>đại</a:t>
            </a:r>
            <a:r>
              <a:rPr lang="en-US" sz="2800" kern="100" dirty="0">
                <a:solidFill>
                  <a:schemeClr val="bg1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2800" kern="100" dirty="0" err="1">
                <a:solidFill>
                  <a:schemeClr val="bg1"/>
                </a:solidFill>
                <a:latin typeface="Times New Roman"/>
                <a:ea typeface="Calibri"/>
                <a:cs typeface="Times New Roman"/>
              </a:rPr>
              <a:t>thắng</a:t>
            </a:r>
            <a:r>
              <a:rPr lang="en-US" sz="2800" kern="100" dirty="0">
                <a:solidFill>
                  <a:schemeClr val="bg1"/>
                </a:solidFill>
                <a:latin typeface="Times New Roman"/>
                <a:ea typeface="Calibri"/>
                <a:cs typeface="Times New Roman"/>
              </a:rPr>
              <a:t>”. </a:t>
            </a:r>
            <a:r>
              <a:rPr lang="en-US" sz="2800" kern="100" dirty="0" err="1">
                <a:solidFill>
                  <a:schemeClr val="bg1"/>
                </a:solidFill>
                <a:latin typeface="Times New Roman"/>
                <a:ea typeface="Calibri"/>
                <a:cs typeface="Times New Roman"/>
              </a:rPr>
              <a:t>Kết</a:t>
            </a:r>
            <a:r>
              <a:rPr lang="en-US" sz="2800" kern="100" dirty="0">
                <a:solidFill>
                  <a:schemeClr val="bg1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2800" kern="100" dirty="0" err="1">
                <a:solidFill>
                  <a:schemeClr val="bg1"/>
                </a:solidFill>
                <a:latin typeface="Times New Roman"/>
                <a:ea typeface="Calibri"/>
                <a:cs typeface="Times New Roman"/>
              </a:rPr>
              <a:t>thúc</a:t>
            </a:r>
            <a:r>
              <a:rPr lang="en-US" sz="2800" kern="100" dirty="0">
                <a:solidFill>
                  <a:schemeClr val="bg1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2800" kern="100" dirty="0" err="1">
                <a:solidFill>
                  <a:schemeClr val="bg1"/>
                </a:solidFill>
                <a:latin typeface="Times New Roman"/>
                <a:ea typeface="Calibri"/>
                <a:cs typeface="Times New Roman"/>
              </a:rPr>
              <a:t>bài</a:t>
            </a:r>
            <a:r>
              <a:rPr lang="en-US" sz="2800" kern="100" dirty="0">
                <a:solidFill>
                  <a:schemeClr val="bg1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2800" kern="100" dirty="0" err="1">
                <a:solidFill>
                  <a:schemeClr val="bg1"/>
                </a:solidFill>
                <a:latin typeface="Times New Roman"/>
                <a:ea typeface="Calibri"/>
                <a:cs typeface="Times New Roman"/>
              </a:rPr>
              <a:t>hát</a:t>
            </a:r>
            <a:r>
              <a:rPr lang="en-US" sz="2800" kern="100" dirty="0">
                <a:solidFill>
                  <a:schemeClr val="bg1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2800" kern="100" dirty="0" err="1">
                <a:solidFill>
                  <a:schemeClr val="bg1"/>
                </a:solidFill>
                <a:latin typeface="Times New Roman"/>
                <a:ea typeface="Calibri"/>
                <a:cs typeface="Times New Roman"/>
              </a:rPr>
              <a:t>là</a:t>
            </a:r>
            <a:r>
              <a:rPr lang="en-US" sz="2800" kern="100" dirty="0">
                <a:solidFill>
                  <a:schemeClr val="bg1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2800" kern="100" dirty="0" err="1">
                <a:solidFill>
                  <a:schemeClr val="bg1"/>
                </a:solidFill>
                <a:latin typeface="Times New Roman"/>
                <a:ea typeface="Calibri"/>
                <a:cs typeface="Times New Roman"/>
              </a:rPr>
              <a:t>trò</a:t>
            </a:r>
            <a:r>
              <a:rPr lang="en-US" sz="2800" kern="100" dirty="0">
                <a:solidFill>
                  <a:schemeClr val="bg1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2800" kern="100" dirty="0" err="1">
                <a:solidFill>
                  <a:schemeClr val="bg1"/>
                </a:solidFill>
                <a:latin typeface="Times New Roman"/>
                <a:ea typeface="Calibri"/>
                <a:cs typeface="Times New Roman"/>
              </a:rPr>
              <a:t>chơi</a:t>
            </a:r>
            <a:r>
              <a:rPr lang="en-US" sz="2800" kern="100" dirty="0">
                <a:solidFill>
                  <a:schemeClr val="bg1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2800" kern="100" dirty="0" err="1">
                <a:solidFill>
                  <a:schemeClr val="bg1"/>
                </a:solidFill>
                <a:latin typeface="Times New Roman"/>
                <a:ea typeface="Calibri"/>
                <a:cs typeface="Times New Roman"/>
              </a:rPr>
              <a:t>kết</a:t>
            </a:r>
            <a:r>
              <a:rPr lang="en-US" sz="2800" kern="100" dirty="0">
                <a:solidFill>
                  <a:schemeClr val="bg1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2800" kern="100" dirty="0" err="1">
                <a:solidFill>
                  <a:schemeClr val="bg1"/>
                </a:solidFill>
                <a:latin typeface="Times New Roman"/>
                <a:ea typeface="Calibri"/>
                <a:cs typeface="Times New Roman"/>
              </a:rPr>
              <a:t>thúc</a:t>
            </a:r>
            <a:r>
              <a:rPr lang="en-US" sz="2800" kern="100" dirty="0">
                <a:solidFill>
                  <a:schemeClr val="bg1"/>
                </a:solidFill>
                <a:latin typeface="Times New Roman"/>
                <a:ea typeface="Calibri"/>
                <a:cs typeface="Times New Roman"/>
              </a:rPr>
              <a:t>.</a:t>
            </a:r>
          </a:p>
          <a:p>
            <a:r>
              <a:rPr lang="en-US" sz="2800" dirty="0">
                <a:solidFill>
                  <a:schemeClr val="bg1"/>
                </a:solidFill>
                <a:latin typeface="Times New Roman"/>
                <a:ea typeface="Calibri"/>
              </a:rPr>
              <a:t>+) </a:t>
            </a:r>
            <a:r>
              <a:rPr lang="en-US" sz="2800" dirty="0" err="1">
                <a:solidFill>
                  <a:schemeClr val="bg1"/>
                </a:solidFill>
                <a:latin typeface="Times New Roman"/>
                <a:ea typeface="Calibri"/>
              </a:rPr>
              <a:t>Đội</a:t>
            </a:r>
            <a:r>
              <a:rPr lang="vi-VN" sz="2800" dirty="0">
                <a:solidFill>
                  <a:schemeClr val="bg1"/>
                </a:solidFill>
                <a:latin typeface="Times New Roman"/>
                <a:ea typeface="Calibri"/>
              </a:rPr>
              <a:t> nào viết đúng và chính xác cách biểu diễn số thập phân hữu hạn, vô hạn tuần hoàn nhanh nhất </a:t>
            </a:r>
            <a:r>
              <a:rPr lang="en-US" sz="2800" dirty="0" err="1">
                <a:solidFill>
                  <a:schemeClr val="bg1"/>
                </a:solidFill>
                <a:latin typeface="Times New Roman"/>
                <a:ea typeface="Calibri"/>
              </a:rPr>
              <a:t>thì</a:t>
            </a:r>
            <a:r>
              <a:rPr lang="en-US" sz="2800" dirty="0">
                <a:solidFill>
                  <a:schemeClr val="bg1"/>
                </a:solidFill>
                <a:latin typeface="Times New Roman"/>
                <a:ea typeface="Calibri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/>
                <a:ea typeface="Calibri"/>
              </a:rPr>
              <a:t>đội</a:t>
            </a:r>
            <a:r>
              <a:rPr lang="vi-VN" sz="2800" dirty="0">
                <a:solidFill>
                  <a:schemeClr val="bg1"/>
                </a:solidFill>
                <a:latin typeface="Times New Roman"/>
                <a:ea typeface="Calibri"/>
              </a:rPr>
              <a:t> đó thắng cuộc</a:t>
            </a:r>
            <a:r>
              <a:rPr lang="en-US" sz="2800" dirty="0">
                <a:solidFill>
                  <a:schemeClr val="bg1"/>
                </a:solidFill>
                <a:latin typeface="Times New Roman"/>
                <a:ea typeface="Calibri"/>
              </a:rPr>
              <a:t>.</a:t>
            </a:r>
            <a:endParaRPr lang="vi-VN" sz="2800" kern="100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074361" y="82119"/>
            <a:ext cx="4639333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000" b="1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Ai </a:t>
            </a:r>
            <a:r>
              <a:rPr lang="en-US" sz="4000" b="1" dirty="0" err="1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nhanh</a:t>
            </a:r>
            <a:r>
              <a:rPr lang="en-US" sz="4000" b="1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 </a:t>
            </a:r>
            <a:r>
              <a:rPr lang="en-US" sz="4000" b="1" dirty="0" err="1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hơn</a:t>
            </a:r>
            <a:r>
              <a:rPr lang="en-US" sz="4000" b="1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?</a:t>
            </a:r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02980383"/>
              </p:ext>
            </p:extLst>
          </p:nvPr>
        </p:nvGraphicFramePr>
        <p:xfrm>
          <a:off x="4300730" y="2750577"/>
          <a:ext cx="3330575" cy="998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7" imgW="1523880" imgH="457200" progId="Equation.DSMT4">
                  <p:embed/>
                </p:oleObj>
              </mc:Choice>
              <mc:Fallback>
                <p:oleObj name="Equation" r:id="rId7" imgW="1523880" imgH="457200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00730" y="2750577"/>
                        <a:ext cx="3330575" cy="9985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3362175461"/>
      </p:ext>
    </p:extLst>
  </p:cSld>
  <p:clrMapOvr>
    <a:masterClrMapping/>
  </p:clrMapOvr>
  <p:transition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>
            <a:extLst>
              <a:ext uri="{FF2B5EF4-FFF2-40B4-BE49-F238E27FC236}">
                <a16:creationId xmlns:a16="http://schemas.microsoft.com/office/drawing/2014/main" id="{83E88EDB-A044-4D19-57A1-94BC63A4878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93738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vi-VN"/>
          </a:p>
        </p:txBody>
      </p:sp>
      <p:graphicFrame>
        <p:nvGraphicFramePr>
          <p:cNvPr id="8" name="Object 7">
            <a:extLst>
              <a:ext uri="{FF2B5EF4-FFF2-40B4-BE49-F238E27FC236}">
                <a16:creationId xmlns:a16="http://schemas.microsoft.com/office/drawing/2014/main" id="{72B29A69-9747-CD7F-AB91-99F3AFDF416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0773567"/>
              </p:ext>
            </p:extLst>
          </p:nvPr>
        </p:nvGraphicFramePr>
        <p:xfrm>
          <a:off x="3320440" y="1563300"/>
          <a:ext cx="4523002" cy="93671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2209680" imgH="457200" progId="Equation.DSMT4">
                  <p:embed/>
                </p:oleObj>
              </mc:Choice>
              <mc:Fallback>
                <p:oleObj name="Equation" r:id="rId4" imgW="2209680" imgH="457200" progId="Equation.DSMT4">
                  <p:embed/>
                  <p:pic>
                    <p:nvPicPr>
                      <p:cNvPr id="8" name="Object 7">
                        <a:extLst>
                          <a:ext uri="{FF2B5EF4-FFF2-40B4-BE49-F238E27FC236}">
                            <a16:creationId xmlns:a16="http://schemas.microsoft.com/office/drawing/2014/main" id="{72B29A69-9747-CD7F-AB91-99F3AFDF4165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3320440" y="1563300"/>
                        <a:ext cx="4523002" cy="93671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3" name="Picture 12" descr="Background pattern&#10;&#10;Description automatically generated">
            <a:extLst>
              <a:ext uri="{FF2B5EF4-FFF2-40B4-BE49-F238E27FC236}">
                <a16:creationId xmlns:a16="http://schemas.microsoft.com/office/drawing/2014/main" id="{65A14FCB-5569-4268-AF8B-502D9EF6E73E}"/>
              </a:ext>
            </a:extLst>
          </p:cNvPr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7"/>
              </a:ext>
            </a:extLst>
          </a:blip>
          <a:srcRect l="17382" r="20120" b="2"/>
          <a:stretch/>
        </p:blipFill>
        <p:spPr>
          <a:xfrm>
            <a:off x="10330450" y="11464"/>
            <a:ext cx="1834157" cy="1778147"/>
          </a:xfrm>
          <a:custGeom>
            <a:avLst/>
            <a:gdLst/>
            <a:ahLst/>
            <a:cxnLst/>
            <a:rect l="l" t="t" r="r" b="b"/>
            <a:pathLst>
              <a:path w="4627646" h="4627648">
                <a:moveTo>
                  <a:pt x="2313823" y="0"/>
                </a:moveTo>
                <a:cubicBezTo>
                  <a:pt x="3591712" y="0"/>
                  <a:pt x="4627646" y="1035934"/>
                  <a:pt x="4627646" y="2313824"/>
                </a:cubicBezTo>
                <a:cubicBezTo>
                  <a:pt x="4627646" y="3591714"/>
                  <a:pt x="3591712" y="4627648"/>
                  <a:pt x="2313823" y="4627648"/>
                </a:cubicBezTo>
                <a:cubicBezTo>
                  <a:pt x="1035934" y="4627648"/>
                  <a:pt x="0" y="3591714"/>
                  <a:pt x="0" y="2313824"/>
                </a:cubicBezTo>
                <a:cubicBezTo>
                  <a:pt x="0" y="1035934"/>
                  <a:pt x="1035934" y="0"/>
                  <a:pt x="2313823" y="0"/>
                </a:cubicBezTo>
                <a:close/>
              </a:path>
            </a:pathLst>
          </a:custGeom>
        </p:spPr>
      </p:pic>
      <p:pic>
        <p:nvPicPr>
          <p:cNvPr id="14" name="Picture 13" descr="A picture containing toy, doll&#10;&#10;Description automatically generated">
            <a:extLst>
              <a:ext uri="{FF2B5EF4-FFF2-40B4-BE49-F238E27FC236}">
                <a16:creationId xmlns:a16="http://schemas.microsoft.com/office/drawing/2014/main" id="{7BFEE031-360F-4D5F-904A-32B86E7ACC22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64889" y="-79085"/>
            <a:ext cx="1596909" cy="1596909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>
          <a:xfrm>
            <a:off x="4813353" y="133757"/>
            <a:ext cx="189045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vi-VN" sz="36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ĐÁP ÁN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3F1698D1-DAFE-B29B-32C3-17C58A21CB27}"/>
              </a:ext>
            </a:extLst>
          </p:cNvPr>
          <p:cNvSpPr txBox="1"/>
          <p:nvPr/>
        </p:nvSpPr>
        <p:spPr>
          <a:xfrm>
            <a:off x="6838246" y="224624"/>
            <a:ext cx="2010392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2800" b="1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800" b="1" dirty="0" err="1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Trò</a:t>
            </a:r>
            <a:r>
              <a:rPr lang="en-US" sz="2800" b="1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chơi</a:t>
            </a:r>
            <a:r>
              <a:rPr lang="en-US" sz="2800" b="1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sz="2800" b="1" dirty="0">
              <a:solidFill>
                <a:srgbClr val="FFC000"/>
              </a:solidFill>
              <a:latin typeface="Arial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9C67D6CB-473C-6E89-4C97-1049E6A538CB}"/>
              </a:ext>
            </a:extLst>
          </p:cNvPr>
          <p:cNvSpPr txBox="1"/>
          <p:nvPr/>
        </p:nvSpPr>
        <p:spPr>
          <a:xfrm>
            <a:off x="258617" y="1051345"/>
            <a:ext cx="6445190" cy="52225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sz="2800" kern="1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* </a:t>
            </a:r>
            <a:r>
              <a:rPr lang="vi-VN" sz="2800" kern="100" dirty="0">
                <a:solidFill>
                  <a:srgbClr val="FFFF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Các số thập phân hữu hạn là</a:t>
            </a:r>
            <a:r>
              <a:rPr lang="vi-VN" sz="2800" kern="1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endParaRPr lang="en-US" sz="2800" kern="100" dirty="0">
              <a:solidFill>
                <a:srgbClr val="FFFF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11" name="Object 10">
            <a:extLst>
              <a:ext uri="{FF2B5EF4-FFF2-40B4-BE49-F238E27FC236}">
                <a16:creationId xmlns:a16="http://schemas.microsoft.com/office/drawing/2014/main" id="{72B29A69-9747-CD7F-AB91-99F3AFDF416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28862568"/>
              </p:ext>
            </p:extLst>
          </p:nvPr>
        </p:nvGraphicFramePr>
        <p:xfrm>
          <a:off x="258617" y="3137647"/>
          <a:ext cx="11720494" cy="93470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9" imgW="5574960" imgH="444240" progId="Equation.DSMT4">
                  <p:embed/>
                </p:oleObj>
              </mc:Choice>
              <mc:Fallback>
                <p:oleObj name="Equation" r:id="rId9" imgW="5574960" imgH="444240" progId="Equation.DSMT4">
                  <p:embed/>
                  <p:pic>
                    <p:nvPicPr>
                      <p:cNvPr id="8" name="Object 7">
                        <a:extLst>
                          <a:ext uri="{FF2B5EF4-FFF2-40B4-BE49-F238E27FC236}">
                            <a16:creationId xmlns:a16="http://schemas.microsoft.com/office/drawing/2014/main" id="{72B29A69-9747-CD7F-AB91-99F3AFDF4165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258617" y="3137647"/>
                        <a:ext cx="11720494" cy="93470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TextBox 11">
            <a:extLst>
              <a:ext uri="{FF2B5EF4-FFF2-40B4-BE49-F238E27FC236}">
                <a16:creationId xmlns:a16="http://schemas.microsoft.com/office/drawing/2014/main" id="{9C67D6CB-473C-6E89-4C97-1049E6A538CB}"/>
              </a:ext>
            </a:extLst>
          </p:cNvPr>
          <p:cNvSpPr txBox="1"/>
          <p:nvPr/>
        </p:nvSpPr>
        <p:spPr>
          <a:xfrm>
            <a:off x="258617" y="2557702"/>
            <a:ext cx="6445190" cy="52225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sz="2800" kern="1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* </a:t>
            </a:r>
            <a:r>
              <a:rPr lang="vi-VN" sz="2800" kern="100" dirty="0">
                <a:solidFill>
                  <a:srgbClr val="FFFF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Các số thập phân </a:t>
            </a:r>
            <a:r>
              <a:rPr lang="en-US" sz="2800" kern="100" dirty="0" err="1">
                <a:solidFill>
                  <a:srgbClr val="FFFF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vô</a:t>
            </a:r>
            <a:r>
              <a:rPr lang="en-US" sz="2800" kern="100" dirty="0">
                <a:solidFill>
                  <a:srgbClr val="FFFF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kern="100" dirty="0" err="1">
                <a:solidFill>
                  <a:srgbClr val="FFFF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hạn</a:t>
            </a:r>
            <a:r>
              <a:rPr lang="en-US" sz="2800" kern="100" dirty="0">
                <a:solidFill>
                  <a:srgbClr val="FFFF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kern="100" dirty="0" err="1">
                <a:solidFill>
                  <a:srgbClr val="FFFF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tuần</a:t>
            </a:r>
            <a:r>
              <a:rPr lang="en-US" sz="2800" kern="100" dirty="0">
                <a:solidFill>
                  <a:srgbClr val="FFFF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kern="100" dirty="0" err="1">
                <a:solidFill>
                  <a:srgbClr val="FFFF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hoàn</a:t>
            </a:r>
            <a:r>
              <a:rPr lang="en-US" sz="2800" kern="100" dirty="0">
                <a:solidFill>
                  <a:srgbClr val="FFFF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vi-VN" sz="2800" kern="100" dirty="0">
                <a:solidFill>
                  <a:srgbClr val="FFFF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là</a:t>
            </a:r>
            <a:r>
              <a:rPr lang="vi-VN" sz="2800" kern="1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endParaRPr lang="en-US" sz="2800" kern="100" dirty="0">
              <a:solidFill>
                <a:srgbClr val="FFFF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811980039"/>
      </p:ext>
    </p:extLst>
  </p:cSld>
  <p:clrMapOvr>
    <a:masterClrMapping/>
  </p:clrMapOvr>
  <p:transition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>
            <a:extLst>
              <a:ext uri="{FF2B5EF4-FFF2-40B4-BE49-F238E27FC236}">
                <a16:creationId xmlns:a16="http://schemas.microsoft.com/office/drawing/2014/main" id="{B812FD0D-3345-4D97-BED4-5A0590056D2D}"/>
              </a:ext>
            </a:extLst>
          </p:cNvPr>
          <p:cNvSpPr txBox="1"/>
          <p:nvPr/>
        </p:nvSpPr>
        <p:spPr>
          <a:xfrm>
            <a:off x="2049916" y="540227"/>
            <a:ext cx="8020853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vi-VN" sz="4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Hướng dẫn tự học ở nhà</a:t>
            </a:r>
            <a:endParaRPr lang="en-US" sz="4267" dirty="0">
              <a:solidFill>
                <a:srgbClr val="FF0000"/>
              </a:solidFill>
            </a:endParaRPr>
          </a:p>
        </p:txBody>
      </p:sp>
      <p:pic>
        <p:nvPicPr>
          <p:cNvPr id="13" name="Hình ảnh 3" descr="Ảnh có chứa văn bản, đồ chơi, đồ họa véc-tơ, danh thiếp&#10;&#10;Mô tả được tạo tự động">
            <a:extLst>
              <a:ext uri="{FF2B5EF4-FFF2-40B4-BE49-F238E27FC236}">
                <a16:creationId xmlns:a16="http://schemas.microsoft.com/office/drawing/2014/main" id="{A667EB62-86C3-4EF0-AA26-81461A6A5A6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13355" y="4450847"/>
            <a:ext cx="2498968" cy="2407153"/>
          </a:xfrm>
          <a:prstGeom prst="rect">
            <a:avLst/>
          </a:prstGeom>
        </p:spPr>
      </p:pic>
      <p:sp>
        <p:nvSpPr>
          <p:cNvPr id="14" name="Rectangle 14"/>
          <p:cNvSpPr>
            <a:spLocks noChangeArrowheads="1"/>
          </p:cNvSpPr>
          <p:nvPr/>
        </p:nvSpPr>
        <p:spPr bwMode="auto">
          <a:xfrm>
            <a:off x="827846" y="1470406"/>
            <a:ext cx="10464992" cy="38799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>
              <a:lnSpc>
                <a:spcPct val="107000"/>
              </a:lnSpc>
              <a:spcBef>
                <a:spcPts val="300"/>
              </a:spcBef>
              <a:spcAft>
                <a:spcPts val="300"/>
              </a:spcAft>
            </a:pPr>
            <a:r>
              <a:rPr lang="vi-VN" sz="3600" kern="100" dirty="0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en-US" sz="3600" kern="100" dirty="0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</a:t>
            </a:r>
            <a:r>
              <a:rPr lang="vi-VN" sz="3600" kern="100" dirty="0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rả lời câu hỏi thế nào là s</a:t>
            </a:r>
            <a:r>
              <a:rPr lang="en-US" sz="3600" kern="100" dirty="0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ố</a:t>
            </a:r>
            <a:r>
              <a:rPr lang="vi-VN" sz="3600" kern="100" dirty="0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thập phân hữu hạn? Số thập phân vô hạn tuần hoàn? Chu kì của số thập phân vô hạn tuần hoàn ?</a:t>
            </a:r>
          </a:p>
          <a:p>
            <a:pPr algn="just">
              <a:lnSpc>
                <a:spcPct val="107000"/>
              </a:lnSpc>
              <a:spcBef>
                <a:spcPts val="300"/>
              </a:spcBef>
              <a:spcAft>
                <a:spcPts val="300"/>
              </a:spcAft>
            </a:pPr>
            <a:r>
              <a:rPr lang="vi-VN" sz="3600" kern="100" dirty="0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en-US" sz="3600" kern="100" dirty="0" err="1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Bài</a:t>
            </a:r>
            <a:r>
              <a:rPr lang="en-US" sz="3600" kern="100" dirty="0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kern="100" dirty="0" err="1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tập</a:t>
            </a:r>
            <a:r>
              <a:rPr lang="en-US" sz="3600" kern="100" dirty="0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3,4/ SGK </a:t>
            </a:r>
            <a:r>
              <a:rPr lang="en-US" sz="3600" kern="100" dirty="0" err="1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Trang</a:t>
            </a:r>
            <a:r>
              <a:rPr lang="en-US" sz="3600" kern="100" dirty="0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29</a:t>
            </a:r>
            <a:endParaRPr lang="vi-VN" sz="3600" kern="100" dirty="0">
              <a:solidFill>
                <a:srgbClr val="7030A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Bef>
                <a:spcPts val="300"/>
              </a:spcBef>
              <a:spcAft>
                <a:spcPts val="300"/>
              </a:spcAft>
            </a:pPr>
            <a:r>
              <a:rPr lang="vi-VN" sz="3600" kern="100" dirty="0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Vận dụng làm các bài tập trong SBT</a:t>
            </a:r>
          </a:p>
          <a:p>
            <a:pPr algn="just">
              <a:lnSpc>
                <a:spcPct val="107000"/>
              </a:lnSpc>
              <a:spcBef>
                <a:spcPts val="300"/>
              </a:spcBef>
              <a:spcAft>
                <a:spcPts val="300"/>
              </a:spcAft>
            </a:pPr>
            <a:r>
              <a:rPr lang="vi-VN" sz="3600" kern="100" dirty="0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Chuẩn bị nội dung tiết sau tiếp tục </a:t>
            </a:r>
            <a:r>
              <a:rPr lang="en-US" sz="3600" kern="100" dirty="0" err="1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luyện</a:t>
            </a:r>
            <a:r>
              <a:rPr lang="vi-VN" sz="3600" kern="100" dirty="0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tập</a:t>
            </a:r>
            <a:endParaRPr lang="en-US" sz="3600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8996748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600"/>
                            </p:stCondLst>
                            <p:childTnLst>
                              <p:par>
                                <p:cTn id="1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27">
            <a:extLst>
              <a:ext uri="{FF2B5EF4-FFF2-40B4-BE49-F238E27FC236}">
                <a16:creationId xmlns:a16="http://schemas.microsoft.com/office/drawing/2014/main" id="{789E1B45-4DE3-11DE-B10A-FD530912E6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93176" y="301468"/>
            <a:ext cx="6049413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vi-VN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HOẠT ĐỘNG NHÓM ĐÔI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6CC0D5F7-C535-4DA4-35CD-E8736B8B5DE9}"/>
              </a:ext>
            </a:extLst>
          </p:cNvPr>
          <p:cNvSpPr txBox="1"/>
          <p:nvPr/>
        </p:nvSpPr>
        <p:spPr>
          <a:xfrm>
            <a:off x="2788126" y="1586722"/>
            <a:ext cx="53339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Đặt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thương</a:t>
            </a:r>
            <a:r>
              <a:rPr lang="vi-VN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4 : 3.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vi-VN" sz="28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83E88EDB-A044-4D19-57A1-94BC63A4878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314" y="1330361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vi-VN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0D16FB30-5986-58C4-1B8C-4E5E952C5EE4}"/>
              </a:ext>
            </a:extLst>
          </p:cNvPr>
          <p:cNvSpPr txBox="1"/>
          <p:nvPr/>
        </p:nvSpPr>
        <p:spPr>
          <a:xfrm>
            <a:off x="2788126" y="2095775"/>
            <a:ext cx="9224349" cy="55335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sz="2800" kern="1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en-US" sz="2800" kern="1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Sử</a:t>
            </a:r>
            <a:r>
              <a:rPr lang="en-US" sz="2800" kern="1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kern="1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dụng</a:t>
            </a:r>
            <a:r>
              <a:rPr lang="en-US" sz="2800" kern="1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kern="1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máy</a:t>
            </a:r>
            <a:r>
              <a:rPr lang="en-US" sz="2800" kern="1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kern="1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tính</a:t>
            </a:r>
            <a:r>
              <a:rPr lang="en-US" sz="2800" kern="1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kern="1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cầm</a:t>
            </a:r>
            <a:r>
              <a:rPr lang="en-US" sz="2800" kern="1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kern="1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tay</a:t>
            </a:r>
            <a:r>
              <a:rPr lang="en-US" sz="2800" kern="1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kern="1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để</a:t>
            </a:r>
            <a:r>
              <a:rPr lang="vi-VN" sz="2800" kern="1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kern="1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thực</a:t>
            </a:r>
            <a:r>
              <a:rPr lang="en-US" sz="2800" kern="1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kern="1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hiện</a:t>
            </a:r>
            <a:r>
              <a:rPr lang="en-US" sz="2800" kern="1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kern="1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mỗi</a:t>
            </a:r>
            <a:r>
              <a:rPr lang="en-US" sz="2800" kern="1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kern="1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phép</a:t>
            </a:r>
            <a:r>
              <a:rPr lang="en-US" sz="2800" kern="1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chia </a:t>
            </a:r>
            <a:r>
              <a:rPr lang="en-US" sz="2800" kern="1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sau</a:t>
            </a:r>
            <a:r>
              <a:rPr lang="vi-VN" sz="2800" kern="1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</a:p>
        </p:txBody>
      </p:sp>
      <p:graphicFrame>
        <p:nvGraphicFramePr>
          <p:cNvPr id="12" name="Object 11">
            <a:extLst>
              <a:ext uri="{FF2B5EF4-FFF2-40B4-BE49-F238E27FC236}">
                <a16:creationId xmlns:a16="http://schemas.microsoft.com/office/drawing/2014/main" id="{71AB67A4-3D9B-E3E0-50EC-66FAE8B5ABF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10135577"/>
              </p:ext>
            </p:extLst>
          </p:nvPr>
        </p:nvGraphicFramePr>
        <p:xfrm>
          <a:off x="4019550" y="2736850"/>
          <a:ext cx="4181475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2082600" imgH="228600" progId="Equation.DSMT4">
                  <p:embed/>
                </p:oleObj>
              </mc:Choice>
              <mc:Fallback>
                <p:oleObj name="Equation" r:id="rId4" imgW="2082600" imgH="228600" progId="Equation.DSMT4">
                  <p:embed/>
                  <p:pic>
                    <p:nvPicPr>
                      <p:cNvPr id="12" name="Object 11">
                        <a:extLst>
                          <a:ext uri="{FF2B5EF4-FFF2-40B4-BE49-F238E27FC236}">
                            <a16:creationId xmlns:a16="http://schemas.microsoft.com/office/drawing/2014/main" id="{71AB67A4-3D9B-E3E0-50EC-66FAE8B5ABF8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019550" y="2736850"/>
                        <a:ext cx="4181475" cy="457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20" name="Picture 19">
            <a:extLst>
              <a:ext uri="{FF2B5EF4-FFF2-40B4-BE49-F238E27FC236}">
                <a16:creationId xmlns:a16="http://schemas.microsoft.com/office/drawing/2014/main" id="{F5F0387D-CEB3-4D01-B097-E93181CF9E37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2453" y="525306"/>
            <a:ext cx="1847147" cy="1847147"/>
          </a:xfrm>
          <a:prstGeom prst="rect">
            <a:avLst/>
          </a:prstGeom>
        </p:spPr>
      </p:pic>
      <p:sp>
        <p:nvSpPr>
          <p:cNvPr id="21" name="TextBox 20">
            <a:extLst>
              <a:ext uri="{FF2B5EF4-FFF2-40B4-BE49-F238E27FC236}">
                <a16:creationId xmlns:a16="http://schemas.microsoft.com/office/drawing/2014/main" id="{3F1698D1-DAFE-B29B-32C3-17C58A21CB27}"/>
              </a:ext>
            </a:extLst>
          </p:cNvPr>
          <p:cNvSpPr txBox="1"/>
          <p:nvPr/>
        </p:nvSpPr>
        <p:spPr>
          <a:xfrm>
            <a:off x="2860108" y="3220119"/>
            <a:ext cx="9152367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xét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phép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chia. </a:t>
            </a:r>
            <a:endParaRPr lang="en-US" sz="2800" b="1" dirty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3F1698D1-DAFE-B29B-32C3-17C58A21CB27}"/>
              </a:ext>
            </a:extLst>
          </p:cNvPr>
          <p:cNvSpPr txBox="1"/>
          <p:nvPr/>
        </p:nvSpPr>
        <p:spPr>
          <a:xfrm>
            <a:off x="2788126" y="3791106"/>
            <a:ext cx="9152367" cy="18158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thông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tin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xét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kì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thập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(SGK-Tr28)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just"/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8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2800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Chỉ</a:t>
            </a:r>
            <a:r>
              <a:rPr lang="en-US" sz="28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rõ</a:t>
            </a:r>
            <a:r>
              <a:rPr lang="en-US" sz="28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</a:t>
            </a:r>
            <a:r>
              <a:rPr lang="en-US" sz="28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kì</a:t>
            </a:r>
            <a:r>
              <a:rPr lang="en-US" sz="28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từng</a:t>
            </a:r>
            <a:r>
              <a:rPr lang="en-US" sz="28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phép</a:t>
            </a:r>
            <a:r>
              <a:rPr lang="en-US" sz="28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chia;</a:t>
            </a:r>
          </a:p>
          <a:p>
            <a:pPr algn="just"/>
            <a:r>
              <a:rPr lang="en-US" sz="28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+ </a:t>
            </a:r>
            <a:r>
              <a:rPr lang="en-US" sz="2800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28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28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r>
              <a:rPr lang="en-US" sz="28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phép</a:t>
            </a:r>
            <a:r>
              <a:rPr lang="en-US" sz="28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chia </a:t>
            </a:r>
            <a:r>
              <a:rPr lang="en-US" sz="2800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28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800" b="1" dirty="0">
              <a:solidFill>
                <a:srgbClr val="FFFF00"/>
              </a:solidFill>
              <a:latin typeface="Arial" charset="0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6CC0D5F7-C535-4DA4-35CD-E8736B8B5DE9}"/>
              </a:ext>
            </a:extLst>
          </p:cNvPr>
          <p:cNvSpPr txBox="1"/>
          <p:nvPr/>
        </p:nvSpPr>
        <p:spPr>
          <a:xfrm>
            <a:off x="145763" y="258393"/>
            <a:ext cx="271434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 </a:t>
            </a:r>
            <a:r>
              <a:rPr lang="en-US" sz="2800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Hoạt</a:t>
            </a:r>
            <a:r>
              <a:rPr lang="en-US" sz="28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8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 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3F1698D1-DAFE-B29B-32C3-17C58A21CB27}"/>
              </a:ext>
            </a:extLst>
          </p:cNvPr>
          <p:cNvSpPr txBox="1"/>
          <p:nvPr/>
        </p:nvSpPr>
        <p:spPr>
          <a:xfrm>
            <a:off x="2913355" y="788581"/>
            <a:ext cx="6391041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2800" b="1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800" b="1" dirty="0" err="1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sz="2800" b="1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bày</a:t>
            </a:r>
            <a:r>
              <a:rPr lang="en-US" sz="2800" b="1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2800" b="1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phiếu</a:t>
            </a:r>
            <a:r>
              <a:rPr lang="en-US" sz="2800" b="1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800" b="1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2800" b="1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b="1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nhóm</a:t>
            </a:r>
            <a:r>
              <a:rPr lang="en-US" sz="2800" b="1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sz="2800" b="1" dirty="0">
              <a:solidFill>
                <a:srgbClr val="FFC000"/>
              </a:solidFill>
              <a:latin typeface="Arial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092697877"/>
      </p:ext>
    </p:extLst>
  </p:cSld>
  <p:clrMapOvr>
    <a:masterClrMapping/>
  </p:clrMapOvr>
  <p:transition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22" grpId="0"/>
      <p:bldP spid="21" grpId="0"/>
      <p:bldP spid="2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27">
            <a:extLst>
              <a:ext uri="{FF2B5EF4-FFF2-40B4-BE49-F238E27FC236}">
                <a16:creationId xmlns:a16="http://schemas.microsoft.com/office/drawing/2014/main" id="{789E1B45-4DE3-11DE-B10A-FD530912E6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83798" y="-53788"/>
            <a:ext cx="91440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vi-VN" sz="28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BÀI 5</a:t>
            </a:r>
            <a:r>
              <a:rPr lang="vi-VN" altLang="vi-VN" sz="28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altLang="vi-VN" sz="28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BIỂU DIỄN THẬP PHÂN CỦA SỐ HỮU TỈ</a:t>
            </a:r>
            <a:endParaRPr lang="en-US" altLang="vi-VN" sz="3600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A3E2F61E-C6EE-6809-363D-CE32CE127AE7}"/>
              </a:ext>
            </a:extLst>
          </p:cNvPr>
          <p:cNvCxnSpPr/>
          <p:nvPr/>
        </p:nvCxnSpPr>
        <p:spPr bwMode="auto">
          <a:xfrm>
            <a:off x="6755296" y="437887"/>
            <a:ext cx="0" cy="6230005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6EE62379-CD49-AD7B-4924-FD1D4FAD914D}"/>
              </a:ext>
            </a:extLst>
          </p:cNvPr>
          <p:cNvSpPr txBox="1"/>
          <p:nvPr/>
        </p:nvSpPr>
        <p:spPr>
          <a:xfrm>
            <a:off x="169005" y="484054"/>
            <a:ext cx="641277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vi-VN" sz="28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28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thập</a:t>
            </a:r>
            <a:r>
              <a:rPr lang="en-US" sz="28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28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hữu</a:t>
            </a:r>
            <a:r>
              <a:rPr lang="en-US" sz="28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hạn</a:t>
            </a:r>
            <a:r>
              <a:rPr lang="en-US" sz="28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thập</a:t>
            </a:r>
            <a:r>
              <a:rPr lang="en-US" sz="28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28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vô</a:t>
            </a:r>
            <a:r>
              <a:rPr lang="en-US" sz="28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hạn</a:t>
            </a:r>
            <a:r>
              <a:rPr lang="en-US" sz="28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tuần</a:t>
            </a:r>
            <a:r>
              <a:rPr lang="en-US" sz="28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hoàn</a:t>
            </a:r>
            <a:r>
              <a:rPr lang="en-US" sz="28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vi-VN" sz="2800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6CC0D5F7-C535-4DA4-35CD-E8736B8B5DE9}"/>
              </a:ext>
            </a:extLst>
          </p:cNvPr>
          <p:cNvSpPr txBox="1"/>
          <p:nvPr/>
        </p:nvSpPr>
        <p:spPr>
          <a:xfrm>
            <a:off x="6755296" y="437887"/>
            <a:ext cx="466361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Đặt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thương</a:t>
            </a:r>
            <a:r>
              <a:rPr lang="vi-VN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4 : 3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vi-VN" sz="28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83E88EDB-A044-4D19-57A1-94BC63A4878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57271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vi-VN"/>
          </a:p>
        </p:txBody>
      </p:sp>
      <p:graphicFrame>
        <p:nvGraphicFramePr>
          <p:cNvPr id="8" name="Object 7">
            <a:extLst>
              <a:ext uri="{FF2B5EF4-FFF2-40B4-BE49-F238E27FC236}">
                <a16:creationId xmlns:a16="http://schemas.microsoft.com/office/drawing/2014/main" id="{463414C5-39BB-1D4D-570D-B4FA22E9A84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78072015"/>
              </p:ext>
            </p:extLst>
          </p:nvPr>
        </p:nvGraphicFramePr>
        <p:xfrm>
          <a:off x="6891274" y="962499"/>
          <a:ext cx="1698718" cy="243124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927000" imgH="1562040" progId="Equation.DSMT4">
                  <p:embed/>
                </p:oleObj>
              </mc:Choice>
              <mc:Fallback>
                <p:oleObj name="Equation" r:id="rId4" imgW="927000" imgH="1562040" progId="Equation.DSMT4">
                  <p:embed/>
                  <p:pic>
                    <p:nvPicPr>
                      <p:cNvPr id="8" name="Object 7">
                        <a:extLst>
                          <a:ext uri="{FF2B5EF4-FFF2-40B4-BE49-F238E27FC236}">
                            <a16:creationId xmlns:a16="http://schemas.microsoft.com/office/drawing/2014/main" id="{463414C5-39BB-1D4D-570D-B4FA22E9A84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6891274" y="962499"/>
                        <a:ext cx="1698718" cy="243124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" name="Object 28">
            <a:extLst>
              <a:ext uri="{FF2B5EF4-FFF2-40B4-BE49-F238E27FC236}">
                <a16:creationId xmlns:a16="http://schemas.microsoft.com/office/drawing/2014/main" id="{C41F3C8F-1FE0-3D9B-E53C-2C0DF626F344}"/>
              </a:ext>
            </a:extLst>
          </p:cNvPr>
          <p:cNvGraphicFramePr>
            <a:graphicFrameLocks noChangeAspect="1"/>
          </p:cNvGraphicFramePr>
          <p:nvPr/>
        </p:nvGraphicFramePr>
        <p:xfrm>
          <a:off x="0" y="-121023"/>
          <a:ext cx="130175" cy="198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126890" imgH="190335" progId="Equation.DSMT4">
                  <p:embed/>
                </p:oleObj>
              </mc:Choice>
              <mc:Fallback>
                <p:oleObj name="Equation" r:id="rId6" imgW="126890" imgH="190335" progId="Equation.DSMT4">
                  <p:embed/>
                  <p:pic>
                    <p:nvPicPr>
                      <p:cNvPr id="29" name="Object 28">
                        <a:extLst>
                          <a:ext uri="{FF2B5EF4-FFF2-40B4-BE49-F238E27FC236}">
                            <a16:creationId xmlns:a16="http://schemas.microsoft.com/office/drawing/2014/main" id="{C41F3C8F-1FE0-3D9B-E53C-2C0DF626F344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-121023"/>
                        <a:ext cx="130175" cy="1984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20" name="Picture 19">
            <a:extLst>
              <a:ext uri="{FF2B5EF4-FFF2-40B4-BE49-F238E27FC236}">
                <a16:creationId xmlns:a16="http://schemas.microsoft.com/office/drawing/2014/main" id="{F5F0387D-CEB3-4D01-B097-E93181CF9E37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44606" y="0"/>
            <a:ext cx="1106505" cy="1106505"/>
          </a:xfrm>
          <a:prstGeom prst="rect">
            <a:avLst/>
          </a:prstGeom>
        </p:spPr>
      </p:pic>
      <p:sp>
        <p:nvSpPr>
          <p:cNvPr id="24" name="TextBox 23">
            <a:extLst>
              <a:ext uri="{FF2B5EF4-FFF2-40B4-BE49-F238E27FC236}">
                <a16:creationId xmlns:a16="http://schemas.microsoft.com/office/drawing/2014/main" id="{0C0AAE3C-A230-3BEF-45E3-92B27BF22964}"/>
              </a:ext>
            </a:extLst>
          </p:cNvPr>
          <p:cNvSpPr txBox="1"/>
          <p:nvPr/>
        </p:nvSpPr>
        <p:spPr>
          <a:xfrm>
            <a:off x="128864" y="3494423"/>
            <a:ext cx="6652042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2800" kern="100" dirty="0" err="1">
                <a:solidFill>
                  <a:srgbClr val="FFFF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Nhận</a:t>
            </a:r>
            <a:r>
              <a:rPr lang="en-US" sz="2800" kern="100" dirty="0">
                <a:solidFill>
                  <a:srgbClr val="FFFF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kern="100" dirty="0" err="1">
                <a:solidFill>
                  <a:srgbClr val="FFFF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xét</a:t>
            </a:r>
            <a:r>
              <a:rPr lang="en-US" sz="2800" kern="100" dirty="0">
                <a:solidFill>
                  <a:srgbClr val="FFFF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1: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Số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1,333…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có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phần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thập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phân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xuất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hiện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số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3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liên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tiếp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mãi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đó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là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số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thập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phân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vô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hạn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tuần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hoàn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Số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3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là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chu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kì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  <a:endParaRPr lang="vi-VN" sz="2800" dirty="0">
              <a:solidFill>
                <a:schemeClr val="bg1"/>
              </a:solidFill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6CC0D5F7-C535-4DA4-35CD-E8736B8B5DE9}"/>
              </a:ext>
            </a:extLst>
          </p:cNvPr>
          <p:cNvSpPr txBox="1"/>
          <p:nvPr/>
        </p:nvSpPr>
        <p:spPr>
          <a:xfrm>
            <a:off x="169006" y="1319518"/>
            <a:ext cx="271434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 </a:t>
            </a:r>
            <a:r>
              <a:rPr lang="en-US" sz="2800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Hoạt</a:t>
            </a:r>
            <a:r>
              <a:rPr lang="en-US" sz="28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8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6CC0D5F7-C535-4DA4-35CD-E8736B8B5DE9}"/>
              </a:ext>
            </a:extLst>
          </p:cNvPr>
          <p:cNvSpPr txBox="1"/>
          <p:nvPr/>
        </p:nvSpPr>
        <p:spPr>
          <a:xfrm>
            <a:off x="169006" y="1798372"/>
            <a:ext cx="498795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Đặt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ta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4 : 3 = 1,333…</a:t>
            </a:r>
            <a:endParaRPr lang="vi-VN" sz="28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6CC0D5F7-C535-4DA4-35CD-E8736B8B5DE9}"/>
              </a:ext>
            </a:extLst>
          </p:cNvPr>
          <p:cNvSpPr txBox="1"/>
          <p:nvPr/>
        </p:nvSpPr>
        <p:spPr>
          <a:xfrm>
            <a:off x="144824" y="2171669"/>
            <a:ext cx="6144271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kern="1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Sử</a:t>
            </a:r>
            <a:r>
              <a:rPr lang="en-US" sz="2800" kern="1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kern="1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dụng</a:t>
            </a:r>
            <a:r>
              <a:rPr lang="en-US" sz="2800" kern="1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kern="1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máy</a:t>
            </a:r>
            <a:r>
              <a:rPr lang="en-US" sz="2800" kern="1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kern="1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tính</a:t>
            </a:r>
            <a:r>
              <a:rPr lang="en-US" sz="2800" kern="1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kern="1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cầm</a:t>
            </a:r>
            <a:r>
              <a:rPr lang="en-US" sz="2800" kern="1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kern="1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tay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ta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endParaRPr lang="en-US" sz="28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a) 7 : 30 = 0,23</a:t>
            </a:r>
            <a:r>
              <a:rPr lang="vi-VN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3…</a:t>
            </a:r>
          </a:p>
          <a:p>
            <a:pPr algn="just"/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b) 1219 : 9900 = 0</a:t>
            </a:r>
            <a:r>
              <a:rPr lang="vi-VN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12313131…</a:t>
            </a:r>
            <a:endParaRPr lang="vi-VN" sz="28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Rounded Rectangular Callout 1"/>
          <p:cNvSpPr/>
          <p:nvPr/>
        </p:nvSpPr>
        <p:spPr bwMode="auto">
          <a:xfrm>
            <a:off x="6928814" y="3572671"/>
            <a:ext cx="5362164" cy="2465058"/>
          </a:xfrm>
          <a:prstGeom prst="wedgeRoundRectCallout">
            <a:avLst>
              <a:gd name="adj1" fmla="val -41332"/>
              <a:gd name="adj2" fmla="val -66357"/>
              <a:gd name="adj3" fmla="val 16667"/>
            </a:avLst>
          </a:prstGeom>
          <a:solidFill>
            <a:schemeClr val="accent1"/>
          </a:solidFill>
          <a:ln w="28575" cap="flat" cmpd="sng" algn="ctr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lvl="0" algn="just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800" kern="0" dirty="0" err="1">
                <a:solidFill>
                  <a:srgbClr val="2D2D8A">
                    <a:lumMod val="75000"/>
                  </a:srgb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Phép</a:t>
            </a:r>
            <a:r>
              <a:rPr lang="en-US" sz="2800" kern="0" dirty="0">
                <a:solidFill>
                  <a:srgbClr val="2D2D8A">
                    <a:lumMod val="75000"/>
                  </a:srgb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chia </a:t>
            </a:r>
            <a:r>
              <a:rPr lang="en-US" sz="2800" kern="0" dirty="0" err="1">
                <a:solidFill>
                  <a:srgbClr val="2D2D8A">
                    <a:lumMod val="75000"/>
                  </a:srgb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không</a:t>
            </a:r>
            <a:r>
              <a:rPr lang="en-US" sz="2800" kern="0" dirty="0">
                <a:solidFill>
                  <a:srgbClr val="2D2D8A">
                    <a:lumMod val="75000"/>
                  </a:srgb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kern="0" dirty="0" err="1">
                <a:solidFill>
                  <a:srgbClr val="2D2D8A">
                    <a:lumMod val="75000"/>
                  </a:srgb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bao</a:t>
            </a:r>
            <a:r>
              <a:rPr lang="en-US" sz="2800" kern="0" dirty="0">
                <a:solidFill>
                  <a:srgbClr val="2D2D8A">
                    <a:lumMod val="75000"/>
                  </a:srgb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kern="0" dirty="0" err="1">
                <a:solidFill>
                  <a:srgbClr val="2D2D8A">
                    <a:lumMod val="75000"/>
                  </a:srgb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giờ</a:t>
            </a:r>
            <a:r>
              <a:rPr lang="en-US" sz="2800" kern="0" dirty="0">
                <a:solidFill>
                  <a:srgbClr val="2D2D8A">
                    <a:lumMod val="75000"/>
                  </a:srgb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kern="0" dirty="0" err="1">
                <a:solidFill>
                  <a:srgbClr val="2D2D8A">
                    <a:lumMod val="75000"/>
                  </a:srgb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chấm</a:t>
            </a:r>
            <a:r>
              <a:rPr lang="en-US" sz="2800" kern="0" dirty="0">
                <a:solidFill>
                  <a:srgbClr val="2D2D8A">
                    <a:lumMod val="75000"/>
                  </a:srgb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kern="0" dirty="0" err="1">
                <a:solidFill>
                  <a:srgbClr val="2D2D8A">
                    <a:lumMod val="75000"/>
                  </a:srgb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dứt</a:t>
            </a:r>
            <a:r>
              <a:rPr lang="en-US" sz="2800" kern="0" dirty="0">
                <a:solidFill>
                  <a:srgbClr val="2D2D8A">
                    <a:lumMod val="75000"/>
                  </a:srgb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US" sz="2800" kern="0" dirty="0" err="1">
                <a:solidFill>
                  <a:srgbClr val="2D2D8A">
                    <a:lumMod val="75000"/>
                  </a:srgb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nếu</a:t>
            </a:r>
            <a:r>
              <a:rPr lang="en-US" sz="2800" kern="0" dirty="0">
                <a:solidFill>
                  <a:srgbClr val="2D2D8A">
                    <a:lumMod val="75000"/>
                  </a:srgb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kern="0" dirty="0" err="1">
                <a:solidFill>
                  <a:srgbClr val="2D2D8A">
                    <a:lumMod val="75000"/>
                  </a:srgb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cứ</a:t>
            </a:r>
            <a:r>
              <a:rPr lang="en-US" sz="2800" kern="0" dirty="0">
                <a:solidFill>
                  <a:srgbClr val="2D2D8A">
                    <a:lumMod val="75000"/>
                  </a:srgb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kern="0" dirty="0" err="1">
                <a:solidFill>
                  <a:srgbClr val="2D2D8A">
                    <a:lumMod val="75000"/>
                  </a:srgb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tiếp</a:t>
            </a:r>
            <a:r>
              <a:rPr lang="en-US" sz="2800" kern="0" dirty="0">
                <a:solidFill>
                  <a:srgbClr val="2D2D8A">
                    <a:lumMod val="75000"/>
                  </a:srgb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kern="0" dirty="0" err="1">
                <a:solidFill>
                  <a:srgbClr val="2D2D8A">
                    <a:lumMod val="75000"/>
                  </a:srgb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tục</a:t>
            </a:r>
            <a:r>
              <a:rPr lang="en-US" sz="2800" kern="0" dirty="0">
                <a:solidFill>
                  <a:srgbClr val="2D2D8A">
                    <a:lumMod val="75000"/>
                  </a:srgb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chia </a:t>
            </a:r>
            <a:r>
              <a:rPr lang="en-US" sz="2800" kern="0" dirty="0" err="1">
                <a:solidFill>
                  <a:srgbClr val="2D2D8A">
                    <a:lumMod val="75000"/>
                  </a:srgb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thì</a:t>
            </a:r>
            <a:r>
              <a:rPr lang="en-US" sz="2800" kern="0" dirty="0">
                <a:solidFill>
                  <a:srgbClr val="2D2D8A">
                    <a:lumMod val="75000"/>
                  </a:srgb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kern="0" dirty="0" err="1">
                <a:solidFill>
                  <a:srgbClr val="2D2D8A">
                    <a:lumMod val="75000"/>
                  </a:srgb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chữ</a:t>
            </a:r>
            <a:r>
              <a:rPr lang="en-US" sz="2800" kern="0" dirty="0">
                <a:solidFill>
                  <a:srgbClr val="2D2D8A">
                    <a:lumMod val="75000"/>
                  </a:srgb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kern="0" dirty="0" err="1">
                <a:solidFill>
                  <a:srgbClr val="2D2D8A">
                    <a:lumMod val="75000"/>
                  </a:srgb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số</a:t>
            </a:r>
            <a:r>
              <a:rPr lang="en-US" sz="2800" kern="0" dirty="0">
                <a:solidFill>
                  <a:srgbClr val="2D2D8A">
                    <a:lumMod val="75000"/>
                  </a:srgb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3 </a:t>
            </a:r>
            <a:r>
              <a:rPr lang="en-US" sz="2800" kern="0" dirty="0" err="1">
                <a:solidFill>
                  <a:srgbClr val="2D2D8A">
                    <a:lumMod val="75000"/>
                  </a:srgb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xuất</a:t>
            </a:r>
            <a:r>
              <a:rPr lang="en-US" sz="2800" kern="0" dirty="0">
                <a:solidFill>
                  <a:srgbClr val="2D2D8A">
                    <a:lumMod val="75000"/>
                  </a:srgb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kern="0" dirty="0" err="1">
                <a:solidFill>
                  <a:srgbClr val="2D2D8A">
                    <a:lumMod val="75000"/>
                  </a:srgb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hiện</a:t>
            </a:r>
            <a:r>
              <a:rPr lang="en-US" sz="2800" kern="0" dirty="0">
                <a:solidFill>
                  <a:srgbClr val="2D2D8A">
                    <a:lumMod val="75000"/>
                  </a:srgb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kern="0" dirty="0" err="1">
                <a:solidFill>
                  <a:srgbClr val="2D2D8A">
                    <a:lumMod val="75000"/>
                  </a:srgb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liên</a:t>
            </a:r>
            <a:r>
              <a:rPr lang="en-US" sz="2800" kern="0" dirty="0">
                <a:solidFill>
                  <a:srgbClr val="2D2D8A">
                    <a:lumMod val="75000"/>
                  </a:srgb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kern="0" dirty="0" err="1">
                <a:solidFill>
                  <a:srgbClr val="2D2D8A">
                    <a:lumMod val="75000"/>
                  </a:srgb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tiếp</a:t>
            </a:r>
            <a:r>
              <a:rPr lang="en-US" sz="2800" kern="0" dirty="0">
                <a:solidFill>
                  <a:srgbClr val="2D2D8A">
                    <a:lumMod val="75000"/>
                  </a:srgb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kern="0" dirty="0" err="1">
                <a:solidFill>
                  <a:srgbClr val="2D2D8A">
                    <a:lumMod val="75000"/>
                  </a:srgb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mãi</a:t>
            </a:r>
            <a:r>
              <a:rPr lang="vi-VN" sz="2800" kern="0" dirty="0">
                <a:solidFill>
                  <a:srgbClr val="2D2D8A">
                    <a:lumMod val="75000"/>
                  </a:srgb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ở thương.</a:t>
            </a:r>
            <a:r>
              <a:rPr lang="en-US" sz="2800" kern="0" dirty="0">
                <a:solidFill>
                  <a:srgbClr val="2D2D8A">
                    <a:lumMod val="75000"/>
                  </a:srgb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vi-VN" sz="2800" kern="0" dirty="0">
                <a:solidFill>
                  <a:srgbClr val="2D2D8A">
                    <a:lumMod val="75000"/>
                  </a:srgb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</a:t>
            </a:r>
            <a:r>
              <a:rPr lang="en-US" sz="2800" kern="0" dirty="0">
                <a:solidFill>
                  <a:srgbClr val="2D2D8A">
                    <a:lumMod val="75000"/>
                  </a:srgb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a </a:t>
            </a:r>
            <a:r>
              <a:rPr lang="en-US" sz="2800" kern="0" dirty="0" err="1">
                <a:solidFill>
                  <a:srgbClr val="2D2D8A">
                    <a:lumMod val="75000"/>
                  </a:srgb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gọi</a:t>
            </a:r>
            <a:r>
              <a:rPr lang="en-US" sz="2800" kern="0" dirty="0">
                <a:solidFill>
                  <a:srgbClr val="2D2D8A">
                    <a:lumMod val="75000"/>
                  </a:srgb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vi-VN" sz="2800" kern="0" dirty="0">
                <a:solidFill>
                  <a:srgbClr val="2D2D8A">
                    <a:lumMod val="75000"/>
                  </a:srgb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số 1,3333.... </a:t>
            </a:r>
            <a:r>
              <a:rPr lang="en-US" sz="2800" kern="0" dirty="0">
                <a:solidFill>
                  <a:srgbClr val="2D2D8A">
                    <a:lumMod val="75000"/>
                  </a:srgb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kern="0" dirty="0" err="1">
                <a:solidFill>
                  <a:srgbClr val="2D2D8A">
                    <a:lumMod val="75000"/>
                  </a:srgb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là</a:t>
            </a:r>
            <a:r>
              <a:rPr lang="en-US" sz="2800" kern="0" dirty="0">
                <a:solidFill>
                  <a:srgbClr val="2D2D8A">
                    <a:lumMod val="75000"/>
                  </a:srgb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kern="0" dirty="0" err="1">
                <a:solidFill>
                  <a:srgbClr val="2D2D8A">
                    <a:lumMod val="75000"/>
                  </a:srgb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số</a:t>
            </a:r>
            <a:r>
              <a:rPr lang="en-US" sz="2800" kern="0" dirty="0">
                <a:solidFill>
                  <a:srgbClr val="2D2D8A">
                    <a:lumMod val="75000"/>
                  </a:srgb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kern="0" dirty="0" err="1">
                <a:solidFill>
                  <a:srgbClr val="2D2D8A">
                    <a:lumMod val="75000"/>
                  </a:srgb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thập</a:t>
            </a:r>
            <a:r>
              <a:rPr lang="en-US" sz="2800" kern="0" dirty="0">
                <a:solidFill>
                  <a:srgbClr val="2D2D8A">
                    <a:lumMod val="75000"/>
                  </a:srgb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kern="0" dirty="0" err="1">
                <a:solidFill>
                  <a:srgbClr val="2D2D8A">
                    <a:lumMod val="75000"/>
                  </a:srgb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phân</a:t>
            </a:r>
            <a:r>
              <a:rPr lang="en-US" sz="2800" kern="0" dirty="0">
                <a:solidFill>
                  <a:srgbClr val="2D2D8A">
                    <a:lumMod val="75000"/>
                  </a:srgb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kern="0" dirty="0" err="1">
                <a:solidFill>
                  <a:srgbClr val="2D2D8A">
                    <a:lumMod val="75000"/>
                  </a:srgb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vô</a:t>
            </a:r>
            <a:r>
              <a:rPr lang="en-US" sz="2800" kern="0" dirty="0">
                <a:solidFill>
                  <a:srgbClr val="2D2D8A">
                    <a:lumMod val="75000"/>
                  </a:srgb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kern="0" dirty="0" err="1">
                <a:solidFill>
                  <a:srgbClr val="2D2D8A">
                    <a:lumMod val="75000"/>
                  </a:srgb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hạn</a:t>
            </a:r>
            <a:r>
              <a:rPr lang="en-US" sz="2800" kern="0" dirty="0">
                <a:solidFill>
                  <a:srgbClr val="2D2D8A">
                    <a:lumMod val="75000"/>
                  </a:srgb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kern="0" dirty="0" err="1">
                <a:solidFill>
                  <a:srgbClr val="2D2D8A">
                    <a:lumMod val="75000"/>
                  </a:srgb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tuần</a:t>
            </a:r>
            <a:r>
              <a:rPr lang="en-US" sz="2800" kern="0" dirty="0">
                <a:solidFill>
                  <a:srgbClr val="2D2D8A">
                    <a:lumMod val="75000"/>
                  </a:srgb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kern="0" dirty="0" err="1">
                <a:solidFill>
                  <a:srgbClr val="2D2D8A">
                    <a:lumMod val="75000"/>
                  </a:srgb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hoàn</a:t>
            </a:r>
            <a:r>
              <a:rPr lang="en-US" sz="2800" kern="0" dirty="0">
                <a:solidFill>
                  <a:srgbClr val="2D2D8A">
                    <a:lumMod val="75000"/>
                  </a:srgb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  <a:endParaRPr lang="en-US" sz="2800" b="1" kern="0" dirty="0">
              <a:solidFill>
                <a:srgbClr val="2D2D8A">
                  <a:lumMod val="75000"/>
                </a:srgbClr>
              </a:solidFill>
              <a:latin typeface="Arial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812187744"/>
      </p:ext>
    </p:extLst>
  </p:cSld>
  <p:clrMapOvr>
    <a:masterClrMapping/>
  </p:clrMapOvr>
  <p:transition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28" grpId="0"/>
      <p:bldP spid="30" grpId="0"/>
      <p:bldP spid="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>
            <a:extLst>
              <a:ext uri="{FF2B5EF4-FFF2-40B4-BE49-F238E27FC236}">
                <a16:creationId xmlns:a16="http://schemas.microsoft.com/office/drawing/2014/main" id="{83E88EDB-A044-4D19-57A1-94BC63A4878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57271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vi-VN"/>
          </a:p>
        </p:txBody>
      </p:sp>
      <p:graphicFrame>
        <p:nvGraphicFramePr>
          <p:cNvPr id="29" name="Object 28">
            <a:extLst>
              <a:ext uri="{FF2B5EF4-FFF2-40B4-BE49-F238E27FC236}">
                <a16:creationId xmlns:a16="http://schemas.microsoft.com/office/drawing/2014/main" id="{C41F3C8F-1FE0-3D9B-E53C-2C0DF626F344}"/>
              </a:ext>
            </a:extLst>
          </p:cNvPr>
          <p:cNvGraphicFramePr>
            <a:graphicFrameLocks noChangeAspect="1"/>
          </p:cNvGraphicFramePr>
          <p:nvPr/>
        </p:nvGraphicFramePr>
        <p:xfrm>
          <a:off x="0" y="-121023"/>
          <a:ext cx="130175" cy="198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126890" imgH="190335" progId="Equation.DSMT4">
                  <p:embed/>
                </p:oleObj>
              </mc:Choice>
              <mc:Fallback>
                <p:oleObj name="Equation" r:id="rId4" imgW="126890" imgH="190335" progId="Equation.DSMT4">
                  <p:embed/>
                  <p:pic>
                    <p:nvPicPr>
                      <p:cNvPr id="29" name="Object 28">
                        <a:extLst>
                          <a:ext uri="{FF2B5EF4-FFF2-40B4-BE49-F238E27FC236}">
                            <a16:creationId xmlns:a16="http://schemas.microsoft.com/office/drawing/2014/main" id="{C41F3C8F-1FE0-3D9B-E53C-2C0DF626F344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-121023"/>
                        <a:ext cx="130175" cy="1984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20" name="Picture 19">
            <a:extLst>
              <a:ext uri="{FF2B5EF4-FFF2-40B4-BE49-F238E27FC236}">
                <a16:creationId xmlns:a16="http://schemas.microsoft.com/office/drawing/2014/main" id="{F5F0387D-CEB3-4D01-B097-E93181CF9E37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81405" y="-223562"/>
            <a:ext cx="2442980" cy="2442980"/>
          </a:xfrm>
          <a:prstGeom prst="rect">
            <a:avLst/>
          </a:prstGeom>
        </p:spPr>
      </p:pic>
      <p:sp>
        <p:nvSpPr>
          <p:cNvPr id="24" name="TextBox 23">
            <a:extLst>
              <a:ext uri="{FF2B5EF4-FFF2-40B4-BE49-F238E27FC236}">
                <a16:creationId xmlns:a16="http://schemas.microsoft.com/office/drawing/2014/main" id="{0C0AAE3C-A230-3BEF-45E3-92B27BF22964}"/>
              </a:ext>
            </a:extLst>
          </p:cNvPr>
          <p:cNvSpPr txBox="1"/>
          <p:nvPr/>
        </p:nvSpPr>
        <p:spPr>
          <a:xfrm>
            <a:off x="63776" y="2379132"/>
            <a:ext cx="11784463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2800" kern="100" dirty="0" err="1">
                <a:solidFill>
                  <a:srgbClr val="FFFF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Nhận</a:t>
            </a:r>
            <a:r>
              <a:rPr lang="en-US" sz="2800" kern="100" dirty="0">
                <a:solidFill>
                  <a:srgbClr val="FFFF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kern="100" dirty="0" err="1">
                <a:solidFill>
                  <a:srgbClr val="FFFF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xét</a:t>
            </a:r>
            <a:r>
              <a:rPr lang="en-US" sz="2800" kern="100" dirty="0">
                <a:solidFill>
                  <a:srgbClr val="FFFF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1: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Số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1,333…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có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phần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thập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phân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xuất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hiện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số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3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liên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tiếp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mãi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đó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là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số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thập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phân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vô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hạn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tuần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hoàn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Số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3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là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chu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kì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của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số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thập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phân</a:t>
            </a:r>
            <a:r>
              <a:rPr lang="en-US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1,333...</a:t>
            </a:r>
            <a:endParaRPr lang="vi-VN" sz="2800" dirty="0">
              <a:solidFill>
                <a:schemeClr val="bg1"/>
              </a:solidFill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6CC0D5F7-C535-4DA4-35CD-E8736B8B5DE9}"/>
              </a:ext>
            </a:extLst>
          </p:cNvPr>
          <p:cNvSpPr txBox="1"/>
          <p:nvPr/>
        </p:nvSpPr>
        <p:spPr>
          <a:xfrm>
            <a:off x="87958" y="145777"/>
            <a:ext cx="271434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 </a:t>
            </a:r>
            <a:r>
              <a:rPr lang="en-US" sz="2800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Hoạt</a:t>
            </a:r>
            <a:r>
              <a:rPr lang="en-US" sz="28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8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6CC0D5F7-C535-4DA4-35CD-E8736B8B5DE9}"/>
              </a:ext>
            </a:extLst>
          </p:cNvPr>
          <p:cNvSpPr txBox="1"/>
          <p:nvPr/>
        </p:nvSpPr>
        <p:spPr>
          <a:xfrm>
            <a:off x="87958" y="624631"/>
            <a:ext cx="498795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Đặt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ta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4 : 3 = 1,333…</a:t>
            </a:r>
            <a:endParaRPr lang="vi-VN" sz="28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6CC0D5F7-C535-4DA4-35CD-E8736B8B5DE9}"/>
              </a:ext>
            </a:extLst>
          </p:cNvPr>
          <p:cNvSpPr txBox="1"/>
          <p:nvPr/>
        </p:nvSpPr>
        <p:spPr>
          <a:xfrm>
            <a:off x="63776" y="997928"/>
            <a:ext cx="6144271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kern="1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Sử</a:t>
            </a:r>
            <a:r>
              <a:rPr lang="en-US" sz="2800" kern="1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kern="1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dụng</a:t>
            </a:r>
            <a:r>
              <a:rPr lang="en-US" sz="2800" kern="1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kern="1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máy</a:t>
            </a:r>
            <a:r>
              <a:rPr lang="en-US" sz="2800" kern="1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kern="1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tính</a:t>
            </a:r>
            <a:r>
              <a:rPr lang="en-US" sz="2800" kern="1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kern="1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cầm</a:t>
            </a:r>
            <a:r>
              <a:rPr lang="en-US" sz="2800" kern="1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kern="1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tay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ta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endParaRPr lang="en-US" sz="28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a) 7 : 30 = 0,23</a:t>
            </a:r>
            <a:r>
              <a:rPr lang="vi-VN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3…</a:t>
            </a:r>
          </a:p>
          <a:p>
            <a:pPr algn="just"/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b) 1219 : 9900 = 0</a:t>
            </a:r>
            <a:r>
              <a:rPr lang="vi-VN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12313131…</a:t>
            </a:r>
            <a:endParaRPr lang="vi-VN" sz="28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A0C3B055-F6A1-EECB-A3D2-557FEAABAC18}"/>
              </a:ext>
            </a:extLst>
          </p:cNvPr>
          <p:cNvSpPr txBox="1"/>
          <p:nvPr/>
        </p:nvSpPr>
        <p:spPr>
          <a:xfrm>
            <a:off x="63776" y="3333239"/>
            <a:ext cx="11848239" cy="201337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sz="2800" kern="100" dirty="0" err="1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Nhận</a:t>
            </a:r>
            <a:r>
              <a:rPr lang="en-US" sz="2800" kern="1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kern="100" dirty="0" err="1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xét</a:t>
            </a:r>
            <a:r>
              <a:rPr lang="en-US" sz="2800" kern="1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2: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Số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0,2333…; 0,12313131…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có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tính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chất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trong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phần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thập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phân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bắt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đầu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từ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một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hàng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nào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đó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có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một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chữ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số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hay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một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cụm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chữ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số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liền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nhau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xuất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hiện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liên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tiếp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mãi</a:t>
            </a:r>
            <a:endParaRPr lang="en-US" sz="2800" dirty="0">
              <a:solidFill>
                <a:schemeClr val="bg1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>
              <a:lnSpc>
                <a:spcPct val="1070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Số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0,2333…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có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chu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kì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là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3;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số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0,12313131…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có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chu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kì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là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31</a:t>
            </a:r>
            <a:endParaRPr lang="vi-VN" sz="2800" kern="100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A0C3B055-F6A1-EECB-A3D2-557FEAABAC18}"/>
              </a:ext>
            </a:extLst>
          </p:cNvPr>
          <p:cNvSpPr txBox="1"/>
          <p:nvPr/>
        </p:nvSpPr>
        <p:spPr>
          <a:xfrm>
            <a:off x="0" y="5304424"/>
            <a:ext cx="11848239" cy="16292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sz="2800" kern="1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 </a:t>
            </a:r>
            <a:r>
              <a:rPr lang="en-US" sz="2800" kern="100" dirty="0" err="1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viết</a:t>
            </a:r>
            <a:r>
              <a:rPr lang="en-US" sz="2800" kern="1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	</a:t>
            </a:r>
            <a:r>
              <a:rPr lang="en-US" sz="2800" kern="1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1,333… = 1,(3)</a:t>
            </a:r>
          </a:p>
          <a:p>
            <a:pPr algn="just">
              <a:lnSpc>
                <a:spcPct val="1070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		0,2333… = 0,2(3)</a:t>
            </a:r>
          </a:p>
          <a:p>
            <a:pPr algn="just">
              <a:lnSpc>
                <a:spcPct val="1070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		0,12313131… =1,12(31)</a:t>
            </a:r>
            <a:endParaRPr lang="vi-VN" sz="2800" kern="100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551118876"/>
      </p:ext>
    </p:extLst>
  </p:cSld>
  <p:clrMapOvr>
    <a:masterClrMapping/>
  </p:clrMapOvr>
  <p:transition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  <p:bldP spid="1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TextBox 24">
            <a:extLst>
              <a:ext uri="{FF2B5EF4-FFF2-40B4-BE49-F238E27FC236}">
                <a16:creationId xmlns:a16="http://schemas.microsoft.com/office/drawing/2014/main" id="{6CC0D5F7-C535-4DA4-35CD-E8736B8B5DE9}"/>
              </a:ext>
            </a:extLst>
          </p:cNvPr>
          <p:cNvSpPr txBox="1"/>
          <p:nvPr/>
        </p:nvSpPr>
        <p:spPr>
          <a:xfrm>
            <a:off x="2251186" y="1325131"/>
            <a:ext cx="902069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kern="1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Sử</a:t>
            </a:r>
            <a:r>
              <a:rPr lang="en-US" sz="2800" kern="1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kern="1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dụng</a:t>
            </a:r>
            <a:r>
              <a:rPr lang="en-US" sz="2800" kern="1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kern="1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máy</a:t>
            </a:r>
            <a:r>
              <a:rPr lang="en-US" sz="2800" kern="1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kern="1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tính</a:t>
            </a:r>
            <a:r>
              <a:rPr lang="en-US" sz="2800" kern="1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kern="1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cầm</a:t>
            </a:r>
            <a:r>
              <a:rPr lang="en-US" sz="2800" kern="1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kern="1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tay</a:t>
            </a:r>
            <a:r>
              <a:rPr lang="en-US" sz="2800" kern="1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kern="1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để</a:t>
            </a:r>
            <a:r>
              <a:rPr lang="en-US" sz="2800" kern="1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kern="1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viết</a:t>
            </a:r>
            <a:r>
              <a:rPr lang="en-US" sz="2800" kern="1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kern="1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thương</a:t>
            </a:r>
            <a:r>
              <a:rPr lang="en-US" sz="2800" kern="1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kern="1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của</a:t>
            </a:r>
            <a:r>
              <a:rPr lang="en-US" sz="2800" kern="1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kern="1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mỗi</a:t>
            </a:r>
            <a:r>
              <a:rPr lang="en-US" sz="2800" kern="1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kern="1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phép</a:t>
            </a:r>
            <a:r>
              <a:rPr lang="en-US" sz="2800" kern="1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chia </a:t>
            </a:r>
            <a:r>
              <a:rPr lang="en-US" sz="2800" kern="1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sau</a:t>
            </a:r>
            <a:r>
              <a:rPr lang="en-US" sz="2800" kern="1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kern="1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dưới</a:t>
            </a:r>
            <a:r>
              <a:rPr lang="en-US" sz="2800" kern="1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kern="1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dạng</a:t>
            </a:r>
            <a:r>
              <a:rPr lang="en-US" sz="2800" kern="1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kern="1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số</a:t>
            </a:r>
            <a:r>
              <a:rPr lang="en-US" sz="2800" kern="1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kern="1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thập</a:t>
            </a:r>
            <a:r>
              <a:rPr lang="en-US" sz="2800" kern="1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kern="1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phân</a:t>
            </a:r>
            <a:r>
              <a:rPr lang="en-US" sz="2800" kern="1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kern="1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vô</a:t>
            </a:r>
            <a:r>
              <a:rPr lang="en-US" sz="2800" kern="1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kern="1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hạn</a:t>
            </a:r>
            <a:r>
              <a:rPr lang="en-US" sz="2800" kern="1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kern="1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tuần</a:t>
            </a:r>
            <a:r>
              <a:rPr lang="en-US" sz="2800" kern="1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kern="1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hoàn</a:t>
            </a:r>
            <a:endParaRPr lang="vi-VN" sz="28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83E88EDB-A044-4D19-57A1-94BC63A4878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314" y="1330361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vi-VN"/>
          </a:p>
        </p:txBody>
      </p:sp>
      <p:graphicFrame>
        <p:nvGraphicFramePr>
          <p:cNvPr id="12" name="Object 11">
            <a:extLst>
              <a:ext uri="{FF2B5EF4-FFF2-40B4-BE49-F238E27FC236}">
                <a16:creationId xmlns:a16="http://schemas.microsoft.com/office/drawing/2014/main" id="{71AB67A4-3D9B-E3E0-50EC-66FAE8B5ABF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18683606"/>
              </p:ext>
            </p:extLst>
          </p:nvPr>
        </p:nvGraphicFramePr>
        <p:xfrm>
          <a:off x="3576294" y="2273886"/>
          <a:ext cx="2962962" cy="102195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1320480" imgH="457200" progId="Equation.DSMT4">
                  <p:embed/>
                </p:oleObj>
              </mc:Choice>
              <mc:Fallback>
                <p:oleObj name="Equation" r:id="rId4" imgW="1320480" imgH="457200" progId="Equation.DSMT4">
                  <p:embed/>
                  <p:pic>
                    <p:nvPicPr>
                      <p:cNvPr id="12" name="Object 11">
                        <a:extLst>
                          <a:ext uri="{FF2B5EF4-FFF2-40B4-BE49-F238E27FC236}">
                            <a16:creationId xmlns:a16="http://schemas.microsoft.com/office/drawing/2014/main" id="{71AB67A4-3D9B-E3E0-50EC-66FAE8B5ABF8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3576294" y="2273886"/>
                        <a:ext cx="2962962" cy="102195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" name="TextBox 26">
            <a:extLst>
              <a:ext uri="{FF2B5EF4-FFF2-40B4-BE49-F238E27FC236}">
                <a16:creationId xmlns:a16="http://schemas.microsoft.com/office/drawing/2014/main" id="{6CC0D5F7-C535-4DA4-35CD-E8736B8B5DE9}"/>
              </a:ext>
            </a:extLst>
          </p:cNvPr>
          <p:cNvSpPr txBox="1"/>
          <p:nvPr/>
        </p:nvSpPr>
        <p:spPr>
          <a:xfrm>
            <a:off x="2251186" y="51447"/>
            <a:ext cx="38002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6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36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36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luyện</a:t>
            </a:r>
            <a:r>
              <a:rPr lang="en-US" sz="36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3F1698D1-DAFE-B29B-32C3-17C58A21CB27}"/>
              </a:ext>
            </a:extLst>
          </p:cNvPr>
          <p:cNvSpPr txBox="1"/>
          <p:nvPr/>
        </p:nvSpPr>
        <p:spPr>
          <a:xfrm>
            <a:off x="2484974" y="656952"/>
            <a:ext cx="324962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2800" b="1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800" b="1" dirty="0" err="1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sz="2800" b="1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bày</a:t>
            </a:r>
            <a:r>
              <a:rPr lang="en-US" sz="2800" b="1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2800" b="1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vở</a:t>
            </a:r>
            <a:r>
              <a:rPr lang="en-US" sz="2800" b="1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sz="2800" b="1" dirty="0">
              <a:solidFill>
                <a:srgbClr val="FFC000"/>
              </a:solidFill>
              <a:latin typeface="Arial" charset="0"/>
            </a:endParaRPr>
          </a:p>
        </p:txBody>
      </p:sp>
      <p:pic>
        <p:nvPicPr>
          <p:cNvPr id="13" name="Picture 12" descr="Background pattern&#10;&#10;Description automatically generated">
            <a:extLst>
              <a:ext uri="{FF2B5EF4-FFF2-40B4-BE49-F238E27FC236}">
                <a16:creationId xmlns:a16="http://schemas.microsoft.com/office/drawing/2014/main" id="{65A14FCB-5569-4268-AF8B-502D9EF6E73E}"/>
              </a:ext>
            </a:extLst>
          </p:cNvPr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7"/>
              </a:ext>
            </a:extLst>
          </a:blip>
          <a:srcRect l="17382" r="20120" b="2"/>
          <a:stretch/>
        </p:blipFill>
        <p:spPr>
          <a:xfrm>
            <a:off x="23575" y="219160"/>
            <a:ext cx="2227611" cy="2159586"/>
          </a:xfrm>
          <a:custGeom>
            <a:avLst/>
            <a:gdLst/>
            <a:ahLst/>
            <a:cxnLst/>
            <a:rect l="l" t="t" r="r" b="b"/>
            <a:pathLst>
              <a:path w="4627646" h="4627648">
                <a:moveTo>
                  <a:pt x="2313823" y="0"/>
                </a:moveTo>
                <a:cubicBezTo>
                  <a:pt x="3591712" y="0"/>
                  <a:pt x="4627646" y="1035934"/>
                  <a:pt x="4627646" y="2313824"/>
                </a:cubicBezTo>
                <a:cubicBezTo>
                  <a:pt x="4627646" y="3591714"/>
                  <a:pt x="3591712" y="4627648"/>
                  <a:pt x="2313823" y="4627648"/>
                </a:cubicBezTo>
                <a:cubicBezTo>
                  <a:pt x="1035934" y="4627648"/>
                  <a:pt x="0" y="3591714"/>
                  <a:pt x="0" y="2313824"/>
                </a:cubicBezTo>
                <a:cubicBezTo>
                  <a:pt x="0" y="1035934"/>
                  <a:pt x="1035934" y="0"/>
                  <a:pt x="2313823" y="0"/>
                </a:cubicBezTo>
                <a:close/>
              </a:path>
            </a:pathLst>
          </a:cu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453B174F-EE32-44C0-AEBD-2414C6D6BB2E}"/>
              </a:ext>
            </a:extLst>
          </p:cNvPr>
          <p:cNvPicPr>
            <a:picLocks noChangeAspect="1"/>
          </p:cNvPicPr>
          <p:nvPr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819"/>
          <a:stretch/>
        </p:blipFill>
        <p:spPr>
          <a:xfrm>
            <a:off x="299102" y="517896"/>
            <a:ext cx="1647127" cy="1490563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D0D94DD9-377A-96F5-803D-5400063D5568}"/>
              </a:ext>
            </a:extLst>
          </p:cNvPr>
          <p:cNvSpPr txBox="1"/>
          <p:nvPr/>
        </p:nvSpPr>
        <p:spPr>
          <a:xfrm>
            <a:off x="2251186" y="3288230"/>
            <a:ext cx="1520990" cy="52225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sz="2800" kern="1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Lời</a:t>
            </a:r>
            <a:r>
              <a:rPr lang="en-US" sz="2800" kern="1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kern="1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giải</a:t>
            </a:r>
            <a:endParaRPr lang="vi-VN" sz="2800" kern="100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17" name="Object 16">
            <a:extLst>
              <a:ext uri="{FF2B5EF4-FFF2-40B4-BE49-F238E27FC236}">
                <a16:creationId xmlns:a16="http://schemas.microsoft.com/office/drawing/2014/main" id="{37B3F484-65AB-9941-2A2B-D08A433D56D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36078433"/>
              </p:ext>
            </p:extLst>
          </p:nvPr>
        </p:nvGraphicFramePr>
        <p:xfrm>
          <a:off x="3453916" y="3770648"/>
          <a:ext cx="3403600" cy="949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9" imgW="1638000" imgH="457200" progId="Equation.DSMT4">
                  <p:embed/>
                </p:oleObj>
              </mc:Choice>
              <mc:Fallback>
                <p:oleObj name="Equation" r:id="rId9" imgW="1638000" imgH="457200" progId="Equation.DSMT4">
                  <p:embed/>
                  <p:pic>
                    <p:nvPicPr>
                      <p:cNvPr id="12" name="Object 11">
                        <a:extLst>
                          <a:ext uri="{FF2B5EF4-FFF2-40B4-BE49-F238E27FC236}">
                            <a16:creationId xmlns:a16="http://schemas.microsoft.com/office/drawing/2014/main" id="{37B3F484-65AB-9941-2A2B-D08A433D56D5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3453916" y="3770648"/>
                        <a:ext cx="3403600" cy="9493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ct 17">
            <a:extLst>
              <a:ext uri="{FF2B5EF4-FFF2-40B4-BE49-F238E27FC236}">
                <a16:creationId xmlns:a16="http://schemas.microsoft.com/office/drawing/2014/main" id="{233522E7-1981-ACFE-A9F1-113A34DA2A7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71412223"/>
              </p:ext>
            </p:extLst>
          </p:nvPr>
        </p:nvGraphicFramePr>
        <p:xfrm>
          <a:off x="3362416" y="4787252"/>
          <a:ext cx="4451350" cy="949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1" imgW="2145960" imgH="457200" progId="Equation.DSMT4">
                  <p:embed/>
                </p:oleObj>
              </mc:Choice>
              <mc:Fallback>
                <p:oleObj name="Equation" r:id="rId11" imgW="2145960" imgH="457200" progId="Equation.DSMT4">
                  <p:embed/>
                  <p:pic>
                    <p:nvPicPr>
                      <p:cNvPr id="16" name="Object 15">
                        <a:extLst>
                          <a:ext uri="{FF2B5EF4-FFF2-40B4-BE49-F238E27FC236}">
                            <a16:creationId xmlns:a16="http://schemas.microsoft.com/office/drawing/2014/main" id="{233522E7-1981-ACFE-A9F1-113A34DA2A79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3362416" y="4787252"/>
                        <a:ext cx="4451350" cy="9493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1918762680"/>
      </p:ext>
    </p:extLst>
  </p:cSld>
  <p:clrMapOvr>
    <a:masterClrMapping/>
  </p:clrMapOvr>
  <p:transition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1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27">
            <a:extLst>
              <a:ext uri="{FF2B5EF4-FFF2-40B4-BE49-F238E27FC236}">
                <a16:creationId xmlns:a16="http://schemas.microsoft.com/office/drawing/2014/main" id="{789E1B45-4DE3-11DE-B10A-FD530912E6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83798" y="0"/>
            <a:ext cx="91440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vi-VN" sz="28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BÀI 5. BIỂU DIỄN THẬP PHÂN CỦA SỐ HỮU TỈ</a:t>
            </a:r>
            <a:endParaRPr lang="en-US" altLang="vi-VN" sz="3600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83E88EDB-A044-4D19-57A1-94BC63A4878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93738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vi-VN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25AEB79E-E351-E3DB-0BA3-81D0CBC833D2}"/>
              </a:ext>
            </a:extLst>
          </p:cNvPr>
          <p:cNvSpPr txBox="1"/>
          <p:nvPr/>
        </p:nvSpPr>
        <p:spPr>
          <a:xfrm>
            <a:off x="-2" y="1038225"/>
            <a:ext cx="7532769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2</a:t>
            </a:r>
            <a:r>
              <a:rPr lang="vi-VN" sz="28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  <a:r>
              <a:rPr lang="en-US" sz="28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Biểu</a:t>
            </a:r>
            <a:r>
              <a:rPr lang="en-US" sz="28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diễn</a:t>
            </a:r>
            <a:r>
              <a:rPr lang="en-US" sz="28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thập</a:t>
            </a:r>
            <a:r>
              <a:rPr lang="en-US" sz="28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phân</a:t>
            </a:r>
            <a:r>
              <a:rPr lang="en-US" sz="28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của</a:t>
            </a:r>
            <a:r>
              <a:rPr lang="en-US" sz="28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số</a:t>
            </a:r>
            <a:r>
              <a:rPr lang="en-US" sz="28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hữu</a:t>
            </a:r>
            <a:r>
              <a:rPr lang="en-US" sz="28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tỉ</a:t>
            </a:r>
            <a:r>
              <a:rPr lang="en-US" sz="28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endParaRPr lang="vi-VN" sz="2800" dirty="0">
              <a:solidFill>
                <a:srgbClr val="FFFF00"/>
              </a:solidFill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6EE62379-CD49-AD7B-4924-FD1D4FAD914D}"/>
              </a:ext>
            </a:extLst>
          </p:cNvPr>
          <p:cNvSpPr txBox="1"/>
          <p:nvPr/>
        </p:nvSpPr>
        <p:spPr>
          <a:xfrm>
            <a:off x="-1" y="544121"/>
            <a:ext cx="960120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vi-VN" sz="28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28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thập</a:t>
            </a:r>
            <a:r>
              <a:rPr lang="en-US" sz="28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28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hữu</a:t>
            </a:r>
            <a:r>
              <a:rPr lang="en-US" sz="28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hạn</a:t>
            </a:r>
            <a:r>
              <a:rPr lang="en-US" sz="28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thập</a:t>
            </a:r>
            <a:r>
              <a:rPr lang="en-US" sz="28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28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vô</a:t>
            </a:r>
            <a:r>
              <a:rPr lang="en-US" sz="28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hạn</a:t>
            </a:r>
            <a:r>
              <a:rPr lang="en-US" sz="28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tuần</a:t>
            </a:r>
            <a:r>
              <a:rPr lang="en-US" sz="28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hoàn</a:t>
            </a:r>
            <a:r>
              <a:rPr lang="en-US" sz="28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vi-VN" sz="2800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3" name="Object 22">
            <a:extLst>
              <a:ext uri="{FF2B5EF4-FFF2-40B4-BE49-F238E27FC236}">
                <a16:creationId xmlns:a16="http://schemas.microsoft.com/office/drawing/2014/main" id="{18F843EB-8811-58DB-021C-730962DDDC3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53956250"/>
              </p:ext>
            </p:extLst>
          </p:nvPr>
        </p:nvGraphicFramePr>
        <p:xfrm>
          <a:off x="3912121" y="2562847"/>
          <a:ext cx="365125" cy="1006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164880" imgH="457200" progId="Equation.DSMT4">
                  <p:embed/>
                </p:oleObj>
              </mc:Choice>
              <mc:Fallback>
                <p:oleObj name="Equation" r:id="rId4" imgW="164880" imgH="457200" progId="Equation.DSMT4">
                  <p:embed/>
                  <p:pic>
                    <p:nvPicPr>
                      <p:cNvPr id="17" name="Object 16">
                        <a:extLst>
                          <a:ext uri="{FF2B5EF4-FFF2-40B4-BE49-F238E27FC236}">
                            <a16:creationId xmlns:a16="http://schemas.microsoft.com/office/drawing/2014/main" id="{18F843EB-8811-58DB-021C-730962DDDC3C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3912121" y="2562847"/>
                        <a:ext cx="365125" cy="10064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" name="Object 28">
            <a:extLst>
              <a:ext uri="{FF2B5EF4-FFF2-40B4-BE49-F238E27FC236}">
                <a16:creationId xmlns:a16="http://schemas.microsoft.com/office/drawing/2014/main" id="{18F843EB-8811-58DB-021C-730962DDDC3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44226427"/>
              </p:ext>
            </p:extLst>
          </p:nvPr>
        </p:nvGraphicFramePr>
        <p:xfrm>
          <a:off x="5028358" y="2850863"/>
          <a:ext cx="2162175" cy="476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977760" imgH="215640" progId="Equation.DSMT4">
                  <p:embed/>
                </p:oleObj>
              </mc:Choice>
              <mc:Fallback>
                <p:oleObj name="Equation" r:id="rId6" imgW="977760" imgH="215640" progId="Equation.DSMT4">
                  <p:embed/>
                  <p:pic>
                    <p:nvPicPr>
                      <p:cNvPr id="23" name="Object 22">
                        <a:extLst>
                          <a:ext uri="{FF2B5EF4-FFF2-40B4-BE49-F238E27FC236}">
                            <a16:creationId xmlns:a16="http://schemas.microsoft.com/office/drawing/2014/main" id="{18F843EB-8811-58DB-021C-730962DDDC3C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5028358" y="2850863"/>
                        <a:ext cx="2162175" cy="4762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/>
        </p:nvGraphicFramePr>
        <p:xfrm>
          <a:off x="0" y="457200"/>
          <a:ext cx="161925" cy="466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165028" imgH="457002" progId="Equation.DSMT4">
                  <p:embed/>
                </p:oleObj>
              </mc:Choice>
              <mc:Fallback>
                <p:oleObj name="Equation" r:id="rId8" imgW="165028" imgH="457002" progId="Equation.DSMT4">
                  <p:embed/>
                  <p:pic>
                    <p:nvPicPr>
                      <p:cNvPr id="0" name="Objec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457200"/>
                        <a:ext cx="161925" cy="4667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/>
        </p:nvGraphicFramePr>
        <p:xfrm>
          <a:off x="0" y="923925"/>
          <a:ext cx="1000125" cy="228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0" imgW="1002865" imgH="228501" progId="Equation.DSMT4">
                  <p:embed/>
                </p:oleObj>
              </mc:Choice>
              <mc:Fallback>
                <p:oleObj name="Equation" r:id="rId10" imgW="1002865" imgH="228501" progId="Equation.DSMT4">
                  <p:embed/>
                  <p:pic>
                    <p:nvPicPr>
                      <p:cNvPr id="0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923925"/>
                        <a:ext cx="1000125" cy="228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Rectangle 23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Kết quả của phép chia 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4" name="Rectangle 24"/>
          <p:cNvSpPr>
            <a:spLocks noChangeArrowheads="1"/>
          </p:cNvSpPr>
          <p:nvPr/>
        </p:nvSpPr>
        <p:spPr bwMode="auto">
          <a:xfrm>
            <a:off x="0" y="96202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với 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0" name="Rounded Rectangular Callout 19"/>
          <p:cNvSpPr/>
          <p:nvPr/>
        </p:nvSpPr>
        <p:spPr bwMode="auto">
          <a:xfrm>
            <a:off x="333972" y="2653060"/>
            <a:ext cx="11174789" cy="2530113"/>
          </a:xfrm>
          <a:prstGeom prst="wedgeRoundRectCallout">
            <a:avLst>
              <a:gd name="adj1" fmla="val -21015"/>
              <a:gd name="adj2" fmla="val 48628"/>
              <a:gd name="adj3" fmla="val 16667"/>
            </a:avLst>
          </a:prstGeom>
          <a:noFill/>
          <a:ln w="28575" cap="flat" cmpd="sng" algn="ctr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28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phép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chia      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</a:t>
            </a:r>
            <a:r>
              <a:rPr lang="en-US" altLang="en-US" sz="28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là</a:t>
            </a:r>
            <a:r>
              <a:rPr lang="en-US" altLang="en-US" sz="28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số</a:t>
            </a:r>
            <a:r>
              <a:rPr lang="en-US" altLang="en-US" sz="28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số</a:t>
            </a:r>
            <a:r>
              <a:rPr lang="en-US" altLang="en-US" sz="28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thập</a:t>
            </a:r>
            <a:r>
              <a:rPr lang="en-US" altLang="en-US" sz="28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phân</a:t>
            </a:r>
            <a:r>
              <a:rPr lang="en-US" altLang="en-US" sz="28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hữu</a:t>
            </a:r>
            <a:r>
              <a:rPr lang="en-US" altLang="en-US" sz="28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hạn</a:t>
            </a:r>
            <a:endParaRPr lang="en-US" altLang="en-US" sz="2800" dirty="0">
              <a:solidFill>
                <a:schemeClr val="bg1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28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28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hoặc</a:t>
            </a:r>
            <a:r>
              <a:rPr lang="en-US" altLang="en-US" sz="28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số</a:t>
            </a:r>
            <a:r>
              <a:rPr lang="en-US" altLang="en-US" sz="28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thập</a:t>
            </a:r>
            <a:r>
              <a:rPr lang="en-US" altLang="en-US" sz="28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phân</a:t>
            </a:r>
            <a:r>
              <a:rPr lang="en-US" altLang="en-US" sz="28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vô</a:t>
            </a:r>
            <a:r>
              <a:rPr lang="en-US" altLang="en-US" sz="28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hạn</a:t>
            </a:r>
            <a:r>
              <a:rPr lang="en-US" altLang="en-US" sz="28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tuần</a:t>
            </a:r>
            <a:r>
              <a:rPr lang="en-US" altLang="en-US" sz="28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hoàn</a:t>
            </a:r>
            <a:r>
              <a:rPr lang="en-US" altLang="en-US" sz="28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lvl="0" algn="ctr" fontAlgn="base">
              <a:spcBef>
                <a:spcPts val="1200"/>
              </a:spcBef>
              <a:spcAft>
                <a:spcPct val="0"/>
              </a:spcAft>
            </a:pPr>
            <a:r>
              <a:rPr lang="en-US" altLang="en-US" sz="2800" dirty="0" err="1">
                <a:solidFill>
                  <a:srgbClr val="FFC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Hãy</a:t>
            </a:r>
            <a:r>
              <a:rPr lang="en-US" altLang="en-US" sz="2800" dirty="0">
                <a:solidFill>
                  <a:srgbClr val="FFC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FFC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giải</a:t>
            </a:r>
            <a:r>
              <a:rPr lang="en-US" altLang="en-US" sz="2800" dirty="0">
                <a:solidFill>
                  <a:srgbClr val="FFC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FFC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thích</a:t>
            </a:r>
            <a:r>
              <a:rPr lang="en-US" altLang="en-US" sz="2800" dirty="0">
                <a:solidFill>
                  <a:srgbClr val="FFC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FFC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vì</a:t>
            </a:r>
            <a:r>
              <a:rPr lang="en-US" altLang="en-US" sz="2800" dirty="0">
                <a:solidFill>
                  <a:srgbClr val="FFC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FFC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sao</a:t>
            </a:r>
            <a:r>
              <a:rPr lang="en-US" altLang="en-US" sz="2800" dirty="0">
                <a:solidFill>
                  <a:srgbClr val="FFC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FFC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mỗi</a:t>
            </a:r>
            <a:r>
              <a:rPr lang="en-US" altLang="en-US" sz="2800" dirty="0">
                <a:solidFill>
                  <a:srgbClr val="FFC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FFC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số</a:t>
            </a:r>
            <a:r>
              <a:rPr lang="en-US" altLang="en-US" sz="2800" dirty="0">
                <a:solidFill>
                  <a:srgbClr val="FFC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FFC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hữu</a:t>
            </a:r>
            <a:r>
              <a:rPr lang="en-US" altLang="en-US" sz="2800" dirty="0">
                <a:solidFill>
                  <a:srgbClr val="FFC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FFC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tỉ</a:t>
            </a:r>
            <a:r>
              <a:rPr lang="en-US" altLang="en-US" sz="2800" dirty="0">
                <a:solidFill>
                  <a:srgbClr val="FFC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FFC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luôn</a:t>
            </a:r>
            <a:r>
              <a:rPr lang="en-US" altLang="en-US" sz="2800" dirty="0">
                <a:solidFill>
                  <a:srgbClr val="FFC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FFC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biểu</a:t>
            </a:r>
            <a:r>
              <a:rPr lang="en-US" altLang="en-US" sz="2800" dirty="0">
                <a:solidFill>
                  <a:srgbClr val="FFC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FFC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diễn</a:t>
            </a:r>
            <a:r>
              <a:rPr lang="en-US" altLang="en-US" sz="2800" dirty="0">
                <a:solidFill>
                  <a:srgbClr val="FFC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FFC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được</a:t>
            </a:r>
            <a:r>
              <a:rPr lang="en-US" altLang="en-US" sz="2800" dirty="0">
                <a:solidFill>
                  <a:srgbClr val="FFC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FFC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dưới</a:t>
            </a:r>
            <a:r>
              <a:rPr lang="en-US" altLang="en-US" sz="2800" dirty="0">
                <a:solidFill>
                  <a:srgbClr val="FFC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FFC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dạng</a:t>
            </a:r>
            <a:r>
              <a:rPr lang="en-US" altLang="en-US" sz="2800" dirty="0">
                <a:solidFill>
                  <a:srgbClr val="FFC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FFC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số</a:t>
            </a:r>
            <a:r>
              <a:rPr lang="en-US" altLang="en-US" sz="2800" dirty="0">
                <a:solidFill>
                  <a:srgbClr val="FFC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FFC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thập</a:t>
            </a:r>
            <a:r>
              <a:rPr lang="en-US" altLang="en-US" sz="2800" dirty="0">
                <a:solidFill>
                  <a:srgbClr val="FFC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FFC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phân</a:t>
            </a:r>
            <a:r>
              <a:rPr lang="en-US" altLang="en-US" sz="2800" dirty="0">
                <a:solidFill>
                  <a:srgbClr val="FFC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FFC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hữu</a:t>
            </a:r>
            <a:r>
              <a:rPr lang="en-US" altLang="en-US" sz="2800" dirty="0">
                <a:solidFill>
                  <a:srgbClr val="FFC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FFC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hạn</a:t>
            </a:r>
            <a:r>
              <a:rPr lang="en-US" altLang="en-US" sz="2800" dirty="0">
                <a:solidFill>
                  <a:srgbClr val="FFC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FFC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hoặc</a:t>
            </a:r>
            <a:r>
              <a:rPr lang="en-US" altLang="en-US" sz="2800" dirty="0">
                <a:solidFill>
                  <a:srgbClr val="FFC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FFC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số</a:t>
            </a:r>
            <a:r>
              <a:rPr lang="en-US" altLang="en-US" sz="2800" dirty="0">
                <a:solidFill>
                  <a:srgbClr val="FFC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FFC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thập</a:t>
            </a:r>
            <a:r>
              <a:rPr lang="en-US" altLang="en-US" sz="2800" dirty="0">
                <a:solidFill>
                  <a:srgbClr val="FFC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FFC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phân</a:t>
            </a:r>
            <a:r>
              <a:rPr lang="en-US" altLang="en-US" sz="2800" dirty="0">
                <a:solidFill>
                  <a:srgbClr val="FFC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FFC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vô</a:t>
            </a:r>
            <a:r>
              <a:rPr lang="en-US" altLang="en-US" sz="2800" dirty="0">
                <a:solidFill>
                  <a:srgbClr val="FFC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FFC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hạn</a:t>
            </a:r>
            <a:r>
              <a:rPr lang="en-US" altLang="en-US" sz="2800" dirty="0">
                <a:solidFill>
                  <a:srgbClr val="FFC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FFC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tuần</a:t>
            </a:r>
            <a:r>
              <a:rPr lang="en-US" altLang="en-US" sz="2800" dirty="0">
                <a:solidFill>
                  <a:srgbClr val="FFC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FFC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hoàn</a:t>
            </a:r>
            <a:r>
              <a:rPr lang="en-US" altLang="en-US" sz="2800" dirty="0">
                <a:solidFill>
                  <a:srgbClr val="FFC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?</a:t>
            </a:r>
            <a:endParaRPr lang="en-US" altLang="en-US" sz="2800" dirty="0">
              <a:solidFill>
                <a:srgbClr val="FFC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1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  <p:pic>
        <p:nvPicPr>
          <p:cNvPr id="36" name="Picture 35" descr="Background pattern&#10;&#10;Description automatically generated">
            <a:extLst>
              <a:ext uri="{FF2B5EF4-FFF2-40B4-BE49-F238E27FC236}">
                <a16:creationId xmlns:a16="http://schemas.microsoft.com/office/drawing/2014/main" id="{65A14FCB-5569-4268-AF8B-502D9EF6E73E}"/>
              </a:ext>
            </a:extLst>
          </p:cNvPr>
          <p:cNvPicPr>
            <a:picLocks noChangeAspect="1"/>
          </p:cNvPicPr>
          <p:nvPr/>
        </p:nvPicPr>
        <p:blipFill rotWithShape="1"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13"/>
              </a:ext>
            </a:extLst>
          </a:blip>
          <a:srcRect l="17382" r="20120" b="2"/>
          <a:stretch/>
        </p:blipFill>
        <p:spPr>
          <a:xfrm>
            <a:off x="9526104" y="403261"/>
            <a:ext cx="2227611" cy="2159586"/>
          </a:xfrm>
          <a:custGeom>
            <a:avLst/>
            <a:gdLst/>
            <a:ahLst/>
            <a:cxnLst/>
            <a:rect l="l" t="t" r="r" b="b"/>
            <a:pathLst>
              <a:path w="4627646" h="4627648">
                <a:moveTo>
                  <a:pt x="2313823" y="0"/>
                </a:moveTo>
                <a:cubicBezTo>
                  <a:pt x="3591712" y="0"/>
                  <a:pt x="4627646" y="1035934"/>
                  <a:pt x="4627646" y="2313824"/>
                </a:cubicBezTo>
                <a:cubicBezTo>
                  <a:pt x="4627646" y="3591714"/>
                  <a:pt x="3591712" y="4627648"/>
                  <a:pt x="2313823" y="4627648"/>
                </a:cubicBezTo>
                <a:cubicBezTo>
                  <a:pt x="1035934" y="4627648"/>
                  <a:pt x="0" y="3591714"/>
                  <a:pt x="0" y="2313824"/>
                </a:cubicBezTo>
                <a:cubicBezTo>
                  <a:pt x="0" y="1035934"/>
                  <a:pt x="1035934" y="0"/>
                  <a:pt x="2313823" y="0"/>
                </a:cubicBezTo>
                <a:close/>
              </a:path>
            </a:pathLst>
          </a:custGeom>
        </p:spPr>
      </p:pic>
      <p:pic>
        <p:nvPicPr>
          <p:cNvPr id="37" name="Picture 36">
            <a:extLst>
              <a:ext uri="{FF2B5EF4-FFF2-40B4-BE49-F238E27FC236}">
                <a16:creationId xmlns:a16="http://schemas.microsoft.com/office/drawing/2014/main" id="{F5F0387D-CEB3-4D01-B097-E93181CF9E37}"/>
              </a:ext>
            </a:extLst>
          </p:cNvPr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16537" y="718271"/>
            <a:ext cx="1408961" cy="1408961"/>
          </a:xfrm>
          <a:prstGeom prst="rect">
            <a:avLst/>
          </a:prstGeom>
        </p:spPr>
      </p:pic>
      <p:sp>
        <p:nvSpPr>
          <p:cNvPr id="21" name="Rectangle 20"/>
          <p:cNvSpPr/>
          <p:nvPr/>
        </p:nvSpPr>
        <p:spPr>
          <a:xfrm>
            <a:off x="3099046" y="1916516"/>
            <a:ext cx="562654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vi-VN" sz="36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HOẠT ĐỘNG NHÓM ĐÔI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432135190"/>
      </p:ext>
    </p:extLst>
  </p:cSld>
  <p:clrMapOvr>
    <a:masterClrMapping/>
  </p:clrMapOvr>
  <p:transition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20" grpId="0" animBg="1"/>
      <p:bldP spid="2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27">
            <a:extLst>
              <a:ext uri="{FF2B5EF4-FFF2-40B4-BE49-F238E27FC236}">
                <a16:creationId xmlns:a16="http://schemas.microsoft.com/office/drawing/2014/main" id="{789E1B45-4DE3-11DE-B10A-FD530912E6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83798" y="0"/>
            <a:ext cx="91440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vi-VN" sz="28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BÀI 5. BIỂU DIỄN THẬP PHÂN CỦA SỐ HỮU TỈ</a:t>
            </a:r>
            <a:endParaRPr lang="en-US" altLang="vi-VN" sz="3600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83E88EDB-A044-4D19-57A1-94BC63A4878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93738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vi-VN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25AEB79E-E351-E3DB-0BA3-81D0CBC833D2}"/>
              </a:ext>
            </a:extLst>
          </p:cNvPr>
          <p:cNvSpPr txBox="1"/>
          <p:nvPr/>
        </p:nvSpPr>
        <p:spPr>
          <a:xfrm>
            <a:off x="53059" y="1389636"/>
            <a:ext cx="7532769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2</a:t>
            </a:r>
            <a:r>
              <a:rPr lang="vi-VN" sz="28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  <a:r>
              <a:rPr lang="en-US" sz="28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Biểu</a:t>
            </a:r>
            <a:r>
              <a:rPr lang="en-US" sz="28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diễn</a:t>
            </a:r>
            <a:r>
              <a:rPr lang="en-US" sz="28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thập</a:t>
            </a:r>
            <a:r>
              <a:rPr lang="en-US" sz="28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phân</a:t>
            </a:r>
            <a:r>
              <a:rPr lang="en-US" sz="28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của</a:t>
            </a:r>
            <a:r>
              <a:rPr lang="en-US" sz="28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số</a:t>
            </a:r>
            <a:r>
              <a:rPr lang="en-US" sz="28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hữu</a:t>
            </a:r>
            <a:r>
              <a:rPr lang="en-US" sz="28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tỉ</a:t>
            </a:r>
            <a:r>
              <a:rPr lang="en-US" sz="28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endParaRPr lang="vi-VN" sz="2800" dirty="0">
              <a:solidFill>
                <a:srgbClr val="FFFF00"/>
              </a:solidFill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6EE62379-CD49-AD7B-4924-FD1D4FAD914D}"/>
              </a:ext>
            </a:extLst>
          </p:cNvPr>
          <p:cNvSpPr txBox="1"/>
          <p:nvPr/>
        </p:nvSpPr>
        <p:spPr>
          <a:xfrm>
            <a:off x="0" y="800154"/>
            <a:ext cx="965498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vi-VN" sz="28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28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thập</a:t>
            </a:r>
            <a:r>
              <a:rPr lang="en-US" sz="28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28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hữu</a:t>
            </a:r>
            <a:r>
              <a:rPr lang="en-US" sz="28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hạn</a:t>
            </a:r>
            <a:r>
              <a:rPr lang="en-US" sz="28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thập</a:t>
            </a:r>
            <a:r>
              <a:rPr lang="en-US" sz="28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28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vô</a:t>
            </a:r>
            <a:r>
              <a:rPr lang="en-US" sz="28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hạn</a:t>
            </a:r>
            <a:r>
              <a:rPr lang="en-US" sz="28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tuần</a:t>
            </a:r>
            <a:r>
              <a:rPr lang="en-US" sz="28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hoàn</a:t>
            </a:r>
            <a:r>
              <a:rPr lang="en-US" sz="28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vi-VN" sz="2800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6CC0D5F7-C535-4DA4-35CD-E8736B8B5DE9}"/>
              </a:ext>
            </a:extLst>
          </p:cNvPr>
          <p:cNvSpPr txBox="1"/>
          <p:nvPr/>
        </p:nvSpPr>
        <p:spPr>
          <a:xfrm>
            <a:off x="53059" y="1960481"/>
            <a:ext cx="176356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 </a:t>
            </a:r>
            <a:r>
              <a:rPr lang="en-US" sz="2800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Nhắc</a:t>
            </a:r>
            <a:r>
              <a:rPr lang="en-US" sz="28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28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61787" y="2463865"/>
            <a:ext cx="8974637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Mỗi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số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hữu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tỉ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luôn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biểu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diễn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được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dưới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dạng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phân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số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với</a:t>
            </a:r>
            <a:r>
              <a:rPr kumimoji="0" lang="en-US" altLang="en-US" sz="2800" b="0" i="0" u="none" strike="noStrike" cap="none" normalizeH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</a:t>
            </a:r>
            <a:endParaRPr kumimoji="0" lang="en-US" altLang="en-US" sz="28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3" name="Object 22">
            <a:extLst>
              <a:ext uri="{FF2B5EF4-FFF2-40B4-BE49-F238E27FC236}">
                <a16:creationId xmlns:a16="http://schemas.microsoft.com/office/drawing/2014/main" id="{18F843EB-8811-58DB-021C-730962DDDC3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23825683"/>
              </p:ext>
            </p:extLst>
          </p:nvPr>
        </p:nvGraphicFramePr>
        <p:xfrm>
          <a:off x="7805347" y="2287933"/>
          <a:ext cx="365125" cy="1006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164880" imgH="457200" progId="Equation.DSMT4">
                  <p:embed/>
                </p:oleObj>
              </mc:Choice>
              <mc:Fallback>
                <p:oleObj name="Equation" r:id="rId4" imgW="164880" imgH="457200" progId="Equation.DSMT4">
                  <p:embed/>
                  <p:pic>
                    <p:nvPicPr>
                      <p:cNvPr id="23" name="Object 22">
                        <a:extLst>
                          <a:ext uri="{FF2B5EF4-FFF2-40B4-BE49-F238E27FC236}">
                            <a16:creationId xmlns:a16="http://schemas.microsoft.com/office/drawing/2014/main" id="{18F843EB-8811-58DB-021C-730962DDDC3C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7805347" y="2287933"/>
                        <a:ext cx="365125" cy="10064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" name="Object 28">
            <a:extLst>
              <a:ext uri="{FF2B5EF4-FFF2-40B4-BE49-F238E27FC236}">
                <a16:creationId xmlns:a16="http://schemas.microsoft.com/office/drawing/2014/main" id="{18F843EB-8811-58DB-021C-730962DDDC3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352827"/>
              </p:ext>
            </p:extLst>
          </p:nvPr>
        </p:nvGraphicFramePr>
        <p:xfrm>
          <a:off x="8980488" y="2511425"/>
          <a:ext cx="2273300" cy="476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1028520" imgH="215640" progId="Equation.DSMT4">
                  <p:embed/>
                </p:oleObj>
              </mc:Choice>
              <mc:Fallback>
                <p:oleObj name="Equation" r:id="rId6" imgW="1028520" imgH="215640" progId="Equation.DSMT4">
                  <p:embed/>
                  <p:pic>
                    <p:nvPicPr>
                      <p:cNvPr id="29" name="Object 28">
                        <a:extLst>
                          <a:ext uri="{FF2B5EF4-FFF2-40B4-BE49-F238E27FC236}">
                            <a16:creationId xmlns:a16="http://schemas.microsoft.com/office/drawing/2014/main" id="{18F843EB-8811-58DB-021C-730962DDDC3C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8980488" y="2511425"/>
                        <a:ext cx="2273300" cy="4762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4" name="TextBox 33">
            <a:extLst>
              <a:ext uri="{FF2B5EF4-FFF2-40B4-BE49-F238E27FC236}">
                <a16:creationId xmlns:a16="http://schemas.microsoft.com/office/drawing/2014/main" id="{6CC0D5F7-C535-4DA4-35CD-E8736B8B5DE9}"/>
              </a:ext>
            </a:extLst>
          </p:cNvPr>
          <p:cNvSpPr txBox="1"/>
          <p:nvPr/>
        </p:nvSpPr>
        <p:spPr>
          <a:xfrm>
            <a:off x="61787" y="3121048"/>
            <a:ext cx="276779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 </a:t>
            </a:r>
            <a:r>
              <a:rPr lang="en-US" sz="2800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en-US" sz="28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xét</a:t>
            </a:r>
            <a:r>
              <a:rPr lang="en-US" sz="28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35" name="Rectangle 3"/>
          <p:cNvSpPr>
            <a:spLocks noChangeArrowheads="1"/>
          </p:cNvSpPr>
          <p:nvPr/>
        </p:nvSpPr>
        <p:spPr bwMode="auto">
          <a:xfrm>
            <a:off x="61787" y="3693536"/>
            <a:ext cx="12130213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Mỗi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số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hữu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tỉ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được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biểu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diễn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bởi</a:t>
            </a:r>
            <a:r>
              <a:rPr kumimoji="0" lang="en-US" altLang="en-US" sz="2800" b="0" i="0" u="none" strike="noStrike" cap="none" normalizeH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dirty="0" err="1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một</a:t>
            </a:r>
            <a:r>
              <a:rPr kumimoji="0" lang="en-US" altLang="en-US" sz="2800" b="0" i="0" u="none" strike="noStrike" cap="none" normalizeH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dirty="0" err="1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số</a:t>
            </a:r>
            <a:r>
              <a:rPr kumimoji="0" lang="en-US" altLang="en-US" sz="2800" b="0" i="0" u="none" strike="noStrike" cap="none" normalizeH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dirty="0" err="1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thập</a:t>
            </a:r>
            <a:r>
              <a:rPr kumimoji="0" lang="en-US" altLang="en-US" sz="2800" b="0" i="0" u="none" strike="noStrike" cap="none" normalizeH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dirty="0" err="1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phân</a:t>
            </a:r>
            <a:r>
              <a:rPr kumimoji="0" lang="en-US" altLang="en-US" sz="2800" b="0" i="0" u="none" strike="noStrike" cap="none" normalizeH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dirty="0" err="1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hữu</a:t>
            </a:r>
            <a:r>
              <a:rPr kumimoji="0" lang="en-US" altLang="en-US" sz="2800" b="0" i="0" u="none" strike="noStrike" cap="none" normalizeH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dirty="0" err="1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hạn</a:t>
            </a:r>
            <a:r>
              <a:rPr kumimoji="0" lang="en-US" altLang="en-US" sz="2800" b="0" i="0" u="none" strike="noStrike" cap="none" normalizeH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dirty="0" err="1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hoặc</a:t>
            </a:r>
            <a:r>
              <a:rPr kumimoji="0" lang="en-US" altLang="en-US" sz="2800" b="0" i="0" u="none" strike="noStrike" cap="none" normalizeH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dirty="0" err="1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vô</a:t>
            </a:r>
            <a:r>
              <a:rPr kumimoji="0" lang="en-US" altLang="en-US" sz="2800" b="0" i="0" u="none" strike="noStrike" cap="none" normalizeH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hạn</a:t>
            </a:r>
            <a:r>
              <a:rPr lang="en-US" altLang="en-US" sz="28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tuần</a:t>
            </a:r>
            <a:r>
              <a:rPr lang="en-US" altLang="en-US" sz="28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hoàn</a:t>
            </a:r>
            <a:r>
              <a:rPr lang="vi-VN" altLang="en-US" sz="28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</a:t>
            </a:r>
            <a:endParaRPr kumimoji="0" lang="en-US" altLang="en-US" sz="28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35090213"/>
      </p:ext>
    </p:extLst>
  </p:cSld>
  <p:clrMapOvr>
    <a:masterClrMapping/>
  </p:clrMapOvr>
  <p:transition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5" grpId="0"/>
      <p:bldP spid="34" grpId="0"/>
      <p:bldP spid="3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n 2">
            <a:extLst>
              <a:ext uri="{FF2B5EF4-FFF2-40B4-BE49-F238E27FC236}">
                <a16:creationId xmlns:a16="http://schemas.microsoft.com/office/drawing/2014/main" id="{6437E96C-B4D7-4CA6-90EE-43A5C748EF9C}"/>
              </a:ext>
            </a:extLst>
          </p:cNvPr>
          <p:cNvSpPr/>
          <p:nvPr/>
        </p:nvSpPr>
        <p:spPr>
          <a:xfrm>
            <a:off x="968828" y="492034"/>
            <a:ext cx="4332515" cy="4132943"/>
          </a:xfrm>
          <a:prstGeom prst="sun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HOẠT ĐỘNG 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812FD0D-3345-4D97-BED4-5A0590056D2D}"/>
              </a:ext>
            </a:extLst>
          </p:cNvPr>
          <p:cNvSpPr txBox="1"/>
          <p:nvPr/>
        </p:nvSpPr>
        <p:spPr>
          <a:xfrm>
            <a:off x="6293382" y="1177261"/>
            <a:ext cx="4126436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60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Luyện</a:t>
            </a:r>
            <a:r>
              <a:rPr lang="en-US" sz="60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60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tập</a:t>
            </a:r>
            <a:endParaRPr lang="en-US" sz="6000" dirty="0">
              <a:solidFill>
                <a:prstClr val="black"/>
              </a:solidFill>
            </a:endParaRPr>
          </a:p>
        </p:txBody>
      </p:sp>
      <p:pic>
        <p:nvPicPr>
          <p:cNvPr id="4" name="Hình ảnh 3">
            <a:extLst>
              <a:ext uri="{FF2B5EF4-FFF2-40B4-BE49-F238E27FC236}">
                <a16:creationId xmlns:a16="http://schemas.microsoft.com/office/drawing/2014/main" id="{65070DB6-3AAA-4E44-BD69-D8EC9843B0A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81600" y="2223701"/>
            <a:ext cx="6350000" cy="381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83563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500"/>
                            </p:stCondLst>
                            <p:childTnLst>
                              <p:par>
                                <p:cTn id="12" presetID="56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4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5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1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TextBox 24">
            <a:extLst>
              <a:ext uri="{FF2B5EF4-FFF2-40B4-BE49-F238E27FC236}">
                <a16:creationId xmlns:a16="http://schemas.microsoft.com/office/drawing/2014/main" id="{6CC0D5F7-C535-4DA4-35CD-E8736B8B5DE9}"/>
              </a:ext>
            </a:extLst>
          </p:cNvPr>
          <p:cNvSpPr txBox="1"/>
          <p:nvPr/>
        </p:nvSpPr>
        <p:spPr>
          <a:xfrm>
            <a:off x="0" y="1223186"/>
            <a:ext cx="810670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Viết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mỗi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phân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số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sau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dưới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dạng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số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thập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phân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hữu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hạn</a:t>
            </a:r>
            <a:endParaRPr lang="vi-VN" sz="28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83E88EDB-A044-4D19-57A1-94BC63A4878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377" y="2414997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vi-VN"/>
          </a:p>
        </p:txBody>
      </p:sp>
      <p:graphicFrame>
        <p:nvGraphicFramePr>
          <p:cNvPr id="12" name="Object 11">
            <a:extLst>
              <a:ext uri="{FF2B5EF4-FFF2-40B4-BE49-F238E27FC236}">
                <a16:creationId xmlns:a16="http://schemas.microsoft.com/office/drawing/2014/main" id="{71AB67A4-3D9B-E3E0-50EC-66FAE8B5ABF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54172803"/>
              </p:ext>
            </p:extLst>
          </p:nvPr>
        </p:nvGraphicFramePr>
        <p:xfrm>
          <a:off x="7852638" y="1033981"/>
          <a:ext cx="1457325" cy="933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711000" imgH="457200" progId="Equation.DSMT4">
                  <p:embed/>
                </p:oleObj>
              </mc:Choice>
              <mc:Fallback>
                <p:oleObj name="Equation" r:id="rId4" imgW="711000" imgH="457200" progId="Equation.DSMT4">
                  <p:embed/>
                  <p:pic>
                    <p:nvPicPr>
                      <p:cNvPr id="12" name="Object 11">
                        <a:extLst>
                          <a:ext uri="{FF2B5EF4-FFF2-40B4-BE49-F238E27FC236}">
                            <a16:creationId xmlns:a16="http://schemas.microsoft.com/office/drawing/2014/main" id="{71AB67A4-3D9B-E3E0-50EC-66FAE8B5ABF8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7852638" y="1033981"/>
                        <a:ext cx="1457325" cy="9334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" name="TextBox 26">
            <a:extLst>
              <a:ext uri="{FF2B5EF4-FFF2-40B4-BE49-F238E27FC236}">
                <a16:creationId xmlns:a16="http://schemas.microsoft.com/office/drawing/2014/main" id="{6CC0D5F7-C535-4DA4-35CD-E8736B8B5DE9}"/>
              </a:ext>
            </a:extLst>
          </p:cNvPr>
          <p:cNvSpPr txBox="1"/>
          <p:nvPr/>
        </p:nvSpPr>
        <p:spPr>
          <a:xfrm>
            <a:off x="78377" y="720848"/>
            <a:ext cx="460633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8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 (SGK – T29)</a:t>
            </a:r>
          </a:p>
        </p:txBody>
      </p:sp>
      <p:pic>
        <p:nvPicPr>
          <p:cNvPr id="13" name="Picture 12" descr="Background pattern&#10;&#10;Description automatically generated">
            <a:extLst>
              <a:ext uri="{FF2B5EF4-FFF2-40B4-BE49-F238E27FC236}">
                <a16:creationId xmlns:a16="http://schemas.microsoft.com/office/drawing/2014/main" id="{65A14FCB-5569-4268-AF8B-502D9EF6E73E}"/>
              </a:ext>
            </a:extLst>
          </p:cNvPr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7"/>
              </a:ext>
            </a:extLst>
          </a:blip>
          <a:srcRect l="17382" r="20120" b="2"/>
          <a:stretch/>
        </p:blipFill>
        <p:spPr>
          <a:xfrm>
            <a:off x="10175966" y="142489"/>
            <a:ext cx="1909728" cy="1851410"/>
          </a:xfrm>
          <a:custGeom>
            <a:avLst/>
            <a:gdLst/>
            <a:ahLst/>
            <a:cxnLst/>
            <a:rect l="l" t="t" r="r" b="b"/>
            <a:pathLst>
              <a:path w="4627646" h="4627648">
                <a:moveTo>
                  <a:pt x="2313823" y="0"/>
                </a:moveTo>
                <a:cubicBezTo>
                  <a:pt x="3591712" y="0"/>
                  <a:pt x="4627646" y="1035934"/>
                  <a:pt x="4627646" y="2313824"/>
                </a:cubicBezTo>
                <a:cubicBezTo>
                  <a:pt x="4627646" y="3591714"/>
                  <a:pt x="3591712" y="4627648"/>
                  <a:pt x="2313823" y="4627648"/>
                </a:cubicBezTo>
                <a:cubicBezTo>
                  <a:pt x="1035934" y="4627648"/>
                  <a:pt x="0" y="3591714"/>
                  <a:pt x="0" y="2313824"/>
                </a:cubicBezTo>
                <a:cubicBezTo>
                  <a:pt x="0" y="1035934"/>
                  <a:pt x="1035934" y="0"/>
                  <a:pt x="2313823" y="0"/>
                </a:cubicBezTo>
                <a:close/>
              </a:path>
            </a:pathLst>
          </a:custGeom>
        </p:spPr>
      </p:pic>
      <p:sp>
        <p:nvSpPr>
          <p:cNvPr id="2" name="Rectangle 1"/>
          <p:cNvSpPr/>
          <p:nvPr/>
        </p:nvSpPr>
        <p:spPr>
          <a:xfrm>
            <a:off x="68914" y="2325767"/>
            <a:ext cx="9231586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Viết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mỗi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phân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số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sau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dưới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dạng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số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thập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phân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vô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hạn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tuần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hoàn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</a:p>
          <a:p>
            <a:endParaRPr lang="en-US" sz="2800" dirty="0">
              <a:solidFill>
                <a:schemeClr val="bg1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(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dùng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dấu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ngoặc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để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nhận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rõ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chu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kì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): </a:t>
            </a:r>
            <a:endParaRPr lang="vi-VN" sz="2800" dirty="0">
              <a:solidFill>
                <a:schemeClr val="bg1"/>
              </a:solidFill>
            </a:endParaRPr>
          </a:p>
        </p:txBody>
      </p:sp>
      <p:pic>
        <p:nvPicPr>
          <p:cNvPr id="22" name="Picture 21">
            <a:extLst>
              <a:ext uri="{FF2B5EF4-FFF2-40B4-BE49-F238E27FC236}">
                <a16:creationId xmlns:a16="http://schemas.microsoft.com/office/drawing/2014/main" id="{F5F0387D-CEB3-4D01-B097-E93181CF9E37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98282" y="369665"/>
            <a:ext cx="1207900" cy="1207900"/>
          </a:xfrm>
          <a:prstGeom prst="rect">
            <a:avLst/>
          </a:prstGeom>
        </p:spPr>
      </p:pic>
      <p:sp>
        <p:nvSpPr>
          <p:cNvPr id="23" name="TextBox 22">
            <a:extLst>
              <a:ext uri="{FF2B5EF4-FFF2-40B4-BE49-F238E27FC236}">
                <a16:creationId xmlns:a16="http://schemas.microsoft.com/office/drawing/2014/main" id="{6CC0D5F7-C535-4DA4-35CD-E8736B8B5DE9}"/>
              </a:ext>
            </a:extLst>
          </p:cNvPr>
          <p:cNvSpPr txBox="1"/>
          <p:nvPr/>
        </p:nvSpPr>
        <p:spPr>
          <a:xfrm>
            <a:off x="78377" y="1802547"/>
            <a:ext cx="460633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8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 (SGK – T29)</a:t>
            </a:r>
          </a:p>
        </p:txBody>
      </p:sp>
      <p:sp>
        <p:nvSpPr>
          <p:cNvPr id="24" name="Rectangle 23"/>
          <p:cNvSpPr/>
          <p:nvPr/>
        </p:nvSpPr>
        <p:spPr>
          <a:xfrm>
            <a:off x="3361106" y="142489"/>
            <a:ext cx="562654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vi-VN" sz="36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HOẠT ĐỘNG NHÓM ĐÔI</a:t>
            </a:r>
          </a:p>
        </p:txBody>
      </p:sp>
      <p:graphicFrame>
        <p:nvGraphicFramePr>
          <p:cNvPr id="26" name="Object 25">
            <a:extLst>
              <a:ext uri="{FF2B5EF4-FFF2-40B4-BE49-F238E27FC236}">
                <a16:creationId xmlns:a16="http://schemas.microsoft.com/office/drawing/2014/main" id="{B0D63387-2727-015B-8509-1619D02E5F9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35120645"/>
              </p:ext>
            </p:extLst>
          </p:nvPr>
        </p:nvGraphicFramePr>
        <p:xfrm>
          <a:off x="5444806" y="3017644"/>
          <a:ext cx="1224281" cy="91821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9" imgW="609480" imgH="457200" progId="Equation.DSMT4">
                  <p:embed/>
                </p:oleObj>
              </mc:Choice>
              <mc:Fallback>
                <p:oleObj name="Equation" r:id="rId9" imgW="609480" imgH="457200" progId="Equation.DSMT4">
                  <p:embed/>
                  <p:pic>
                    <p:nvPicPr>
                      <p:cNvPr id="31" name="Object 30">
                        <a:extLst>
                          <a:ext uri="{FF2B5EF4-FFF2-40B4-BE49-F238E27FC236}">
                            <a16:creationId xmlns:a16="http://schemas.microsoft.com/office/drawing/2014/main" id="{B0D63387-2727-015B-8509-1619D02E5F9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5444806" y="3017644"/>
                        <a:ext cx="1224281" cy="91821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9" name="TextBox 28">
            <a:extLst>
              <a:ext uri="{FF2B5EF4-FFF2-40B4-BE49-F238E27FC236}">
                <a16:creationId xmlns:a16="http://schemas.microsoft.com/office/drawing/2014/main" id="{D0D94DD9-377A-96F5-803D-5400063D5568}"/>
              </a:ext>
            </a:extLst>
          </p:cNvPr>
          <p:cNvSpPr txBox="1"/>
          <p:nvPr/>
        </p:nvSpPr>
        <p:spPr>
          <a:xfrm>
            <a:off x="4684707" y="3980305"/>
            <a:ext cx="1520990" cy="52225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sz="2800" kern="1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Lời</a:t>
            </a:r>
            <a:r>
              <a:rPr lang="en-US" sz="2800" kern="1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kern="1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giải</a:t>
            </a:r>
            <a:endParaRPr lang="vi-VN" sz="2800" kern="100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30" name="Object 29">
            <a:extLst>
              <a:ext uri="{FF2B5EF4-FFF2-40B4-BE49-F238E27FC236}">
                <a16:creationId xmlns:a16="http://schemas.microsoft.com/office/drawing/2014/main" id="{81B4FBF3-5D18-C1A4-121F-F8995671937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53833003"/>
              </p:ext>
            </p:extLst>
          </p:nvPr>
        </p:nvGraphicFramePr>
        <p:xfrm>
          <a:off x="3270250" y="4648200"/>
          <a:ext cx="3887788" cy="885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1" imgW="1892160" imgH="457200" progId="Equation.DSMT4">
                  <p:embed/>
                </p:oleObj>
              </mc:Choice>
              <mc:Fallback>
                <p:oleObj name="Equation" r:id="rId11" imgW="1892160" imgH="457200" progId="Equation.DSMT4">
                  <p:embed/>
                  <p:pic>
                    <p:nvPicPr>
                      <p:cNvPr id="20" name="Object 19">
                        <a:extLst>
                          <a:ext uri="{FF2B5EF4-FFF2-40B4-BE49-F238E27FC236}">
                            <a16:creationId xmlns:a16="http://schemas.microsoft.com/office/drawing/2014/main" id="{81B4FBF3-5D18-C1A4-121F-F89956719371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3270250" y="4648200"/>
                        <a:ext cx="3887788" cy="8858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1" name="TextBox 30">
            <a:extLst>
              <a:ext uri="{FF2B5EF4-FFF2-40B4-BE49-F238E27FC236}">
                <a16:creationId xmlns:a16="http://schemas.microsoft.com/office/drawing/2014/main" id="{6CC0D5F7-C535-4DA4-35CD-E8736B8B5DE9}"/>
              </a:ext>
            </a:extLst>
          </p:cNvPr>
          <p:cNvSpPr txBox="1"/>
          <p:nvPr/>
        </p:nvSpPr>
        <p:spPr>
          <a:xfrm>
            <a:off x="78377" y="4743561"/>
            <a:ext cx="313508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8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 (SGK – T29)</a:t>
            </a:r>
          </a:p>
        </p:txBody>
      </p:sp>
      <p:graphicFrame>
        <p:nvGraphicFramePr>
          <p:cNvPr id="32" name="Object 31">
            <a:extLst>
              <a:ext uri="{FF2B5EF4-FFF2-40B4-BE49-F238E27FC236}">
                <a16:creationId xmlns:a16="http://schemas.microsoft.com/office/drawing/2014/main" id="{23C2D82F-0CF2-0BAE-60B9-8C5F371DE1F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36963805"/>
              </p:ext>
            </p:extLst>
          </p:nvPr>
        </p:nvGraphicFramePr>
        <p:xfrm>
          <a:off x="3190875" y="5622925"/>
          <a:ext cx="6956425" cy="944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3" imgW="3936960" imgH="457200" progId="Equation.DSMT4">
                  <p:embed/>
                </p:oleObj>
              </mc:Choice>
              <mc:Fallback>
                <p:oleObj name="Equation" r:id="rId13" imgW="3936960" imgH="457200" progId="Equation.DSMT4">
                  <p:embed/>
                  <p:pic>
                    <p:nvPicPr>
                      <p:cNvPr id="19" name="Object 18">
                        <a:extLst>
                          <a:ext uri="{FF2B5EF4-FFF2-40B4-BE49-F238E27FC236}">
                            <a16:creationId xmlns:a16="http://schemas.microsoft.com/office/drawing/2014/main" id="{23C2D82F-0CF2-0BAE-60B9-8C5F371DE1FF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3190875" y="5622925"/>
                        <a:ext cx="6956425" cy="9445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3" name="TextBox 32">
            <a:extLst>
              <a:ext uri="{FF2B5EF4-FFF2-40B4-BE49-F238E27FC236}">
                <a16:creationId xmlns:a16="http://schemas.microsoft.com/office/drawing/2014/main" id="{6CC0D5F7-C535-4DA4-35CD-E8736B8B5DE9}"/>
              </a:ext>
            </a:extLst>
          </p:cNvPr>
          <p:cNvSpPr txBox="1"/>
          <p:nvPr/>
        </p:nvSpPr>
        <p:spPr>
          <a:xfrm>
            <a:off x="78377" y="5722263"/>
            <a:ext cx="313508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8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 (SGK – T29)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169380620"/>
      </p:ext>
    </p:extLst>
  </p:cSld>
  <p:clrMapOvr>
    <a:masterClrMapping/>
  </p:clrMapOvr>
  <p:transition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/>
      <p:bldP spid="31" grpId="0"/>
      <p:bldP spid="33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GENSWF_SLIDE_UID" val="{A8AC1A0F-6CB2-4FBB-9025-347BC81245D0}:270"/>
  <p:tag name="ISPRING_SLIDE_ID_2" val="{BD8ACD68-7565-48A0-AD17-47837BE9DFDB}"/>
  <p:tag name="GENSWF_ADVANCE_TIME" val="10.554"/>
  <p:tag name="ISPRING_CUSTOM_TIMING_USED" val="1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GENSWF_SLIDE_UID" val="{A8AC1A0F-6CB2-4FBB-9025-347BC81245D0}:270"/>
  <p:tag name="ISPRING_SLIDE_ID_2" val="{BD8ACD68-7565-48A0-AD17-47837BE9DFDB}"/>
  <p:tag name="GENSWF_ADVANCE_TIME" val="10.554"/>
  <p:tag name="ISPRING_CUSTOM_TIMING_USED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GENSWF_SLIDE_UID" val="{A8AC1A0F-6CB2-4FBB-9025-347BC81245D0}:270"/>
  <p:tag name="ISPRING_SLIDE_ID_2" val="{BD8ACD68-7565-48A0-AD17-47837BE9DFDB}"/>
  <p:tag name="GENSWF_ADVANCE_TIME" val="10.554"/>
  <p:tag name="ISPRING_CUSTOM_TIMING_USED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GENSWF_SLIDE_UID" val="{A8AC1A0F-6CB2-4FBB-9025-347BC81245D0}:270"/>
  <p:tag name="ISPRING_SLIDE_ID_2" val="{BD8ACD68-7565-48A0-AD17-47837BE9DFDB}"/>
  <p:tag name="GENSWF_ADVANCE_TIME" val="10.554"/>
  <p:tag name="ISPRING_CUSTOM_TIMING_USED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GENSWF_SLIDE_UID" val="{A8AC1A0F-6CB2-4FBB-9025-347BC81245D0}:270"/>
  <p:tag name="ISPRING_SLIDE_ID_2" val="{BD8ACD68-7565-48A0-AD17-47837BE9DFDB}"/>
  <p:tag name="GENSWF_ADVANCE_TIME" val="10.554"/>
  <p:tag name="ISPRING_CUSTOM_TIMING_USED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GENSWF_SLIDE_UID" val="{A8AC1A0F-6CB2-4FBB-9025-347BC81245D0}:270"/>
  <p:tag name="ISPRING_SLIDE_ID_2" val="{BD8ACD68-7565-48A0-AD17-47837BE9DFDB}"/>
  <p:tag name="GENSWF_ADVANCE_TIME" val="10.554"/>
  <p:tag name="ISPRING_CUSTOM_TIMING_USED" val="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GENSWF_SLIDE_UID" val="{A8AC1A0F-6CB2-4FBB-9025-347BC81245D0}:270"/>
  <p:tag name="ISPRING_SLIDE_ID_2" val="{BD8ACD68-7565-48A0-AD17-47837BE9DFDB}"/>
  <p:tag name="GENSWF_ADVANCE_TIME" val="10.554"/>
  <p:tag name="ISPRING_CUSTOM_TIMING_USED" val="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GENSWF_SLIDE_UID" val="{A8AC1A0F-6CB2-4FBB-9025-347BC81245D0}:270"/>
  <p:tag name="ISPRING_SLIDE_ID_2" val="{BD8ACD68-7565-48A0-AD17-47837BE9DFDB}"/>
  <p:tag name="GENSWF_ADVANCE_TIME" val="10.554"/>
  <p:tag name="ISPRING_CUSTOM_TIMING_USED" val="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GENSWF_SLIDE_UID" val="{A8AC1A0F-6CB2-4FBB-9025-347BC81245D0}:270"/>
  <p:tag name="ISPRING_SLIDE_ID_2" val="{BD8ACD68-7565-48A0-AD17-47837BE9DFDB}"/>
  <p:tag name="GENSWF_ADVANCE_TIME" val="10.554"/>
  <p:tag name="ISPRING_CUSTOM_TIMING_USED" val="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GENSWF_SLIDE_UID" val="{A8AC1A0F-6CB2-4FBB-9025-347BC81245D0}:270"/>
  <p:tag name="ISPRING_SLIDE_ID_2" val="{BD8ACD68-7565-48A0-AD17-47837BE9DFDB}"/>
  <p:tag name="GENSWF_ADVANCE_TIME" val="10.554"/>
  <p:tag name="ISPRING_CUSTOM_TIMING_USED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8575" cap="flat" cmpd="sng" algn="ctr">
          <a:solidFill>
            <a:srgbClr val="FFFF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8575" cap="flat" cmpd="sng" algn="ctr">
          <a:solidFill>
            <a:srgbClr val="FFFF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UI/customUI14.xml>ID15 2022 CD STT 135 nguyenthuylinh080796@gmail.com
</file>

<file path=docProps/app.xml><?xml version="1.0" encoding="utf-8"?>
<Properties xmlns="http://schemas.openxmlformats.org/officeDocument/2006/extended-properties" xmlns:vt="http://schemas.openxmlformats.org/officeDocument/2006/docPropsVTypes">
  <TotalTime>549</TotalTime>
  <Words>996</Words>
  <Application>Microsoft Office PowerPoint</Application>
  <PresentationFormat>Widescreen</PresentationFormat>
  <Paragraphs>99</Paragraphs>
  <Slides>13</Slides>
  <Notes>11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1" baseType="lpstr">
      <vt:lpstr>Arial</vt:lpstr>
      <vt:lpstr>Calibri</vt:lpstr>
      <vt:lpstr>Calibri Light</vt:lpstr>
      <vt:lpstr>Times New Roman</vt:lpstr>
      <vt:lpstr>Office Theme</vt:lpstr>
      <vt:lpstr>1_Office Theme</vt:lpstr>
      <vt:lpstr>Default Design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thinh dao</dc:creator>
  <cp:lastModifiedBy>Vân Anh</cp:lastModifiedBy>
  <cp:revision>59</cp:revision>
  <dcterms:created xsi:type="dcterms:W3CDTF">2022-07-08T00:35:47Z</dcterms:created>
  <dcterms:modified xsi:type="dcterms:W3CDTF">2023-05-31T08:27:42Z</dcterms:modified>
</cp:coreProperties>
</file>