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ac0c4ff850bc4ce5" Type="http://schemas.microsoft.com/office/2007/relationships/ui/extensibility" Target="customUI/customUI14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1"/>
  </p:notesMasterIdLst>
  <p:sldIdLst>
    <p:sldId id="279" r:id="rId2"/>
    <p:sldId id="323" r:id="rId3"/>
    <p:sldId id="324" r:id="rId4"/>
    <p:sldId id="325" r:id="rId5"/>
    <p:sldId id="261" r:id="rId6"/>
    <p:sldId id="326" r:id="rId7"/>
    <p:sldId id="302" r:id="rId8"/>
    <p:sldId id="328" r:id="rId9"/>
    <p:sldId id="28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A6E4C-0E6A-4611-99C5-3CE63372581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598A3-2A8E-4EF1-8958-9DF69B782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Đi</a:t>
            </a:r>
            <a:r>
              <a:rPr lang="en-US" baseline="0"/>
              <a:t> theo thứ tự từng câu hỏi.</a:t>
            </a:r>
            <a:endParaRPr lang="en-US"/>
          </a:p>
          <a:p>
            <a:r>
              <a:rPr lang="en-US"/>
              <a:t>Click vào</a:t>
            </a:r>
            <a:r>
              <a:rPr lang="en-US" baseline="0"/>
              <a:t> đồng hồ để thời gian hs suy nghĩ</a:t>
            </a:r>
          </a:p>
          <a:p>
            <a:r>
              <a:rPr lang="en-US" baseline="0"/>
              <a:t>Click vào số thứ tự câu (lần 1) để hiện câu hỏi tương ứng -&gt; click lần 2 vào số thứ tự đó để hiện đáp án và mất câu đã chọn.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BEF43-D2BF-4C90-9C29-B78002C5206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43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Đi</a:t>
            </a:r>
            <a:r>
              <a:rPr lang="en-US" baseline="0"/>
              <a:t> theo thứ tự từng câu hỏi.</a:t>
            </a:r>
            <a:endParaRPr lang="en-US"/>
          </a:p>
          <a:p>
            <a:r>
              <a:rPr lang="en-US"/>
              <a:t>Click vào</a:t>
            </a:r>
            <a:r>
              <a:rPr lang="en-US" baseline="0"/>
              <a:t> đồng hồ để thời gian hs suy nghĩ</a:t>
            </a:r>
          </a:p>
          <a:p>
            <a:r>
              <a:rPr lang="en-US" baseline="0"/>
              <a:t>Click vào số thứ tự câu (lần 1) để hiện câu hỏi tương ứng -&gt; click lần 2 vào số thứ tự đó để hiện đáp án và mất câu đã chọn.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BEF43-D2BF-4C90-9C29-B78002C5206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84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A2FEC4-DA54-4E94-AFB7-95B8B7E10028}" type="slidenum">
              <a:rPr lang="vi-VN" altLang="en-US"/>
              <a:pPr/>
              <a:t>9</a:t>
            </a:fld>
            <a:endParaRPr lang="vi-VN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vi-V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A43EF-032D-21EB-C72D-3F41E4A393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82738B-7F1C-B991-9AD5-935C81FEE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2E71F-55FF-EE88-192A-2EF531AC7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610-6613-4007-8B99-AABB0DB82F06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CF2BC-DD08-0C26-E8EC-66006FECB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65E4F-BC1C-D676-2EE0-A6D583B3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D69F-2643-49CD-A80F-FEB3B41DF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2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FBADC-18A7-ECE2-A0D4-923AA6CB2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1BA99-9C75-D2B7-5B57-8F1F7B505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75983-1365-0673-7FC3-E5CE14CD3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610-6613-4007-8B99-AABB0DB82F06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03163-2CDF-1950-9BD4-13771A141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F74F1-11C4-4BDB-508D-4E3A73386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D69F-2643-49CD-A80F-FEB3B41DF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3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8A2313-F9CD-3D6A-332D-FA085FE463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921FA-9CF7-09D1-E67B-47B7F29AA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9E87C-4E15-F043-A00E-B0AC8755E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610-6613-4007-8B99-AABB0DB82F06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32FD0-67B8-B73B-63AD-63ECE5391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7AB0F-2E13-0988-087A-A063AAC5A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D69F-2643-49CD-A80F-FEB3B41DF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1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8A901-5202-5CCD-A0A9-A587E07CD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3FF82-99D7-7D5E-3673-E92904E4A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2B001-419B-BE24-BCC2-8B36C68C4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610-6613-4007-8B99-AABB0DB82F06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43254-77F1-826D-459E-E8B12D71D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3EA64-841B-1DF4-86EC-6F70E9FF5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D69F-2643-49CD-A80F-FEB3B41DF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3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9E007-8E1D-A253-EDEF-1CEEE801F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03C54-740D-58E2-8CA1-D1BB296BE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47756-890A-19F2-747C-213439A0D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610-6613-4007-8B99-AABB0DB82F06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72818-1EFA-489F-5BB5-3F7DF4752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C44E-4AED-0C3D-FB9F-86B275579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D69F-2643-49CD-A80F-FEB3B41DF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4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2A96D-8798-066B-304E-02CF07EB8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CA01D-DE1F-CE75-7A9D-3DB6E46F9C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008698-7E24-B4AB-7837-445FF0718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984D6-486E-0C17-F6D8-A8D5FCB23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610-6613-4007-8B99-AABB0DB82F06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AEA35-FD52-9DE8-C555-594107AE1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A3F4DA-5D29-C5F1-9FD9-D7ADAEF28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D69F-2643-49CD-A80F-FEB3B41DF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C5BB1-A2E6-4A19-7A1E-B5CAD6CD7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AFCEB-40FE-F581-B11C-804A3CDC8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B90429-1D26-48F1-0043-934188816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C0BE4C-2EAF-029E-17FA-5BD7D45ABA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D1A54A-6E4F-28E1-B647-93464C544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2C2A17-3FA2-64CC-EF90-9EDE274F8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610-6613-4007-8B99-AABB0DB82F06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17152E-5E51-DDAB-CD84-8533D9A08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25EA6A-2D9B-D25B-0FFA-94C45229F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D69F-2643-49CD-A80F-FEB3B41DF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9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FD7D7-F7B3-3BF8-85CE-5BA89C4A1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3C5CAA-4584-4D75-A686-FC056A9E5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610-6613-4007-8B99-AABB0DB82F06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4BDE4D-87F3-5328-B50F-607ECE473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DF5242-1B63-FA3D-87B6-169590C68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D69F-2643-49CD-A80F-FEB3B41DF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1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3C6A72-7F09-5CD3-8C9A-D8CE6147A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610-6613-4007-8B99-AABB0DB82F06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EFF334-A3A7-077B-75D0-5CF1E5740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CCED50-C90D-256F-A2D0-496ED1839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D69F-2643-49CD-A80F-FEB3B41DF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9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A4C5B-105C-D3F4-1EDB-427599506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85DBB-9E00-8ACB-5617-C1D7B550E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0A95D7-7CDA-BA10-EAE3-E739B7B98D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C2A10-E233-13AD-0A23-2ABD8D57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610-6613-4007-8B99-AABB0DB82F06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A5CA07-74EB-6936-DAEE-4AC37E999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43ACD8-7733-487A-4530-7F6154C44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D69F-2643-49CD-A80F-FEB3B41DF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1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49A19-AE7B-4468-9F64-6491084F0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C87DDA-2B72-74D2-DD67-A84AA13326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A2B289-CF35-E22C-1CDA-BA59CD696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BABE2-8BF3-B4A6-3DE0-93D95ABE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610-6613-4007-8B99-AABB0DB82F06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9EBE0-C422-854C-D808-BE3E1357E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902C8-C46A-4CB3-FE20-D9006051A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D69F-2643-49CD-A80F-FEB3B41DF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5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1DF85F-3D34-9EB7-D8E5-8D4722799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8210B-F95A-9029-A5A9-56BE264A2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F5296-3E65-E809-49A5-0DAD661BE9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A0610-6613-4007-8B99-AABB0DB82F06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3E4FA-F4DB-5EEB-5AB9-E79B76AD7D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A11EE-2EC2-42FB-B401-BDD96C9AF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8D69F-2643-49CD-A80F-FEB3B41DF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1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0.png"/><Relationship Id="rId13" Type="http://schemas.openxmlformats.org/officeDocument/2006/relationships/oleObject" Target="../embeddings/oleObject8.bin"/><Relationship Id="rId3" Type="http://schemas.openxmlformats.org/officeDocument/2006/relationships/image" Target="../media/image5.wmf"/><Relationship Id="rId12" Type="http://schemas.openxmlformats.org/officeDocument/2006/relationships/image" Target="../media/image8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11" Type="http://schemas.openxmlformats.org/officeDocument/2006/relationships/oleObject" Target="../embeddings/oleObject7.bin"/><Relationship Id="rId15" Type="http://schemas.openxmlformats.org/officeDocument/2006/relationships/image" Target="../media/image45.png"/><Relationship Id="rId10" Type="http://schemas.openxmlformats.org/officeDocument/2006/relationships/image" Target="../media/image7.wmf"/><Relationship Id="rId4" Type="http://schemas.openxmlformats.org/officeDocument/2006/relationships/image" Target="../media/image6.e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4.bin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20.bin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9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5.w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4.wmf"/><Relationship Id="rId5" Type="http://schemas.openxmlformats.org/officeDocument/2006/relationships/image" Target="../media/image56.png"/><Relationship Id="rId10" Type="http://schemas.openxmlformats.org/officeDocument/2006/relationships/oleObject" Target="../embeddings/oleObject23.bin"/><Relationship Id="rId9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image" Target="../media/image26.png"/><Relationship Id="rId7" Type="http://schemas.openxmlformats.org/officeDocument/2006/relationships/image" Target="../media/image2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9.wmf"/><Relationship Id="rId5" Type="http://schemas.openxmlformats.org/officeDocument/2006/relationships/image" Target="../media/image94.png"/><Relationship Id="rId10" Type="http://schemas.openxmlformats.org/officeDocument/2006/relationships/oleObject" Target="../embeddings/oleObject27.bin"/><Relationship Id="rId9" Type="http://schemas.openxmlformats.org/officeDocument/2006/relationships/image" Target="../media/image2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10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8BA728DF-65D0-47CE-910A-7022149C9E23}"/>
              </a:ext>
            </a:extLst>
          </p:cNvPr>
          <p:cNvSpPr txBox="1"/>
          <p:nvPr/>
        </p:nvSpPr>
        <p:spPr>
          <a:xfrm>
            <a:off x="710925" y="79095"/>
            <a:ext cx="10300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2: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§4. LÀM TRÒN VÀ ƯỚC LƯỢNG (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52B4D47-3B53-829E-8CF1-D4A806CBA529}"/>
              </a:ext>
            </a:extLst>
          </p:cNvPr>
          <p:cNvSpPr txBox="1"/>
          <p:nvPr/>
        </p:nvSpPr>
        <p:spPr>
          <a:xfrm>
            <a:off x="1071680" y="833955"/>
            <a:ext cx="801263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(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tr50):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/>
              <a:t> </a:t>
            </a:r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46D91293-607A-3044-8288-8FFD77AABF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262234"/>
              </p:ext>
            </p:extLst>
          </p:nvPr>
        </p:nvGraphicFramePr>
        <p:xfrm>
          <a:off x="1476375" y="2019702"/>
          <a:ext cx="1614488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68200" imgH="317160" progId="Equation.DSMT4">
                  <p:embed/>
                </p:oleObj>
              </mc:Choice>
              <mc:Fallback>
                <p:oleObj name="Equation" r:id="rId2" imgW="11682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76375" y="2019702"/>
                        <a:ext cx="1614488" cy="531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B71495FC-4287-0B95-CED9-6833D5E3CF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8263410"/>
              </p:ext>
            </p:extLst>
          </p:nvPr>
        </p:nvGraphicFramePr>
        <p:xfrm>
          <a:off x="1750332" y="4749801"/>
          <a:ext cx="386556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93960" imgH="317160" progId="Equation.DSMT4">
                  <p:embed/>
                </p:oleObj>
              </mc:Choice>
              <mc:Fallback>
                <p:oleObj name="Equation" r:id="rId4" imgW="2793960" imgH="31716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46D91293-607A-3044-8288-8FFD77AABF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0332" y="4749801"/>
                        <a:ext cx="3865563" cy="531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16">
            <a:extLst>
              <a:ext uri="{FF2B5EF4-FFF2-40B4-BE49-F238E27FC236}">
                <a16:creationId xmlns:a16="http://schemas.microsoft.com/office/drawing/2014/main" id="{2966321D-4F16-3744-D9EF-AA164CC01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196" y="3182778"/>
            <a:ext cx="9118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Giải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D253AD94-B6F7-D324-12C6-C76B8289CC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585441"/>
              </p:ext>
            </p:extLst>
          </p:nvPr>
        </p:nvGraphicFramePr>
        <p:xfrm>
          <a:off x="1754188" y="3981450"/>
          <a:ext cx="4776787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454200" imgH="317160" progId="Equation.DSMT4">
                  <p:embed/>
                </p:oleObj>
              </mc:Choice>
              <mc:Fallback>
                <p:oleObj name="Equation" r:id="rId6" imgW="3454200" imgH="31716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46D91293-607A-3044-8288-8FFD77AABF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54188" y="3981450"/>
                        <a:ext cx="4776787" cy="534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E0DAE17A-AEFB-96FC-7BF9-A00489985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606161"/>
              </p:ext>
            </p:extLst>
          </p:nvPr>
        </p:nvGraphicFramePr>
        <p:xfrm>
          <a:off x="1476375" y="2682875"/>
          <a:ext cx="27416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81080" imgH="317160" progId="Equation.DSMT4">
                  <p:embed/>
                </p:oleObj>
              </mc:Choice>
              <mc:Fallback>
                <p:oleObj name="Equation" r:id="rId8" imgW="1981080" imgH="31716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B71495FC-4287-0B95-CED9-6833D5E3CF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76375" y="2682875"/>
                        <a:ext cx="2741613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537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8BA728DF-65D0-47CE-910A-7022149C9E23}"/>
              </a:ext>
            </a:extLst>
          </p:cNvPr>
          <p:cNvSpPr txBox="1"/>
          <p:nvPr/>
        </p:nvSpPr>
        <p:spPr>
          <a:xfrm>
            <a:off x="710925" y="79095"/>
            <a:ext cx="10300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§4. LÀM TRÒN VÀ ƯỚC LƯỢNG (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16">
            <a:extLst>
              <a:ext uri="{FF2B5EF4-FFF2-40B4-BE49-F238E27FC236}">
                <a16:creationId xmlns:a16="http://schemas.microsoft.com/office/drawing/2014/main" id="{2966321D-4F16-3744-D9EF-AA164CC01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9876" y="3962834"/>
            <a:ext cx="91180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2600" b="1" dirty="0" err="1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Giải</a:t>
            </a:r>
            <a:endParaRPr lang="en-US" altLang="en-US" sz="2400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FD15C5F-4A22-FE37-A1F3-A5C6028A1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50" y="405600"/>
            <a:ext cx="77533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(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tr50): </a:t>
            </a:r>
            <a:r>
              <a:rPr kumimoji="0" lang="fr-FR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kumimoji="0" lang="fr-FR" alt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kumimoji="0" lang="fr-FR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fr-FR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fr-FR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kumimoji="0" lang="fr-FR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kumimoji="0" lang="fr-FR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fr-FR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fr-FR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fr-FR" altLang="en-US" sz="2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2A9CA52-A315-157E-BF2E-812F896F8C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063787"/>
              </p:ext>
            </p:extLst>
          </p:nvPr>
        </p:nvGraphicFramePr>
        <p:xfrm>
          <a:off x="1895070" y="813994"/>
          <a:ext cx="1579563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54080" imgH="520560" progId="Equation.DSMT4">
                  <p:embed/>
                </p:oleObj>
              </mc:Choice>
              <mc:Fallback>
                <p:oleObj name="Equation" r:id="rId2" imgW="1054080" imgH="5205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5070" y="813994"/>
                        <a:ext cx="1579563" cy="665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8FE441E-F635-212D-D9CF-C2F30E036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9768" y="839016"/>
            <a:ext cx="27286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508" name="Picture 4">
            <a:extLst>
              <a:ext uri="{FF2B5EF4-FFF2-40B4-BE49-F238E27FC236}">
                <a16:creationId xmlns:a16="http://schemas.microsoft.com/office/drawing/2014/main" id="{53A16F56-E73B-00DB-4052-94B5B6FA4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888" y="1269764"/>
            <a:ext cx="8086078" cy="1460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Rectangle 44">
            <a:extLst>
              <a:ext uri="{FF2B5EF4-FFF2-40B4-BE49-F238E27FC236}">
                <a16:creationId xmlns:a16="http://schemas.microsoft.com/office/drawing/2014/main" id="{5BBF3A8B-E5E7-BE32-A5AB-C1DDBEE5A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672" y="2494421"/>
            <a:ext cx="66749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BC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46">
            <a:extLst>
              <a:ext uri="{FF2B5EF4-FFF2-40B4-BE49-F238E27FC236}">
                <a16:creationId xmlns:a16="http://schemas.microsoft.com/office/drawing/2014/main" id="{959A2320-265D-B045-073D-368270E06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52" y="3014851"/>
            <a:ext cx="70668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b, So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AM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BC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48">
                <a:extLst>
                  <a:ext uri="{FF2B5EF4-FFF2-40B4-BE49-F238E27FC236}">
                    <a16:creationId xmlns:a16="http://schemas.microsoft.com/office/drawing/2014/main" id="{3D2B51BB-58F1-87BD-493A-FB3142FB65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0234" y="3518464"/>
                <a:ext cx="9552947" cy="5651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c,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Chứng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tỏ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rằng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US" altLang="en-US" sz="2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kumimoji="0" lang="en-US" altLang="en-US" sz="2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được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tròn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chính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0,5 </a:t>
                </a:r>
                <a:endParaRPr kumimoji="0" lang="en-US" altLang="en-US" sz="28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Rectangle 48">
                <a:extLst>
                  <a:ext uri="{FF2B5EF4-FFF2-40B4-BE49-F238E27FC236}">
                    <a16:creationId xmlns:a16="http://schemas.microsoft.com/office/drawing/2014/main" id="{3D2B51BB-58F1-87BD-493A-FB3142FB65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0234" y="3518464"/>
                <a:ext cx="9552947" cy="565155"/>
              </a:xfrm>
              <a:prstGeom prst="rect">
                <a:avLst/>
              </a:prstGeom>
              <a:blipFill>
                <a:blip r:embed="rId8"/>
                <a:stretch>
                  <a:fillRect l="-1340" t="-3226" r="-64" b="-301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505" name="Rectangle 54">
            <a:extLst>
              <a:ext uri="{FF2B5EF4-FFF2-40B4-BE49-F238E27FC236}">
                <a16:creationId xmlns:a16="http://schemas.microsoft.com/office/drawing/2014/main" id="{0E09D7E4-BEF7-B5EF-831E-873B81F2D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629" y="4887219"/>
            <a:ext cx="1393371" cy="477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21BBD06-73E2-F656-C3E0-8D95A28899B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941563" y="4689291"/>
            <a:ext cx="1868759" cy="54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E322DDD-6AA7-291B-A5F3-BB4D264487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86399"/>
              </p:ext>
            </p:extLst>
          </p:nvPr>
        </p:nvGraphicFramePr>
        <p:xfrm>
          <a:off x="771119" y="4240213"/>
          <a:ext cx="7173913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686120" imgH="520560" progId="Equation.DSMT4">
                  <p:embed/>
                </p:oleObj>
              </mc:Choice>
              <mc:Fallback>
                <p:oleObj name="Equation" r:id="rId9" imgW="4686120" imgH="5205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119" y="4240213"/>
                        <a:ext cx="7173913" cy="642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7602BB0E-15FB-F034-ECAC-EA5DACDB81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297035"/>
              </p:ext>
            </p:extLst>
          </p:nvPr>
        </p:nvGraphicFramePr>
        <p:xfrm>
          <a:off x="957263" y="4940300"/>
          <a:ext cx="55562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31640" imgH="291960" progId="Equation.DSMT4">
                  <p:embed/>
                </p:oleObj>
              </mc:Choice>
              <mc:Fallback>
                <p:oleObj name="Equation" r:id="rId11" imgW="4316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57263" y="4940300"/>
                        <a:ext cx="555625" cy="414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C7387A4-B4A5-E236-6298-775CA24F5E56}"/>
              </a:ext>
            </a:extLst>
          </p:cNvPr>
          <p:cNvSpPr txBox="1"/>
          <p:nvPr/>
        </p:nvSpPr>
        <p:spPr>
          <a:xfrm>
            <a:off x="607750" y="4851034"/>
            <a:ext cx="5053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b,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7B346D5B-0654-2CEA-50F5-6F69A2E272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019228"/>
              </p:ext>
            </p:extLst>
          </p:nvPr>
        </p:nvGraphicFramePr>
        <p:xfrm>
          <a:off x="4765233" y="4958538"/>
          <a:ext cx="13208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079280" imgH="291960" progId="Equation.DSMT4">
                  <p:embed/>
                </p:oleObj>
              </mc:Choice>
              <mc:Fallback>
                <p:oleObj name="Equation" r:id="rId13" imgW="10792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765233" y="4958538"/>
                        <a:ext cx="1320800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BCC9F6E-304F-39D4-2D12-32D448E3CFB3}"/>
                  </a:ext>
                </a:extLst>
              </p:cNvPr>
              <p:cNvSpPr txBox="1"/>
              <p:nvPr/>
            </p:nvSpPr>
            <p:spPr>
              <a:xfrm>
                <a:off x="710924" y="5308276"/>
                <a:ext cx="10873325" cy="10379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 Do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𝐴𝑀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𝐴𝐵</m:t>
                    </m:r>
                  </m:oMath>
                </a14:m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nên khoảng cách giữa điểm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và điểm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trên trục số là nhỏ hơn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0,5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 vậy, số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 làm tròn đến số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với độ chính xác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0,5</m:t>
                    </m:r>
                  </m:oMath>
                </a14:m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BCC9F6E-304F-39D4-2D12-32D448E3C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924" y="5308276"/>
                <a:ext cx="10873325" cy="1037976"/>
              </a:xfrm>
              <a:prstGeom prst="rect">
                <a:avLst/>
              </a:prstGeom>
              <a:blipFill>
                <a:blip r:embed="rId15"/>
                <a:stretch>
                  <a:fillRect l="-1178" t="-2353" r="-729" b="-1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10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55" grpId="0"/>
      <p:bldP spid="57" grpId="0"/>
      <p:bldP spid="59" grpId="0"/>
      <p:bldP spid="27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8BA728DF-65D0-47CE-910A-7022149C9E23}"/>
              </a:ext>
            </a:extLst>
          </p:cNvPr>
          <p:cNvSpPr txBox="1"/>
          <p:nvPr/>
        </p:nvSpPr>
        <p:spPr>
          <a:xfrm>
            <a:off x="710925" y="79095"/>
            <a:ext cx="10300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2: §4. LÀM TRÒN VÀ ƯỚC LƯỢNG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46D91293-607A-3044-8288-8FFD77AABF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96991"/>
              </p:ext>
            </p:extLst>
          </p:nvPr>
        </p:nvGraphicFramePr>
        <p:xfrm>
          <a:off x="1133475" y="1755239"/>
          <a:ext cx="237172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14320" imgH="317160" progId="Equation.DSMT4">
                  <p:embed/>
                </p:oleObj>
              </mc:Choice>
              <mc:Fallback>
                <p:oleObj name="Equation" r:id="rId2" imgW="1714320" imgH="31716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46D91293-607A-3044-8288-8FFD77AABF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33475" y="1755239"/>
                        <a:ext cx="2371725" cy="531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16">
            <a:extLst>
              <a:ext uri="{FF2B5EF4-FFF2-40B4-BE49-F238E27FC236}">
                <a16:creationId xmlns:a16="http://schemas.microsoft.com/office/drawing/2014/main" id="{2966321D-4F16-3744-D9EF-AA164CC01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867" y="2681231"/>
            <a:ext cx="91180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Giải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E0DAE17A-AEFB-96FC-7BF9-A00489985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995530"/>
              </p:ext>
            </p:extLst>
          </p:nvPr>
        </p:nvGraphicFramePr>
        <p:xfrm>
          <a:off x="4116024" y="1732579"/>
          <a:ext cx="16192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68200" imgH="317160" progId="Equation.DSMT4">
                  <p:embed/>
                </p:oleObj>
              </mc:Choice>
              <mc:Fallback>
                <p:oleObj name="Equation" r:id="rId4" imgW="1168200" imgH="31716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E0DAE17A-AEFB-96FC-7BF9-A004899852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6024" y="1732579"/>
                        <a:ext cx="16192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FCB24551-3F36-4427-83BA-7F44A8167A8A}"/>
              </a:ext>
            </a:extLst>
          </p:cNvPr>
          <p:cNvSpPr txBox="1"/>
          <p:nvPr/>
        </p:nvSpPr>
        <p:spPr>
          <a:xfrm>
            <a:off x="947091" y="618710"/>
            <a:ext cx="8137229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(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tr 50)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626E1103-E18B-3176-21CC-600EB77047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505231"/>
              </p:ext>
            </p:extLst>
          </p:nvPr>
        </p:nvGraphicFramePr>
        <p:xfrm>
          <a:off x="6023525" y="1708413"/>
          <a:ext cx="26733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30320" imgH="317160" progId="Equation.DSMT4">
                  <p:embed/>
                </p:oleObj>
              </mc:Choice>
              <mc:Fallback>
                <p:oleObj name="Equation" r:id="rId6" imgW="1930320" imgH="31716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E0DAE17A-AEFB-96FC-7BF9-A004899852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23525" y="1708413"/>
                        <a:ext cx="26733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DF6ABFEC-69BB-2123-3EAF-FFEA571BB8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64566"/>
              </p:ext>
            </p:extLst>
          </p:nvPr>
        </p:nvGraphicFramePr>
        <p:xfrm>
          <a:off x="1215619" y="3321050"/>
          <a:ext cx="42656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85920" imgH="317160" progId="Equation.DSMT4">
                  <p:embed/>
                </p:oleObj>
              </mc:Choice>
              <mc:Fallback>
                <p:oleObj name="Equation" r:id="rId8" imgW="3085920" imgH="31716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46D91293-607A-3044-8288-8FFD77AABF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15619" y="3321050"/>
                        <a:ext cx="4265613" cy="531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7E4FBB03-E1DE-636D-4E68-AF22CF48D5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8392043"/>
              </p:ext>
            </p:extLst>
          </p:nvPr>
        </p:nvGraphicFramePr>
        <p:xfrm>
          <a:off x="1248384" y="4210050"/>
          <a:ext cx="43084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111480" imgH="317160" progId="Equation.DSMT4">
                  <p:embed/>
                </p:oleObj>
              </mc:Choice>
              <mc:Fallback>
                <p:oleObj name="Equation" r:id="rId10" imgW="3111480" imgH="31716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E0DAE17A-AEFB-96FC-7BF9-A004899852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248384" y="4210050"/>
                        <a:ext cx="430847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76BED58C-209C-4FAE-2D97-720E292723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893159"/>
              </p:ext>
            </p:extLst>
          </p:nvPr>
        </p:nvGraphicFramePr>
        <p:xfrm>
          <a:off x="1259939" y="5035550"/>
          <a:ext cx="51847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746160" imgH="317160" progId="Equation.DSMT4">
                  <p:embed/>
                </p:oleObj>
              </mc:Choice>
              <mc:Fallback>
                <p:oleObj name="Equation" r:id="rId12" imgW="3746160" imgH="3171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626E1103-E18B-3176-21CC-600EB77047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259939" y="5035550"/>
                        <a:ext cx="518477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384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8BA728DF-65D0-47CE-910A-7022149C9E23}"/>
              </a:ext>
            </a:extLst>
          </p:cNvPr>
          <p:cNvSpPr txBox="1"/>
          <p:nvPr/>
        </p:nvSpPr>
        <p:spPr>
          <a:xfrm>
            <a:off x="710925" y="79095"/>
            <a:ext cx="10300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2: §4. LÀM TRÒN VÀ ƯỚC LƯỢNG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46D91293-607A-3044-8288-8FFD77AABF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592932"/>
              </p:ext>
            </p:extLst>
          </p:nvPr>
        </p:nvGraphicFramePr>
        <p:xfrm>
          <a:off x="776354" y="2117698"/>
          <a:ext cx="265112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17360" imgH="317160" progId="Equation.DSMT4">
                  <p:embed/>
                </p:oleObj>
              </mc:Choice>
              <mc:Fallback>
                <p:oleObj name="Equation" r:id="rId2" imgW="1917360" imgH="31716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46D91293-607A-3044-8288-8FFD77AABF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76354" y="2117698"/>
                        <a:ext cx="2651125" cy="530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16">
            <a:extLst>
              <a:ext uri="{FF2B5EF4-FFF2-40B4-BE49-F238E27FC236}">
                <a16:creationId xmlns:a16="http://schemas.microsoft.com/office/drawing/2014/main" id="{2966321D-4F16-3744-D9EF-AA164CC01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577" y="3107094"/>
            <a:ext cx="9118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Giải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E0DAE17A-AEFB-96FC-7BF9-A00489985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9226583"/>
              </p:ext>
            </p:extLst>
          </p:nvPr>
        </p:nvGraphicFramePr>
        <p:xfrm>
          <a:off x="3911733" y="2119285"/>
          <a:ext cx="246380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77680" imgH="317160" progId="Equation.DSMT4">
                  <p:embed/>
                </p:oleObj>
              </mc:Choice>
              <mc:Fallback>
                <p:oleObj name="Equation" r:id="rId4" imgW="1777680" imgH="31716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E0DAE17A-AEFB-96FC-7BF9-A004899852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11733" y="2119285"/>
                        <a:ext cx="2463800" cy="534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626E1103-E18B-3176-21CC-600EB77047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03721"/>
              </p:ext>
            </p:extLst>
          </p:nvPr>
        </p:nvGraphicFramePr>
        <p:xfrm>
          <a:off x="6564076" y="2128275"/>
          <a:ext cx="29543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33360" imgH="317160" progId="Equation.DSMT4">
                  <p:embed/>
                </p:oleObj>
              </mc:Choice>
              <mc:Fallback>
                <p:oleObj name="Equation" r:id="rId6" imgW="2133360" imgH="3171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626E1103-E18B-3176-21CC-600EB77047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564076" y="2128275"/>
                        <a:ext cx="2954338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75B202E3-430E-35D3-C6D3-47B3D44EB038}"/>
              </a:ext>
            </a:extLst>
          </p:cNvPr>
          <p:cNvSpPr txBox="1"/>
          <p:nvPr/>
        </p:nvSpPr>
        <p:spPr>
          <a:xfrm>
            <a:off x="769666" y="585129"/>
            <a:ext cx="9125338" cy="983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uyện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(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51):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4A3E5AFE-9ADA-4BF2-04C0-789338A49D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448537"/>
              </p:ext>
            </p:extLst>
          </p:nvPr>
        </p:nvGraphicFramePr>
        <p:xfrm>
          <a:off x="1285875" y="3937000"/>
          <a:ext cx="511333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695400" imgH="317160" progId="Equation.DSMT4">
                  <p:embed/>
                </p:oleObj>
              </mc:Choice>
              <mc:Fallback>
                <p:oleObj name="Equation" r:id="rId8" imgW="3695400" imgH="31716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46D91293-607A-3044-8288-8FFD77AABF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85875" y="3937000"/>
                        <a:ext cx="5113338" cy="530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9551671B-355E-C1AA-F76D-472509914A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717534"/>
              </p:ext>
            </p:extLst>
          </p:nvPr>
        </p:nvGraphicFramePr>
        <p:xfrm>
          <a:off x="1259127" y="4802188"/>
          <a:ext cx="4926013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555720" imgH="317160" progId="Equation.DSMT4">
                  <p:embed/>
                </p:oleObj>
              </mc:Choice>
              <mc:Fallback>
                <p:oleObj name="Equation" r:id="rId10" imgW="3555720" imgH="31716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E0DAE17A-AEFB-96FC-7BF9-A004899852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259127" y="4802188"/>
                        <a:ext cx="4926013" cy="534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0749E700-61BD-C5D5-A5A7-3A986B5E79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973637"/>
              </p:ext>
            </p:extLst>
          </p:nvPr>
        </p:nvGraphicFramePr>
        <p:xfrm>
          <a:off x="1262505" y="5594350"/>
          <a:ext cx="62261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495680" imgH="317160" progId="Equation.DSMT4">
                  <p:embed/>
                </p:oleObj>
              </mc:Choice>
              <mc:Fallback>
                <p:oleObj name="Equation" r:id="rId12" imgW="4495680" imgH="3171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626E1103-E18B-3176-21CC-600EB77047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262505" y="5594350"/>
                        <a:ext cx="622617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778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Arrow Callout 7"/>
          <p:cNvSpPr/>
          <p:nvPr/>
        </p:nvSpPr>
        <p:spPr>
          <a:xfrm>
            <a:off x="1520332" y="2013235"/>
            <a:ext cx="4340646" cy="1131888"/>
          </a:xfrm>
          <a:prstGeom prst="rightArrowCallout">
            <a:avLst/>
          </a:prstGeom>
          <a:solidFill>
            <a:srgbClr val="00B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HOẠT ĐỘNG 3</a:t>
            </a:r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5848402" y="2100739"/>
            <a:ext cx="265662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Luyện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 </a:t>
            </a:r>
            <a:r>
              <a:rPr kumimoji="0" lang="en-US" sz="4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tập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" name="文本框 11">
            <a:extLst>
              <a:ext uri="{FF2B5EF4-FFF2-40B4-BE49-F238E27FC236}">
                <a16:creationId xmlns:a16="http://schemas.microsoft.com/office/drawing/2014/main" id="{0748C213-6840-41B9-08BA-E6ECE66D1217}"/>
              </a:ext>
            </a:extLst>
          </p:cNvPr>
          <p:cNvSpPr txBox="1"/>
          <p:nvPr/>
        </p:nvSpPr>
        <p:spPr>
          <a:xfrm>
            <a:off x="533643" y="1096132"/>
            <a:ext cx="10300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2: §4. LÀM TRÒN VÀ ƯỚC LƯỢNG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689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8BA728DF-65D0-47CE-910A-7022149C9E23}"/>
              </a:ext>
            </a:extLst>
          </p:cNvPr>
          <p:cNvSpPr txBox="1"/>
          <p:nvPr/>
        </p:nvSpPr>
        <p:spPr>
          <a:xfrm>
            <a:off x="710925" y="79095"/>
            <a:ext cx="10300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2: §4. LÀM TRÒN VÀ ƯỚC LƯỢNG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0" name="TextBox 16">
            <a:extLst>
              <a:ext uri="{FF2B5EF4-FFF2-40B4-BE49-F238E27FC236}">
                <a16:creationId xmlns:a16="http://schemas.microsoft.com/office/drawing/2014/main" id="{2966321D-4F16-3744-D9EF-AA164CC01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667" y="3085495"/>
            <a:ext cx="9118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Giải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000B9B8-5A7F-B07D-4A4A-0DA5967B3BA2}"/>
                  </a:ext>
                </a:extLst>
              </p:cNvPr>
              <p:cNvSpPr txBox="1"/>
              <p:nvPr/>
            </p:nvSpPr>
            <p:spPr>
              <a:xfrm>
                <a:off x="710924" y="602315"/>
                <a:ext cx="9692709" cy="24831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1.</a:t>
                </a:r>
              </a:p>
              <a:p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tròn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𝟐𝟕𝟒𝟑𝟐</m:t>
                    </m:r>
                  </m:oMath>
                </a14:m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với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chính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𝒅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𝟓</m:t>
                    </m:r>
                  </m:oMath>
                </a14:m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tròn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với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chính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𝒅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𝟎𝟓</m:t>
                    </m:r>
                  </m:oMath>
                </a14:m>
                <a:endParaRPr lang="en-US" sz="2800" b="1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tròn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𝟗𝟑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𝟑𝟒𝟓</m:t>
                    </m:r>
                  </m:oMath>
                </a14:m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chính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𝒅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𝟎𝟓</m:t>
                    </m:r>
                  </m:oMath>
                </a14:m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tròn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2,23606 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chính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en-US" sz="28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𝒅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8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𝟎𝟎𝟓</m:t>
                    </m:r>
                  </m:oMath>
                </a14:m>
                <a:r>
                  <a:rPr lang="en-US" dirty="0"/>
                  <a:t>  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000B9B8-5A7F-B07D-4A4A-0DA5967B3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924" y="602315"/>
                <a:ext cx="9692709" cy="2483180"/>
              </a:xfrm>
              <a:prstGeom prst="rect">
                <a:avLst/>
              </a:prstGeom>
              <a:blipFill>
                <a:blip r:embed="rId5"/>
                <a:stretch>
                  <a:fillRect l="-1321" t="-2703" b="-6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5FB516C-692B-F413-62EC-EABAD15D5D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804699"/>
              </p:ext>
            </p:extLst>
          </p:nvPr>
        </p:nvGraphicFramePr>
        <p:xfrm>
          <a:off x="1274259" y="3771900"/>
          <a:ext cx="2603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603160" imgH="368280" progId="Equation.DSMT4">
                  <p:embed/>
                </p:oleObj>
              </mc:Choice>
              <mc:Fallback>
                <p:oleObj name="Equation" r:id="rId6" imgW="260316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74259" y="3771900"/>
                        <a:ext cx="26035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48C20C3-30D3-4870-31C4-721210836F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370921"/>
              </p:ext>
            </p:extLst>
          </p:nvPr>
        </p:nvGraphicFramePr>
        <p:xfrm>
          <a:off x="1331266" y="4295775"/>
          <a:ext cx="38100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809880" imgH="634680" progId="Equation.DSMT4">
                  <p:embed/>
                </p:oleObj>
              </mc:Choice>
              <mc:Fallback>
                <p:oleObj name="Equation" r:id="rId8" imgW="380988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31266" y="4295775"/>
                        <a:ext cx="38100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3F210D3-BF8D-6453-813E-213EF2BD6C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527629"/>
              </p:ext>
            </p:extLst>
          </p:nvPr>
        </p:nvGraphicFramePr>
        <p:xfrm>
          <a:off x="1302903" y="5086350"/>
          <a:ext cx="2730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730240" imgH="368280" progId="Equation.DSMT4">
                  <p:embed/>
                </p:oleObj>
              </mc:Choice>
              <mc:Fallback>
                <p:oleObj name="Equation" r:id="rId10" imgW="273024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02903" y="5086350"/>
                        <a:ext cx="27305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C57E5F4-FB37-F121-5A77-92A6454380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017085"/>
              </p:ext>
            </p:extLst>
          </p:nvPr>
        </p:nvGraphicFramePr>
        <p:xfrm>
          <a:off x="1257913" y="5614988"/>
          <a:ext cx="4229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228920" imgH="419040" progId="Equation.DSMT4">
                  <p:embed/>
                </p:oleObj>
              </mc:Choice>
              <mc:Fallback>
                <p:oleObj name="Equation" r:id="rId12" imgW="42289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257913" y="5614988"/>
                        <a:ext cx="42291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478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0340664" y="-3153468"/>
            <a:ext cx="33566360" cy="33604998"/>
            <a:chOff x="-10340664" y="-3153468"/>
            <a:chExt cx="33566360" cy="33604998"/>
          </a:xfrm>
        </p:grpSpPr>
        <p:sp>
          <p:nvSpPr>
            <p:cNvPr id="54" name="1"/>
            <p:cNvSpPr/>
            <p:nvPr/>
          </p:nvSpPr>
          <p:spPr>
            <a:xfrm>
              <a:off x="-9991817" y="-3153468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err="1"/>
                <a:t>Giải</a:t>
              </a:r>
              <a:r>
                <a:rPr lang="en-US" b="1" dirty="0"/>
                <a:t> Grand Slam </a:t>
              </a:r>
              <a:r>
                <a:rPr lang="en-US" b="1" dirty="0" err="1"/>
                <a:t>đầu</a:t>
              </a:r>
              <a:r>
                <a:rPr lang="en-US" b="1" dirty="0"/>
                <a:t> </a:t>
              </a:r>
              <a:r>
                <a:rPr lang="en-US" b="1" dirty="0" err="1"/>
                <a:t>tiên</a:t>
              </a:r>
              <a:r>
                <a:rPr lang="en-US" b="1" dirty="0"/>
                <a:t> </a:t>
              </a:r>
              <a:r>
                <a:rPr lang="en-US" b="1" dirty="0" err="1"/>
                <a:t>trong</a:t>
              </a:r>
              <a:r>
                <a:rPr lang="en-US" b="1" dirty="0"/>
                <a:t> </a:t>
              </a:r>
              <a:r>
                <a:rPr lang="en-US" b="1" dirty="0" err="1"/>
                <a:t>năm</a:t>
              </a:r>
              <a:r>
                <a:rPr lang="en-US" b="1" dirty="0"/>
                <a:t> </a:t>
              </a:r>
              <a:r>
                <a:rPr lang="en-US" b="1" dirty="0" err="1"/>
                <a:t>là</a:t>
              </a:r>
              <a:r>
                <a:rPr lang="en-US" b="1" dirty="0"/>
                <a:t> </a:t>
              </a:r>
              <a:r>
                <a:rPr lang="en-US" b="1" dirty="0" err="1"/>
                <a:t>giải</a:t>
              </a:r>
              <a:r>
                <a:rPr lang="en-US" b="1" dirty="0"/>
                <a:t> </a:t>
              </a:r>
              <a:r>
                <a:rPr lang="en-US" b="1" dirty="0" err="1"/>
                <a:t>nào</a:t>
              </a:r>
              <a:r>
                <a:rPr lang="en-US" b="1" dirty="0"/>
                <a:t>?</a:t>
              </a:r>
            </a:p>
          </p:txBody>
        </p:sp>
        <p:sp>
          <p:nvSpPr>
            <p:cNvPr id="55" name="1A"/>
            <p:cNvSpPr/>
            <p:nvPr/>
          </p:nvSpPr>
          <p:spPr>
            <a:xfrm>
              <a:off x="-9991817" y="-214109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Austrlia mở rộng</a:t>
              </a:r>
              <a:endParaRPr lang="en-US" sz="800"/>
            </a:p>
          </p:txBody>
        </p:sp>
        <p:sp>
          <p:nvSpPr>
            <p:cNvPr id="56" name="1B"/>
            <p:cNvSpPr/>
            <p:nvPr/>
          </p:nvSpPr>
          <p:spPr>
            <a:xfrm>
              <a:off x="-6922045" y="-214109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Wimbledon</a:t>
              </a:r>
              <a:endParaRPr lang="en-US" sz="800" dirty="0"/>
            </a:p>
          </p:txBody>
        </p:sp>
        <p:sp>
          <p:nvSpPr>
            <p:cNvPr id="57" name="1C"/>
            <p:cNvSpPr/>
            <p:nvPr/>
          </p:nvSpPr>
          <p:spPr>
            <a:xfrm>
              <a:off x="-9991817" y="-135732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Roland Garos</a:t>
              </a:r>
              <a:endParaRPr lang="en-US" sz="800"/>
            </a:p>
          </p:txBody>
        </p:sp>
        <p:sp>
          <p:nvSpPr>
            <p:cNvPr id="58" name="1D"/>
            <p:cNvSpPr/>
            <p:nvPr/>
          </p:nvSpPr>
          <p:spPr>
            <a:xfrm>
              <a:off x="-6922045" y="-135732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Mỹ mở rộng</a:t>
              </a:r>
              <a:endParaRPr lang="en-US" sz="800"/>
            </a:p>
          </p:txBody>
        </p:sp>
        <p:sp>
          <p:nvSpPr>
            <p:cNvPr id="59" name="2"/>
            <p:cNvSpPr/>
            <p:nvPr/>
          </p:nvSpPr>
          <p:spPr>
            <a:xfrm>
              <a:off x="-9991817" y="-332255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err="1"/>
                <a:t>Cùng</a:t>
              </a:r>
              <a:r>
                <a:rPr lang="en-US" b="1" dirty="0"/>
                <a:t> </a:t>
              </a:r>
              <a:r>
                <a:rPr lang="en-US" b="1" dirty="0" err="1"/>
                <a:t>với</a:t>
              </a:r>
              <a:r>
                <a:rPr lang="en-US" b="1" dirty="0"/>
                <a:t> </a:t>
              </a:r>
              <a:r>
                <a:rPr lang="en-US" b="1" dirty="0" err="1"/>
                <a:t>Hà</a:t>
              </a:r>
              <a:r>
                <a:rPr lang="en-US" b="1" dirty="0"/>
                <a:t> </a:t>
              </a:r>
              <a:r>
                <a:rPr lang="en-US" b="1" dirty="0" err="1"/>
                <a:t>Nội</a:t>
              </a:r>
              <a:r>
                <a:rPr lang="en-US" b="1" dirty="0"/>
                <a:t> T&amp;T (</a:t>
              </a:r>
              <a:r>
                <a:rPr lang="en-US" b="1" dirty="0" err="1"/>
                <a:t>vô</a:t>
              </a:r>
              <a:r>
                <a:rPr lang="en-US" b="1" dirty="0"/>
                <a:t> </a:t>
              </a:r>
              <a:r>
                <a:rPr lang="en-US" b="1" dirty="0" err="1"/>
                <a:t>địch</a:t>
              </a:r>
              <a:r>
                <a:rPr lang="en-US" b="1" dirty="0"/>
                <a:t> V-League 2010), CLB u </a:t>
              </a:r>
              <a:r>
                <a:rPr lang="en-US" b="1" dirty="0" err="1"/>
                <a:t>nào</a:t>
              </a:r>
              <a:r>
                <a:rPr lang="en-US" b="1" dirty="0"/>
                <a:t> </a:t>
              </a:r>
              <a:r>
                <a:rPr lang="en-US" b="1" dirty="0" err="1"/>
                <a:t>của</a:t>
              </a:r>
              <a:r>
                <a:rPr lang="en-US" b="1" dirty="0"/>
                <a:t> </a:t>
              </a:r>
              <a:r>
                <a:rPr lang="en-US" b="1" dirty="0" err="1"/>
                <a:t>Việt</a:t>
              </a:r>
              <a:r>
                <a:rPr lang="en-US" b="1" dirty="0"/>
                <a:t> Nam </a:t>
              </a:r>
              <a:r>
                <a:rPr lang="en-US" b="1" dirty="0" err="1"/>
                <a:t>tham</a:t>
              </a:r>
              <a:r>
                <a:rPr lang="en-US" b="1" dirty="0"/>
                <a:t> </a:t>
              </a:r>
              <a:r>
                <a:rPr lang="en-US" b="1" dirty="0" err="1"/>
                <a:t>dự</a:t>
              </a:r>
              <a:r>
                <a:rPr lang="en-US" b="1" dirty="0"/>
                <a:t> AFC Cup 2011?</a:t>
              </a:r>
            </a:p>
          </p:txBody>
        </p:sp>
        <p:sp>
          <p:nvSpPr>
            <p:cNvPr id="60" name="2A"/>
            <p:cNvSpPr/>
            <p:nvPr/>
          </p:nvSpPr>
          <p:spPr>
            <a:xfrm>
              <a:off x="-9991817" y="68011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Hoàng</a:t>
              </a:r>
              <a:r>
                <a:rPr lang="en-US" dirty="0"/>
                <a:t> </a:t>
              </a:r>
              <a:r>
                <a:rPr lang="en-US" dirty="0" err="1"/>
                <a:t>Anh</a:t>
              </a:r>
              <a:r>
                <a:rPr lang="en-US" dirty="0"/>
                <a:t> </a:t>
              </a:r>
              <a:r>
                <a:rPr lang="en-US" dirty="0" err="1"/>
                <a:t>Gia</a:t>
              </a:r>
              <a:r>
                <a:rPr lang="en-US" dirty="0"/>
                <a:t> Lai</a:t>
              </a:r>
            </a:p>
          </p:txBody>
        </p:sp>
        <p:sp>
          <p:nvSpPr>
            <p:cNvPr id="61" name="2B"/>
            <p:cNvSpPr/>
            <p:nvPr/>
          </p:nvSpPr>
          <p:spPr>
            <a:xfrm>
              <a:off x="-6922045" y="68011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SHB Đà Nẵng</a:t>
              </a:r>
              <a:endParaRPr lang="en-US" sz="800"/>
            </a:p>
          </p:txBody>
        </p:sp>
        <p:sp>
          <p:nvSpPr>
            <p:cNvPr id="62" name="2C"/>
            <p:cNvSpPr/>
            <p:nvPr/>
          </p:nvSpPr>
          <p:spPr>
            <a:xfrm>
              <a:off x="-9991817" y="146389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Sông</a:t>
              </a:r>
              <a:r>
                <a:rPr lang="en-US" dirty="0"/>
                <a:t> Lam </a:t>
              </a:r>
              <a:r>
                <a:rPr lang="en-US" dirty="0" err="1"/>
                <a:t>Nghệ</a:t>
              </a:r>
              <a:r>
                <a:rPr lang="en-US" dirty="0"/>
                <a:t> An</a:t>
              </a:r>
              <a:endParaRPr lang="en-US" sz="800" dirty="0"/>
            </a:p>
          </p:txBody>
        </p:sp>
        <p:sp>
          <p:nvSpPr>
            <p:cNvPr id="63" name="2D"/>
            <p:cNvSpPr/>
            <p:nvPr/>
          </p:nvSpPr>
          <p:spPr>
            <a:xfrm>
              <a:off x="-6922045" y="146389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/>
                <a:t>Becamex Bình Dương</a:t>
              </a:r>
              <a:endParaRPr lang="en-US" sz="800"/>
            </a:p>
          </p:txBody>
        </p:sp>
        <p:sp>
          <p:nvSpPr>
            <p:cNvPr id="64" name="3"/>
            <p:cNvSpPr/>
            <p:nvPr/>
          </p:nvSpPr>
          <p:spPr>
            <a:xfrm>
              <a:off x="-9991817" y="2321995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b="1" dirty="0"/>
                <a:t>AFC Asian Cup 2011 được tổ chức tại quốc gia nào?</a:t>
              </a:r>
            </a:p>
            <a:p>
              <a:pPr algn="ctr"/>
              <a:endParaRPr lang="en-US" sz="800" dirty="0"/>
            </a:p>
          </p:txBody>
        </p:sp>
        <p:sp>
          <p:nvSpPr>
            <p:cNvPr id="65" name="3A"/>
            <p:cNvSpPr/>
            <p:nvPr/>
          </p:nvSpPr>
          <p:spPr>
            <a:xfrm>
              <a:off x="-9991817" y="333436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Iraq</a:t>
              </a:r>
            </a:p>
          </p:txBody>
        </p:sp>
        <p:sp>
          <p:nvSpPr>
            <p:cNvPr id="66" name="3B"/>
            <p:cNvSpPr/>
            <p:nvPr/>
          </p:nvSpPr>
          <p:spPr>
            <a:xfrm>
              <a:off x="-6922045" y="333436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Hàn</a:t>
              </a:r>
              <a:r>
                <a:rPr lang="en-US" dirty="0"/>
                <a:t> </a:t>
              </a:r>
              <a:r>
                <a:rPr lang="en-US" dirty="0" err="1"/>
                <a:t>Quốc</a:t>
              </a:r>
              <a:endParaRPr lang="en-US" sz="800" dirty="0"/>
            </a:p>
          </p:txBody>
        </p:sp>
        <p:sp>
          <p:nvSpPr>
            <p:cNvPr id="67" name="3C"/>
            <p:cNvSpPr/>
            <p:nvPr/>
          </p:nvSpPr>
          <p:spPr>
            <a:xfrm>
              <a:off x="-9991817" y="411814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Nhật Bản</a:t>
              </a:r>
              <a:endParaRPr lang="en-US" sz="800"/>
            </a:p>
          </p:txBody>
        </p:sp>
        <p:sp>
          <p:nvSpPr>
            <p:cNvPr id="68" name="3D"/>
            <p:cNvSpPr/>
            <p:nvPr/>
          </p:nvSpPr>
          <p:spPr>
            <a:xfrm>
              <a:off x="-6922045" y="411814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Qatar</a:t>
              </a:r>
              <a:endParaRPr lang="en-US" sz="800" dirty="0"/>
            </a:p>
          </p:txBody>
        </p:sp>
        <p:sp>
          <p:nvSpPr>
            <p:cNvPr id="69" name="4"/>
            <p:cNvSpPr/>
            <p:nvPr/>
          </p:nvSpPr>
          <p:spPr>
            <a:xfrm>
              <a:off x="-9991817" y="5058260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err="1"/>
                <a:t>Đội</a:t>
              </a:r>
              <a:r>
                <a:rPr lang="en-US" b="1" dirty="0"/>
                <a:t> </a:t>
              </a:r>
              <a:r>
                <a:rPr lang="en-US" b="1" dirty="0" err="1"/>
                <a:t>nào</a:t>
              </a:r>
              <a:r>
                <a:rPr lang="en-US" b="1" dirty="0"/>
                <a:t> </a:t>
              </a:r>
              <a:r>
                <a:rPr lang="en-US" b="1" dirty="0" err="1"/>
                <a:t>lên</a:t>
              </a:r>
              <a:r>
                <a:rPr lang="en-US" b="1" dirty="0"/>
                <a:t> </a:t>
              </a:r>
              <a:r>
                <a:rPr lang="en-US" b="1" dirty="0" err="1"/>
                <a:t>ngôi</a:t>
              </a:r>
              <a:r>
                <a:rPr lang="en-US" b="1" dirty="0"/>
                <a:t> </a:t>
              </a:r>
              <a:r>
                <a:rPr lang="en-US" b="1" dirty="0" err="1"/>
                <a:t>vô</a:t>
              </a:r>
              <a:r>
                <a:rPr lang="en-US" b="1" dirty="0"/>
                <a:t> </a:t>
              </a:r>
              <a:r>
                <a:rPr lang="en-US" b="1" dirty="0" err="1"/>
                <a:t>địch</a:t>
              </a:r>
              <a:r>
                <a:rPr lang="en-US" b="1" dirty="0"/>
                <a:t> AFC Asian Cup 2011 </a:t>
              </a:r>
              <a:r>
                <a:rPr lang="en-US" b="1" dirty="0" err="1"/>
                <a:t>tổ</a:t>
              </a:r>
              <a:r>
                <a:rPr lang="en-US" b="1" dirty="0"/>
                <a:t> </a:t>
              </a:r>
              <a:r>
                <a:rPr lang="en-US" b="1" dirty="0" err="1"/>
                <a:t>chức</a:t>
              </a:r>
              <a:r>
                <a:rPr lang="en-US" b="1" dirty="0"/>
                <a:t> </a:t>
              </a:r>
              <a:r>
                <a:rPr lang="en-US" b="1" dirty="0" err="1"/>
                <a:t>tại</a:t>
              </a:r>
              <a:r>
                <a:rPr lang="en-US" b="1" dirty="0"/>
                <a:t> Qatar?</a:t>
              </a:r>
            </a:p>
          </p:txBody>
        </p:sp>
        <p:sp>
          <p:nvSpPr>
            <p:cNvPr id="70" name="4A"/>
            <p:cNvSpPr/>
            <p:nvPr/>
          </p:nvSpPr>
          <p:spPr>
            <a:xfrm>
              <a:off x="-9991817" y="607063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Uzbekistan</a:t>
              </a:r>
              <a:endParaRPr lang="en-US" sz="800" dirty="0"/>
            </a:p>
          </p:txBody>
        </p:sp>
        <p:sp>
          <p:nvSpPr>
            <p:cNvPr id="71" name="4B"/>
            <p:cNvSpPr/>
            <p:nvPr/>
          </p:nvSpPr>
          <p:spPr>
            <a:xfrm>
              <a:off x="-6922045" y="607063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Nhật</a:t>
              </a:r>
              <a:r>
                <a:rPr lang="en-US" dirty="0"/>
                <a:t> </a:t>
              </a:r>
              <a:r>
                <a:rPr lang="en-US" dirty="0" err="1"/>
                <a:t>Bản</a:t>
              </a:r>
              <a:endParaRPr lang="en-US" dirty="0"/>
            </a:p>
          </p:txBody>
        </p:sp>
        <p:sp>
          <p:nvSpPr>
            <p:cNvPr id="72" name="4C"/>
            <p:cNvSpPr/>
            <p:nvPr/>
          </p:nvSpPr>
          <p:spPr>
            <a:xfrm>
              <a:off x="-9991817" y="685440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 Hàn Quốc</a:t>
              </a:r>
              <a:endParaRPr lang="en-US" sz="800"/>
            </a:p>
          </p:txBody>
        </p:sp>
        <p:sp>
          <p:nvSpPr>
            <p:cNvPr id="73" name="4D"/>
            <p:cNvSpPr/>
            <p:nvPr/>
          </p:nvSpPr>
          <p:spPr>
            <a:xfrm>
              <a:off x="-6922045" y="685440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Australia</a:t>
              </a:r>
              <a:endParaRPr lang="en-US" sz="800" dirty="0"/>
            </a:p>
          </p:txBody>
        </p:sp>
        <p:sp>
          <p:nvSpPr>
            <p:cNvPr id="74" name="5"/>
            <p:cNvSpPr/>
            <p:nvPr/>
          </p:nvSpPr>
          <p:spPr>
            <a:xfrm>
              <a:off x="-9969543" y="7806697"/>
              <a:ext cx="5790697" cy="826217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vi-VN" b="1" dirty="0"/>
                <a:t>Ai là nhạc sĩ Việt Nam đầu tiên viết opera với tác phẩm “Cô sao” và sau đó là “Người tạc tượng”?</a:t>
              </a:r>
            </a:p>
          </p:txBody>
        </p:sp>
        <p:sp>
          <p:nvSpPr>
            <p:cNvPr id="75" name="5A"/>
            <p:cNvSpPr/>
            <p:nvPr/>
          </p:nvSpPr>
          <p:spPr>
            <a:xfrm>
              <a:off x="-9991817" y="881907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Đỗ Nhuận</a:t>
              </a:r>
              <a:endParaRPr lang="en-US" sz="800"/>
            </a:p>
          </p:txBody>
        </p:sp>
        <p:sp>
          <p:nvSpPr>
            <p:cNvPr id="76" name="5B"/>
            <p:cNvSpPr/>
            <p:nvPr/>
          </p:nvSpPr>
          <p:spPr>
            <a:xfrm>
              <a:off x="-6922045" y="881907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Hoàng Vân</a:t>
              </a:r>
              <a:endParaRPr lang="en-US" sz="800"/>
            </a:p>
          </p:txBody>
        </p:sp>
        <p:sp>
          <p:nvSpPr>
            <p:cNvPr id="77" name="5C"/>
            <p:cNvSpPr/>
            <p:nvPr/>
          </p:nvSpPr>
          <p:spPr>
            <a:xfrm>
              <a:off x="-9991817" y="9602842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Trần Hoàn</a:t>
              </a:r>
              <a:endParaRPr lang="en-US" sz="800"/>
            </a:p>
          </p:txBody>
        </p:sp>
        <p:sp>
          <p:nvSpPr>
            <p:cNvPr id="78" name="5D"/>
            <p:cNvSpPr/>
            <p:nvPr/>
          </p:nvSpPr>
          <p:spPr>
            <a:xfrm>
              <a:off x="-6922045" y="9602842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Trọng Đài</a:t>
              </a:r>
              <a:endParaRPr lang="en-US" sz="800"/>
            </a:p>
          </p:txBody>
        </p:sp>
        <p:sp>
          <p:nvSpPr>
            <p:cNvPr id="79" name="6"/>
            <p:cNvSpPr/>
            <p:nvPr/>
          </p:nvSpPr>
          <p:spPr>
            <a:xfrm>
              <a:off x="17412724" y="-2875883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err="1"/>
                <a:t>Sông</a:t>
              </a:r>
              <a:r>
                <a:rPr lang="en-US" b="1" dirty="0"/>
                <a:t> </a:t>
              </a:r>
              <a:r>
                <a:rPr lang="en-US" b="1" dirty="0" err="1"/>
                <a:t>Bến</a:t>
              </a:r>
              <a:r>
                <a:rPr lang="en-US" b="1" dirty="0"/>
                <a:t> </a:t>
              </a:r>
              <a:r>
                <a:rPr lang="en-US" b="1" dirty="0" err="1"/>
                <a:t>Hải</a:t>
              </a:r>
              <a:r>
                <a:rPr lang="en-US" b="1" dirty="0"/>
                <a:t> </a:t>
              </a:r>
              <a:r>
                <a:rPr lang="en-US" b="1" dirty="0" err="1"/>
                <a:t>và</a:t>
              </a:r>
              <a:r>
                <a:rPr lang="en-US" b="1" dirty="0"/>
                <a:t> </a:t>
              </a:r>
              <a:r>
                <a:rPr lang="en-US" b="1" dirty="0" err="1"/>
                <a:t>sông</a:t>
              </a:r>
              <a:r>
                <a:rPr lang="en-US" b="1" dirty="0"/>
                <a:t> </a:t>
              </a:r>
              <a:r>
                <a:rPr lang="en-US" b="1" dirty="0" err="1"/>
                <a:t>Thạch</a:t>
              </a:r>
              <a:r>
                <a:rPr lang="en-US" b="1" dirty="0"/>
                <a:t> </a:t>
              </a:r>
              <a:r>
                <a:rPr lang="en-US" b="1" dirty="0" err="1"/>
                <a:t>Hãn</a:t>
              </a:r>
              <a:r>
                <a:rPr lang="en-US" b="1" dirty="0"/>
                <a:t> </a:t>
              </a:r>
              <a:r>
                <a:rPr lang="en-US" b="1" dirty="0" err="1"/>
                <a:t>nằm</a:t>
              </a:r>
              <a:r>
                <a:rPr lang="en-US" b="1" dirty="0"/>
                <a:t> ở </a:t>
              </a:r>
              <a:r>
                <a:rPr lang="en-US" b="1" dirty="0" err="1"/>
                <a:t>tỉnh</a:t>
              </a:r>
              <a:r>
                <a:rPr lang="en-US" b="1" dirty="0"/>
                <a:t> </a:t>
              </a:r>
              <a:r>
                <a:rPr lang="en-US" b="1" dirty="0" err="1"/>
                <a:t>nào</a:t>
              </a:r>
              <a:r>
                <a:rPr lang="en-US" b="1" dirty="0"/>
                <a:t>?</a:t>
              </a:r>
            </a:p>
          </p:txBody>
        </p:sp>
        <p:sp>
          <p:nvSpPr>
            <p:cNvPr id="80" name="6A"/>
            <p:cNvSpPr/>
            <p:nvPr/>
          </p:nvSpPr>
          <p:spPr>
            <a:xfrm>
              <a:off x="17412724" y="-186351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Quảng Bình</a:t>
              </a:r>
              <a:endParaRPr lang="en-US" sz="800"/>
            </a:p>
          </p:txBody>
        </p:sp>
        <p:sp>
          <p:nvSpPr>
            <p:cNvPr id="81" name="6B"/>
            <p:cNvSpPr/>
            <p:nvPr/>
          </p:nvSpPr>
          <p:spPr>
            <a:xfrm>
              <a:off x="20482496" y="-186351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Quảng Ninh</a:t>
              </a:r>
              <a:endParaRPr lang="en-US" sz="800"/>
            </a:p>
          </p:txBody>
        </p:sp>
        <p:sp>
          <p:nvSpPr>
            <p:cNvPr id="82" name="6C"/>
            <p:cNvSpPr/>
            <p:nvPr/>
          </p:nvSpPr>
          <p:spPr>
            <a:xfrm>
              <a:off x="17412724" y="-107973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Quảng Trị</a:t>
              </a:r>
              <a:endParaRPr lang="en-US" sz="800"/>
            </a:p>
          </p:txBody>
        </p:sp>
        <p:sp>
          <p:nvSpPr>
            <p:cNvPr id="83" name="6D"/>
            <p:cNvSpPr/>
            <p:nvPr/>
          </p:nvSpPr>
          <p:spPr>
            <a:xfrm>
              <a:off x="20482496" y="-107973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Quảng Ngãi</a:t>
              </a:r>
              <a:endParaRPr lang="en-US" sz="800"/>
            </a:p>
          </p:txBody>
        </p:sp>
        <p:sp>
          <p:nvSpPr>
            <p:cNvPr id="84" name="7"/>
            <p:cNvSpPr/>
            <p:nvPr/>
          </p:nvSpPr>
          <p:spPr>
            <a:xfrm>
              <a:off x="17412724" y="-54670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/>
                <a:t>Trong</a:t>
              </a:r>
              <a:r>
                <a:rPr lang="en-US" b="1" dirty="0"/>
                <a:t> </a:t>
              </a:r>
              <a:r>
                <a:rPr lang="en-US" b="1" dirty="0" err="1"/>
                <a:t>các</a:t>
              </a:r>
              <a:r>
                <a:rPr lang="en-US" b="1" dirty="0"/>
                <a:t> </a:t>
              </a:r>
              <a:r>
                <a:rPr lang="en-US" b="1" dirty="0" err="1"/>
                <a:t>cây</a:t>
              </a:r>
              <a:r>
                <a:rPr lang="en-US" b="1" dirty="0"/>
                <a:t> </a:t>
              </a:r>
              <a:r>
                <a:rPr lang="en-US" b="1" dirty="0" err="1"/>
                <a:t>cầu</a:t>
              </a:r>
              <a:r>
                <a:rPr lang="en-US" b="1" dirty="0"/>
                <a:t> </a:t>
              </a:r>
              <a:r>
                <a:rPr lang="en-US" b="1" dirty="0" err="1"/>
                <a:t>sau</a:t>
              </a:r>
              <a:r>
                <a:rPr lang="en-US" b="1" dirty="0"/>
                <a:t>, </a:t>
              </a:r>
              <a:r>
                <a:rPr lang="en-US" b="1" dirty="0" err="1"/>
                <a:t>cầu</a:t>
              </a:r>
              <a:r>
                <a:rPr lang="en-US" b="1" dirty="0"/>
                <a:t> </a:t>
              </a:r>
              <a:r>
                <a:rPr lang="en-US" b="1" dirty="0" err="1"/>
                <a:t>nào</a:t>
              </a:r>
              <a:r>
                <a:rPr lang="en-US" b="1" dirty="0"/>
                <a:t> </a:t>
              </a:r>
              <a:r>
                <a:rPr lang="en-US" b="1" dirty="0" err="1"/>
                <a:t>là</a:t>
              </a:r>
              <a:r>
                <a:rPr lang="en-US" b="1" dirty="0"/>
                <a:t> </a:t>
              </a:r>
              <a:r>
                <a:rPr lang="en-US" b="1" dirty="0" err="1"/>
                <a:t>cầu</a:t>
              </a:r>
              <a:r>
                <a:rPr lang="en-US" b="1" dirty="0"/>
                <a:t> </a:t>
              </a:r>
              <a:r>
                <a:rPr lang="en-US" b="1" dirty="0" err="1"/>
                <a:t>xoay</a:t>
              </a:r>
              <a:r>
                <a:rPr lang="en-US" b="1" dirty="0"/>
                <a:t>?</a:t>
              </a:r>
            </a:p>
            <a:p>
              <a:pPr algn="ctr"/>
              <a:endParaRPr lang="en-US" sz="800" dirty="0"/>
            </a:p>
          </p:txBody>
        </p:sp>
        <p:sp>
          <p:nvSpPr>
            <p:cNvPr id="85" name="7A"/>
            <p:cNvSpPr/>
            <p:nvPr/>
          </p:nvSpPr>
          <p:spPr>
            <a:xfrm>
              <a:off x="17412724" y="95770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Cầu Thanh Trì</a:t>
              </a:r>
              <a:endParaRPr lang="en-US" sz="800"/>
            </a:p>
          </p:txBody>
        </p:sp>
        <p:sp>
          <p:nvSpPr>
            <p:cNvPr id="86" name="7B"/>
            <p:cNvSpPr/>
            <p:nvPr/>
          </p:nvSpPr>
          <p:spPr>
            <a:xfrm>
              <a:off x="20482496" y="95770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Cầu Thị Nại</a:t>
              </a:r>
              <a:endParaRPr lang="en-US" sz="800"/>
            </a:p>
          </p:txBody>
        </p:sp>
        <p:sp>
          <p:nvSpPr>
            <p:cNvPr id="87" name="7C"/>
            <p:cNvSpPr/>
            <p:nvPr/>
          </p:nvSpPr>
          <p:spPr>
            <a:xfrm>
              <a:off x="17412724" y="174147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Cầu Sông Hàn</a:t>
              </a:r>
              <a:endParaRPr lang="en-US" sz="800"/>
            </a:p>
          </p:txBody>
        </p:sp>
        <p:sp>
          <p:nvSpPr>
            <p:cNvPr id="88" name="7D"/>
            <p:cNvSpPr/>
            <p:nvPr/>
          </p:nvSpPr>
          <p:spPr>
            <a:xfrm>
              <a:off x="20482496" y="174147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/>
                <a:t> Cầu Cần Thơ</a:t>
              </a:r>
              <a:endParaRPr lang="en-US" sz="800"/>
            </a:p>
          </p:txBody>
        </p:sp>
        <p:sp>
          <p:nvSpPr>
            <p:cNvPr id="89" name="8"/>
            <p:cNvSpPr/>
            <p:nvPr/>
          </p:nvSpPr>
          <p:spPr>
            <a:xfrm>
              <a:off x="17412724" y="2599580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err="1"/>
                <a:t>Đại</a:t>
              </a:r>
              <a:r>
                <a:rPr lang="en-US" b="1" dirty="0"/>
                <a:t> </a:t>
              </a:r>
              <a:r>
                <a:rPr lang="en-US" b="1" dirty="0" err="1"/>
                <a:t>Ngu</a:t>
              </a:r>
              <a:r>
                <a:rPr lang="en-US" b="1" dirty="0"/>
                <a:t> </a:t>
              </a:r>
              <a:r>
                <a:rPr lang="en-US" b="1" dirty="0" err="1"/>
                <a:t>là</a:t>
              </a:r>
              <a:r>
                <a:rPr lang="en-US" b="1" dirty="0"/>
                <a:t> </a:t>
              </a:r>
              <a:r>
                <a:rPr lang="en-US" b="1" dirty="0" err="1"/>
                <a:t>quốc</a:t>
              </a:r>
              <a:r>
                <a:rPr lang="en-US" b="1" dirty="0"/>
                <a:t> </a:t>
              </a:r>
              <a:r>
                <a:rPr lang="en-US" b="1" dirty="0" err="1"/>
                <a:t>hiệu</a:t>
              </a:r>
              <a:r>
                <a:rPr lang="en-US" b="1" dirty="0"/>
                <a:t> </a:t>
              </a:r>
              <a:r>
                <a:rPr lang="en-US" b="1" dirty="0" err="1"/>
                <a:t>của</a:t>
              </a:r>
              <a:r>
                <a:rPr lang="en-US" b="1" dirty="0"/>
                <a:t> </a:t>
              </a:r>
              <a:r>
                <a:rPr lang="en-US" b="1" dirty="0" err="1"/>
                <a:t>triều</a:t>
              </a:r>
              <a:r>
                <a:rPr lang="en-US" b="1" dirty="0"/>
                <a:t> </a:t>
              </a:r>
              <a:r>
                <a:rPr lang="en-US" b="1" dirty="0" err="1"/>
                <a:t>đại</a:t>
              </a:r>
              <a:r>
                <a:rPr lang="en-US" b="1" dirty="0"/>
                <a:t> </a:t>
              </a:r>
              <a:r>
                <a:rPr lang="en-US" b="1" dirty="0" err="1"/>
                <a:t>nào</a:t>
              </a:r>
              <a:r>
                <a:rPr lang="en-US" b="1" dirty="0"/>
                <a:t>?</a:t>
              </a:r>
            </a:p>
          </p:txBody>
        </p:sp>
        <p:sp>
          <p:nvSpPr>
            <p:cNvPr id="90" name="8A"/>
            <p:cNvSpPr/>
            <p:nvPr/>
          </p:nvSpPr>
          <p:spPr>
            <a:xfrm>
              <a:off x="17412724" y="361195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Triều Ngô</a:t>
              </a:r>
              <a:endParaRPr lang="en-US" sz="800"/>
            </a:p>
          </p:txBody>
        </p:sp>
        <p:sp>
          <p:nvSpPr>
            <p:cNvPr id="91" name="8B"/>
            <p:cNvSpPr/>
            <p:nvPr/>
          </p:nvSpPr>
          <p:spPr>
            <a:xfrm>
              <a:off x="20482496" y="361195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Triều Hồ</a:t>
              </a:r>
              <a:endParaRPr lang="en-US" sz="800"/>
            </a:p>
          </p:txBody>
        </p:sp>
        <p:sp>
          <p:nvSpPr>
            <p:cNvPr id="92" name="8C"/>
            <p:cNvSpPr/>
            <p:nvPr/>
          </p:nvSpPr>
          <p:spPr>
            <a:xfrm>
              <a:off x="17412724" y="439572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Các chúa Nguyễn</a:t>
              </a:r>
              <a:endParaRPr lang="en-US" sz="800"/>
            </a:p>
          </p:txBody>
        </p:sp>
        <p:sp>
          <p:nvSpPr>
            <p:cNvPr id="93" name="8D"/>
            <p:cNvSpPr/>
            <p:nvPr/>
          </p:nvSpPr>
          <p:spPr>
            <a:xfrm>
              <a:off x="20482496" y="439572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/>
                <a:t>Nhà Tây Sơn</a:t>
              </a:r>
              <a:endParaRPr lang="en-US" sz="800"/>
            </a:p>
          </p:txBody>
        </p:sp>
        <p:sp>
          <p:nvSpPr>
            <p:cNvPr id="94" name="9"/>
            <p:cNvSpPr/>
            <p:nvPr/>
          </p:nvSpPr>
          <p:spPr>
            <a:xfrm>
              <a:off x="17412724" y="5335845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vi-VN" b="1" dirty="0"/>
                <a:t>Các vua Hùng đặt quốc hiệu nước ta là gì?</a:t>
              </a:r>
            </a:p>
          </p:txBody>
        </p:sp>
        <p:sp>
          <p:nvSpPr>
            <p:cNvPr id="95" name="9A"/>
            <p:cNvSpPr/>
            <p:nvPr/>
          </p:nvSpPr>
          <p:spPr>
            <a:xfrm>
              <a:off x="17412724" y="634821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Văn Lang</a:t>
              </a:r>
              <a:endParaRPr lang="en-US" sz="800"/>
            </a:p>
          </p:txBody>
        </p:sp>
        <p:sp>
          <p:nvSpPr>
            <p:cNvPr id="96" name="9B"/>
            <p:cNvSpPr/>
            <p:nvPr/>
          </p:nvSpPr>
          <p:spPr>
            <a:xfrm>
              <a:off x="20482496" y="634821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Âu Lạc</a:t>
              </a:r>
              <a:endParaRPr lang="en-US" sz="800"/>
            </a:p>
          </p:txBody>
        </p:sp>
        <p:sp>
          <p:nvSpPr>
            <p:cNvPr id="97" name="9C"/>
            <p:cNvSpPr/>
            <p:nvPr/>
          </p:nvSpPr>
          <p:spPr>
            <a:xfrm>
              <a:off x="17412724" y="713199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Vạn Xuân</a:t>
              </a:r>
              <a:endParaRPr lang="en-US" sz="800"/>
            </a:p>
          </p:txBody>
        </p:sp>
        <p:sp>
          <p:nvSpPr>
            <p:cNvPr id="98" name="9D"/>
            <p:cNvSpPr/>
            <p:nvPr/>
          </p:nvSpPr>
          <p:spPr>
            <a:xfrm>
              <a:off x="20482496" y="713199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Đại Việt</a:t>
              </a:r>
              <a:endParaRPr lang="en-US" sz="800"/>
            </a:p>
          </p:txBody>
        </p:sp>
        <p:sp>
          <p:nvSpPr>
            <p:cNvPr id="99" name="10"/>
            <p:cNvSpPr/>
            <p:nvPr/>
          </p:nvSpPr>
          <p:spPr>
            <a:xfrm>
              <a:off x="17412724" y="8084282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vi-VN" b="1" dirty="0"/>
                <a:t>An Dương Vương đặt quốc hiệu nước ta là gì?</a:t>
              </a:r>
            </a:p>
          </p:txBody>
        </p:sp>
        <p:sp>
          <p:nvSpPr>
            <p:cNvPr id="100" name="10A"/>
            <p:cNvSpPr/>
            <p:nvPr/>
          </p:nvSpPr>
          <p:spPr>
            <a:xfrm>
              <a:off x="17412724" y="909665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Đại</a:t>
              </a:r>
              <a:r>
                <a:rPr lang="en-US" dirty="0"/>
                <a:t> </a:t>
              </a:r>
              <a:r>
                <a:rPr lang="en-US" dirty="0" err="1"/>
                <a:t>Việt</a:t>
              </a:r>
              <a:endParaRPr lang="en-US" sz="800" dirty="0"/>
            </a:p>
          </p:txBody>
        </p:sp>
        <p:sp>
          <p:nvSpPr>
            <p:cNvPr id="101" name="10B"/>
            <p:cNvSpPr/>
            <p:nvPr/>
          </p:nvSpPr>
          <p:spPr>
            <a:xfrm>
              <a:off x="20482496" y="909665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Vạn Xuân</a:t>
              </a:r>
              <a:endParaRPr lang="en-US" sz="800"/>
            </a:p>
          </p:txBody>
        </p:sp>
        <p:sp>
          <p:nvSpPr>
            <p:cNvPr id="102" name="10C"/>
            <p:cNvSpPr/>
            <p:nvPr/>
          </p:nvSpPr>
          <p:spPr>
            <a:xfrm>
              <a:off x="17412724" y="9880427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 Đại Cồ Việt</a:t>
              </a:r>
              <a:endParaRPr lang="en-US" sz="800"/>
            </a:p>
          </p:txBody>
        </p:sp>
        <p:sp>
          <p:nvSpPr>
            <p:cNvPr id="103" name="10D"/>
            <p:cNvSpPr/>
            <p:nvPr/>
          </p:nvSpPr>
          <p:spPr>
            <a:xfrm>
              <a:off x="20482496" y="9880427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Âu</a:t>
              </a:r>
              <a:r>
                <a:rPr lang="en-US" dirty="0"/>
                <a:t> </a:t>
              </a:r>
              <a:r>
                <a:rPr lang="en-US" dirty="0" err="1"/>
                <a:t>Lạc</a:t>
              </a:r>
              <a:endParaRPr lang="en-US" dirty="0"/>
            </a:p>
          </p:txBody>
        </p:sp>
        <p:sp>
          <p:nvSpPr>
            <p:cNvPr id="104" name="18"/>
            <p:cNvSpPr/>
            <p:nvPr/>
          </p:nvSpPr>
          <p:spPr>
            <a:xfrm>
              <a:off x="-9846853" y="28239777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18</a:t>
              </a:r>
              <a:endParaRPr lang="vi-VN" b="1" dirty="0"/>
            </a:p>
          </p:txBody>
        </p:sp>
        <p:sp>
          <p:nvSpPr>
            <p:cNvPr id="105" name="18A"/>
            <p:cNvSpPr/>
            <p:nvPr/>
          </p:nvSpPr>
          <p:spPr>
            <a:xfrm>
              <a:off x="-9824578" y="2916872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06" name="18B"/>
            <p:cNvSpPr/>
            <p:nvPr/>
          </p:nvSpPr>
          <p:spPr>
            <a:xfrm>
              <a:off x="-6754806" y="2916872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07" name="18C"/>
            <p:cNvSpPr/>
            <p:nvPr/>
          </p:nvSpPr>
          <p:spPr>
            <a:xfrm>
              <a:off x="-9802303" y="2991963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08" name="18D"/>
            <p:cNvSpPr/>
            <p:nvPr/>
          </p:nvSpPr>
          <p:spPr>
            <a:xfrm>
              <a:off x="-6754806" y="2991963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09" name="17"/>
            <p:cNvSpPr/>
            <p:nvPr/>
          </p:nvSpPr>
          <p:spPr>
            <a:xfrm>
              <a:off x="-10014092" y="25642426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17</a:t>
              </a:r>
              <a:endParaRPr lang="vi-VN" b="1" dirty="0"/>
            </a:p>
          </p:txBody>
        </p:sp>
        <p:sp>
          <p:nvSpPr>
            <p:cNvPr id="110" name="17A"/>
            <p:cNvSpPr/>
            <p:nvPr/>
          </p:nvSpPr>
          <p:spPr>
            <a:xfrm>
              <a:off x="-9991817" y="2657137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11" name="17B"/>
            <p:cNvSpPr/>
            <p:nvPr/>
          </p:nvSpPr>
          <p:spPr>
            <a:xfrm>
              <a:off x="-6922045" y="2657137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12" name="17C"/>
            <p:cNvSpPr/>
            <p:nvPr/>
          </p:nvSpPr>
          <p:spPr>
            <a:xfrm>
              <a:off x="-9969542" y="2732228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13" name="17D"/>
            <p:cNvSpPr/>
            <p:nvPr/>
          </p:nvSpPr>
          <p:spPr>
            <a:xfrm>
              <a:off x="-6922045" y="2732228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14" name="16A"/>
            <p:cNvSpPr/>
            <p:nvPr/>
          </p:nvSpPr>
          <p:spPr>
            <a:xfrm>
              <a:off x="-10132828" y="24044759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15" name="16B"/>
            <p:cNvSpPr/>
            <p:nvPr/>
          </p:nvSpPr>
          <p:spPr>
            <a:xfrm>
              <a:off x="-7022522" y="24163689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16" name="16"/>
            <p:cNvSpPr/>
            <p:nvPr/>
          </p:nvSpPr>
          <p:spPr>
            <a:xfrm>
              <a:off x="-10155103" y="23115809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16</a:t>
              </a:r>
              <a:endParaRPr lang="vi-VN" b="1" dirty="0"/>
            </a:p>
          </p:txBody>
        </p:sp>
        <p:sp>
          <p:nvSpPr>
            <p:cNvPr id="117" name="16C"/>
            <p:cNvSpPr/>
            <p:nvPr/>
          </p:nvSpPr>
          <p:spPr>
            <a:xfrm>
              <a:off x="-10110553" y="24795669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18" name="16D"/>
            <p:cNvSpPr/>
            <p:nvPr/>
          </p:nvSpPr>
          <p:spPr>
            <a:xfrm>
              <a:off x="-7063056" y="24795669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19" name="15"/>
            <p:cNvSpPr/>
            <p:nvPr/>
          </p:nvSpPr>
          <p:spPr>
            <a:xfrm>
              <a:off x="-10032414" y="20414624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15</a:t>
              </a:r>
              <a:endParaRPr lang="vi-VN" b="1" dirty="0"/>
            </a:p>
          </p:txBody>
        </p:sp>
        <p:sp>
          <p:nvSpPr>
            <p:cNvPr id="120" name="15A"/>
            <p:cNvSpPr/>
            <p:nvPr/>
          </p:nvSpPr>
          <p:spPr>
            <a:xfrm>
              <a:off x="-10010139" y="2134357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21" name="15B"/>
            <p:cNvSpPr/>
            <p:nvPr/>
          </p:nvSpPr>
          <p:spPr>
            <a:xfrm>
              <a:off x="-6940367" y="2134357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22" name="15C"/>
            <p:cNvSpPr/>
            <p:nvPr/>
          </p:nvSpPr>
          <p:spPr>
            <a:xfrm>
              <a:off x="-9987864" y="2209448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23" name="15D"/>
            <p:cNvSpPr/>
            <p:nvPr/>
          </p:nvSpPr>
          <p:spPr>
            <a:xfrm>
              <a:off x="-6940367" y="2209448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24" name="14"/>
            <p:cNvSpPr/>
            <p:nvPr/>
          </p:nvSpPr>
          <p:spPr>
            <a:xfrm>
              <a:off x="-10199653" y="17817273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14</a:t>
              </a:r>
              <a:endParaRPr lang="vi-VN" b="1" dirty="0"/>
            </a:p>
          </p:txBody>
        </p:sp>
        <p:sp>
          <p:nvSpPr>
            <p:cNvPr id="125" name="14A"/>
            <p:cNvSpPr/>
            <p:nvPr/>
          </p:nvSpPr>
          <p:spPr>
            <a:xfrm>
              <a:off x="-10177378" y="18746223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26" name="14B"/>
            <p:cNvSpPr/>
            <p:nvPr/>
          </p:nvSpPr>
          <p:spPr>
            <a:xfrm>
              <a:off x="-7107606" y="18746223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27" name="14C"/>
            <p:cNvSpPr/>
            <p:nvPr/>
          </p:nvSpPr>
          <p:spPr>
            <a:xfrm>
              <a:off x="-10155103" y="19497133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28" name="14D"/>
            <p:cNvSpPr/>
            <p:nvPr/>
          </p:nvSpPr>
          <p:spPr>
            <a:xfrm>
              <a:off x="-7107606" y="19497133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29" name="13"/>
            <p:cNvSpPr/>
            <p:nvPr/>
          </p:nvSpPr>
          <p:spPr>
            <a:xfrm>
              <a:off x="-10340664" y="15290656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13</a:t>
              </a:r>
              <a:endParaRPr lang="vi-VN" b="1" dirty="0"/>
            </a:p>
          </p:txBody>
        </p:sp>
        <p:sp>
          <p:nvSpPr>
            <p:cNvPr id="130" name="13A"/>
            <p:cNvSpPr/>
            <p:nvPr/>
          </p:nvSpPr>
          <p:spPr>
            <a:xfrm>
              <a:off x="-10318389" y="1621960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31" name="13B"/>
            <p:cNvSpPr/>
            <p:nvPr/>
          </p:nvSpPr>
          <p:spPr>
            <a:xfrm>
              <a:off x="-7208083" y="1633853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32" name="13C"/>
            <p:cNvSpPr/>
            <p:nvPr/>
          </p:nvSpPr>
          <p:spPr>
            <a:xfrm>
              <a:off x="-10296114" y="1697051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33" name="13D"/>
            <p:cNvSpPr/>
            <p:nvPr/>
          </p:nvSpPr>
          <p:spPr>
            <a:xfrm>
              <a:off x="-7248617" y="1697051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34" name="11"/>
            <p:cNvSpPr/>
            <p:nvPr/>
          </p:nvSpPr>
          <p:spPr>
            <a:xfrm>
              <a:off x="-9991817" y="10388667"/>
              <a:ext cx="5772375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NHÓM ỨNG DỤNG CÔNG NGHỆ THÔNG TIN  VÀO DẠY HỌC VÀ QUẢN LÝ CÓ MẤY ADMIN</a:t>
              </a:r>
              <a:endParaRPr lang="vi-VN" b="1" dirty="0"/>
            </a:p>
          </p:txBody>
        </p:sp>
        <p:sp>
          <p:nvSpPr>
            <p:cNvPr id="135" name="11A"/>
            <p:cNvSpPr/>
            <p:nvPr/>
          </p:nvSpPr>
          <p:spPr>
            <a:xfrm>
              <a:off x="-9991817" y="1135859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2</a:t>
              </a:r>
              <a:endParaRPr lang="en-US" sz="800"/>
            </a:p>
          </p:txBody>
        </p:sp>
        <p:sp>
          <p:nvSpPr>
            <p:cNvPr id="136" name="11B"/>
            <p:cNvSpPr/>
            <p:nvPr/>
          </p:nvSpPr>
          <p:spPr>
            <a:xfrm>
              <a:off x="-6922045" y="1135859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3</a:t>
              </a:r>
              <a:endParaRPr lang="en-US" sz="800"/>
            </a:p>
          </p:txBody>
        </p:sp>
        <p:sp>
          <p:nvSpPr>
            <p:cNvPr id="137" name="11C"/>
            <p:cNvSpPr/>
            <p:nvPr/>
          </p:nvSpPr>
          <p:spPr>
            <a:xfrm>
              <a:off x="-9991817" y="1210950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4</a:t>
              </a:r>
              <a:endParaRPr lang="en-US" sz="800"/>
            </a:p>
          </p:txBody>
        </p:sp>
        <p:sp>
          <p:nvSpPr>
            <p:cNvPr id="138" name="11D"/>
            <p:cNvSpPr/>
            <p:nvPr/>
          </p:nvSpPr>
          <p:spPr>
            <a:xfrm>
              <a:off x="-6922045" y="1210950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1</a:t>
              </a:r>
              <a:endParaRPr lang="en-US" sz="800"/>
            </a:p>
          </p:txBody>
        </p:sp>
        <p:sp>
          <p:nvSpPr>
            <p:cNvPr id="139" name="12"/>
            <p:cNvSpPr/>
            <p:nvPr/>
          </p:nvSpPr>
          <p:spPr>
            <a:xfrm>
              <a:off x="-10155103" y="12860414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12</a:t>
              </a:r>
              <a:endParaRPr lang="vi-VN" b="1" dirty="0"/>
            </a:p>
          </p:txBody>
        </p:sp>
        <p:sp>
          <p:nvSpPr>
            <p:cNvPr id="140" name="12A"/>
            <p:cNvSpPr/>
            <p:nvPr/>
          </p:nvSpPr>
          <p:spPr>
            <a:xfrm>
              <a:off x="-10155103" y="13830341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41" name="12B"/>
            <p:cNvSpPr/>
            <p:nvPr/>
          </p:nvSpPr>
          <p:spPr>
            <a:xfrm>
              <a:off x="-7085331" y="13830341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42" name="12C"/>
            <p:cNvSpPr/>
            <p:nvPr/>
          </p:nvSpPr>
          <p:spPr>
            <a:xfrm>
              <a:off x="-10155103" y="14581251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43" name="12D"/>
            <p:cNvSpPr/>
            <p:nvPr/>
          </p:nvSpPr>
          <p:spPr>
            <a:xfrm>
              <a:off x="-7085331" y="14581251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44" name="20"/>
            <p:cNvSpPr/>
            <p:nvPr/>
          </p:nvSpPr>
          <p:spPr>
            <a:xfrm>
              <a:off x="-3599711" y="28141097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20</a:t>
              </a:r>
              <a:endParaRPr lang="vi-VN" b="1" dirty="0"/>
            </a:p>
          </p:txBody>
        </p:sp>
        <p:sp>
          <p:nvSpPr>
            <p:cNvPr id="145" name="20A"/>
            <p:cNvSpPr/>
            <p:nvPr/>
          </p:nvSpPr>
          <p:spPr>
            <a:xfrm>
              <a:off x="-3577436" y="2907004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46" name="20B"/>
            <p:cNvSpPr/>
            <p:nvPr/>
          </p:nvSpPr>
          <p:spPr>
            <a:xfrm>
              <a:off x="-507664" y="2907004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47" name="20C"/>
            <p:cNvSpPr/>
            <p:nvPr/>
          </p:nvSpPr>
          <p:spPr>
            <a:xfrm>
              <a:off x="-3555161" y="2982095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48" name="20D"/>
            <p:cNvSpPr/>
            <p:nvPr/>
          </p:nvSpPr>
          <p:spPr>
            <a:xfrm>
              <a:off x="-507664" y="2982095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49" name="19"/>
            <p:cNvSpPr/>
            <p:nvPr/>
          </p:nvSpPr>
          <p:spPr>
            <a:xfrm>
              <a:off x="-3766950" y="25543746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19</a:t>
              </a:r>
              <a:endParaRPr lang="vi-VN" b="1" dirty="0"/>
            </a:p>
          </p:txBody>
        </p:sp>
        <p:sp>
          <p:nvSpPr>
            <p:cNvPr id="150" name="19A"/>
            <p:cNvSpPr/>
            <p:nvPr/>
          </p:nvSpPr>
          <p:spPr>
            <a:xfrm>
              <a:off x="-3744675" y="2647269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51" name="19B"/>
            <p:cNvSpPr/>
            <p:nvPr/>
          </p:nvSpPr>
          <p:spPr>
            <a:xfrm>
              <a:off x="-674903" y="2647269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52" name="19C"/>
            <p:cNvSpPr/>
            <p:nvPr/>
          </p:nvSpPr>
          <p:spPr>
            <a:xfrm>
              <a:off x="-3722400" y="2722360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53" name="19D"/>
            <p:cNvSpPr/>
            <p:nvPr/>
          </p:nvSpPr>
          <p:spPr>
            <a:xfrm>
              <a:off x="-674903" y="2722360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</p:grpSp>
      <p:grpSp>
        <p:nvGrpSpPr>
          <p:cNvPr id="3" name="Group 1"/>
          <p:cNvGrpSpPr/>
          <p:nvPr/>
        </p:nvGrpSpPr>
        <p:grpSpPr>
          <a:xfrm>
            <a:off x="-11953483" y="-2928547"/>
            <a:ext cx="37075298" cy="32766863"/>
            <a:chOff x="-11938462" y="-2414013"/>
            <a:chExt cx="37075298" cy="32766863"/>
          </a:xfrm>
        </p:grpSpPr>
        <p:sp>
          <p:nvSpPr>
            <p:cNvPr id="154" name="X1"/>
            <p:cNvSpPr/>
            <p:nvPr/>
          </p:nvSpPr>
          <p:spPr>
            <a:xfrm>
              <a:off x="-11795443" y="-2414013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A</a:t>
              </a:r>
            </a:p>
          </p:txBody>
        </p:sp>
        <p:sp>
          <p:nvSpPr>
            <p:cNvPr id="155" name="X2"/>
            <p:cNvSpPr/>
            <p:nvPr/>
          </p:nvSpPr>
          <p:spPr>
            <a:xfrm>
              <a:off x="-11795443" y="273994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C</a:t>
              </a:r>
            </a:p>
          </p:txBody>
        </p:sp>
        <p:sp>
          <p:nvSpPr>
            <p:cNvPr id="156" name="X3"/>
            <p:cNvSpPr/>
            <p:nvPr/>
          </p:nvSpPr>
          <p:spPr>
            <a:xfrm>
              <a:off x="-11795443" y="2881143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D</a:t>
              </a:r>
            </a:p>
          </p:txBody>
        </p:sp>
        <p:sp>
          <p:nvSpPr>
            <p:cNvPr id="157" name="X4"/>
            <p:cNvSpPr/>
            <p:nvPr/>
          </p:nvSpPr>
          <p:spPr>
            <a:xfrm>
              <a:off x="-11795443" y="5435292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B</a:t>
              </a:r>
            </a:p>
          </p:txBody>
        </p:sp>
        <p:sp>
          <p:nvSpPr>
            <p:cNvPr id="158" name="X5"/>
            <p:cNvSpPr/>
            <p:nvPr/>
          </p:nvSpPr>
          <p:spPr>
            <a:xfrm>
              <a:off x="-11795443" y="8400422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A</a:t>
              </a:r>
            </a:p>
          </p:txBody>
        </p:sp>
        <p:sp>
          <p:nvSpPr>
            <p:cNvPr id="159" name="X6"/>
            <p:cNvSpPr/>
            <p:nvPr/>
          </p:nvSpPr>
          <p:spPr>
            <a:xfrm>
              <a:off x="23722591" y="-2194471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C</a:t>
              </a:r>
            </a:p>
          </p:txBody>
        </p:sp>
        <p:sp>
          <p:nvSpPr>
            <p:cNvPr id="160" name="X7"/>
            <p:cNvSpPr/>
            <p:nvPr/>
          </p:nvSpPr>
          <p:spPr>
            <a:xfrm>
              <a:off x="23722591" y="493536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C</a:t>
              </a:r>
            </a:p>
          </p:txBody>
        </p:sp>
        <p:sp>
          <p:nvSpPr>
            <p:cNvPr id="161" name="X8"/>
            <p:cNvSpPr/>
            <p:nvPr/>
          </p:nvSpPr>
          <p:spPr>
            <a:xfrm>
              <a:off x="23722591" y="3100685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B</a:t>
              </a:r>
            </a:p>
          </p:txBody>
        </p:sp>
        <p:sp>
          <p:nvSpPr>
            <p:cNvPr id="162" name="X9"/>
            <p:cNvSpPr/>
            <p:nvPr/>
          </p:nvSpPr>
          <p:spPr>
            <a:xfrm>
              <a:off x="23722591" y="5654834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A</a:t>
              </a:r>
            </a:p>
          </p:txBody>
        </p:sp>
        <p:sp>
          <p:nvSpPr>
            <p:cNvPr id="163" name="X10"/>
            <p:cNvSpPr/>
            <p:nvPr/>
          </p:nvSpPr>
          <p:spPr>
            <a:xfrm>
              <a:off x="23722591" y="8619964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D</a:t>
              </a:r>
            </a:p>
          </p:txBody>
        </p:sp>
        <p:sp>
          <p:nvSpPr>
            <p:cNvPr id="164" name="X11"/>
            <p:cNvSpPr/>
            <p:nvPr/>
          </p:nvSpPr>
          <p:spPr>
            <a:xfrm>
              <a:off x="-11795444" y="10619806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A</a:t>
              </a:r>
            </a:p>
          </p:txBody>
        </p:sp>
        <p:sp>
          <p:nvSpPr>
            <p:cNvPr id="165" name="X12"/>
            <p:cNvSpPr/>
            <p:nvPr/>
          </p:nvSpPr>
          <p:spPr>
            <a:xfrm>
              <a:off x="-11895920" y="13235868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B</a:t>
              </a:r>
              <a:endParaRPr lang="en-US" sz="4000" dirty="0"/>
            </a:p>
          </p:txBody>
        </p:sp>
        <p:sp>
          <p:nvSpPr>
            <p:cNvPr id="166" name="X13"/>
            <p:cNvSpPr/>
            <p:nvPr/>
          </p:nvSpPr>
          <p:spPr>
            <a:xfrm>
              <a:off x="-11938462" y="15503744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C</a:t>
              </a:r>
              <a:endParaRPr lang="en-US" sz="4000" dirty="0"/>
            </a:p>
          </p:txBody>
        </p:sp>
        <p:sp>
          <p:nvSpPr>
            <p:cNvPr id="167" name="X14"/>
            <p:cNvSpPr/>
            <p:nvPr/>
          </p:nvSpPr>
          <p:spPr>
            <a:xfrm>
              <a:off x="-11895920" y="18110882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B</a:t>
              </a:r>
              <a:endParaRPr lang="en-US" sz="4000" dirty="0"/>
            </a:p>
          </p:txBody>
        </p:sp>
        <p:sp>
          <p:nvSpPr>
            <p:cNvPr id="168" name="X15"/>
            <p:cNvSpPr/>
            <p:nvPr/>
          </p:nvSpPr>
          <p:spPr>
            <a:xfrm>
              <a:off x="-11795445" y="20904212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B</a:t>
              </a:r>
              <a:endParaRPr lang="en-US" sz="4000" dirty="0"/>
            </a:p>
          </p:txBody>
        </p:sp>
        <p:sp>
          <p:nvSpPr>
            <p:cNvPr id="169" name="X16"/>
            <p:cNvSpPr/>
            <p:nvPr/>
          </p:nvSpPr>
          <p:spPr>
            <a:xfrm>
              <a:off x="-11795446" y="23305971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B</a:t>
              </a:r>
              <a:endParaRPr lang="en-US" sz="4000" dirty="0"/>
            </a:p>
          </p:txBody>
        </p:sp>
        <p:sp>
          <p:nvSpPr>
            <p:cNvPr id="170" name="X17"/>
            <p:cNvSpPr/>
            <p:nvPr/>
          </p:nvSpPr>
          <p:spPr>
            <a:xfrm>
              <a:off x="-11862507" y="26017880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B</a:t>
              </a:r>
              <a:endParaRPr lang="en-US" sz="4000" dirty="0"/>
            </a:p>
          </p:txBody>
        </p:sp>
        <p:sp>
          <p:nvSpPr>
            <p:cNvPr id="171" name="X18"/>
            <p:cNvSpPr/>
            <p:nvPr/>
          </p:nvSpPr>
          <p:spPr>
            <a:xfrm>
              <a:off x="-11895921" y="29082169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A</a:t>
              </a:r>
              <a:endParaRPr lang="en-US" sz="4000" dirty="0"/>
            </a:p>
          </p:txBody>
        </p:sp>
        <p:sp>
          <p:nvSpPr>
            <p:cNvPr id="172" name="X19"/>
            <p:cNvSpPr/>
            <p:nvPr/>
          </p:nvSpPr>
          <p:spPr>
            <a:xfrm>
              <a:off x="2498003" y="26103301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B</a:t>
              </a:r>
              <a:endParaRPr lang="en-US" sz="4000" dirty="0"/>
            </a:p>
          </p:txBody>
        </p:sp>
        <p:sp>
          <p:nvSpPr>
            <p:cNvPr id="173" name="X20"/>
            <p:cNvSpPr/>
            <p:nvPr/>
          </p:nvSpPr>
          <p:spPr>
            <a:xfrm>
              <a:off x="2759702" y="28948874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A</a:t>
              </a:r>
              <a:endParaRPr lang="en-US" sz="4000" dirty="0"/>
            </a:p>
          </p:txBody>
        </p:sp>
      </p:grpSp>
      <p:sp>
        <p:nvSpPr>
          <p:cNvPr id="190" name="A-R" hidden="1"/>
          <p:cNvSpPr/>
          <p:nvPr/>
        </p:nvSpPr>
        <p:spPr>
          <a:xfrm>
            <a:off x="11283526" y="2198453"/>
            <a:ext cx="402336" cy="38404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B-R" hidden="1"/>
          <p:cNvSpPr/>
          <p:nvPr/>
        </p:nvSpPr>
        <p:spPr>
          <a:xfrm>
            <a:off x="10905722" y="3132571"/>
            <a:ext cx="402336" cy="38404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C-R" hidden="1"/>
          <p:cNvSpPr/>
          <p:nvPr/>
        </p:nvSpPr>
        <p:spPr>
          <a:xfrm>
            <a:off x="10982618" y="3905821"/>
            <a:ext cx="402336" cy="38404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-R" hidden="1"/>
          <p:cNvSpPr/>
          <p:nvPr/>
        </p:nvSpPr>
        <p:spPr>
          <a:xfrm>
            <a:off x="10982618" y="4780370"/>
            <a:ext cx="402336" cy="38404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ight Arrow Callout 193"/>
          <p:cNvSpPr/>
          <p:nvPr/>
        </p:nvSpPr>
        <p:spPr>
          <a:xfrm>
            <a:off x="1711404" y="198051"/>
            <a:ext cx="4340646" cy="1131888"/>
          </a:xfrm>
          <a:prstGeom prst="rightArrowCallout">
            <a:avLst/>
          </a:prstGeom>
          <a:solidFill>
            <a:srgbClr val="00B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HOẠT ĐỘNG 4</a:t>
            </a:r>
          </a:p>
        </p:txBody>
      </p:sp>
      <p:sp>
        <p:nvSpPr>
          <p:cNvPr id="195" name="TextBox 15"/>
          <p:cNvSpPr txBox="1">
            <a:spLocks noChangeArrowheads="1"/>
          </p:cNvSpPr>
          <p:nvPr/>
        </p:nvSpPr>
        <p:spPr bwMode="auto">
          <a:xfrm>
            <a:off x="6039473" y="285555"/>
            <a:ext cx="47149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Vận</a:t>
            </a:r>
            <a:r>
              <a:rPr kumimoji="0" lang="en-US" sz="44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 </a:t>
            </a:r>
            <a:r>
              <a:rPr kumimoji="0" lang="en-US" sz="4400" b="1" i="0" u="none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dụng</a:t>
            </a:r>
            <a:r>
              <a:rPr kumimoji="0" lang="en-US" sz="44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, </a:t>
            </a:r>
            <a:r>
              <a:rPr kumimoji="0" lang="en-US" sz="4400" b="1" i="0" u="none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tìm</a:t>
            </a:r>
            <a:r>
              <a:rPr kumimoji="0" lang="en-US" sz="44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 </a:t>
            </a:r>
            <a:r>
              <a:rPr kumimoji="0" lang="en-US" sz="4400" b="1" i="0" u="none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tòi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0F48CD-1116-6ED3-631D-B7F32D1BCA79}"/>
                  </a:ext>
                </a:extLst>
              </p:cNvPr>
              <p:cNvSpPr txBox="1"/>
              <p:nvPr/>
            </p:nvSpPr>
            <p:spPr>
              <a:xfrm>
                <a:off x="526774" y="1400061"/>
                <a:ext cx="980785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1.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Dân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phố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Nội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25 – 4 - 2019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𝟖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𝟎𝟓𝟑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𝟔𝟔𝟑</m:t>
                    </m:r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người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𝟗𝟗𝟏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𝟗𝟏𝟗</m:t>
                    </m:r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nam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𝟎𝟔𝟏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𝟕𝟒𝟒</m:t>
                    </m:r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nữ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tròn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này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chính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𝒅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𝟓𝟎</m:t>
                    </m:r>
                  </m:oMath>
                </a14:m>
                <a:endPara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0F48CD-1116-6ED3-631D-B7F32D1BCA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774" y="1400061"/>
                <a:ext cx="9807851" cy="1384995"/>
              </a:xfrm>
              <a:prstGeom prst="rect">
                <a:avLst/>
              </a:prstGeom>
              <a:blipFill>
                <a:blip r:embed="rId5"/>
                <a:stretch>
                  <a:fillRect l="-1243" t="-4846" b="-11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CAAF824-F9E4-C8E6-1D3A-BC9B6891F380}"/>
              </a:ext>
            </a:extLst>
          </p:cNvPr>
          <p:cNvSpPr txBox="1"/>
          <p:nvPr/>
        </p:nvSpPr>
        <p:spPr>
          <a:xfrm>
            <a:off x="4714875" y="3105766"/>
            <a:ext cx="1114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5C36D0-B328-558D-CB77-D94D36586E2C}"/>
              </a:ext>
            </a:extLst>
          </p:cNvPr>
          <p:cNvSpPr txBox="1"/>
          <p:nvPr/>
        </p:nvSpPr>
        <p:spPr>
          <a:xfrm>
            <a:off x="1454908" y="3659954"/>
            <a:ext cx="2564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7237332-C2C7-6909-16B4-1015901057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674142"/>
              </p:ext>
            </p:extLst>
          </p:nvPr>
        </p:nvGraphicFramePr>
        <p:xfrm>
          <a:off x="3835400" y="3798888"/>
          <a:ext cx="3086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085920" imgH="368280" progId="Equation.DSMT4">
                  <p:embed/>
                </p:oleObj>
              </mc:Choice>
              <mc:Fallback>
                <p:oleObj name="Equation" r:id="rId6" imgW="308592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35400" y="3798888"/>
                        <a:ext cx="30861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57F27F7-E81F-9D5C-91B5-9EE777D0A378}"/>
              </a:ext>
            </a:extLst>
          </p:cNvPr>
          <p:cNvSpPr txBox="1"/>
          <p:nvPr/>
        </p:nvSpPr>
        <p:spPr>
          <a:xfrm>
            <a:off x="1449871" y="4354375"/>
            <a:ext cx="1033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Nam: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B364AF94-81E6-6286-863E-888B98F47C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60591"/>
              </p:ext>
            </p:extLst>
          </p:nvPr>
        </p:nvGraphicFramePr>
        <p:xfrm>
          <a:off x="3219450" y="4510088"/>
          <a:ext cx="3048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47760" imgH="368280" progId="Equation.DSMT4">
                  <p:embed/>
                </p:oleObj>
              </mc:Choice>
              <mc:Fallback>
                <p:oleObj name="Equation" r:id="rId8" imgW="304776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19450" y="4510088"/>
                        <a:ext cx="30480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" name="TextBox 175">
            <a:extLst>
              <a:ext uri="{FF2B5EF4-FFF2-40B4-BE49-F238E27FC236}">
                <a16:creationId xmlns:a16="http://schemas.microsoft.com/office/drawing/2014/main" id="{52450861-E936-624B-1FEA-2A80A057DE0D}"/>
              </a:ext>
            </a:extLst>
          </p:cNvPr>
          <p:cNvSpPr txBox="1"/>
          <p:nvPr/>
        </p:nvSpPr>
        <p:spPr>
          <a:xfrm>
            <a:off x="1449705" y="5032878"/>
            <a:ext cx="1033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473766D0-2547-7A8C-5256-4E0999997A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463641"/>
              </p:ext>
            </p:extLst>
          </p:nvPr>
        </p:nvGraphicFramePr>
        <p:xfrm>
          <a:off x="2557463" y="5165725"/>
          <a:ext cx="3111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111480" imgH="368280" progId="Equation.DSMT4">
                  <p:embed/>
                </p:oleObj>
              </mc:Choice>
              <mc:Fallback>
                <p:oleObj name="Equation" r:id="rId10" imgW="31114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557463" y="5165725"/>
                        <a:ext cx="31115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082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0340664" y="-3153468"/>
            <a:ext cx="33566360" cy="33604998"/>
            <a:chOff x="-10340664" y="-3153468"/>
            <a:chExt cx="33566360" cy="33604998"/>
          </a:xfrm>
        </p:grpSpPr>
        <p:sp>
          <p:nvSpPr>
            <p:cNvPr id="54" name="1"/>
            <p:cNvSpPr/>
            <p:nvPr/>
          </p:nvSpPr>
          <p:spPr>
            <a:xfrm>
              <a:off x="-9991817" y="-3153468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err="1"/>
                <a:t>Giải</a:t>
              </a:r>
              <a:r>
                <a:rPr lang="en-US" b="1" dirty="0"/>
                <a:t> Grand Slam </a:t>
              </a:r>
              <a:r>
                <a:rPr lang="en-US" b="1" dirty="0" err="1"/>
                <a:t>đầu</a:t>
              </a:r>
              <a:r>
                <a:rPr lang="en-US" b="1" dirty="0"/>
                <a:t> </a:t>
              </a:r>
              <a:r>
                <a:rPr lang="en-US" b="1" dirty="0" err="1"/>
                <a:t>tiên</a:t>
              </a:r>
              <a:r>
                <a:rPr lang="en-US" b="1" dirty="0"/>
                <a:t> </a:t>
              </a:r>
              <a:r>
                <a:rPr lang="en-US" b="1" dirty="0" err="1"/>
                <a:t>trong</a:t>
              </a:r>
              <a:r>
                <a:rPr lang="en-US" b="1" dirty="0"/>
                <a:t> </a:t>
              </a:r>
              <a:r>
                <a:rPr lang="en-US" b="1" dirty="0" err="1"/>
                <a:t>năm</a:t>
              </a:r>
              <a:r>
                <a:rPr lang="en-US" b="1" dirty="0"/>
                <a:t> </a:t>
              </a:r>
              <a:r>
                <a:rPr lang="en-US" b="1" dirty="0" err="1"/>
                <a:t>là</a:t>
              </a:r>
              <a:r>
                <a:rPr lang="en-US" b="1" dirty="0"/>
                <a:t> </a:t>
              </a:r>
              <a:r>
                <a:rPr lang="en-US" b="1" dirty="0" err="1"/>
                <a:t>giải</a:t>
              </a:r>
              <a:r>
                <a:rPr lang="en-US" b="1" dirty="0"/>
                <a:t> </a:t>
              </a:r>
              <a:r>
                <a:rPr lang="en-US" b="1" dirty="0" err="1"/>
                <a:t>nào</a:t>
              </a:r>
              <a:r>
                <a:rPr lang="en-US" b="1" dirty="0"/>
                <a:t>?</a:t>
              </a:r>
            </a:p>
          </p:txBody>
        </p:sp>
        <p:sp>
          <p:nvSpPr>
            <p:cNvPr id="55" name="1A"/>
            <p:cNvSpPr/>
            <p:nvPr/>
          </p:nvSpPr>
          <p:spPr>
            <a:xfrm>
              <a:off x="-9991817" y="-214109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Austrlia mở rộng</a:t>
              </a:r>
              <a:endParaRPr lang="en-US" sz="800"/>
            </a:p>
          </p:txBody>
        </p:sp>
        <p:sp>
          <p:nvSpPr>
            <p:cNvPr id="56" name="1B"/>
            <p:cNvSpPr/>
            <p:nvPr/>
          </p:nvSpPr>
          <p:spPr>
            <a:xfrm>
              <a:off x="-6922045" y="-214109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Wimbledon</a:t>
              </a:r>
              <a:endParaRPr lang="en-US" sz="800" dirty="0"/>
            </a:p>
          </p:txBody>
        </p:sp>
        <p:sp>
          <p:nvSpPr>
            <p:cNvPr id="57" name="1C"/>
            <p:cNvSpPr/>
            <p:nvPr/>
          </p:nvSpPr>
          <p:spPr>
            <a:xfrm>
              <a:off x="-9991817" y="-135732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Roland Garos</a:t>
              </a:r>
              <a:endParaRPr lang="en-US" sz="800"/>
            </a:p>
          </p:txBody>
        </p:sp>
        <p:sp>
          <p:nvSpPr>
            <p:cNvPr id="58" name="1D"/>
            <p:cNvSpPr/>
            <p:nvPr/>
          </p:nvSpPr>
          <p:spPr>
            <a:xfrm>
              <a:off x="-6922045" y="-135732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Mỹ mở rộng</a:t>
              </a:r>
              <a:endParaRPr lang="en-US" sz="800"/>
            </a:p>
          </p:txBody>
        </p:sp>
        <p:sp>
          <p:nvSpPr>
            <p:cNvPr id="59" name="2"/>
            <p:cNvSpPr/>
            <p:nvPr/>
          </p:nvSpPr>
          <p:spPr>
            <a:xfrm>
              <a:off x="-9991817" y="-332255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err="1"/>
                <a:t>Cùng</a:t>
              </a:r>
              <a:r>
                <a:rPr lang="en-US" b="1" dirty="0"/>
                <a:t> </a:t>
              </a:r>
              <a:r>
                <a:rPr lang="en-US" b="1" dirty="0" err="1"/>
                <a:t>với</a:t>
              </a:r>
              <a:r>
                <a:rPr lang="en-US" b="1" dirty="0"/>
                <a:t> </a:t>
              </a:r>
              <a:r>
                <a:rPr lang="en-US" b="1" dirty="0" err="1"/>
                <a:t>Hà</a:t>
              </a:r>
              <a:r>
                <a:rPr lang="en-US" b="1" dirty="0"/>
                <a:t> </a:t>
              </a:r>
              <a:r>
                <a:rPr lang="en-US" b="1" dirty="0" err="1"/>
                <a:t>Nội</a:t>
              </a:r>
              <a:r>
                <a:rPr lang="en-US" b="1" dirty="0"/>
                <a:t> T&amp;T (</a:t>
              </a:r>
              <a:r>
                <a:rPr lang="en-US" b="1" dirty="0" err="1"/>
                <a:t>vô</a:t>
              </a:r>
              <a:r>
                <a:rPr lang="en-US" b="1" dirty="0"/>
                <a:t> </a:t>
              </a:r>
              <a:r>
                <a:rPr lang="en-US" b="1" dirty="0" err="1"/>
                <a:t>địch</a:t>
              </a:r>
              <a:r>
                <a:rPr lang="en-US" b="1" dirty="0"/>
                <a:t> V-League 2010), CLB u </a:t>
              </a:r>
              <a:r>
                <a:rPr lang="en-US" b="1" dirty="0" err="1"/>
                <a:t>nào</a:t>
              </a:r>
              <a:r>
                <a:rPr lang="en-US" b="1" dirty="0"/>
                <a:t> </a:t>
              </a:r>
              <a:r>
                <a:rPr lang="en-US" b="1" dirty="0" err="1"/>
                <a:t>của</a:t>
              </a:r>
              <a:r>
                <a:rPr lang="en-US" b="1" dirty="0"/>
                <a:t> </a:t>
              </a:r>
              <a:r>
                <a:rPr lang="en-US" b="1" dirty="0" err="1"/>
                <a:t>Việt</a:t>
              </a:r>
              <a:r>
                <a:rPr lang="en-US" b="1" dirty="0"/>
                <a:t> Nam </a:t>
              </a:r>
              <a:r>
                <a:rPr lang="en-US" b="1" dirty="0" err="1"/>
                <a:t>tham</a:t>
              </a:r>
              <a:r>
                <a:rPr lang="en-US" b="1" dirty="0"/>
                <a:t> </a:t>
              </a:r>
              <a:r>
                <a:rPr lang="en-US" b="1" dirty="0" err="1"/>
                <a:t>dự</a:t>
              </a:r>
              <a:r>
                <a:rPr lang="en-US" b="1" dirty="0"/>
                <a:t> AFC Cup 2011?</a:t>
              </a:r>
            </a:p>
          </p:txBody>
        </p:sp>
        <p:sp>
          <p:nvSpPr>
            <p:cNvPr id="60" name="2A"/>
            <p:cNvSpPr/>
            <p:nvPr/>
          </p:nvSpPr>
          <p:spPr>
            <a:xfrm>
              <a:off x="-9991817" y="68011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Hoàng</a:t>
              </a:r>
              <a:r>
                <a:rPr lang="en-US" dirty="0"/>
                <a:t> </a:t>
              </a:r>
              <a:r>
                <a:rPr lang="en-US" dirty="0" err="1"/>
                <a:t>Anh</a:t>
              </a:r>
              <a:r>
                <a:rPr lang="en-US" dirty="0"/>
                <a:t> </a:t>
              </a:r>
              <a:r>
                <a:rPr lang="en-US" dirty="0" err="1"/>
                <a:t>Gia</a:t>
              </a:r>
              <a:r>
                <a:rPr lang="en-US" dirty="0"/>
                <a:t> Lai</a:t>
              </a:r>
            </a:p>
          </p:txBody>
        </p:sp>
        <p:sp>
          <p:nvSpPr>
            <p:cNvPr id="61" name="2B"/>
            <p:cNvSpPr/>
            <p:nvPr/>
          </p:nvSpPr>
          <p:spPr>
            <a:xfrm>
              <a:off x="-6922045" y="68011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SHB Đà Nẵng</a:t>
              </a:r>
              <a:endParaRPr lang="en-US" sz="800"/>
            </a:p>
          </p:txBody>
        </p:sp>
        <p:sp>
          <p:nvSpPr>
            <p:cNvPr id="62" name="2C"/>
            <p:cNvSpPr/>
            <p:nvPr/>
          </p:nvSpPr>
          <p:spPr>
            <a:xfrm>
              <a:off x="-9991817" y="146389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Sông</a:t>
              </a:r>
              <a:r>
                <a:rPr lang="en-US" dirty="0"/>
                <a:t> Lam </a:t>
              </a:r>
              <a:r>
                <a:rPr lang="en-US" dirty="0" err="1"/>
                <a:t>Nghệ</a:t>
              </a:r>
              <a:r>
                <a:rPr lang="en-US" dirty="0"/>
                <a:t> An</a:t>
              </a:r>
              <a:endParaRPr lang="en-US" sz="800" dirty="0"/>
            </a:p>
          </p:txBody>
        </p:sp>
        <p:sp>
          <p:nvSpPr>
            <p:cNvPr id="63" name="2D"/>
            <p:cNvSpPr/>
            <p:nvPr/>
          </p:nvSpPr>
          <p:spPr>
            <a:xfrm>
              <a:off x="-6922045" y="146389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/>
                <a:t>Becamex Bình Dương</a:t>
              </a:r>
              <a:endParaRPr lang="en-US" sz="800"/>
            </a:p>
          </p:txBody>
        </p:sp>
        <p:sp>
          <p:nvSpPr>
            <p:cNvPr id="64" name="3"/>
            <p:cNvSpPr/>
            <p:nvPr/>
          </p:nvSpPr>
          <p:spPr>
            <a:xfrm>
              <a:off x="-9991817" y="2321995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b="1" dirty="0"/>
                <a:t>AFC Asian Cup 2011 được tổ chức tại quốc gia nào?</a:t>
              </a:r>
            </a:p>
            <a:p>
              <a:pPr algn="ctr"/>
              <a:endParaRPr lang="en-US" sz="800" dirty="0"/>
            </a:p>
          </p:txBody>
        </p:sp>
        <p:sp>
          <p:nvSpPr>
            <p:cNvPr id="65" name="3A"/>
            <p:cNvSpPr/>
            <p:nvPr/>
          </p:nvSpPr>
          <p:spPr>
            <a:xfrm>
              <a:off x="-9991817" y="333436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Iraq</a:t>
              </a:r>
            </a:p>
          </p:txBody>
        </p:sp>
        <p:sp>
          <p:nvSpPr>
            <p:cNvPr id="66" name="3B"/>
            <p:cNvSpPr/>
            <p:nvPr/>
          </p:nvSpPr>
          <p:spPr>
            <a:xfrm>
              <a:off x="-6922045" y="333436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Hàn</a:t>
              </a:r>
              <a:r>
                <a:rPr lang="en-US" dirty="0"/>
                <a:t> </a:t>
              </a:r>
              <a:r>
                <a:rPr lang="en-US" dirty="0" err="1"/>
                <a:t>Quốc</a:t>
              </a:r>
              <a:endParaRPr lang="en-US" sz="800" dirty="0"/>
            </a:p>
          </p:txBody>
        </p:sp>
        <p:sp>
          <p:nvSpPr>
            <p:cNvPr id="67" name="3C"/>
            <p:cNvSpPr/>
            <p:nvPr/>
          </p:nvSpPr>
          <p:spPr>
            <a:xfrm>
              <a:off x="-9991817" y="411814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Nhật Bản</a:t>
              </a:r>
              <a:endParaRPr lang="en-US" sz="800"/>
            </a:p>
          </p:txBody>
        </p:sp>
        <p:sp>
          <p:nvSpPr>
            <p:cNvPr id="68" name="3D"/>
            <p:cNvSpPr/>
            <p:nvPr/>
          </p:nvSpPr>
          <p:spPr>
            <a:xfrm>
              <a:off x="-6922045" y="411814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Qatar</a:t>
              </a:r>
              <a:endParaRPr lang="en-US" sz="800" dirty="0"/>
            </a:p>
          </p:txBody>
        </p:sp>
        <p:sp>
          <p:nvSpPr>
            <p:cNvPr id="69" name="4"/>
            <p:cNvSpPr/>
            <p:nvPr/>
          </p:nvSpPr>
          <p:spPr>
            <a:xfrm>
              <a:off x="-9991817" y="5058260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err="1"/>
                <a:t>Đội</a:t>
              </a:r>
              <a:r>
                <a:rPr lang="en-US" b="1" dirty="0"/>
                <a:t> </a:t>
              </a:r>
              <a:r>
                <a:rPr lang="en-US" b="1" dirty="0" err="1"/>
                <a:t>nào</a:t>
              </a:r>
              <a:r>
                <a:rPr lang="en-US" b="1" dirty="0"/>
                <a:t> </a:t>
              </a:r>
              <a:r>
                <a:rPr lang="en-US" b="1" dirty="0" err="1"/>
                <a:t>lên</a:t>
              </a:r>
              <a:r>
                <a:rPr lang="en-US" b="1" dirty="0"/>
                <a:t> </a:t>
              </a:r>
              <a:r>
                <a:rPr lang="en-US" b="1" dirty="0" err="1"/>
                <a:t>ngôi</a:t>
              </a:r>
              <a:r>
                <a:rPr lang="en-US" b="1" dirty="0"/>
                <a:t> </a:t>
              </a:r>
              <a:r>
                <a:rPr lang="en-US" b="1" dirty="0" err="1"/>
                <a:t>vô</a:t>
              </a:r>
              <a:r>
                <a:rPr lang="en-US" b="1" dirty="0"/>
                <a:t> </a:t>
              </a:r>
              <a:r>
                <a:rPr lang="en-US" b="1" dirty="0" err="1"/>
                <a:t>địch</a:t>
              </a:r>
              <a:r>
                <a:rPr lang="en-US" b="1" dirty="0"/>
                <a:t> AFC Asian Cup 2011 </a:t>
              </a:r>
              <a:r>
                <a:rPr lang="en-US" b="1" dirty="0" err="1"/>
                <a:t>tổ</a:t>
              </a:r>
              <a:r>
                <a:rPr lang="en-US" b="1" dirty="0"/>
                <a:t> </a:t>
              </a:r>
              <a:r>
                <a:rPr lang="en-US" b="1" dirty="0" err="1"/>
                <a:t>chức</a:t>
              </a:r>
              <a:r>
                <a:rPr lang="en-US" b="1" dirty="0"/>
                <a:t> </a:t>
              </a:r>
              <a:r>
                <a:rPr lang="en-US" b="1" dirty="0" err="1"/>
                <a:t>tại</a:t>
              </a:r>
              <a:r>
                <a:rPr lang="en-US" b="1" dirty="0"/>
                <a:t> Qatar?</a:t>
              </a:r>
            </a:p>
          </p:txBody>
        </p:sp>
        <p:sp>
          <p:nvSpPr>
            <p:cNvPr id="70" name="4A"/>
            <p:cNvSpPr/>
            <p:nvPr/>
          </p:nvSpPr>
          <p:spPr>
            <a:xfrm>
              <a:off x="-9991817" y="607063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Uzbekistan</a:t>
              </a:r>
              <a:endParaRPr lang="en-US" sz="800" dirty="0"/>
            </a:p>
          </p:txBody>
        </p:sp>
        <p:sp>
          <p:nvSpPr>
            <p:cNvPr id="71" name="4B"/>
            <p:cNvSpPr/>
            <p:nvPr/>
          </p:nvSpPr>
          <p:spPr>
            <a:xfrm>
              <a:off x="-6922045" y="607063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Nhật</a:t>
              </a:r>
              <a:r>
                <a:rPr lang="en-US" dirty="0"/>
                <a:t> </a:t>
              </a:r>
              <a:r>
                <a:rPr lang="en-US" dirty="0" err="1"/>
                <a:t>Bản</a:t>
              </a:r>
              <a:endParaRPr lang="en-US" dirty="0"/>
            </a:p>
          </p:txBody>
        </p:sp>
        <p:sp>
          <p:nvSpPr>
            <p:cNvPr id="72" name="4C"/>
            <p:cNvSpPr/>
            <p:nvPr/>
          </p:nvSpPr>
          <p:spPr>
            <a:xfrm>
              <a:off x="-9991817" y="685440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 Hàn Quốc</a:t>
              </a:r>
              <a:endParaRPr lang="en-US" sz="800"/>
            </a:p>
          </p:txBody>
        </p:sp>
        <p:sp>
          <p:nvSpPr>
            <p:cNvPr id="73" name="4D"/>
            <p:cNvSpPr/>
            <p:nvPr/>
          </p:nvSpPr>
          <p:spPr>
            <a:xfrm>
              <a:off x="-6922045" y="685440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Australia</a:t>
              </a:r>
              <a:endParaRPr lang="en-US" sz="800" dirty="0"/>
            </a:p>
          </p:txBody>
        </p:sp>
        <p:sp>
          <p:nvSpPr>
            <p:cNvPr id="74" name="5"/>
            <p:cNvSpPr/>
            <p:nvPr/>
          </p:nvSpPr>
          <p:spPr>
            <a:xfrm>
              <a:off x="-9969543" y="7806697"/>
              <a:ext cx="5790697" cy="826217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vi-VN" b="1" dirty="0"/>
                <a:t>Ai là nhạc sĩ Việt Nam đầu tiên viết opera với tác phẩm “Cô sao” và sau đó là “Người tạc tượng”?</a:t>
              </a:r>
            </a:p>
          </p:txBody>
        </p:sp>
        <p:sp>
          <p:nvSpPr>
            <p:cNvPr id="75" name="5A"/>
            <p:cNvSpPr/>
            <p:nvPr/>
          </p:nvSpPr>
          <p:spPr>
            <a:xfrm>
              <a:off x="-9991817" y="881907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Đỗ Nhuận</a:t>
              </a:r>
              <a:endParaRPr lang="en-US" sz="800"/>
            </a:p>
          </p:txBody>
        </p:sp>
        <p:sp>
          <p:nvSpPr>
            <p:cNvPr id="76" name="5B"/>
            <p:cNvSpPr/>
            <p:nvPr/>
          </p:nvSpPr>
          <p:spPr>
            <a:xfrm>
              <a:off x="-6922045" y="881907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Hoàng Vân</a:t>
              </a:r>
              <a:endParaRPr lang="en-US" sz="800"/>
            </a:p>
          </p:txBody>
        </p:sp>
        <p:sp>
          <p:nvSpPr>
            <p:cNvPr id="77" name="5C"/>
            <p:cNvSpPr/>
            <p:nvPr/>
          </p:nvSpPr>
          <p:spPr>
            <a:xfrm>
              <a:off x="-9991817" y="9602842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Trần Hoàn</a:t>
              </a:r>
              <a:endParaRPr lang="en-US" sz="800"/>
            </a:p>
          </p:txBody>
        </p:sp>
        <p:sp>
          <p:nvSpPr>
            <p:cNvPr id="78" name="5D"/>
            <p:cNvSpPr/>
            <p:nvPr/>
          </p:nvSpPr>
          <p:spPr>
            <a:xfrm>
              <a:off x="-6922045" y="9602842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Trọng Đài</a:t>
              </a:r>
              <a:endParaRPr lang="en-US" sz="800"/>
            </a:p>
          </p:txBody>
        </p:sp>
        <p:sp>
          <p:nvSpPr>
            <p:cNvPr id="79" name="6"/>
            <p:cNvSpPr/>
            <p:nvPr/>
          </p:nvSpPr>
          <p:spPr>
            <a:xfrm>
              <a:off x="17412724" y="-2875883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err="1"/>
                <a:t>Sông</a:t>
              </a:r>
              <a:r>
                <a:rPr lang="en-US" b="1" dirty="0"/>
                <a:t> </a:t>
              </a:r>
              <a:r>
                <a:rPr lang="en-US" b="1" dirty="0" err="1"/>
                <a:t>Bến</a:t>
              </a:r>
              <a:r>
                <a:rPr lang="en-US" b="1" dirty="0"/>
                <a:t> </a:t>
              </a:r>
              <a:r>
                <a:rPr lang="en-US" b="1" dirty="0" err="1"/>
                <a:t>Hải</a:t>
              </a:r>
              <a:r>
                <a:rPr lang="en-US" b="1" dirty="0"/>
                <a:t> </a:t>
              </a:r>
              <a:r>
                <a:rPr lang="en-US" b="1" dirty="0" err="1"/>
                <a:t>và</a:t>
              </a:r>
              <a:r>
                <a:rPr lang="en-US" b="1" dirty="0"/>
                <a:t> </a:t>
              </a:r>
              <a:r>
                <a:rPr lang="en-US" b="1" dirty="0" err="1"/>
                <a:t>sông</a:t>
              </a:r>
              <a:r>
                <a:rPr lang="en-US" b="1" dirty="0"/>
                <a:t> </a:t>
              </a:r>
              <a:r>
                <a:rPr lang="en-US" b="1" dirty="0" err="1"/>
                <a:t>Thạch</a:t>
              </a:r>
              <a:r>
                <a:rPr lang="en-US" b="1" dirty="0"/>
                <a:t> </a:t>
              </a:r>
              <a:r>
                <a:rPr lang="en-US" b="1" dirty="0" err="1"/>
                <a:t>Hãn</a:t>
              </a:r>
              <a:r>
                <a:rPr lang="en-US" b="1" dirty="0"/>
                <a:t> </a:t>
              </a:r>
              <a:r>
                <a:rPr lang="en-US" b="1" dirty="0" err="1"/>
                <a:t>nằm</a:t>
              </a:r>
              <a:r>
                <a:rPr lang="en-US" b="1" dirty="0"/>
                <a:t> ở </a:t>
              </a:r>
              <a:r>
                <a:rPr lang="en-US" b="1" dirty="0" err="1"/>
                <a:t>tỉnh</a:t>
              </a:r>
              <a:r>
                <a:rPr lang="en-US" b="1" dirty="0"/>
                <a:t> </a:t>
              </a:r>
              <a:r>
                <a:rPr lang="en-US" b="1" dirty="0" err="1"/>
                <a:t>nào</a:t>
              </a:r>
              <a:r>
                <a:rPr lang="en-US" b="1" dirty="0"/>
                <a:t>?</a:t>
              </a:r>
            </a:p>
          </p:txBody>
        </p:sp>
        <p:sp>
          <p:nvSpPr>
            <p:cNvPr id="80" name="6A"/>
            <p:cNvSpPr/>
            <p:nvPr/>
          </p:nvSpPr>
          <p:spPr>
            <a:xfrm>
              <a:off x="17412724" y="-186351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Quảng Bình</a:t>
              </a:r>
              <a:endParaRPr lang="en-US" sz="800"/>
            </a:p>
          </p:txBody>
        </p:sp>
        <p:sp>
          <p:nvSpPr>
            <p:cNvPr id="81" name="6B"/>
            <p:cNvSpPr/>
            <p:nvPr/>
          </p:nvSpPr>
          <p:spPr>
            <a:xfrm>
              <a:off x="20482496" y="-186351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Quảng Ninh</a:t>
              </a:r>
              <a:endParaRPr lang="en-US" sz="800"/>
            </a:p>
          </p:txBody>
        </p:sp>
        <p:sp>
          <p:nvSpPr>
            <p:cNvPr id="82" name="6C"/>
            <p:cNvSpPr/>
            <p:nvPr/>
          </p:nvSpPr>
          <p:spPr>
            <a:xfrm>
              <a:off x="17412724" y="-107973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Quảng Trị</a:t>
              </a:r>
              <a:endParaRPr lang="en-US" sz="800"/>
            </a:p>
          </p:txBody>
        </p:sp>
        <p:sp>
          <p:nvSpPr>
            <p:cNvPr id="83" name="6D"/>
            <p:cNvSpPr/>
            <p:nvPr/>
          </p:nvSpPr>
          <p:spPr>
            <a:xfrm>
              <a:off x="20482496" y="-107973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Quảng Ngãi</a:t>
              </a:r>
              <a:endParaRPr lang="en-US" sz="800"/>
            </a:p>
          </p:txBody>
        </p:sp>
        <p:sp>
          <p:nvSpPr>
            <p:cNvPr id="84" name="7"/>
            <p:cNvSpPr/>
            <p:nvPr/>
          </p:nvSpPr>
          <p:spPr>
            <a:xfrm>
              <a:off x="17412724" y="-54670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/>
                <a:t>Trong</a:t>
              </a:r>
              <a:r>
                <a:rPr lang="en-US" b="1" dirty="0"/>
                <a:t> </a:t>
              </a:r>
              <a:r>
                <a:rPr lang="en-US" b="1" dirty="0" err="1"/>
                <a:t>các</a:t>
              </a:r>
              <a:r>
                <a:rPr lang="en-US" b="1" dirty="0"/>
                <a:t> </a:t>
              </a:r>
              <a:r>
                <a:rPr lang="en-US" b="1" dirty="0" err="1"/>
                <a:t>cây</a:t>
              </a:r>
              <a:r>
                <a:rPr lang="en-US" b="1" dirty="0"/>
                <a:t> </a:t>
              </a:r>
              <a:r>
                <a:rPr lang="en-US" b="1" dirty="0" err="1"/>
                <a:t>cầu</a:t>
              </a:r>
              <a:r>
                <a:rPr lang="en-US" b="1" dirty="0"/>
                <a:t> </a:t>
              </a:r>
              <a:r>
                <a:rPr lang="en-US" b="1" dirty="0" err="1"/>
                <a:t>sau</a:t>
              </a:r>
              <a:r>
                <a:rPr lang="en-US" b="1" dirty="0"/>
                <a:t>, </a:t>
              </a:r>
              <a:r>
                <a:rPr lang="en-US" b="1" dirty="0" err="1"/>
                <a:t>cầu</a:t>
              </a:r>
              <a:r>
                <a:rPr lang="en-US" b="1" dirty="0"/>
                <a:t> </a:t>
              </a:r>
              <a:r>
                <a:rPr lang="en-US" b="1" dirty="0" err="1"/>
                <a:t>nào</a:t>
              </a:r>
              <a:r>
                <a:rPr lang="en-US" b="1" dirty="0"/>
                <a:t> </a:t>
              </a:r>
              <a:r>
                <a:rPr lang="en-US" b="1" dirty="0" err="1"/>
                <a:t>là</a:t>
              </a:r>
              <a:r>
                <a:rPr lang="en-US" b="1" dirty="0"/>
                <a:t> </a:t>
              </a:r>
              <a:r>
                <a:rPr lang="en-US" b="1" dirty="0" err="1"/>
                <a:t>cầu</a:t>
              </a:r>
              <a:r>
                <a:rPr lang="en-US" b="1" dirty="0"/>
                <a:t> </a:t>
              </a:r>
              <a:r>
                <a:rPr lang="en-US" b="1" dirty="0" err="1"/>
                <a:t>xoay</a:t>
              </a:r>
              <a:r>
                <a:rPr lang="en-US" b="1" dirty="0"/>
                <a:t>?</a:t>
              </a:r>
            </a:p>
            <a:p>
              <a:pPr algn="ctr"/>
              <a:endParaRPr lang="en-US" sz="800" dirty="0"/>
            </a:p>
          </p:txBody>
        </p:sp>
        <p:sp>
          <p:nvSpPr>
            <p:cNvPr id="85" name="7A"/>
            <p:cNvSpPr/>
            <p:nvPr/>
          </p:nvSpPr>
          <p:spPr>
            <a:xfrm>
              <a:off x="17412724" y="95770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Cầu Thanh Trì</a:t>
              </a:r>
              <a:endParaRPr lang="en-US" sz="800"/>
            </a:p>
          </p:txBody>
        </p:sp>
        <p:sp>
          <p:nvSpPr>
            <p:cNvPr id="86" name="7B"/>
            <p:cNvSpPr/>
            <p:nvPr/>
          </p:nvSpPr>
          <p:spPr>
            <a:xfrm>
              <a:off x="20482496" y="95770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Cầu Thị Nại</a:t>
              </a:r>
              <a:endParaRPr lang="en-US" sz="800"/>
            </a:p>
          </p:txBody>
        </p:sp>
        <p:sp>
          <p:nvSpPr>
            <p:cNvPr id="87" name="7C"/>
            <p:cNvSpPr/>
            <p:nvPr/>
          </p:nvSpPr>
          <p:spPr>
            <a:xfrm>
              <a:off x="17412724" y="174147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Cầu Sông Hàn</a:t>
              </a:r>
              <a:endParaRPr lang="en-US" sz="800"/>
            </a:p>
          </p:txBody>
        </p:sp>
        <p:sp>
          <p:nvSpPr>
            <p:cNvPr id="88" name="7D"/>
            <p:cNvSpPr/>
            <p:nvPr/>
          </p:nvSpPr>
          <p:spPr>
            <a:xfrm>
              <a:off x="20482496" y="174147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/>
                <a:t> Cầu Cần Thơ</a:t>
              </a:r>
              <a:endParaRPr lang="en-US" sz="800"/>
            </a:p>
          </p:txBody>
        </p:sp>
        <p:sp>
          <p:nvSpPr>
            <p:cNvPr id="89" name="8"/>
            <p:cNvSpPr/>
            <p:nvPr/>
          </p:nvSpPr>
          <p:spPr>
            <a:xfrm>
              <a:off x="17412724" y="2599580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err="1"/>
                <a:t>Đại</a:t>
              </a:r>
              <a:r>
                <a:rPr lang="en-US" b="1" dirty="0"/>
                <a:t> </a:t>
              </a:r>
              <a:r>
                <a:rPr lang="en-US" b="1" dirty="0" err="1"/>
                <a:t>Ngu</a:t>
              </a:r>
              <a:r>
                <a:rPr lang="en-US" b="1" dirty="0"/>
                <a:t> </a:t>
              </a:r>
              <a:r>
                <a:rPr lang="en-US" b="1" dirty="0" err="1"/>
                <a:t>là</a:t>
              </a:r>
              <a:r>
                <a:rPr lang="en-US" b="1" dirty="0"/>
                <a:t> </a:t>
              </a:r>
              <a:r>
                <a:rPr lang="en-US" b="1" dirty="0" err="1"/>
                <a:t>quốc</a:t>
              </a:r>
              <a:r>
                <a:rPr lang="en-US" b="1" dirty="0"/>
                <a:t> </a:t>
              </a:r>
              <a:r>
                <a:rPr lang="en-US" b="1" dirty="0" err="1"/>
                <a:t>hiệu</a:t>
              </a:r>
              <a:r>
                <a:rPr lang="en-US" b="1" dirty="0"/>
                <a:t> </a:t>
              </a:r>
              <a:r>
                <a:rPr lang="en-US" b="1" dirty="0" err="1"/>
                <a:t>của</a:t>
              </a:r>
              <a:r>
                <a:rPr lang="en-US" b="1" dirty="0"/>
                <a:t> </a:t>
              </a:r>
              <a:r>
                <a:rPr lang="en-US" b="1" dirty="0" err="1"/>
                <a:t>triều</a:t>
              </a:r>
              <a:r>
                <a:rPr lang="en-US" b="1" dirty="0"/>
                <a:t> </a:t>
              </a:r>
              <a:r>
                <a:rPr lang="en-US" b="1" dirty="0" err="1"/>
                <a:t>đại</a:t>
              </a:r>
              <a:r>
                <a:rPr lang="en-US" b="1" dirty="0"/>
                <a:t> </a:t>
              </a:r>
              <a:r>
                <a:rPr lang="en-US" b="1" dirty="0" err="1"/>
                <a:t>nào</a:t>
              </a:r>
              <a:r>
                <a:rPr lang="en-US" b="1" dirty="0"/>
                <a:t>?</a:t>
              </a:r>
            </a:p>
          </p:txBody>
        </p:sp>
        <p:sp>
          <p:nvSpPr>
            <p:cNvPr id="90" name="8A"/>
            <p:cNvSpPr/>
            <p:nvPr/>
          </p:nvSpPr>
          <p:spPr>
            <a:xfrm>
              <a:off x="17412724" y="361195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Triều Ngô</a:t>
              </a:r>
              <a:endParaRPr lang="en-US" sz="800"/>
            </a:p>
          </p:txBody>
        </p:sp>
        <p:sp>
          <p:nvSpPr>
            <p:cNvPr id="91" name="8B"/>
            <p:cNvSpPr/>
            <p:nvPr/>
          </p:nvSpPr>
          <p:spPr>
            <a:xfrm>
              <a:off x="20482496" y="3611953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Triều Hồ</a:t>
              </a:r>
              <a:endParaRPr lang="en-US" sz="800"/>
            </a:p>
          </p:txBody>
        </p:sp>
        <p:sp>
          <p:nvSpPr>
            <p:cNvPr id="92" name="8C"/>
            <p:cNvSpPr/>
            <p:nvPr/>
          </p:nvSpPr>
          <p:spPr>
            <a:xfrm>
              <a:off x="17412724" y="439572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Các chúa Nguyễn</a:t>
              </a:r>
              <a:endParaRPr lang="en-US" sz="800"/>
            </a:p>
          </p:txBody>
        </p:sp>
        <p:sp>
          <p:nvSpPr>
            <p:cNvPr id="93" name="8D"/>
            <p:cNvSpPr/>
            <p:nvPr/>
          </p:nvSpPr>
          <p:spPr>
            <a:xfrm>
              <a:off x="20482496" y="439572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/>
                <a:t>Nhà Tây Sơn</a:t>
              </a:r>
              <a:endParaRPr lang="en-US" sz="800"/>
            </a:p>
          </p:txBody>
        </p:sp>
        <p:sp>
          <p:nvSpPr>
            <p:cNvPr id="94" name="9"/>
            <p:cNvSpPr/>
            <p:nvPr/>
          </p:nvSpPr>
          <p:spPr>
            <a:xfrm>
              <a:off x="17412724" y="5335845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vi-VN" b="1" dirty="0"/>
                <a:t>Các vua Hùng đặt quốc hiệu nước ta là gì?</a:t>
              </a:r>
            </a:p>
          </p:txBody>
        </p:sp>
        <p:sp>
          <p:nvSpPr>
            <p:cNvPr id="95" name="9A"/>
            <p:cNvSpPr/>
            <p:nvPr/>
          </p:nvSpPr>
          <p:spPr>
            <a:xfrm>
              <a:off x="17412724" y="634821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Văn Lang</a:t>
              </a:r>
              <a:endParaRPr lang="en-US" sz="800"/>
            </a:p>
          </p:txBody>
        </p:sp>
        <p:sp>
          <p:nvSpPr>
            <p:cNvPr id="96" name="9B"/>
            <p:cNvSpPr/>
            <p:nvPr/>
          </p:nvSpPr>
          <p:spPr>
            <a:xfrm>
              <a:off x="20482496" y="6348218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Âu Lạc</a:t>
              </a:r>
              <a:endParaRPr lang="en-US" sz="800"/>
            </a:p>
          </p:txBody>
        </p:sp>
        <p:sp>
          <p:nvSpPr>
            <p:cNvPr id="97" name="9C"/>
            <p:cNvSpPr/>
            <p:nvPr/>
          </p:nvSpPr>
          <p:spPr>
            <a:xfrm>
              <a:off x="17412724" y="713199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Vạn Xuân</a:t>
              </a:r>
              <a:endParaRPr lang="en-US" sz="800"/>
            </a:p>
          </p:txBody>
        </p:sp>
        <p:sp>
          <p:nvSpPr>
            <p:cNvPr id="98" name="9D"/>
            <p:cNvSpPr/>
            <p:nvPr/>
          </p:nvSpPr>
          <p:spPr>
            <a:xfrm>
              <a:off x="20482496" y="7131990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Đại Việt</a:t>
              </a:r>
              <a:endParaRPr lang="en-US" sz="800"/>
            </a:p>
          </p:txBody>
        </p:sp>
        <p:sp>
          <p:nvSpPr>
            <p:cNvPr id="99" name="10"/>
            <p:cNvSpPr/>
            <p:nvPr/>
          </p:nvSpPr>
          <p:spPr>
            <a:xfrm>
              <a:off x="17412724" y="8084282"/>
              <a:ext cx="5812972" cy="78377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vi-VN" b="1" dirty="0"/>
                <a:t>An Dương Vương đặt quốc hiệu nước ta là gì?</a:t>
              </a:r>
            </a:p>
          </p:txBody>
        </p:sp>
        <p:sp>
          <p:nvSpPr>
            <p:cNvPr id="100" name="10A"/>
            <p:cNvSpPr/>
            <p:nvPr/>
          </p:nvSpPr>
          <p:spPr>
            <a:xfrm>
              <a:off x="17412724" y="909665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Đại</a:t>
              </a:r>
              <a:r>
                <a:rPr lang="en-US" dirty="0"/>
                <a:t> </a:t>
              </a:r>
              <a:r>
                <a:rPr lang="en-US" dirty="0" err="1"/>
                <a:t>Việt</a:t>
              </a:r>
              <a:endParaRPr lang="en-US" sz="800" dirty="0"/>
            </a:p>
          </p:txBody>
        </p:sp>
        <p:sp>
          <p:nvSpPr>
            <p:cNvPr id="101" name="10B"/>
            <p:cNvSpPr/>
            <p:nvPr/>
          </p:nvSpPr>
          <p:spPr>
            <a:xfrm>
              <a:off x="20482496" y="9096655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Vạn Xuân</a:t>
              </a:r>
              <a:endParaRPr lang="en-US" sz="800"/>
            </a:p>
          </p:txBody>
        </p:sp>
        <p:sp>
          <p:nvSpPr>
            <p:cNvPr id="102" name="10C"/>
            <p:cNvSpPr/>
            <p:nvPr/>
          </p:nvSpPr>
          <p:spPr>
            <a:xfrm>
              <a:off x="17412724" y="9880427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 Đại Cồ Việt</a:t>
              </a:r>
              <a:endParaRPr lang="en-US" sz="800"/>
            </a:p>
          </p:txBody>
        </p:sp>
        <p:sp>
          <p:nvSpPr>
            <p:cNvPr id="103" name="10D"/>
            <p:cNvSpPr/>
            <p:nvPr/>
          </p:nvSpPr>
          <p:spPr>
            <a:xfrm>
              <a:off x="20482496" y="9880427"/>
              <a:ext cx="2743200" cy="55517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Âu</a:t>
              </a:r>
              <a:r>
                <a:rPr lang="en-US" dirty="0"/>
                <a:t> </a:t>
              </a:r>
              <a:r>
                <a:rPr lang="en-US" dirty="0" err="1"/>
                <a:t>Lạc</a:t>
              </a:r>
              <a:endParaRPr lang="en-US" dirty="0"/>
            </a:p>
          </p:txBody>
        </p:sp>
        <p:sp>
          <p:nvSpPr>
            <p:cNvPr id="104" name="18"/>
            <p:cNvSpPr/>
            <p:nvPr/>
          </p:nvSpPr>
          <p:spPr>
            <a:xfrm>
              <a:off x="-9846853" y="28239777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18</a:t>
              </a:r>
              <a:endParaRPr lang="vi-VN" b="1" dirty="0"/>
            </a:p>
          </p:txBody>
        </p:sp>
        <p:sp>
          <p:nvSpPr>
            <p:cNvPr id="105" name="18A"/>
            <p:cNvSpPr/>
            <p:nvPr/>
          </p:nvSpPr>
          <p:spPr>
            <a:xfrm>
              <a:off x="-9824578" y="2916872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06" name="18B"/>
            <p:cNvSpPr/>
            <p:nvPr/>
          </p:nvSpPr>
          <p:spPr>
            <a:xfrm>
              <a:off x="-6754806" y="2916872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07" name="18C"/>
            <p:cNvSpPr/>
            <p:nvPr/>
          </p:nvSpPr>
          <p:spPr>
            <a:xfrm>
              <a:off x="-9802303" y="2991963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08" name="18D"/>
            <p:cNvSpPr/>
            <p:nvPr/>
          </p:nvSpPr>
          <p:spPr>
            <a:xfrm>
              <a:off x="-6754806" y="2991963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09" name="17"/>
            <p:cNvSpPr/>
            <p:nvPr/>
          </p:nvSpPr>
          <p:spPr>
            <a:xfrm>
              <a:off x="-10014092" y="25642426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17</a:t>
              </a:r>
              <a:endParaRPr lang="vi-VN" b="1" dirty="0"/>
            </a:p>
          </p:txBody>
        </p:sp>
        <p:sp>
          <p:nvSpPr>
            <p:cNvPr id="110" name="17A"/>
            <p:cNvSpPr/>
            <p:nvPr/>
          </p:nvSpPr>
          <p:spPr>
            <a:xfrm>
              <a:off x="-9991817" y="2657137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11" name="17B"/>
            <p:cNvSpPr/>
            <p:nvPr/>
          </p:nvSpPr>
          <p:spPr>
            <a:xfrm>
              <a:off x="-6922045" y="2657137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12" name="17C"/>
            <p:cNvSpPr/>
            <p:nvPr/>
          </p:nvSpPr>
          <p:spPr>
            <a:xfrm>
              <a:off x="-9969542" y="2732228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13" name="17D"/>
            <p:cNvSpPr/>
            <p:nvPr/>
          </p:nvSpPr>
          <p:spPr>
            <a:xfrm>
              <a:off x="-6922045" y="2732228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14" name="16A"/>
            <p:cNvSpPr/>
            <p:nvPr/>
          </p:nvSpPr>
          <p:spPr>
            <a:xfrm>
              <a:off x="-10132828" y="24044759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15" name="16B"/>
            <p:cNvSpPr/>
            <p:nvPr/>
          </p:nvSpPr>
          <p:spPr>
            <a:xfrm>
              <a:off x="-7022522" y="24163689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16" name="16"/>
            <p:cNvSpPr/>
            <p:nvPr/>
          </p:nvSpPr>
          <p:spPr>
            <a:xfrm>
              <a:off x="-10155103" y="23115809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16</a:t>
              </a:r>
              <a:endParaRPr lang="vi-VN" b="1" dirty="0"/>
            </a:p>
          </p:txBody>
        </p:sp>
        <p:sp>
          <p:nvSpPr>
            <p:cNvPr id="117" name="16C"/>
            <p:cNvSpPr/>
            <p:nvPr/>
          </p:nvSpPr>
          <p:spPr>
            <a:xfrm>
              <a:off x="-10110553" y="24795669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18" name="16D"/>
            <p:cNvSpPr/>
            <p:nvPr/>
          </p:nvSpPr>
          <p:spPr>
            <a:xfrm>
              <a:off x="-7063056" y="24795669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19" name="15"/>
            <p:cNvSpPr/>
            <p:nvPr/>
          </p:nvSpPr>
          <p:spPr>
            <a:xfrm>
              <a:off x="-10032414" y="20414624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15</a:t>
              </a:r>
              <a:endParaRPr lang="vi-VN" b="1" dirty="0"/>
            </a:p>
          </p:txBody>
        </p:sp>
        <p:sp>
          <p:nvSpPr>
            <p:cNvPr id="120" name="15A"/>
            <p:cNvSpPr/>
            <p:nvPr/>
          </p:nvSpPr>
          <p:spPr>
            <a:xfrm>
              <a:off x="-10010139" y="2134357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21" name="15B"/>
            <p:cNvSpPr/>
            <p:nvPr/>
          </p:nvSpPr>
          <p:spPr>
            <a:xfrm>
              <a:off x="-6940367" y="2134357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22" name="15C"/>
            <p:cNvSpPr/>
            <p:nvPr/>
          </p:nvSpPr>
          <p:spPr>
            <a:xfrm>
              <a:off x="-9987864" y="2209448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23" name="15D"/>
            <p:cNvSpPr/>
            <p:nvPr/>
          </p:nvSpPr>
          <p:spPr>
            <a:xfrm>
              <a:off x="-6940367" y="2209448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24" name="14"/>
            <p:cNvSpPr/>
            <p:nvPr/>
          </p:nvSpPr>
          <p:spPr>
            <a:xfrm>
              <a:off x="-10199653" y="17817273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14</a:t>
              </a:r>
              <a:endParaRPr lang="vi-VN" b="1" dirty="0"/>
            </a:p>
          </p:txBody>
        </p:sp>
        <p:sp>
          <p:nvSpPr>
            <p:cNvPr id="125" name="14A"/>
            <p:cNvSpPr/>
            <p:nvPr/>
          </p:nvSpPr>
          <p:spPr>
            <a:xfrm>
              <a:off x="-10177378" y="18746223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26" name="14B"/>
            <p:cNvSpPr/>
            <p:nvPr/>
          </p:nvSpPr>
          <p:spPr>
            <a:xfrm>
              <a:off x="-7107606" y="18746223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27" name="14C"/>
            <p:cNvSpPr/>
            <p:nvPr/>
          </p:nvSpPr>
          <p:spPr>
            <a:xfrm>
              <a:off x="-10155103" y="19497133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28" name="14D"/>
            <p:cNvSpPr/>
            <p:nvPr/>
          </p:nvSpPr>
          <p:spPr>
            <a:xfrm>
              <a:off x="-7107606" y="19497133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29" name="13"/>
            <p:cNvSpPr/>
            <p:nvPr/>
          </p:nvSpPr>
          <p:spPr>
            <a:xfrm>
              <a:off x="-10340664" y="15290656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13</a:t>
              </a:r>
              <a:endParaRPr lang="vi-VN" b="1" dirty="0"/>
            </a:p>
          </p:txBody>
        </p:sp>
        <p:sp>
          <p:nvSpPr>
            <p:cNvPr id="130" name="13A"/>
            <p:cNvSpPr/>
            <p:nvPr/>
          </p:nvSpPr>
          <p:spPr>
            <a:xfrm>
              <a:off x="-10318389" y="1621960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31" name="13B"/>
            <p:cNvSpPr/>
            <p:nvPr/>
          </p:nvSpPr>
          <p:spPr>
            <a:xfrm>
              <a:off x="-7208083" y="1633853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32" name="13C"/>
            <p:cNvSpPr/>
            <p:nvPr/>
          </p:nvSpPr>
          <p:spPr>
            <a:xfrm>
              <a:off x="-10296114" y="1697051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33" name="13D"/>
            <p:cNvSpPr/>
            <p:nvPr/>
          </p:nvSpPr>
          <p:spPr>
            <a:xfrm>
              <a:off x="-7248617" y="1697051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34" name="11"/>
            <p:cNvSpPr/>
            <p:nvPr/>
          </p:nvSpPr>
          <p:spPr>
            <a:xfrm>
              <a:off x="-9991817" y="10388667"/>
              <a:ext cx="5772375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NHÓM ỨNG DỤNG CÔNG NGHỆ THÔNG TIN  VÀO DẠY HỌC VÀ QUẢN LÝ CÓ MẤY ADMIN</a:t>
              </a:r>
              <a:endParaRPr lang="vi-VN" b="1" dirty="0"/>
            </a:p>
          </p:txBody>
        </p:sp>
        <p:sp>
          <p:nvSpPr>
            <p:cNvPr id="135" name="11A"/>
            <p:cNvSpPr/>
            <p:nvPr/>
          </p:nvSpPr>
          <p:spPr>
            <a:xfrm>
              <a:off x="-9991817" y="1135859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2</a:t>
              </a:r>
              <a:endParaRPr lang="en-US" sz="800"/>
            </a:p>
          </p:txBody>
        </p:sp>
        <p:sp>
          <p:nvSpPr>
            <p:cNvPr id="136" name="11B"/>
            <p:cNvSpPr/>
            <p:nvPr/>
          </p:nvSpPr>
          <p:spPr>
            <a:xfrm>
              <a:off x="-6922045" y="1135859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3</a:t>
              </a:r>
              <a:endParaRPr lang="en-US" sz="800"/>
            </a:p>
          </p:txBody>
        </p:sp>
        <p:sp>
          <p:nvSpPr>
            <p:cNvPr id="137" name="11C"/>
            <p:cNvSpPr/>
            <p:nvPr/>
          </p:nvSpPr>
          <p:spPr>
            <a:xfrm>
              <a:off x="-9991817" y="1210950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4</a:t>
              </a:r>
              <a:endParaRPr lang="en-US" sz="800"/>
            </a:p>
          </p:txBody>
        </p:sp>
        <p:sp>
          <p:nvSpPr>
            <p:cNvPr id="138" name="11D"/>
            <p:cNvSpPr/>
            <p:nvPr/>
          </p:nvSpPr>
          <p:spPr>
            <a:xfrm>
              <a:off x="-6922045" y="12109504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1</a:t>
              </a:r>
              <a:endParaRPr lang="en-US" sz="800"/>
            </a:p>
          </p:txBody>
        </p:sp>
        <p:sp>
          <p:nvSpPr>
            <p:cNvPr id="139" name="12"/>
            <p:cNvSpPr/>
            <p:nvPr/>
          </p:nvSpPr>
          <p:spPr>
            <a:xfrm>
              <a:off x="-10155103" y="12860414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12</a:t>
              </a:r>
              <a:endParaRPr lang="vi-VN" b="1" dirty="0"/>
            </a:p>
          </p:txBody>
        </p:sp>
        <p:sp>
          <p:nvSpPr>
            <p:cNvPr id="140" name="12A"/>
            <p:cNvSpPr/>
            <p:nvPr/>
          </p:nvSpPr>
          <p:spPr>
            <a:xfrm>
              <a:off x="-10155103" y="13830341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41" name="12B"/>
            <p:cNvSpPr/>
            <p:nvPr/>
          </p:nvSpPr>
          <p:spPr>
            <a:xfrm>
              <a:off x="-7085331" y="13830341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42" name="12C"/>
            <p:cNvSpPr/>
            <p:nvPr/>
          </p:nvSpPr>
          <p:spPr>
            <a:xfrm>
              <a:off x="-10155103" y="14581251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43" name="12D"/>
            <p:cNvSpPr/>
            <p:nvPr/>
          </p:nvSpPr>
          <p:spPr>
            <a:xfrm>
              <a:off x="-7085331" y="14581251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44" name="20"/>
            <p:cNvSpPr/>
            <p:nvPr/>
          </p:nvSpPr>
          <p:spPr>
            <a:xfrm>
              <a:off x="-3599711" y="28141097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20</a:t>
              </a:r>
              <a:endParaRPr lang="vi-VN" b="1" dirty="0"/>
            </a:p>
          </p:txBody>
        </p:sp>
        <p:sp>
          <p:nvSpPr>
            <p:cNvPr id="145" name="20A"/>
            <p:cNvSpPr/>
            <p:nvPr/>
          </p:nvSpPr>
          <p:spPr>
            <a:xfrm>
              <a:off x="-3577436" y="2907004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46" name="20B"/>
            <p:cNvSpPr/>
            <p:nvPr/>
          </p:nvSpPr>
          <p:spPr>
            <a:xfrm>
              <a:off x="-507664" y="2907004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47" name="20C"/>
            <p:cNvSpPr/>
            <p:nvPr/>
          </p:nvSpPr>
          <p:spPr>
            <a:xfrm>
              <a:off x="-3555161" y="2982095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48" name="20D"/>
            <p:cNvSpPr/>
            <p:nvPr/>
          </p:nvSpPr>
          <p:spPr>
            <a:xfrm>
              <a:off x="-507664" y="29820957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49" name="19"/>
            <p:cNvSpPr/>
            <p:nvPr/>
          </p:nvSpPr>
          <p:spPr>
            <a:xfrm>
              <a:off x="-3766950" y="25543746"/>
              <a:ext cx="5812972" cy="75090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/>
                <a:t>19</a:t>
              </a:r>
              <a:endParaRPr lang="vi-VN" b="1" dirty="0"/>
            </a:p>
          </p:txBody>
        </p:sp>
        <p:sp>
          <p:nvSpPr>
            <p:cNvPr id="150" name="19A"/>
            <p:cNvSpPr/>
            <p:nvPr/>
          </p:nvSpPr>
          <p:spPr>
            <a:xfrm>
              <a:off x="-3744675" y="2647269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51" name="19B"/>
            <p:cNvSpPr/>
            <p:nvPr/>
          </p:nvSpPr>
          <p:spPr>
            <a:xfrm>
              <a:off x="-674903" y="2647269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</a:t>
              </a:r>
              <a:endParaRPr lang="en-US" sz="800"/>
            </a:p>
          </p:txBody>
        </p:sp>
        <p:sp>
          <p:nvSpPr>
            <p:cNvPr id="152" name="19C"/>
            <p:cNvSpPr/>
            <p:nvPr/>
          </p:nvSpPr>
          <p:spPr>
            <a:xfrm>
              <a:off x="-3722400" y="2722360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  <p:sp>
          <p:nvSpPr>
            <p:cNvPr id="153" name="19D"/>
            <p:cNvSpPr/>
            <p:nvPr/>
          </p:nvSpPr>
          <p:spPr>
            <a:xfrm>
              <a:off x="-674903" y="27223606"/>
              <a:ext cx="2743200" cy="53189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</a:t>
              </a:r>
              <a:endParaRPr lang="en-US" sz="800"/>
            </a:p>
          </p:txBody>
        </p:sp>
      </p:grpSp>
      <p:grpSp>
        <p:nvGrpSpPr>
          <p:cNvPr id="3" name="Group 1"/>
          <p:cNvGrpSpPr/>
          <p:nvPr/>
        </p:nvGrpSpPr>
        <p:grpSpPr>
          <a:xfrm>
            <a:off x="-11953483" y="-2928547"/>
            <a:ext cx="37075298" cy="32766863"/>
            <a:chOff x="-11938462" y="-2414013"/>
            <a:chExt cx="37075298" cy="32766863"/>
          </a:xfrm>
        </p:grpSpPr>
        <p:sp>
          <p:nvSpPr>
            <p:cNvPr id="154" name="X1"/>
            <p:cNvSpPr/>
            <p:nvPr/>
          </p:nvSpPr>
          <p:spPr>
            <a:xfrm>
              <a:off x="-11795443" y="-2414013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A</a:t>
              </a:r>
            </a:p>
          </p:txBody>
        </p:sp>
        <p:sp>
          <p:nvSpPr>
            <p:cNvPr id="155" name="X2"/>
            <p:cNvSpPr/>
            <p:nvPr/>
          </p:nvSpPr>
          <p:spPr>
            <a:xfrm>
              <a:off x="-11795443" y="273994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C</a:t>
              </a:r>
            </a:p>
          </p:txBody>
        </p:sp>
        <p:sp>
          <p:nvSpPr>
            <p:cNvPr id="156" name="X3"/>
            <p:cNvSpPr/>
            <p:nvPr/>
          </p:nvSpPr>
          <p:spPr>
            <a:xfrm>
              <a:off x="-11795443" y="2881143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D</a:t>
              </a:r>
            </a:p>
          </p:txBody>
        </p:sp>
        <p:sp>
          <p:nvSpPr>
            <p:cNvPr id="157" name="X4"/>
            <p:cNvSpPr/>
            <p:nvPr/>
          </p:nvSpPr>
          <p:spPr>
            <a:xfrm>
              <a:off x="-11795443" y="5435292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B</a:t>
              </a:r>
            </a:p>
          </p:txBody>
        </p:sp>
        <p:sp>
          <p:nvSpPr>
            <p:cNvPr id="158" name="X5"/>
            <p:cNvSpPr/>
            <p:nvPr/>
          </p:nvSpPr>
          <p:spPr>
            <a:xfrm>
              <a:off x="-11795443" y="8400422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A</a:t>
              </a:r>
            </a:p>
          </p:txBody>
        </p:sp>
        <p:sp>
          <p:nvSpPr>
            <p:cNvPr id="159" name="X6"/>
            <p:cNvSpPr/>
            <p:nvPr/>
          </p:nvSpPr>
          <p:spPr>
            <a:xfrm>
              <a:off x="23722591" y="-2194471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C</a:t>
              </a:r>
            </a:p>
          </p:txBody>
        </p:sp>
        <p:sp>
          <p:nvSpPr>
            <p:cNvPr id="160" name="X7"/>
            <p:cNvSpPr/>
            <p:nvPr/>
          </p:nvSpPr>
          <p:spPr>
            <a:xfrm>
              <a:off x="23722591" y="493536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C</a:t>
              </a:r>
            </a:p>
          </p:txBody>
        </p:sp>
        <p:sp>
          <p:nvSpPr>
            <p:cNvPr id="161" name="X8"/>
            <p:cNvSpPr/>
            <p:nvPr/>
          </p:nvSpPr>
          <p:spPr>
            <a:xfrm>
              <a:off x="23722591" y="3100685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B</a:t>
              </a:r>
            </a:p>
          </p:txBody>
        </p:sp>
        <p:sp>
          <p:nvSpPr>
            <p:cNvPr id="162" name="X9"/>
            <p:cNvSpPr/>
            <p:nvPr/>
          </p:nvSpPr>
          <p:spPr>
            <a:xfrm>
              <a:off x="23722591" y="5654834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A</a:t>
              </a:r>
            </a:p>
          </p:txBody>
        </p:sp>
        <p:sp>
          <p:nvSpPr>
            <p:cNvPr id="163" name="X10"/>
            <p:cNvSpPr/>
            <p:nvPr/>
          </p:nvSpPr>
          <p:spPr>
            <a:xfrm>
              <a:off x="23722591" y="8619964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D</a:t>
              </a:r>
            </a:p>
          </p:txBody>
        </p:sp>
        <p:sp>
          <p:nvSpPr>
            <p:cNvPr id="164" name="X11"/>
            <p:cNvSpPr/>
            <p:nvPr/>
          </p:nvSpPr>
          <p:spPr>
            <a:xfrm>
              <a:off x="-11795444" y="10619806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A</a:t>
              </a:r>
            </a:p>
          </p:txBody>
        </p:sp>
        <p:sp>
          <p:nvSpPr>
            <p:cNvPr id="165" name="X12"/>
            <p:cNvSpPr/>
            <p:nvPr/>
          </p:nvSpPr>
          <p:spPr>
            <a:xfrm>
              <a:off x="-11895920" y="13235868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B</a:t>
              </a:r>
              <a:endParaRPr lang="en-US" sz="4000" dirty="0"/>
            </a:p>
          </p:txBody>
        </p:sp>
        <p:sp>
          <p:nvSpPr>
            <p:cNvPr id="166" name="X13"/>
            <p:cNvSpPr/>
            <p:nvPr/>
          </p:nvSpPr>
          <p:spPr>
            <a:xfrm>
              <a:off x="-11938462" y="15503744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C</a:t>
              </a:r>
              <a:endParaRPr lang="en-US" sz="4000" dirty="0"/>
            </a:p>
          </p:txBody>
        </p:sp>
        <p:sp>
          <p:nvSpPr>
            <p:cNvPr id="167" name="X14"/>
            <p:cNvSpPr/>
            <p:nvPr/>
          </p:nvSpPr>
          <p:spPr>
            <a:xfrm>
              <a:off x="-11895920" y="18110882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B</a:t>
              </a:r>
              <a:endParaRPr lang="en-US" sz="4000" dirty="0"/>
            </a:p>
          </p:txBody>
        </p:sp>
        <p:sp>
          <p:nvSpPr>
            <p:cNvPr id="168" name="X15"/>
            <p:cNvSpPr/>
            <p:nvPr/>
          </p:nvSpPr>
          <p:spPr>
            <a:xfrm>
              <a:off x="-11795445" y="20904212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B</a:t>
              </a:r>
              <a:endParaRPr lang="en-US" sz="4000" dirty="0"/>
            </a:p>
          </p:txBody>
        </p:sp>
        <p:sp>
          <p:nvSpPr>
            <p:cNvPr id="169" name="X16"/>
            <p:cNvSpPr/>
            <p:nvPr/>
          </p:nvSpPr>
          <p:spPr>
            <a:xfrm>
              <a:off x="-11795446" y="23305971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B</a:t>
              </a:r>
              <a:endParaRPr lang="en-US" sz="4000" dirty="0"/>
            </a:p>
          </p:txBody>
        </p:sp>
        <p:sp>
          <p:nvSpPr>
            <p:cNvPr id="170" name="X17"/>
            <p:cNvSpPr/>
            <p:nvPr/>
          </p:nvSpPr>
          <p:spPr>
            <a:xfrm>
              <a:off x="-11862507" y="26017880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B</a:t>
              </a:r>
              <a:endParaRPr lang="en-US" sz="4000" dirty="0"/>
            </a:p>
          </p:txBody>
        </p:sp>
        <p:sp>
          <p:nvSpPr>
            <p:cNvPr id="171" name="X18"/>
            <p:cNvSpPr/>
            <p:nvPr/>
          </p:nvSpPr>
          <p:spPr>
            <a:xfrm>
              <a:off x="-11895921" y="29082169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A</a:t>
              </a:r>
              <a:endParaRPr lang="en-US" sz="4000" dirty="0"/>
            </a:p>
          </p:txBody>
        </p:sp>
        <p:sp>
          <p:nvSpPr>
            <p:cNvPr id="172" name="X19"/>
            <p:cNvSpPr/>
            <p:nvPr/>
          </p:nvSpPr>
          <p:spPr>
            <a:xfrm>
              <a:off x="2498003" y="26103301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B</a:t>
              </a:r>
              <a:endParaRPr lang="en-US" sz="4000" dirty="0"/>
            </a:p>
          </p:txBody>
        </p:sp>
        <p:sp>
          <p:nvSpPr>
            <p:cNvPr id="173" name="X20"/>
            <p:cNvSpPr/>
            <p:nvPr/>
          </p:nvSpPr>
          <p:spPr>
            <a:xfrm>
              <a:off x="2759702" y="28948874"/>
              <a:ext cx="1414245" cy="127068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/>
                <a:t>A</a:t>
              </a:r>
              <a:endParaRPr lang="en-US" sz="4000" dirty="0"/>
            </a:p>
          </p:txBody>
        </p:sp>
      </p:grpSp>
      <p:sp>
        <p:nvSpPr>
          <p:cNvPr id="190" name="A-R" hidden="1"/>
          <p:cNvSpPr/>
          <p:nvPr/>
        </p:nvSpPr>
        <p:spPr>
          <a:xfrm>
            <a:off x="11283526" y="2198453"/>
            <a:ext cx="402336" cy="38404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B-R" hidden="1"/>
          <p:cNvSpPr/>
          <p:nvPr/>
        </p:nvSpPr>
        <p:spPr>
          <a:xfrm>
            <a:off x="10905722" y="3132571"/>
            <a:ext cx="402336" cy="38404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C-R" hidden="1"/>
          <p:cNvSpPr/>
          <p:nvPr/>
        </p:nvSpPr>
        <p:spPr>
          <a:xfrm>
            <a:off x="10982618" y="3905821"/>
            <a:ext cx="402336" cy="38404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-R" hidden="1"/>
          <p:cNvSpPr/>
          <p:nvPr/>
        </p:nvSpPr>
        <p:spPr>
          <a:xfrm>
            <a:off x="10982618" y="4780370"/>
            <a:ext cx="402336" cy="38404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ight Arrow Callout 193"/>
          <p:cNvSpPr/>
          <p:nvPr/>
        </p:nvSpPr>
        <p:spPr>
          <a:xfrm>
            <a:off x="1711404" y="198051"/>
            <a:ext cx="4340646" cy="1131888"/>
          </a:xfrm>
          <a:prstGeom prst="rightArrowCallout">
            <a:avLst/>
          </a:prstGeom>
          <a:solidFill>
            <a:srgbClr val="00B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HOẠT ĐỘNG 4</a:t>
            </a:r>
          </a:p>
        </p:txBody>
      </p:sp>
      <p:sp>
        <p:nvSpPr>
          <p:cNvPr id="195" name="TextBox 15"/>
          <p:cNvSpPr txBox="1">
            <a:spLocks noChangeArrowheads="1"/>
          </p:cNvSpPr>
          <p:nvPr/>
        </p:nvSpPr>
        <p:spPr bwMode="auto">
          <a:xfrm>
            <a:off x="6039473" y="285555"/>
            <a:ext cx="47149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Vận</a:t>
            </a:r>
            <a:r>
              <a:rPr kumimoji="0" lang="en-US" sz="44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 </a:t>
            </a:r>
            <a:r>
              <a:rPr kumimoji="0" lang="en-US" sz="4400" b="1" i="0" u="none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dụng</a:t>
            </a:r>
            <a:r>
              <a:rPr kumimoji="0" lang="en-US" sz="44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, </a:t>
            </a:r>
            <a:r>
              <a:rPr kumimoji="0" lang="en-US" sz="4400" b="1" i="0" u="none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tìm</a:t>
            </a:r>
            <a:r>
              <a:rPr kumimoji="0" lang="en-US" sz="44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 </a:t>
            </a:r>
            <a:r>
              <a:rPr kumimoji="0" lang="en-US" sz="4400" b="1" i="0" u="none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Calibri" pitchFamily="34" charset="0"/>
              </a:rPr>
              <a:t>tòi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0F48CD-1116-6ED3-631D-B7F32D1BCA79}"/>
                  </a:ext>
                </a:extLst>
              </p:cNvPr>
              <p:cNvSpPr txBox="1"/>
              <p:nvPr/>
            </p:nvSpPr>
            <p:spPr>
              <a:xfrm>
                <a:off x="963397" y="1400061"/>
                <a:ext cx="925692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2.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chiếc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vi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chéo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dài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𝟒𝟖</m:t>
                    </m:r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inch,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dài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chéo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vi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này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cm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chính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𝒅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𝟎𝟓</m:t>
                    </m:r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(Cho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inch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2,54 cm)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0F48CD-1116-6ED3-631D-B7F32D1BCA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397" y="1400061"/>
                <a:ext cx="9256928" cy="1384995"/>
              </a:xfrm>
              <a:prstGeom prst="rect">
                <a:avLst/>
              </a:prstGeom>
              <a:blipFill>
                <a:blip r:embed="rId5"/>
                <a:stretch>
                  <a:fillRect l="-1317" t="-4846" b="-11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CAAF824-F9E4-C8E6-1D3A-BC9B6891F380}"/>
              </a:ext>
            </a:extLst>
          </p:cNvPr>
          <p:cNvSpPr txBox="1"/>
          <p:nvPr/>
        </p:nvSpPr>
        <p:spPr>
          <a:xfrm>
            <a:off x="4714875" y="3105766"/>
            <a:ext cx="1114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5C36D0-B328-558D-CB77-D94D36586E2C}"/>
              </a:ext>
            </a:extLst>
          </p:cNvPr>
          <p:cNvSpPr txBox="1"/>
          <p:nvPr/>
        </p:nvSpPr>
        <p:spPr>
          <a:xfrm>
            <a:off x="1454907" y="3659954"/>
            <a:ext cx="4869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7237332-C2C7-6909-16B4-1015901057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13594"/>
              </p:ext>
            </p:extLst>
          </p:nvPr>
        </p:nvGraphicFramePr>
        <p:xfrm>
          <a:off x="1419225" y="4446588"/>
          <a:ext cx="5791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790960" imgH="368280" progId="Equation.DSMT4">
                  <p:embed/>
                </p:oleObj>
              </mc:Choice>
              <mc:Fallback>
                <p:oleObj name="Equation" r:id="rId6" imgW="5790960" imgH="3682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27237332-C2C7-6909-16B4-1015901057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19225" y="4446588"/>
                        <a:ext cx="57912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038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812800" y="381000"/>
            <a:ext cx="5080000" cy="6172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0356" name="WordArt 4"/>
          <p:cNvSpPr>
            <a:spLocks noChangeArrowheads="1" noChangeShapeType="1" noTextEdit="1"/>
          </p:cNvSpPr>
          <p:nvPr/>
        </p:nvSpPr>
        <p:spPr bwMode="auto">
          <a:xfrm>
            <a:off x="6615404" y="929763"/>
            <a:ext cx="3778898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/>
                <a:ea typeface="Tahoma"/>
                <a:cs typeface="Tahoma"/>
              </a:rPr>
              <a:t>HƯỚNG DẪN VỀ NHÀ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/>
              <a:ea typeface="Tahoma"/>
              <a:cs typeface="Tahoma"/>
            </a:endParaRP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7446866" y="2115870"/>
            <a:ext cx="3352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en-US" altLang="en-US" b="1" dirty="0"/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•"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4; 5; 6 (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tr 51)</a:t>
            </a:r>
          </a:p>
        </p:txBody>
      </p:sp>
      <p:sp>
        <p:nvSpPr>
          <p:cNvPr id="100359" name="AutoShape 7"/>
          <p:cNvSpPr>
            <a:spLocks noChangeArrowheads="1"/>
          </p:cNvSpPr>
          <p:nvPr/>
        </p:nvSpPr>
        <p:spPr bwMode="gray">
          <a:xfrm>
            <a:off x="530088" y="1310763"/>
            <a:ext cx="5362712" cy="4785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EAB764"/>
              </a:gs>
              <a:gs pos="100000">
                <a:schemeClr val="bg1"/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SỐ LÀM TRÒN</a:t>
            </a:r>
          </a:p>
          <a:p>
            <a:pPr algn="just"/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xấp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xỉ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ĐỘ CHÍNH XÁC KHI LÀM TRÒN</a:t>
            </a:r>
          </a:p>
          <a:p>
            <a:pPr algn="just"/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</a:t>
            </a:r>
          </a:p>
          <a:p>
            <a:pPr algn="just"/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d.</a:t>
            </a:r>
          </a:p>
          <a:p>
            <a:pPr algn="just"/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ƯỚC LƯỢNG</a:t>
            </a:r>
          </a:p>
          <a:p>
            <a:pPr algn="just"/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872" name="WordArt 9"/>
          <p:cNvSpPr>
            <a:spLocks noChangeArrowheads="1" noChangeShapeType="1" noTextEdit="1"/>
          </p:cNvSpPr>
          <p:nvPr/>
        </p:nvSpPr>
        <p:spPr bwMode="auto">
          <a:xfrm>
            <a:off x="2336800" y="762000"/>
            <a:ext cx="18288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/>
                <a:ea typeface="Tahoma"/>
                <a:cs typeface="Tahoma"/>
              </a:rPr>
              <a:t>GHI NHỚ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/>
      <p:bldP spid="100358" grpId="0"/>
      <p:bldP spid="100359" grpId="0" animBg="1"/>
      <p:bldP spid="3687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UI/customUI14.xml>ID15 2022 CD STT 135 nguyenthuylinh080796@gmail.com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1355</Words>
  <Application>Microsoft Office PowerPoint</Application>
  <PresentationFormat>Widescreen</PresentationFormat>
  <Paragraphs>306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Tahoma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truong</dc:creator>
  <cp:lastModifiedBy>Vân Anh</cp:lastModifiedBy>
  <cp:revision>50</cp:revision>
  <dcterms:created xsi:type="dcterms:W3CDTF">2022-07-08T03:31:47Z</dcterms:created>
  <dcterms:modified xsi:type="dcterms:W3CDTF">2023-05-31T15:28:20Z</dcterms:modified>
</cp:coreProperties>
</file>